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9"/>
  </p:notesMasterIdLst>
  <p:sldIdLst>
    <p:sldId id="256" r:id="rId2"/>
    <p:sldId id="297" r:id="rId3"/>
    <p:sldId id="298" r:id="rId4"/>
    <p:sldId id="299" r:id="rId5"/>
    <p:sldId id="300" r:id="rId6"/>
    <p:sldId id="2007577595" r:id="rId7"/>
    <p:sldId id="275" r:id="rId8"/>
  </p:sldIdLst>
  <p:sldSz cx="9144000" cy="5143500" type="screen16x9"/>
  <p:notesSz cx="6858000" cy="9144000"/>
  <p:embeddedFontLst>
    <p:embeddedFont>
      <p:font typeface="Petit Formal Script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Hanuman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0B2D7CE-3BFA-4EB7-973C-31796039C44C}">
  <a:tblStyle styleId="{E0B2D7CE-3BFA-4EB7-973C-31796039C4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8BA0AD1-B354-40AA-B82E-1A32013089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0"/>
    <p:restoredTop sz="94657"/>
  </p:normalViewPr>
  <p:slideViewPr>
    <p:cSldViewPr snapToGrid="0" snapToObjects="1">
      <p:cViewPr>
        <p:scale>
          <a:sx n="100" d="100"/>
          <a:sy n="100" d="100"/>
        </p:scale>
        <p:origin x="-72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29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87234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846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1352157ae6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1352157ae6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bit.ly/2Tynxth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15597"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17750" y="1318125"/>
            <a:ext cx="7324800" cy="1981200"/>
          </a:xfrm>
          <a:prstGeom prst="rect">
            <a:avLst/>
          </a:prstGeom>
        </p:spPr>
        <p:txBody>
          <a:bodyPr spcFirstLastPara="1" wrap="square" lIns="92500" tIns="92500" rIns="92500" bIns="92500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6000" b="1">
                <a:latin typeface="Petit Formal Script"/>
                <a:ea typeface="Petit Formal Script"/>
                <a:cs typeface="Petit Formal Script"/>
                <a:sym typeface="Petit Formal Scrip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60475" y="3415875"/>
            <a:ext cx="4223100" cy="409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2500" tIns="92500" rIns="92500" bIns="925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Hanuman"/>
                <a:ea typeface="Hanuman"/>
                <a:cs typeface="Hanuman"/>
                <a:sym typeface="Hanum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22" y="3629325"/>
            <a:ext cx="1696417" cy="1981155"/>
            <a:chOff x="-22" y="3172125"/>
            <a:chExt cx="1696417" cy="1981155"/>
          </a:xfrm>
        </p:grpSpPr>
        <p:sp>
          <p:nvSpPr>
            <p:cNvPr id="13" name="Google Shape;13;p2"/>
            <p:cNvSpPr/>
            <p:nvPr/>
          </p:nvSpPr>
          <p:spPr>
            <a:xfrm rot="5400000">
              <a:off x="-118704" y="3290807"/>
              <a:ext cx="1933781" cy="1696417"/>
            </a:xfrm>
            <a:custGeom>
              <a:avLst/>
              <a:gdLst/>
              <a:ahLst/>
              <a:cxnLst/>
              <a:rect l="l" t="t" r="r" b="b"/>
              <a:pathLst>
                <a:path w="67023" h="58786" extrusionOk="0">
                  <a:moveTo>
                    <a:pt x="55047" y="0"/>
                  </a:moveTo>
                  <a:cubicBezTo>
                    <a:pt x="54712" y="61"/>
                    <a:pt x="54408" y="182"/>
                    <a:pt x="54135" y="365"/>
                  </a:cubicBezTo>
                  <a:cubicBezTo>
                    <a:pt x="53649" y="790"/>
                    <a:pt x="53557" y="1641"/>
                    <a:pt x="53253" y="2189"/>
                  </a:cubicBezTo>
                  <a:cubicBezTo>
                    <a:pt x="52980" y="2675"/>
                    <a:pt x="52554" y="3100"/>
                    <a:pt x="52038" y="3313"/>
                  </a:cubicBezTo>
                  <a:cubicBezTo>
                    <a:pt x="51946" y="3374"/>
                    <a:pt x="51825" y="3404"/>
                    <a:pt x="51703" y="3404"/>
                  </a:cubicBezTo>
                  <a:cubicBezTo>
                    <a:pt x="51673" y="3465"/>
                    <a:pt x="51612" y="3526"/>
                    <a:pt x="51582" y="3556"/>
                  </a:cubicBezTo>
                  <a:cubicBezTo>
                    <a:pt x="51490" y="4012"/>
                    <a:pt x="51247" y="4438"/>
                    <a:pt x="50852" y="4711"/>
                  </a:cubicBezTo>
                  <a:cubicBezTo>
                    <a:pt x="50700" y="4985"/>
                    <a:pt x="50548" y="5259"/>
                    <a:pt x="50427" y="5562"/>
                  </a:cubicBezTo>
                  <a:cubicBezTo>
                    <a:pt x="50335" y="5866"/>
                    <a:pt x="50123" y="6110"/>
                    <a:pt x="49880" y="6322"/>
                  </a:cubicBezTo>
                  <a:cubicBezTo>
                    <a:pt x="49880" y="6292"/>
                    <a:pt x="49880" y="6292"/>
                    <a:pt x="49880" y="6262"/>
                  </a:cubicBezTo>
                  <a:cubicBezTo>
                    <a:pt x="49846" y="6183"/>
                    <a:pt x="49774" y="6146"/>
                    <a:pt x="49673" y="6146"/>
                  </a:cubicBezTo>
                  <a:cubicBezTo>
                    <a:pt x="49501" y="6146"/>
                    <a:pt x="49243" y="6253"/>
                    <a:pt x="48937" y="6444"/>
                  </a:cubicBezTo>
                  <a:cubicBezTo>
                    <a:pt x="48694" y="6930"/>
                    <a:pt x="48421" y="7386"/>
                    <a:pt x="48117" y="7842"/>
                  </a:cubicBezTo>
                  <a:cubicBezTo>
                    <a:pt x="48238" y="8237"/>
                    <a:pt x="47904" y="8815"/>
                    <a:pt x="47752" y="9301"/>
                  </a:cubicBezTo>
                  <a:cubicBezTo>
                    <a:pt x="47661" y="9332"/>
                    <a:pt x="47600" y="9362"/>
                    <a:pt x="47509" y="9392"/>
                  </a:cubicBezTo>
                  <a:cubicBezTo>
                    <a:pt x="47357" y="9423"/>
                    <a:pt x="47144" y="9423"/>
                    <a:pt x="46962" y="9453"/>
                  </a:cubicBezTo>
                  <a:cubicBezTo>
                    <a:pt x="45776" y="10882"/>
                    <a:pt x="44348" y="12310"/>
                    <a:pt x="42980" y="13739"/>
                  </a:cubicBezTo>
                  <a:cubicBezTo>
                    <a:pt x="41308" y="15471"/>
                    <a:pt x="39849" y="16991"/>
                    <a:pt x="38420" y="18359"/>
                  </a:cubicBezTo>
                  <a:cubicBezTo>
                    <a:pt x="38086" y="19058"/>
                    <a:pt x="37569" y="19605"/>
                    <a:pt x="36901" y="19970"/>
                  </a:cubicBezTo>
                  <a:cubicBezTo>
                    <a:pt x="36779" y="20031"/>
                    <a:pt x="36627" y="20092"/>
                    <a:pt x="36475" y="20092"/>
                  </a:cubicBezTo>
                  <a:cubicBezTo>
                    <a:pt x="35320" y="21064"/>
                    <a:pt x="34135" y="21976"/>
                    <a:pt x="32888" y="22797"/>
                  </a:cubicBezTo>
                  <a:cubicBezTo>
                    <a:pt x="32645" y="22949"/>
                    <a:pt x="32372" y="23101"/>
                    <a:pt x="32098" y="23192"/>
                  </a:cubicBezTo>
                  <a:cubicBezTo>
                    <a:pt x="32037" y="23283"/>
                    <a:pt x="31976" y="23374"/>
                    <a:pt x="31916" y="23465"/>
                  </a:cubicBezTo>
                  <a:cubicBezTo>
                    <a:pt x="31217" y="24377"/>
                    <a:pt x="30609" y="25320"/>
                    <a:pt x="30001" y="26262"/>
                  </a:cubicBezTo>
                  <a:lnTo>
                    <a:pt x="29150" y="26687"/>
                  </a:lnTo>
                  <a:cubicBezTo>
                    <a:pt x="28137" y="27760"/>
                    <a:pt x="26803" y="28482"/>
                    <a:pt x="25806" y="28482"/>
                  </a:cubicBezTo>
                  <a:cubicBezTo>
                    <a:pt x="25786" y="28482"/>
                    <a:pt x="25766" y="28481"/>
                    <a:pt x="25745" y="28481"/>
                  </a:cubicBezTo>
                  <a:cubicBezTo>
                    <a:pt x="23982" y="30274"/>
                    <a:pt x="22554" y="31156"/>
                    <a:pt x="20244" y="32797"/>
                  </a:cubicBezTo>
                  <a:cubicBezTo>
                    <a:pt x="19727" y="33162"/>
                    <a:pt x="19149" y="33466"/>
                    <a:pt x="18542" y="33618"/>
                  </a:cubicBezTo>
                  <a:cubicBezTo>
                    <a:pt x="18146" y="33891"/>
                    <a:pt x="17812" y="34226"/>
                    <a:pt x="17538" y="34621"/>
                  </a:cubicBezTo>
                  <a:cubicBezTo>
                    <a:pt x="17569" y="34712"/>
                    <a:pt x="17599" y="34803"/>
                    <a:pt x="17630" y="34894"/>
                  </a:cubicBezTo>
                  <a:cubicBezTo>
                    <a:pt x="17417" y="34985"/>
                    <a:pt x="17204" y="35046"/>
                    <a:pt x="16991" y="35168"/>
                  </a:cubicBezTo>
                  <a:cubicBezTo>
                    <a:pt x="16657" y="35350"/>
                    <a:pt x="16323" y="35593"/>
                    <a:pt x="15988" y="35836"/>
                  </a:cubicBezTo>
                  <a:cubicBezTo>
                    <a:pt x="15745" y="36140"/>
                    <a:pt x="15502" y="36475"/>
                    <a:pt x="15228" y="36779"/>
                  </a:cubicBezTo>
                  <a:cubicBezTo>
                    <a:pt x="14803" y="36900"/>
                    <a:pt x="14438" y="37265"/>
                    <a:pt x="14286" y="37691"/>
                  </a:cubicBezTo>
                  <a:cubicBezTo>
                    <a:pt x="14195" y="37782"/>
                    <a:pt x="14104" y="37873"/>
                    <a:pt x="14043" y="37934"/>
                  </a:cubicBezTo>
                  <a:cubicBezTo>
                    <a:pt x="13405" y="38815"/>
                    <a:pt x="12858" y="39666"/>
                    <a:pt x="12250" y="40517"/>
                  </a:cubicBezTo>
                  <a:cubicBezTo>
                    <a:pt x="12858" y="40943"/>
                    <a:pt x="11490" y="41824"/>
                    <a:pt x="11125" y="42463"/>
                  </a:cubicBezTo>
                  <a:cubicBezTo>
                    <a:pt x="10608" y="42706"/>
                    <a:pt x="10183" y="43071"/>
                    <a:pt x="9909" y="43557"/>
                  </a:cubicBezTo>
                  <a:cubicBezTo>
                    <a:pt x="9575" y="44165"/>
                    <a:pt x="9240" y="44742"/>
                    <a:pt x="9362" y="45198"/>
                  </a:cubicBezTo>
                  <a:cubicBezTo>
                    <a:pt x="9757" y="46597"/>
                    <a:pt x="9696" y="46627"/>
                    <a:pt x="7326" y="47843"/>
                  </a:cubicBezTo>
                  <a:cubicBezTo>
                    <a:pt x="7204" y="47904"/>
                    <a:pt x="7082" y="47964"/>
                    <a:pt x="6961" y="48025"/>
                  </a:cubicBezTo>
                  <a:cubicBezTo>
                    <a:pt x="6809" y="48207"/>
                    <a:pt x="6505" y="48511"/>
                    <a:pt x="6535" y="48572"/>
                  </a:cubicBezTo>
                  <a:cubicBezTo>
                    <a:pt x="6657" y="48785"/>
                    <a:pt x="6535" y="49089"/>
                    <a:pt x="6322" y="49393"/>
                  </a:cubicBezTo>
                  <a:cubicBezTo>
                    <a:pt x="6292" y="49545"/>
                    <a:pt x="6231" y="49666"/>
                    <a:pt x="6140" y="49758"/>
                  </a:cubicBezTo>
                  <a:cubicBezTo>
                    <a:pt x="5867" y="49970"/>
                    <a:pt x="5593" y="50153"/>
                    <a:pt x="5289" y="50274"/>
                  </a:cubicBezTo>
                  <a:cubicBezTo>
                    <a:pt x="5198" y="50518"/>
                    <a:pt x="5046" y="50730"/>
                    <a:pt x="4863" y="50943"/>
                  </a:cubicBezTo>
                  <a:cubicBezTo>
                    <a:pt x="4316" y="51733"/>
                    <a:pt x="3708" y="52493"/>
                    <a:pt x="3009" y="53162"/>
                  </a:cubicBezTo>
                  <a:cubicBezTo>
                    <a:pt x="2888" y="53253"/>
                    <a:pt x="2736" y="53314"/>
                    <a:pt x="2553" y="53344"/>
                  </a:cubicBezTo>
                  <a:cubicBezTo>
                    <a:pt x="2401" y="53527"/>
                    <a:pt x="2189" y="53679"/>
                    <a:pt x="2006" y="53861"/>
                  </a:cubicBezTo>
                  <a:cubicBezTo>
                    <a:pt x="1702" y="54165"/>
                    <a:pt x="1459" y="54530"/>
                    <a:pt x="1398" y="54955"/>
                  </a:cubicBezTo>
                  <a:cubicBezTo>
                    <a:pt x="1338" y="55411"/>
                    <a:pt x="1094" y="55776"/>
                    <a:pt x="760" y="56050"/>
                  </a:cubicBezTo>
                  <a:cubicBezTo>
                    <a:pt x="517" y="56293"/>
                    <a:pt x="243" y="56536"/>
                    <a:pt x="0" y="56779"/>
                  </a:cubicBezTo>
                  <a:lnTo>
                    <a:pt x="0" y="58785"/>
                  </a:lnTo>
                  <a:lnTo>
                    <a:pt x="65169" y="58785"/>
                  </a:lnTo>
                  <a:lnTo>
                    <a:pt x="670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-92405" y="3364480"/>
              <a:ext cx="1881183" cy="1696417"/>
            </a:xfrm>
            <a:custGeom>
              <a:avLst/>
              <a:gdLst/>
              <a:ahLst/>
              <a:cxnLst/>
              <a:rect l="l" t="t" r="r" b="b"/>
              <a:pathLst>
                <a:path w="65200" h="58786" extrusionOk="0">
                  <a:moveTo>
                    <a:pt x="52767" y="0"/>
                  </a:moveTo>
                  <a:cubicBezTo>
                    <a:pt x="52342" y="486"/>
                    <a:pt x="51886" y="973"/>
                    <a:pt x="51399" y="1489"/>
                  </a:cubicBezTo>
                  <a:cubicBezTo>
                    <a:pt x="51308" y="1763"/>
                    <a:pt x="51156" y="2037"/>
                    <a:pt x="50943" y="2249"/>
                  </a:cubicBezTo>
                  <a:lnTo>
                    <a:pt x="51095" y="2280"/>
                  </a:lnTo>
                  <a:lnTo>
                    <a:pt x="50244" y="3496"/>
                  </a:lnTo>
                  <a:cubicBezTo>
                    <a:pt x="50184" y="3952"/>
                    <a:pt x="49940" y="4347"/>
                    <a:pt x="49576" y="4620"/>
                  </a:cubicBezTo>
                  <a:cubicBezTo>
                    <a:pt x="49454" y="4894"/>
                    <a:pt x="49302" y="5167"/>
                    <a:pt x="49211" y="5441"/>
                  </a:cubicBezTo>
                  <a:cubicBezTo>
                    <a:pt x="49120" y="5714"/>
                    <a:pt x="48937" y="5988"/>
                    <a:pt x="48694" y="6170"/>
                  </a:cubicBezTo>
                  <a:lnTo>
                    <a:pt x="48694" y="6140"/>
                  </a:lnTo>
                  <a:cubicBezTo>
                    <a:pt x="48658" y="6055"/>
                    <a:pt x="48588" y="6014"/>
                    <a:pt x="48486" y="6014"/>
                  </a:cubicBezTo>
                  <a:cubicBezTo>
                    <a:pt x="48332" y="6014"/>
                    <a:pt x="48106" y="6109"/>
                    <a:pt x="47813" y="6292"/>
                  </a:cubicBezTo>
                  <a:cubicBezTo>
                    <a:pt x="47600" y="6778"/>
                    <a:pt x="47357" y="7234"/>
                    <a:pt x="47083" y="7690"/>
                  </a:cubicBezTo>
                  <a:cubicBezTo>
                    <a:pt x="47205" y="8055"/>
                    <a:pt x="46901" y="8602"/>
                    <a:pt x="46779" y="9088"/>
                  </a:cubicBezTo>
                  <a:cubicBezTo>
                    <a:pt x="46718" y="9119"/>
                    <a:pt x="46658" y="9180"/>
                    <a:pt x="46567" y="9180"/>
                  </a:cubicBezTo>
                  <a:cubicBezTo>
                    <a:pt x="46415" y="9210"/>
                    <a:pt x="46202" y="9240"/>
                    <a:pt x="46019" y="9240"/>
                  </a:cubicBezTo>
                  <a:cubicBezTo>
                    <a:pt x="44956" y="10669"/>
                    <a:pt x="43679" y="12098"/>
                    <a:pt x="42433" y="13496"/>
                  </a:cubicBezTo>
                  <a:cubicBezTo>
                    <a:pt x="40913" y="15228"/>
                    <a:pt x="39575" y="16778"/>
                    <a:pt x="38208" y="18237"/>
                  </a:cubicBezTo>
                  <a:cubicBezTo>
                    <a:pt x="37904" y="18937"/>
                    <a:pt x="37387" y="19544"/>
                    <a:pt x="36749" y="19970"/>
                  </a:cubicBezTo>
                  <a:cubicBezTo>
                    <a:pt x="36627" y="20061"/>
                    <a:pt x="36475" y="20122"/>
                    <a:pt x="36323" y="20122"/>
                  </a:cubicBezTo>
                  <a:cubicBezTo>
                    <a:pt x="35199" y="21216"/>
                    <a:pt x="34013" y="22250"/>
                    <a:pt x="32767" y="23222"/>
                  </a:cubicBezTo>
                  <a:cubicBezTo>
                    <a:pt x="32524" y="23405"/>
                    <a:pt x="32281" y="23557"/>
                    <a:pt x="31977" y="23678"/>
                  </a:cubicBezTo>
                  <a:cubicBezTo>
                    <a:pt x="31946" y="23800"/>
                    <a:pt x="31885" y="23891"/>
                    <a:pt x="31825" y="23982"/>
                  </a:cubicBezTo>
                  <a:cubicBezTo>
                    <a:pt x="31095" y="25016"/>
                    <a:pt x="30487" y="26049"/>
                    <a:pt x="29818" y="27083"/>
                  </a:cubicBezTo>
                  <a:lnTo>
                    <a:pt x="28967" y="27630"/>
                  </a:lnTo>
                  <a:cubicBezTo>
                    <a:pt x="27873" y="28846"/>
                    <a:pt x="26384" y="29697"/>
                    <a:pt x="25320" y="29727"/>
                  </a:cubicBezTo>
                  <a:cubicBezTo>
                    <a:pt x="23435" y="31612"/>
                    <a:pt x="21916" y="32554"/>
                    <a:pt x="19423" y="34165"/>
                  </a:cubicBezTo>
                  <a:cubicBezTo>
                    <a:pt x="18876" y="34529"/>
                    <a:pt x="18268" y="34803"/>
                    <a:pt x="17630" y="34925"/>
                  </a:cubicBezTo>
                  <a:cubicBezTo>
                    <a:pt x="17235" y="35168"/>
                    <a:pt x="16870" y="35472"/>
                    <a:pt x="16596" y="35836"/>
                  </a:cubicBezTo>
                  <a:cubicBezTo>
                    <a:pt x="16627" y="35928"/>
                    <a:pt x="16657" y="36019"/>
                    <a:pt x="16688" y="36110"/>
                  </a:cubicBezTo>
                  <a:cubicBezTo>
                    <a:pt x="16475" y="36201"/>
                    <a:pt x="16262" y="36232"/>
                    <a:pt x="16049" y="36353"/>
                  </a:cubicBezTo>
                  <a:cubicBezTo>
                    <a:pt x="15684" y="36536"/>
                    <a:pt x="15350" y="36718"/>
                    <a:pt x="15046" y="36961"/>
                  </a:cubicBezTo>
                  <a:cubicBezTo>
                    <a:pt x="14803" y="37235"/>
                    <a:pt x="14560" y="37508"/>
                    <a:pt x="14317" y="37782"/>
                  </a:cubicBezTo>
                  <a:cubicBezTo>
                    <a:pt x="13861" y="37873"/>
                    <a:pt x="13496" y="38207"/>
                    <a:pt x="13374" y="38633"/>
                  </a:cubicBezTo>
                  <a:cubicBezTo>
                    <a:pt x="13283" y="38694"/>
                    <a:pt x="13192" y="38754"/>
                    <a:pt x="13131" y="38846"/>
                  </a:cubicBezTo>
                  <a:cubicBezTo>
                    <a:pt x="12523" y="39606"/>
                    <a:pt x="12007" y="40396"/>
                    <a:pt x="11459" y="41156"/>
                  </a:cubicBezTo>
                  <a:cubicBezTo>
                    <a:pt x="12098" y="41581"/>
                    <a:pt x="10791" y="42311"/>
                    <a:pt x="10426" y="42888"/>
                  </a:cubicBezTo>
                  <a:cubicBezTo>
                    <a:pt x="9970" y="43071"/>
                    <a:pt x="9545" y="43405"/>
                    <a:pt x="9301" y="43861"/>
                  </a:cubicBezTo>
                  <a:cubicBezTo>
                    <a:pt x="9028" y="44408"/>
                    <a:pt x="8724" y="44955"/>
                    <a:pt x="8876" y="45381"/>
                  </a:cubicBezTo>
                  <a:cubicBezTo>
                    <a:pt x="9332" y="46688"/>
                    <a:pt x="9301" y="46718"/>
                    <a:pt x="7022" y="47843"/>
                  </a:cubicBezTo>
                  <a:cubicBezTo>
                    <a:pt x="6900" y="47873"/>
                    <a:pt x="6779" y="47934"/>
                    <a:pt x="6687" y="47995"/>
                  </a:cubicBezTo>
                  <a:cubicBezTo>
                    <a:pt x="6505" y="48177"/>
                    <a:pt x="6231" y="48451"/>
                    <a:pt x="6262" y="48511"/>
                  </a:cubicBezTo>
                  <a:cubicBezTo>
                    <a:pt x="6444" y="48815"/>
                    <a:pt x="6231" y="49180"/>
                    <a:pt x="5897" y="49636"/>
                  </a:cubicBezTo>
                  <a:cubicBezTo>
                    <a:pt x="5836" y="49545"/>
                    <a:pt x="5836" y="49484"/>
                    <a:pt x="5836" y="49393"/>
                  </a:cubicBezTo>
                  <a:cubicBezTo>
                    <a:pt x="5502" y="49879"/>
                    <a:pt x="5016" y="50092"/>
                    <a:pt x="4803" y="50670"/>
                  </a:cubicBezTo>
                  <a:cubicBezTo>
                    <a:pt x="4590" y="51217"/>
                    <a:pt x="4225" y="51429"/>
                    <a:pt x="3921" y="51885"/>
                  </a:cubicBezTo>
                  <a:cubicBezTo>
                    <a:pt x="3374" y="52676"/>
                    <a:pt x="2706" y="53344"/>
                    <a:pt x="1915" y="53861"/>
                  </a:cubicBezTo>
                  <a:cubicBezTo>
                    <a:pt x="1611" y="54135"/>
                    <a:pt x="1459" y="54499"/>
                    <a:pt x="1398" y="54864"/>
                  </a:cubicBezTo>
                  <a:cubicBezTo>
                    <a:pt x="1338" y="55320"/>
                    <a:pt x="1095" y="55715"/>
                    <a:pt x="760" y="55989"/>
                  </a:cubicBezTo>
                  <a:cubicBezTo>
                    <a:pt x="517" y="56232"/>
                    <a:pt x="243" y="56475"/>
                    <a:pt x="0" y="56749"/>
                  </a:cubicBezTo>
                  <a:lnTo>
                    <a:pt x="0" y="58785"/>
                  </a:lnTo>
                  <a:lnTo>
                    <a:pt x="65199" y="58785"/>
                  </a:lnTo>
                  <a:lnTo>
                    <a:pt x="651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5400000">
              <a:off x="337714" y="3437770"/>
              <a:ext cx="14946" cy="690358"/>
            </a:xfrm>
            <a:custGeom>
              <a:avLst/>
              <a:gdLst/>
              <a:ahLst/>
              <a:cxnLst/>
              <a:rect l="l" t="t" r="r" b="b"/>
              <a:pathLst>
                <a:path w="518" h="23923" extrusionOk="0">
                  <a:moveTo>
                    <a:pt x="517" y="1"/>
                  </a:moveTo>
                  <a:cubicBezTo>
                    <a:pt x="396" y="31"/>
                    <a:pt x="274" y="62"/>
                    <a:pt x="152" y="62"/>
                  </a:cubicBezTo>
                  <a:lnTo>
                    <a:pt x="0" y="183"/>
                  </a:lnTo>
                  <a:lnTo>
                    <a:pt x="0" y="23922"/>
                  </a:lnTo>
                  <a:lnTo>
                    <a:pt x="517" y="23922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5400000">
              <a:off x="396493" y="3557898"/>
              <a:ext cx="14917" cy="807895"/>
            </a:xfrm>
            <a:custGeom>
              <a:avLst/>
              <a:gdLst/>
              <a:ahLst/>
              <a:cxnLst/>
              <a:rect l="l" t="t" r="r" b="b"/>
              <a:pathLst>
                <a:path w="517" h="27996" extrusionOk="0">
                  <a:moveTo>
                    <a:pt x="517" y="1"/>
                  </a:moveTo>
                  <a:cubicBezTo>
                    <a:pt x="334" y="153"/>
                    <a:pt x="183" y="305"/>
                    <a:pt x="0" y="426"/>
                  </a:cubicBezTo>
                  <a:lnTo>
                    <a:pt x="0" y="27995"/>
                  </a:lnTo>
                  <a:lnTo>
                    <a:pt x="517" y="27995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123258" y="3294418"/>
              <a:ext cx="14946" cy="261420"/>
            </a:xfrm>
            <a:custGeom>
              <a:avLst/>
              <a:gdLst/>
              <a:ahLst/>
              <a:cxnLst/>
              <a:rect l="l" t="t" r="r" b="b"/>
              <a:pathLst>
                <a:path w="518" h="9059" extrusionOk="0">
                  <a:moveTo>
                    <a:pt x="518" y="0"/>
                  </a:moveTo>
                  <a:cubicBezTo>
                    <a:pt x="366" y="152"/>
                    <a:pt x="153" y="304"/>
                    <a:pt x="1" y="517"/>
                  </a:cubicBezTo>
                  <a:lnTo>
                    <a:pt x="1" y="9058"/>
                  </a:lnTo>
                  <a:lnTo>
                    <a:pt x="518" y="9058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5400000">
              <a:off x="462255" y="3671013"/>
              <a:ext cx="14946" cy="939456"/>
            </a:xfrm>
            <a:custGeom>
              <a:avLst/>
              <a:gdLst/>
              <a:ahLst/>
              <a:cxnLst/>
              <a:rect l="l" t="t" r="r" b="b"/>
              <a:pathLst>
                <a:path w="518" h="32555" extrusionOk="0">
                  <a:moveTo>
                    <a:pt x="518" y="0"/>
                  </a:moveTo>
                  <a:lnTo>
                    <a:pt x="1" y="791"/>
                  </a:lnTo>
                  <a:lnTo>
                    <a:pt x="1" y="32554"/>
                  </a:lnTo>
                  <a:lnTo>
                    <a:pt x="518" y="32554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5400000">
              <a:off x="252185" y="3344393"/>
              <a:ext cx="16706" cy="521051"/>
            </a:xfrm>
            <a:custGeom>
              <a:avLst/>
              <a:gdLst/>
              <a:ahLst/>
              <a:cxnLst/>
              <a:rect l="l" t="t" r="r" b="b"/>
              <a:pathLst>
                <a:path w="579" h="18056" extrusionOk="0">
                  <a:moveTo>
                    <a:pt x="517" y="0"/>
                  </a:moveTo>
                  <a:cubicBezTo>
                    <a:pt x="426" y="152"/>
                    <a:pt x="305" y="304"/>
                    <a:pt x="213" y="426"/>
                  </a:cubicBezTo>
                  <a:cubicBezTo>
                    <a:pt x="578" y="669"/>
                    <a:pt x="335" y="973"/>
                    <a:pt x="1" y="1338"/>
                  </a:cubicBezTo>
                  <a:lnTo>
                    <a:pt x="1" y="18055"/>
                  </a:lnTo>
                  <a:lnTo>
                    <a:pt x="517" y="18055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5400000">
              <a:off x="755647" y="3915202"/>
              <a:ext cx="14051" cy="1525379"/>
            </a:xfrm>
            <a:custGeom>
              <a:avLst/>
              <a:gdLst/>
              <a:ahLst/>
              <a:cxnLst/>
              <a:rect l="l" t="t" r="r" b="b"/>
              <a:pathLst>
                <a:path w="487" h="52859" extrusionOk="0">
                  <a:moveTo>
                    <a:pt x="487" y="0"/>
                  </a:moveTo>
                  <a:cubicBezTo>
                    <a:pt x="426" y="91"/>
                    <a:pt x="335" y="152"/>
                    <a:pt x="244" y="243"/>
                  </a:cubicBezTo>
                  <a:cubicBezTo>
                    <a:pt x="244" y="243"/>
                    <a:pt x="244" y="213"/>
                    <a:pt x="244" y="213"/>
                  </a:cubicBezTo>
                  <a:cubicBezTo>
                    <a:pt x="183" y="122"/>
                    <a:pt x="92" y="91"/>
                    <a:pt x="0" y="91"/>
                  </a:cubicBezTo>
                  <a:lnTo>
                    <a:pt x="0" y="52858"/>
                  </a:lnTo>
                  <a:lnTo>
                    <a:pt x="487" y="52858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5400000">
              <a:off x="551275" y="3760898"/>
              <a:ext cx="14946" cy="1117507"/>
            </a:xfrm>
            <a:custGeom>
              <a:avLst/>
              <a:gdLst/>
              <a:ahLst/>
              <a:cxnLst/>
              <a:rect l="l" t="t" r="r" b="b"/>
              <a:pathLst>
                <a:path w="518" h="38725" extrusionOk="0">
                  <a:moveTo>
                    <a:pt x="517" y="0"/>
                  </a:moveTo>
                  <a:cubicBezTo>
                    <a:pt x="426" y="31"/>
                    <a:pt x="365" y="61"/>
                    <a:pt x="274" y="61"/>
                  </a:cubicBezTo>
                  <a:lnTo>
                    <a:pt x="1" y="335"/>
                  </a:lnTo>
                  <a:lnTo>
                    <a:pt x="1" y="38724"/>
                  </a:lnTo>
                  <a:lnTo>
                    <a:pt x="517" y="38724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5400000">
              <a:off x="841608" y="4187057"/>
              <a:ext cx="14051" cy="1695522"/>
            </a:xfrm>
            <a:custGeom>
              <a:avLst/>
              <a:gdLst/>
              <a:ahLst/>
              <a:cxnLst/>
              <a:rect l="l" t="t" r="r" b="b"/>
              <a:pathLst>
                <a:path w="487" h="58755" extrusionOk="0">
                  <a:moveTo>
                    <a:pt x="0" y="0"/>
                  </a:moveTo>
                  <a:lnTo>
                    <a:pt x="0" y="58755"/>
                  </a:lnTo>
                  <a:lnTo>
                    <a:pt x="487" y="58755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5400000">
              <a:off x="841161" y="4008594"/>
              <a:ext cx="14946" cy="1695522"/>
            </a:xfrm>
            <a:custGeom>
              <a:avLst/>
              <a:gdLst/>
              <a:ahLst/>
              <a:cxnLst/>
              <a:rect l="l" t="t" r="r" b="b"/>
              <a:pathLst>
                <a:path w="518" h="58755" extrusionOk="0">
                  <a:moveTo>
                    <a:pt x="1" y="0"/>
                  </a:moveTo>
                  <a:lnTo>
                    <a:pt x="1" y="58755"/>
                  </a:lnTo>
                  <a:lnTo>
                    <a:pt x="517" y="58755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5400000">
              <a:off x="651275" y="3839803"/>
              <a:ext cx="14946" cy="1317518"/>
            </a:xfrm>
            <a:custGeom>
              <a:avLst/>
              <a:gdLst/>
              <a:ahLst/>
              <a:cxnLst/>
              <a:rect l="l" t="t" r="r" b="b"/>
              <a:pathLst>
                <a:path w="518" h="45656" extrusionOk="0">
                  <a:moveTo>
                    <a:pt x="517" y="1"/>
                  </a:moveTo>
                  <a:cubicBezTo>
                    <a:pt x="395" y="123"/>
                    <a:pt x="274" y="244"/>
                    <a:pt x="183" y="366"/>
                  </a:cubicBezTo>
                  <a:lnTo>
                    <a:pt x="0" y="548"/>
                  </a:lnTo>
                  <a:lnTo>
                    <a:pt x="0" y="45655"/>
                  </a:lnTo>
                  <a:lnTo>
                    <a:pt x="517" y="45655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Google Shape;2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24225" flipH="1">
            <a:off x="67377" y="3603099"/>
            <a:ext cx="1321971" cy="13207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2"/>
          <p:cNvGrpSpPr/>
          <p:nvPr/>
        </p:nvGrpSpPr>
        <p:grpSpPr>
          <a:xfrm rot="10800000">
            <a:off x="7017480" y="305"/>
            <a:ext cx="2126537" cy="763000"/>
            <a:chOff x="-1618822" y="1926548"/>
            <a:chExt cx="2684682" cy="940582"/>
          </a:xfrm>
        </p:grpSpPr>
        <p:sp>
          <p:nvSpPr>
            <p:cNvPr id="27" name="Google Shape;27;p2"/>
            <p:cNvSpPr/>
            <p:nvPr/>
          </p:nvSpPr>
          <p:spPr>
            <a:xfrm>
              <a:off x="-1618822" y="1926548"/>
              <a:ext cx="2684682" cy="940581"/>
            </a:xfrm>
            <a:custGeom>
              <a:avLst/>
              <a:gdLst/>
              <a:ahLst/>
              <a:cxnLst/>
              <a:rect l="l" t="t" r="r" b="b"/>
              <a:pathLst>
                <a:path w="19509" h="6835" extrusionOk="0">
                  <a:moveTo>
                    <a:pt x="0" y="1"/>
                  </a:moveTo>
                  <a:lnTo>
                    <a:pt x="0" y="6338"/>
                  </a:lnTo>
                  <a:lnTo>
                    <a:pt x="19509" y="6835"/>
                  </a:lnTo>
                  <a:cubicBezTo>
                    <a:pt x="19509" y="6835"/>
                    <a:pt x="18534" y="5816"/>
                    <a:pt x="18095" y="5816"/>
                  </a:cubicBezTo>
                  <a:cubicBezTo>
                    <a:pt x="18073" y="5816"/>
                    <a:pt x="18052" y="5819"/>
                    <a:pt x="18033" y="5824"/>
                  </a:cubicBezTo>
                  <a:cubicBezTo>
                    <a:pt x="17963" y="5841"/>
                    <a:pt x="17894" y="5849"/>
                    <a:pt x="17824" y="5849"/>
                  </a:cubicBezTo>
                  <a:cubicBezTo>
                    <a:pt x="17495" y="5849"/>
                    <a:pt x="17178" y="5678"/>
                    <a:pt x="16926" y="5519"/>
                  </a:cubicBezTo>
                  <a:cubicBezTo>
                    <a:pt x="16657" y="5336"/>
                    <a:pt x="16700" y="5003"/>
                    <a:pt x="16308" y="5003"/>
                  </a:cubicBezTo>
                  <a:cubicBezTo>
                    <a:pt x="16255" y="5003"/>
                    <a:pt x="16194" y="5009"/>
                    <a:pt x="16124" y="5022"/>
                  </a:cubicBezTo>
                  <a:cubicBezTo>
                    <a:pt x="15937" y="5052"/>
                    <a:pt x="15781" y="5072"/>
                    <a:pt x="15637" y="5072"/>
                  </a:cubicBezTo>
                  <a:cubicBezTo>
                    <a:pt x="15308" y="5072"/>
                    <a:pt x="15039" y="4966"/>
                    <a:pt x="14616" y="4621"/>
                  </a:cubicBezTo>
                  <a:cubicBezTo>
                    <a:pt x="14022" y="4108"/>
                    <a:pt x="14022" y="3707"/>
                    <a:pt x="13108" y="3418"/>
                  </a:cubicBezTo>
                  <a:cubicBezTo>
                    <a:pt x="12939" y="3361"/>
                    <a:pt x="12795" y="3339"/>
                    <a:pt x="12669" y="3339"/>
                  </a:cubicBezTo>
                  <a:cubicBezTo>
                    <a:pt x="12279" y="3339"/>
                    <a:pt x="12055" y="3545"/>
                    <a:pt x="11780" y="3545"/>
                  </a:cubicBezTo>
                  <a:cubicBezTo>
                    <a:pt x="11669" y="3545"/>
                    <a:pt x="11549" y="3511"/>
                    <a:pt x="11407" y="3418"/>
                  </a:cubicBezTo>
                  <a:cubicBezTo>
                    <a:pt x="10813" y="3017"/>
                    <a:pt x="10428" y="3225"/>
                    <a:pt x="9771" y="2776"/>
                  </a:cubicBezTo>
                  <a:cubicBezTo>
                    <a:pt x="9097" y="2311"/>
                    <a:pt x="8696" y="2006"/>
                    <a:pt x="8407" y="2006"/>
                  </a:cubicBezTo>
                  <a:cubicBezTo>
                    <a:pt x="8204" y="2006"/>
                    <a:pt x="7737" y="2099"/>
                    <a:pt x="7296" y="2099"/>
                  </a:cubicBezTo>
                  <a:cubicBezTo>
                    <a:pt x="7075" y="2099"/>
                    <a:pt x="6861" y="2075"/>
                    <a:pt x="6690" y="2006"/>
                  </a:cubicBezTo>
                  <a:cubicBezTo>
                    <a:pt x="6193" y="1813"/>
                    <a:pt x="5888" y="1300"/>
                    <a:pt x="5487" y="1300"/>
                  </a:cubicBezTo>
                  <a:cubicBezTo>
                    <a:pt x="5121" y="1300"/>
                    <a:pt x="4596" y="887"/>
                    <a:pt x="3971" y="887"/>
                  </a:cubicBezTo>
                  <a:cubicBezTo>
                    <a:pt x="3910" y="887"/>
                    <a:pt x="3849" y="890"/>
                    <a:pt x="3786" y="899"/>
                  </a:cubicBezTo>
                  <a:cubicBezTo>
                    <a:pt x="3343" y="970"/>
                    <a:pt x="3019" y="1154"/>
                    <a:pt x="2717" y="1154"/>
                  </a:cubicBezTo>
                  <a:cubicBezTo>
                    <a:pt x="2538" y="1154"/>
                    <a:pt x="2367" y="1090"/>
                    <a:pt x="2182" y="899"/>
                  </a:cubicBezTo>
                  <a:cubicBezTo>
                    <a:pt x="1701" y="40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618822" y="1994942"/>
              <a:ext cx="2684682" cy="872188"/>
            </a:xfrm>
            <a:custGeom>
              <a:avLst/>
              <a:gdLst/>
              <a:ahLst/>
              <a:cxnLst/>
              <a:rect l="l" t="t" r="r" b="b"/>
              <a:pathLst>
                <a:path w="19509" h="6338" extrusionOk="0">
                  <a:moveTo>
                    <a:pt x="0" y="1"/>
                  </a:moveTo>
                  <a:lnTo>
                    <a:pt x="0" y="6338"/>
                  </a:lnTo>
                  <a:lnTo>
                    <a:pt x="19509" y="6338"/>
                  </a:lnTo>
                  <a:cubicBezTo>
                    <a:pt x="19509" y="6338"/>
                    <a:pt x="18604" y="5811"/>
                    <a:pt x="18145" y="5811"/>
                  </a:cubicBezTo>
                  <a:cubicBezTo>
                    <a:pt x="18104" y="5811"/>
                    <a:pt x="18066" y="5815"/>
                    <a:pt x="18033" y="5825"/>
                  </a:cubicBezTo>
                  <a:cubicBezTo>
                    <a:pt x="17963" y="5841"/>
                    <a:pt x="17894" y="5849"/>
                    <a:pt x="17824" y="5849"/>
                  </a:cubicBezTo>
                  <a:cubicBezTo>
                    <a:pt x="17495" y="5849"/>
                    <a:pt x="17178" y="5679"/>
                    <a:pt x="16926" y="5520"/>
                  </a:cubicBezTo>
                  <a:cubicBezTo>
                    <a:pt x="16657" y="5336"/>
                    <a:pt x="16700" y="5003"/>
                    <a:pt x="16308" y="5003"/>
                  </a:cubicBezTo>
                  <a:cubicBezTo>
                    <a:pt x="16255" y="5003"/>
                    <a:pt x="16194" y="5009"/>
                    <a:pt x="16124" y="5022"/>
                  </a:cubicBezTo>
                  <a:cubicBezTo>
                    <a:pt x="15937" y="5052"/>
                    <a:pt x="15781" y="5072"/>
                    <a:pt x="15637" y="5072"/>
                  </a:cubicBezTo>
                  <a:cubicBezTo>
                    <a:pt x="15308" y="5072"/>
                    <a:pt x="15039" y="4967"/>
                    <a:pt x="14616" y="4621"/>
                  </a:cubicBezTo>
                  <a:cubicBezTo>
                    <a:pt x="14022" y="4108"/>
                    <a:pt x="14022" y="4108"/>
                    <a:pt x="13108" y="3819"/>
                  </a:cubicBezTo>
                  <a:cubicBezTo>
                    <a:pt x="12939" y="3762"/>
                    <a:pt x="12795" y="3740"/>
                    <a:pt x="12669" y="3740"/>
                  </a:cubicBezTo>
                  <a:cubicBezTo>
                    <a:pt x="12279" y="3740"/>
                    <a:pt x="12055" y="3946"/>
                    <a:pt x="11780" y="3946"/>
                  </a:cubicBezTo>
                  <a:cubicBezTo>
                    <a:pt x="11669" y="3946"/>
                    <a:pt x="11549" y="3913"/>
                    <a:pt x="11407" y="3819"/>
                  </a:cubicBezTo>
                  <a:cubicBezTo>
                    <a:pt x="10813" y="3418"/>
                    <a:pt x="10428" y="3627"/>
                    <a:pt x="9771" y="3177"/>
                  </a:cubicBezTo>
                  <a:cubicBezTo>
                    <a:pt x="9097" y="2712"/>
                    <a:pt x="8696" y="2407"/>
                    <a:pt x="8407" y="2407"/>
                  </a:cubicBezTo>
                  <a:cubicBezTo>
                    <a:pt x="8102" y="2407"/>
                    <a:pt x="7204" y="2215"/>
                    <a:pt x="6690" y="2006"/>
                  </a:cubicBezTo>
                  <a:cubicBezTo>
                    <a:pt x="6193" y="1814"/>
                    <a:pt x="5888" y="1300"/>
                    <a:pt x="5487" y="1300"/>
                  </a:cubicBezTo>
                  <a:cubicBezTo>
                    <a:pt x="5121" y="1300"/>
                    <a:pt x="4596" y="887"/>
                    <a:pt x="3971" y="887"/>
                  </a:cubicBezTo>
                  <a:cubicBezTo>
                    <a:pt x="3910" y="887"/>
                    <a:pt x="3849" y="891"/>
                    <a:pt x="3786" y="899"/>
                  </a:cubicBezTo>
                  <a:cubicBezTo>
                    <a:pt x="3343" y="970"/>
                    <a:pt x="3019" y="1155"/>
                    <a:pt x="2717" y="1155"/>
                  </a:cubicBezTo>
                  <a:cubicBezTo>
                    <a:pt x="2538" y="1155"/>
                    <a:pt x="2367" y="1090"/>
                    <a:pt x="2182" y="899"/>
                  </a:cubicBezTo>
                  <a:cubicBezTo>
                    <a:pt x="1701" y="40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Google Shape;29;p2"/>
          <p:cNvPicPr preferRelativeResize="0"/>
          <p:nvPr/>
        </p:nvPicPr>
        <p:blipFill rotWithShape="1">
          <a:blip r:embed="rId4">
            <a:alphaModFix/>
          </a:blip>
          <a:srcRect r="54237"/>
          <a:stretch/>
        </p:blipFill>
        <p:spPr>
          <a:xfrm rot="-5555326">
            <a:off x="8133755" y="-131231"/>
            <a:ext cx="626314" cy="136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"/>
          <p:cNvPicPr preferRelativeResize="0"/>
          <p:nvPr/>
        </p:nvPicPr>
        <p:blipFill rotWithShape="1">
          <a:blip r:embed="rId5">
            <a:alphaModFix/>
          </a:blip>
          <a:srcRect l="-11024" t="46059"/>
          <a:stretch/>
        </p:blipFill>
        <p:spPr>
          <a:xfrm rot="10800000" flipH="1">
            <a:off x="-19700" y="59175"/>
            <a:ext cx="1724175" cy="8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" name="Google Shape;956;p22"/>
          <p:cNvPicPr preferRelativeResize="0"/>
          <p:nvPr/>
        </p:nvPicPr>
        <p:blipFill rotWithShape="1">
          <a:blip r:embed="rId2">
            <a:alphaModFix/>
          </a:blip>
          <a:srcRect t="15597"/>
          <a:stretch/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7" name="Google Shape;957;p22"/>
          <p:cNvGrpSpPr/>
          <p:nvPr/>
        </p:nvGrpSpPr>
        <p:grpSpPr>
          <a:xfrm flipH="1">
            <a:off x="7472683" y="4012913"/>
            <a:ext cx="1696417" cy="1432177"/>
            <a:chOff x="-22" y="3172125"/>
            <a:chExt cx="1696417" cy="1981155"/>
          </a:xfrm>
        </p:grpSpPr>
        <p:sp>
          <p:nvSpPr>
            <p:cNvPr id="958" name="Google Shape;958;p22"/>
            <p:cNvSpPr/>
            <p:nvPr/>
          </p:nvSpPr>
          <p:spPr>
            <a:xfrm rot="5400000">
              <a:off x="-118704" y="3290807"/>
              <a:ext cx="1933781" cy="1696417"/>
            </a:xfrm>
            <a:custGeom>
              <a:avLst/>
              <a:gdLst/>
              <a:ahLst/>
              <a:cxnLst/>
              <a:rect l="l" t="t" r="r" b="b"/>
              <a:pathLst>
                <a:path w="67023" h="58786" extrusionOk="0">
                  <a:moveTo>
                    <a:pt x="55047" y="0"/>
                  </a:moveTo>
                  <a:cubicBezTo>
                    <a:pt x="54712" y="61"/>
                    <a:pt x="54408" y="182"/>
                    <a:pt x="54135" y="365"/>
                  </a:cubicBezTo>
                  <a:cubicBezTo>
                    <a:pt x="53649" y="790"/>
                    <a:pt x="53557" y="1641"/>
                    <a:pt x="53253" y="2189"/>
                  </a:cubicBezTo>
                  <a:cubicBezTo>
                    <a:pt x="52980" y="2675"/>
                    <a:pt x="52554" y="3100"/>
                    <a:pt x="52038" y="3313"/>
                  </a:cubicBezTo>
                  <a:cubicBezTo>
                    <a:pt x="51946" y="3374"/>
                    <a:pt x="51825" y="3404"/>
                    <a:pt x="51703" y="3404"/>
                  </a:cubicBezTo>
                  <a:cubicBezTo>
                    <a:pt x="51673" y="3465"/>
                    <a:pt x="51612" y="3526"/>
                    <a:pt x="51582" y="3556"/>
                  </a:cubicBezTo>
                  <a:cubicBezTo>
                    <a:pt x="51490" y="4012"/>
                    <a:pt x="51247" y="4438"/>
                    <a:pt x="50852" y="4711"/>
                  </a:cubicBezTo>
                  <a:cubicBezTo>
                    <a:pt x="50700" y="4985"/>
                    <a:pt x="50548" y="5259"/>
                    <a:pt x="50427" y="5562"/>
                  </a:cubicBezTo>
                  <a:cubicBezTo>
                    <a:pt x="50335" y="5866"/>
                    <a:pt x="50123" y="6110"/>
                    <a:pt x="49880" y="6322"/>
                  </a:cubicBezTo>
                  <a:cubicBezTo>
                    <a:pt x="49880" y="6292"/>
                    <a:pt x="49880" y="6292"/>
                    <a:pt x="49880" y="6262"/>
                  </a:cubicBezTo>
                  <a:cubicBezTo>
                    <a:pt x="49846" y="6183"/>
                    <a:pt x="49774" y="6146"/>
                    <a:pt x="49673" y="6146"/>
                  </a:cubicBezTo>
                  <a:cubicBezTo>
                    <a:pt x="49501" y="6146"/>
                    <a:pt x="49243" y="6253"/>
                    <a:pt x="48937" y="6444"/>
                  </a:cubicBezTo>
                  <a:cubicBezTo>
                    <a:pt x="48694" y="6930"/>
                    <a:pt x="48421" y="7386"/>
                    <a:pt x="48117" y="7842"/>
                  </a:cubicBezTo>
                  <a:cubicBezTo>
                    <a:pt x="48238" y="8237"/>
                    <a:pt x="47904" y="8815"/>
                    <a:pt x="47752" y="9301"/>
                  </a:cubicBezTo>
                  <a:cubicBezTo>
                    <a:pt x="47661" y="9332"/>
                    <a:pt x="47600" y="9362"/>
                    <a:pt x="47509" y="9392"/>
                  </a:cubicBezTo>
                  <a:cubicBezTo>
                    <a:pt x="47357" y="9423"/>
                    <a:pt x="47144" y="9423"/>
                    <a:pt x="46962" y="9453"/>
                  </a:cubicBezTo>
                  <a:cubicBezTo>
                    <a:pt x="45776" y="10882"/>
                    <a:pt x="44348" y="12310"/>
                    <a:pt x="42980" y="13739"/>
                  </a:cubicBezTo>
                  <a:cubicBezTo>
                    <a:pt x="41308" y="15471"/>
                    <a:pt x="39849" y="16991"/>
                    <a:pt x="38420" y="18359"/>
                  </a:cubicBezTo>
                  <a:cubicBezTo>
                    <a:pt x="38086" y="19058"/>
                    <a:pt x="37569" y="19605"/>
                    <a:pt x="36901" y="19970"/>
                  </a:cubicBezTo>
                  <a:cubicBezTo>
                    <a:pt x="36779" y="20031"/>
                    <a:pt x="36627" y="20092"/>
                    <a:pt x="36475" y="20092"/>
                  </a:cubicBezTo>
                  <a:cubicBezTo>
                    <a:pt x="35320" y="21064"/>
                    <a:pt x="34135" y="21976"/>
                    <a:pt x="32888" y="22797"/>
                  </a:cubicBezTo>
                  <a:cubicBezTo>
                    <a:pt x="32645" y="22949"/>
                    <a:pt x="32372" y="23101"/>
                    <a:pt x="32098" y="23192"/>
                  </a:cubicBezTo>
                  <a:cubicBezTo>
                    <a:pt x="32037" y="23283"/>
                    <a:pt x="31976" y="23374"/>
                    <a:pt x="31916" y="23465"/>
                  </a:cubicBezTo>
                  <a:cubicBezTo>
                    <a:pt x="31217" y="24377"/>
                    <a:pt x="30609" y="25320"/>
                    <a:pt x="30001" y="26262"/>
                  </a:cubicBezTo>
                  <a:lnTo>
                    <a:pt x="29150" y="26687"/>
                  </a:lnTo>
                  <a:cubicBezTo>
                    <a:pt x="28137" y="27760"/>
                    <a:pt x="26803" y="28482"/>
                    <a:pt x="25806" y="28482"/>
                  </a:cubicBezTo>
                  <a:cubicBezTo>
                    <a:pt x="25786" y="28482"/>
                    <a:pt x="25766" y="28481"/>
                    <a:pt x="25745" y="28481"/>
                  </a:cubicBezTo>
                  <a:cubicBezTo>
                    <a:pt x="23982" y="30274"/>
                    <a:pt x="22554" y="31156"/>
                    <a:pt x="20244" y="32797"/>
                  </a:cubicBezTo>
                  <a:cubicBezTo>
                    <a:pt x="19727" y="33162"/>
                    <a:pt x="19149" y="33466"/>
                    <a:pt x="18542" y="33618"/>
                  </a:cubicBezTo>
                  <a:cubicBezTo>
                    <a:pt x="18146" y="33891"/>
                    <a:pt x="17812" y="34226"/>
                    <a:pt x="17538" y="34621"/>
                  </a:cubicBezTo>
                  <a:cubicBezTo>
                    <a:pt x="17569" y="34712"/>
                    <a:pt x="17599" y="34803"/>
                    <a:pt x="17630" y="34894"/>
                  </a:cubicBezTo>
                  <a:cubicBezTo>
                    <a:pt x="17417" y="34985"/>
                    <a:pt x="17204" y="35046"/>
                    <a:pt x="16991" y="35168"/>
                  </a:cubicBezTo>
                  <a:cubicBezTo>
                    <a:pt x="16657" y="35350"/>
                    <a:pt x="16323" y="35593"/>
                    <a:pt x="15988" y="35836"/>
                  </a:cubicBezTo>
                  <a:cubicBezTo>
                    <a:pt x="15745" y="36140"/>
                    <a:pt x="15502" y="36475"/>
                    <a:pt x="15228" y="36779"/>
                  </a:cubicBezTo>
                  <a:cubicBezTo>
                    <a:pt x="14803" y="36900"/>
                    <a:pt x="14438" y="37265"/>
                    <a:pt x="14286" y="37691"/>
                  </a:cubicBezTo>
                  <a:cubicBezTo>
                    <a:pt x="14195" y="37782"/>
                    <a:pt x="14104" y="37873"/>
                    <a:pt x="14043" y="37934"/>
                  </a:cubicBezTo>
                  <a:cubicBezTo>
                    <a:pt x="13405" y="38815"/>
                    <a:pt x="12858" y="39666"/>
                    <a:pt x="12250" y="40517"/>
                  </a:cubicBezTo>
                  <a:cubicBezTo>
                    <a:pt x="12858" y="40943"/>
                    <a:pt x="11490" y="41824"/>
                    <a:pt x="11125" y="42463"/>
                  </a:cubicBezTo>
                  <a:cubicBezTo>
                    <a:pt x="10608" y="42706"/>
                    <a:pt x="10183" y="43071"/>
                    <a:pt x="9909" y="43557"/>
                  </a:cubicBezTo>
                  <a:cubicBezTo>
                    <a:pt x="9575" y="44165"/>
                    <a:pt x="9240" y="44742"/>
                    <a:pt x="9362" y="45198"/>
                  </a:cubicBezTo>
                  <a:cubicBezTo>
                    <a:pt x="9757" y="46597"/>
                    <a:pt x="9696" y="46627"/>
                    <a:pt x="7326" y="47843"/>
                  </a:cubicBezTo>
                  <a:cubicBezTo>
                    <a:pt x="7204" y="47904"/>
                    <a:pt x="7082" y="47964"/>
                    <a:pt x="6961" y="48025"/>
                  </a:cubicBezTo>
                  <a:cubicBezTo>
                    <a:pt x="6809" y="48207"/>
                    <a:pt x="6505" y="48511"/>
                    <a:pt x="6535" y="48572"/>
                  </a:cubicBezTo>
                  <a:cubicBezTo>
                    <a:pt x="6657" y="48785"/>
                    <a:pt x="6535" y="49089"/>
                    <a:pt x="6322" y="49393"/>
                  </a:cubicBezTo>
                  <a:cubicBezTo>
                    <a:pt x="6292" y="49545"/>
                    <a:pt x="6231" y="49666"/>
                    <a:pt x="6140" y="49758"/>
                  </a:cubicBezTo>
                  <a:cubicBezTo>
                    <a:pt x="5867" y="49970"/>
                    <a:pt x="5593" y="50153"/>
                    <a:pt x="5289" y="50274"/>
                  </a:cubicBezTo>
                  <a:cubicBezTo>
                    <a:pt x="5198" y="50518"/>
                    <a:pt x="5046" y="50730"/>
                    <a:pt x="4863" y="50943"/>
                  </a:cubicBezTo>
                  <a:cubicBezTo>
                    <a:pt x="4316" y="51733"/>
                    <a:pt x="3708" y="52493"/>
                    <a:pt x="3009" y="53162"/>
                  </a:cubicBezTo>
                  <a:cubicBezTo>
                    <a:pt x="2888" y="53253"/>
                    <a:pt x="2736" y="53314"/>
                    <a:pt x="2553" y="53344"/>
                  </a:cubicBezTo>
                  <a:cubicBezTo>
                    <a:pt x="2401" y="53527"/>
                    <a:pt x="2189" y="53679"/>
                    <a:pt x="2006" y="53861"/>
                  </a:cubicBezTo>
                  <a:cubicBezTo>
                    <a:pt x="1702" y="54165"/>
                    <a:pt x="1459" y="54530"/>
                    <a:pt x="1398" y="54955"/>
                  </a:cubicBezTo>
                  <a:cubicBezTo>
                    <a:pt x="1338" y="55411"/>
                    <a:pt x="1094" y="55776"/>
                    <a:pt x="760" y="56050"/>
                  </a:cubicBezTo>
                  <a:cubicBezTo>
                    <a:pt x="517" y="56293"/>
                    <a:pt x="243" y="56536"/>
                    <a:pt x="0" y="56779"/>
                  </a:cubicBezTo>
                  <a:lnTo>
                    <a:pt x="0" y="58785"/>
                  </a:lnTo>
                  <a:lnTo>
                    <a:pt x="65169" y="58785"/>
                  </a:lnTo>
                  <a:lnTo>
                    <a:pt x="670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 rot="5400000">
              <a:off x="-92405" y="3364480"/>
              <a:ext cx="1881183" cy="1696417"/>
            </a:xfrm>
            <a:custGeom>
              <a:avLst/>
              <a:gdLst/>
              <a:ahLst/>
              <a:cxnLst/>
              <a:rect l="l" t="t" r="r" b="b"/>
              <a:pathLst>
                <a:path w="65200" h="58786" extrusionOk="0">
                  <a:moveTo>
                    <a:pt x="52767" y="0"/>
                  </a:moveTo>
                  <a:cubicBezTo>
                    <a:pt x="52342" y="486"/>
                    <a:pt x="51886" y="973"/>
                    <a:pt x="51399" y="1489"/>
                  </a:cubicBezTo>
                  <a:cubicBezTo>
                    <a:pt x="51308" y="1763"/>
                    <a:pt x="51156" y="2037"/>
                    <a:pt x="50943" y="2249"/>
                  </a:cubicBezTo>
                  <a:lnTo>
                    <a:pt x="51095" y="2280"/>
                  </a:lnTo>
                  <a:lnTo>
                    <a:pt x="50244" y="3496"/>
                  </a:lnTo>
                  <a:cubicBezTo>
                    <a:pt x="50184" y="3952"/>
                    <a:pt x="49940" y="4347"/>
                    <a:pt x="49576" y="4620"/>
                  </a:cubicBezTo>
                  <a:cubicBezTo>
                    <a:pt x="49454" y="4894"/>
                    <a:pt x="49302" y="5167"/>
                    <a:pt x="49211" y="5441"/>
                  </a:cubicBezTo>
                  <a:cubicBezTo>
                    <a:pt x="49120" y="5714"/>
                    <a:pt x="48937" y="5988"/>
                    <a:pt x="48694" y="6170"/>
                  </a:cubicBezTo>
                  <a:lnTo>
                    <a:pt x="48694" y="6140"/>
                  </a:lnTo>
                  <a:cubicBezTo>
                    <a:pt x="48658" y="6055"/>
                    <a:pt x="48588" y="6014"/>
                    <a:pt x="48486" y="6014"/>
                  </a:cubicBezTo>
                  <a:cubicBezTo>
                    <a:pt x="48332" y="6014"/>
                    <a:pt x="48106" y="6109"/>
                    <a:pt x="47813" y="6292"/>
                  </a:cubicBezTo>
                  <a:cubicBezTo>
                    <a:pt x="47600" y="6778"/>
                    <a:pt x="47357" y="7234"/>
                    <a:pt x="47083" y="7690"/>
                  </a:cubicBezTo>
                  <a:cubicBezTo>
                    <a:pt x="47205" y="8055"/>
                    <a:pt x="46901" y="8602"/>
                    <a:pt x="46779" y="9088"/>
                  </a:cubicBezTo>
                  <a:cubicBezTo>
                    <a:pt x="46718" y="9119"/>
                    <a:pt x="46658" y="9180"/>
                    <a:pt x="46567" y="9180"/>
                  </a:cubicBezTo>
                  <a:cubicBezTo>
                    <a:pt x="46415" y="9210"/>
                    <a:pt x="46202" y="9240"/>
                    <a:pt x="46019" y="9240"/>
                  </a:cubicBezTo>
                  <a:cubicBezTo>
                    <a:pt x="44956" y="10669"/>
                    <a:pt x="43679" y="12098"/>
                    <a:pt x="42433" y="13496"/>
                  </a:cubicBezTo>
                  <a:cubicBezTo>
                    <a:pt x="40913" y="15228"/>
                    <a:pt x="39575" y="16778"/>
                    <a:pt x="38208" y="18237"/>
                  </a:cubicBezTo>
                  <a:cubicBezTo>
                    <a:pt x="37904" y="18937"/>
                    <a:pt x="37387" y="19544"/>
                    <a:pt x="36749" y="19970"/>
                  </a:cubicBezTo>
                  <a:cubicBezTo>
                    <a:pt x="36627" y="20061"/>
                    <a:pt x="36475" y="20122"/>
                    <a:pt x="36323" y="20122"/>
                  </a:cubicBezTo>
                  <a:cubicBezTo>
                    <a:pt x="35199" y="21216"/>
                    <a:pt x="34013" y="22250"/>
                    <a:pt x="32767" y="23222"/>
                  </a:cubicBezTo>
                  <a:cubicBezTo>
                    <a:pt x="32524" y="23405"/>
                    <a:pt x="32281" y="23557"/>
                    <a:pt x="31977" y="23678"/>
                  </a:cubicBezTo>
                  <a:cubicBezTo>
                    <a:pt x="31946" y="23800"/>
                    <a:pt x="31885" y="23891"/>
                    <a:pt x="31825" y="23982"/>
                  </a:cubicBezTo>
                  <a:cubicBezTo>
                    <a:pt x="31095" y="25016"/>
                    <a:pt x="30487" y="26049"/>
                    <a:pt x="29818" y="27083"/>
                  </a:cubicBezTo>
                  <a:lnTo>
                    <a:pt x="28967" y="27630"/>
                  </a:lnTo>
                  <a:cubicBezTo>
                    <a:pt x="27873" y="28846"/>
                    <a:pt x="26384" y="29697"/>
                    <a:pt x="25320" y="29727"/>
                  </a:cubicBezTo>
                  <a:cubicBezTo>
                    <a:pt x="23435" y="31612"/>
                    <a:pt x="21916" y="32554"/>
                    <a:pt x="19423" y="34165"/>
                  </a:cubicBezTo>
                  <a:cubicBezTo>
                    <a:pt x="18876" y="34529"/>
                    <a:pt x="18268" y="34803"/>
                    <a:pt x="17630" y="34925"/>
                  </a:cubicBezTo>
                  <a:cubicBezTo>
                    <a:pt x="17235" y="35168"/>
                    <a:pt x="16870" y="35472"/>
                    <a:pt x="16596" y="35836"/>
                  </a:cubicBezTo>
                  <a:cubicBezTo>
                    <a:pt x="16627" y="35928"/>
                    <a:pt x="16657" y="36019"/>
                    <a:pt x="16688" y="36110"/>
                  </a:cubicBezTo>
                  <a:cubicBezTo>
                    <a:pt x="16475" y="36201"/>
                    <a:pt x="16262" y="36232"/>
                    <a:pt x="16049" y="36353"/>
                  </a:cubicBezTo>
                  <a:cubicBezTo>
                    <a:pt x="15684" y="36536"/>
                    <a:pt x="15350" y="36718"/>
                    <a:pt x="15046" y="36961"/>
                  </a:cubicBezTo>
                  <a:cubicBezTo>
                    <a:pt x="14803" y="37235"/>
                    <a:pt x="14560" y="37508"/>
                    <a:pt x="14317" y="37782"/>
                  </a:cubicBezTo>
                  <a:cubicBezTo>
                    <a:pt x="13861" y="37873"/>
                    <a:pt x="13496" y="38207"/>
                    <a:pt x="13374" y="38633"/>
                  </a:cubicBezTo>
                  <a:cubicBezTo>
                    <a:pt x="13283" y="38694"/>
                    <a:pt x="13192" y="38754"/>
                    <a:pt x="13131" y="38846"/>
                  </a:cubicBezTo>
                  <a:cubicBezTo>
                    <a:pt x="12523" y="39606"/>
                    <a:pt x="12007" y="40396"/>
                    <a:pt x="11459" y="41156"/>
                  </a:cubicBezTo>
                  <a:cubicBezTo>
                    <a:pt x="12098" y="41581"/>
                    <a:pt x="10791" y="42311"/>
                    <a:pt x="10426" y="42888"/>
                  </a:cubicBezTo>
                  <a:cubicBezTo>
                    <a:pt x="9970" y="43071"/>
                    <a:pt x="9545" y="43405"/>
                    <a:pt x="9301" y="43861"/>
                  </a:cubicBezTo>
                  <a:cubicBezTo>
                    <a:pt x="9028" y="44408"/>
                    <a:pt x="8724" y="44955"/>
                    <a:pt x="8876" y="45381"/>
                  </a:cubicBezTo>
                  <a:cubicBezTo>
                    <a:pt x="9332" y="46688"/>
                    <a:pt x="9301" y="46718"/>
                    <a:pt x="7022" y="47843"/>
                  </a:cubicBezTo>
                  <a:cubicBezTo>
                    <a:pt x="6900" y="47873"/>
                    <a:pt x="6779" y="47934"/>
                    <a:pt x="6687" y="47995"/>
                  </a:cubicBezTo>
                  <a:cubicBezTo>
                    <a:pt x="6505" y="48177"/>
                    <a:pt x="6231" y="48451"/>
                    <a:pt x="6262" y="48511"/>
                  </a:cubicBezTo>
                  <a:cubicBezTo>
                    <a:pt x="6444" y="48815"/>
                    <a:pt x="6231" y="49180"/>
                    <a:pt x="5897" y="49636"/>
                  </a:cubicBezTo>
                  <a:cubicBezTo>
                    <a:pt x="5836" y="49545"/>
                    <a:pt x="5836" y="49484"/>
                    <a:pt x="5836" y="49393"/>
                  </a:cubicBezTo>
                  <a:cubicBezTo>
                    <a:pt x="5502" y="49879"/>
                    <a:pt x="5016" y="50092"/>
                    <a:pt x="4803" y="50670"/>
                  </a:cubicBezTo>
                  <a:cubicBezTo>
                    <a:pt x="4590" y="51217"/>
                    <a:pt x="4225" y="51429"/>
                    <a:pt x="3921" y="51885"/>
                  </a:cubicBezTo>
                  <a:cubicBezTo>
                    <a:pt x="3374" y="52676"/>
                    <a:pt x="2706" y="53344"/>
                    <a:pt x="1915" y="53861"/>
                  </a:cubicBezTo>
                  <a:cubicBezTo>
                    <a:pt x="1611" y="54135"/>
                    <a:pt x="1459" y="54499"/>
                    <a:pt x="1398" y="54864"/>
                  </a:cubicBezTo>
                  <a:cubicBezTo>
                    <a:pt x="1338" y="55320"/>
                    <a:pt x="1095" y="55715"/>
                    <a:pt x="760" y="55989"/>
                  </a:cubicBezTo>
                  <a:cubicBezTo>
                    <a:pt x="517" y="56232"/>
                    <a:pt x="243" y="56475"/>
                    <a:pt x="0" y="56749"/>
                  </a:cubicBezTo>
                  <a:lnTo>
                    <a:pt x="0" y="58785"/>
                  </a:lnTo>
                  <a:lnTo>
                    <a:pt x="65199" y="58785"/>
                  </a:lnTo>
                  <a:lnTo>
                    <a:pt x="651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/>
            <p:nvPr/>
          </p:nvSpPr>
          <p:spPr>
            <a:xfrm rot="5400000">
              <a:off x="337714" y="3437770"/>
              <a:ext cx="14946" cy="690358"/>
            </a:xfrm>
            <a:custGeom>
              <a:avLst/>
              <a:gdLst/>
              <a:ahLst/>
              <a:cxnLst/>
              <a:rect l="l" t="t" r="r" b="b"/>
              <a:pathLst>
                <a:path w="518" h="23923" extrusionOk="0">
                  <a:moveTo>
                    <a:pt x="517" y="1"/>
                  </a:moveTo>
                  <a:cubicBezTo>
                    <a:pt x="396" y="31"/>
                    <a:pt x="274" y="62"/>
                    <a:pt x="152" y="62"/>
                  </a:cubicBezTo>
                  <a:lnTo>
                    <a:pt x="0" y="183"/>
                  </a:lnTo>
                  <a:lnTo>
                    <a:pt x="0" y="23922"/>
                  </a:lnTo>
                  <a:lnTo>
                    <a:pt x="517" y="23922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2"/>
            <p:cNvSpPr/>
            <p:nvPr/>
          </p:nvSpPr>
          <p:spPr>
            <a:xfrm rot="5400000">
              <a:off x="396493" y="3557898"/>
              <a:ext cx="14917" cy="807895"/>
            </a:xfrm>
            <a:custGeom>
              <a:avLst/>
              <a:gdLst/>
              <a:ahLst/>
              <a:cxnLst/>
              <a:rect l="l" t="t" r="r" b="b"/>
              <a:pathLst>
                <a:path w="517" h="27996" extrusionOk="0">
                  <a:moveTo>
                    <a:pt x="517" y="1"/>
                  </a:moveTo>
                  <a:cubicBezTo>
                    <a:pt x="334" y="153"/>
                    <a:pt x="183" y="305"/>
                    <a:pt x="0" y="426"/>
                  </a:cubicBezTo>
                  <a:lnTo>
                    <a:pt x="0" y="27995"/>
                  </a:lnTo>
                  <a:lnTo>
                    <a:pt x="517" y="27995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 rot="5400000">
              <a:off x="123258" y="3294418"/>
              <a:ext cx="14946" cy="261420"/>
            </a:xfrm>
            <a:custGeom>
              <a:avLst/>
              <a:gdLst/>
              <a:ahLst/>
              <a:cxnLst/>
              <a:rect l="l" t="t" r="r" b="b"/>
              <a:pathLst>
                <a:path w="518" h="9059" extrusionOk="0">
                  <a:moveTo>
                    <a:pt x="518" y="0"/>
                  </a:moveTo>
                  <a:cubicBezTo>
                    <a:pt x="366" y="152"/>
                    <a:pt x="153" y="304"/>
                    <a:pt x="1" y="517"/>
                  </a:cubicBezTo>
                  <a:lnTo>
                    <a:pt x="1" y="9058"/>
                  </a:lnTo>
                  <a:lnTo>
                    <a:pt x="518" y="9058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2"/>
            <p:cNvSpPr/>
            <p:nvPr/>
          </p:nvSpPr>
          <p:spPr>
            <a:xfrm rot="5400000">
              <a:off x="462255" y="3671013"/>
              <a:ext cx="14946" cy="939456"/>
            </a:xfrm>
            <a:custGeom>
              <a:avLst/>
              <a:gdLst/>
              <a:ahLst/>
              <a:cxnLst/>
              <a:rect l="l" t="t" r="r" b="b"/>
              <a:pathLst>
                <a:path w="518" h="32555" extrusionOk="0">
                  <a:moveTo>
                    <a:pt x="518" y="0"/>
                  </a:moveTo>
                  <a:lnTo>
                    <a:pt x="1" y="791"/>
                  </a:lnTo>
                  <a:lnTo>
                    <a:pt x="1" y="32554"/>
                  </a:lnTo>
                  <a:lnTo>
                    <a:pt x="518" y="32554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 rot="5400000">
              <a:off x="252185" y="3344393"/>
              <a:ext cx="16706" cy="521051"/>
            </a:xfrm>
            <a:custGeom>
              <a:avLst/>
              <a:gdLst/>
              <a:ahLst/>
              <a:cxnLst/>
              <a:rect l="l" t="t" r="r" b="b"/>
              <a:pathLst>
                <a:path w="579" h="18056" extrusionOk="0">
                  <a:moveTo>
                    <a:pt x="517" y="0"/>
                  </a:moveTo>
                  <a:cubicBezTo>
                    <a:pt x="426" y="152"/>
                    <a:pt x="305" y="304"/>
                    <a:pt x="213" y="426"/>
                  </a:cubicBezTo>
                  <a:cubicBezTo>
                    <a:pt x="578" y="669"/>
                    <a:pt x="335" y="973"/>
                    <a:pt x="1" y="1338"/>
                  </a:cubicBezTo>
                  <a:lnTo>
                    <a:pt x="1" y="18055"/>
                  </a:lnTo>
                  <a:lnTo>
                    <a:pt x="517" y="18055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 rot="5400000">
              <a:off x="755647" y="3915202"/>
              <a:ext cx="14051" cy="1525379"/>
            </a:xfrm>
            <a:custGeom>
              <a:avLst/>
              <a:gdLst/>
              <a:ahLst/>
              <a:cxnLst/>
              <a:rect l="l" t="t" r="r" b="b"/>
              <a:pathLst>
                <a:path w="487" h="52859" extrusionOk="0">
                  <a:moveTo>
                    <a:pt x="487" y="0"/>
                  </a:moveTo>
                  <a:cubicBezTo>
                    <a:pt x="426" y="91"/>
                    <a:pt x="335" y="152"/>
                    <a:pt x="244" y="243"/>
                  </a:cubicBezTo>
                  <a:cubicBezTo>
                    <a:pt x="244" y="243"/>
                    <a:pt x="244" y="213"/>
                    <a:pt x="244" y="213"/>
                  </a:cubicBezTo>
                  <a:cubicBezTo>
                    <a:pt x="183" y="122"/>
                    <a:pt x="92" y="91"/>
                    <a:pt x="0" y="91"/>
                  </a:cubicBezTo>
                  <a:lnTo>
                    <a:pt x="0" y="52858"/>
                  </a:lnTo>
                  <a:lnTo>
                    <a:pt x="487" y="52858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 rot="5400000">
              <a:off x="551275" y="3760898"/>
              <a:ext cx="14946" cy="1117507"/>
            </a:xfrm>
            <a:custGeom>
              <a:avLst/>
              <a:gdLst/>
              <a:ahLst/>
              <a:cxnLst/>
              <a:rect l="l" t="t" r="r" b="b"/>
              <a:pathLst>
                <a:path w="518" h="38725" extrusionOk="0">
                  <a:moveTo>
                    <a:pt x="517" y="0"/>
                  </a:moveTo>
                  <a:cubicBezTo>
                    <a:pt x="426" y="31"/>
                    <a:pt x="365" y="61"/>
                    <a:pt x="274" y="61"/>
                  </a:cubicBezTo>
                  <a:lnTo>
                    <a:pt x="1" y="335"/>
                  </a:lnTo>
                  <a:lnTo>
                    <a:pt x="1" y="38724"/>
                  </a:lnTo>
                  <a:lnTo>
                    <a:pt x="517" y="38724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2"/>
            <p:cNvSpPr/>
            <p:nvPr/>
          </p:nvSpPr>
          <p:spPr>
            <a:xfrm rot="5400000">
              <a:off x="841608" y="4187057"/>
              <a:ext cx="14051" cy="1695522"/>
            </a:xfrm>
            <a:custGeom>
              <a:avLst/>
              <a:gdLst/>
              <a:ahLst/>
              <a:cxnLst/>
              <a:rect l="l" t="t" r="r" b="b"/>
              <a:pathLst>
                <a:path w="487" h="58755" extrusionOk="0">
                  <a:moveTo>
                    <a:pt x="0" y="0"/>
                  </a:moveTo>
                  <a:lnTo>
                    <a:pt x="0" y="58755"/>
                  </a:lnTo>
                  <a:lnTo>
                    <a:pt x="487" y="58755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2"/>
            <p:cNvSpPr/>
            <p:nvPr/>
          </p:nvSpPr>
          <p:spPr>
            <a:xfrm rot="5400000">
              <a:off x="841161" y="4008594"/>
              <a:ext cx="14946" cy="1695522"/>
            </a:xfrm>
            <a:custGeom>
              <a:avLst/>
              <a:gdLst/>
              <a:ahLst/>
              <a:cxnLst/>
              <a:rect l="l" t="t" r="r" b="b"/>
              <a:pathLst>
                <a:path w="518" h="58755" extrusionOk="0">
                  <a:moveTo>
                    <a:pt x="1" y="0"/>
                  </a:moveTo>
                  <a:lnTo>
                    <a:pt x="1" y="58755"/>
                  </a:lnTo>
                  <a:lnTo>
                    <a:pt x="517" y="58755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 rot="5400000">
              <a:off x="651275" y="3839803"/>
              <a:ext cx="14946" cy="1317518"/>
            </a:xfrm>
            <a:custGeom>
              <a:avLst/>
              <a:gdLst/>
              <a:ahLst/>
              <a:cxnLst/>
              <a:rect l="l" t="t" r="r" b="b"/>
              <a:pathLst>
                <a:path w="518" h="45656" extrusionOk="0">
                  <a:moveTo>
                    <a:pt x="517" y="1"/>
                  </a:moveTo>
                  <a:cubicBezTo>
                    <a:pt x="395" y="123"/>
                    <a:pt x="274" y="244"/>
                    <a:pt x="183" y="366"/>
                  </a:cubicBezTo>
                  <a:lnTo>
                    <a:pt x="0" y="548"/>
                  </a:lnTo>
                  <a:lnTo>
                    <a:pt x="0" y="45655"/>
                  </a:lnTo>
                  <a:lnTo>
                    <a:pt x="517" y="45655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22"/>
          <p:cNvGrpSpPr/>
          <p:nvPr/>
        </p:nvGrpSpPr>
        <p:grpSpPr>
          <a:xfrm rot="10800000" flipH="1">
            <a:off x="-53560" y="-44920"/>
            <a:ext cx="2126537" cy="763000"/>
            <a:chOff x="-1618822" y="1926548"/>
            <a:chExt cx="2684682" cy="940582"/>
          </a:xfrm>
        </p:grpSpPr>
        <p:sp>
          <p:nvSpPr>
            <p:cNvPr id="971" name="Google Shape;971;p22"/>
            <p:cNvSpPr/>
            <p:nvPr/>
          </p:nvSpPr>
          <p:spPr>
            <a:xfrm>
              <a:off x="-1618822" y="1926548"/>
              <a:ext cx="2684682" cy="940581"/>
            </a:xfrm>
            <a:custGeom>
              <a:avLst/>
              <a:gdLst/>
              <a:ahLst/>
              <a:cxnLst/>
              <a:rect l="l" t="t" r="r" b="b"/>
              <a:pathLst>
                <a:path w="19509" h="6835" extrusionOk="0">
                  <a:moveTo>
                    <a:pt x="0" y="1"/>
                  </a:moveTo>
                  <a:lnTo>
                    <a:pt x="0" y="6338"/>
                  </a:lnTo>
                  <a:lnTo>
                    <a:pt x="19509" y="6835"/>
                  </a:lnTo>
                  <a:cubicBezTo>
                    <a:pt x="19509" y="6835"/>
                    <a:pt x="18534" y="5816"/>
                    <a:pt x="18095" y="5816"/>
                  </a:cubicBezTo>
                  <a:cubicBezTo>
                    <a:pt x="18073" y="5816"/>
                    <a:pt x="18052" y="5819"/>
                    <a:pt x="18033" y="5824"/>
                  </a:cubicBezTo>
                  <a:cubicBezTo>
                    <a:pt x="17963" y="5841"/>
                    <a:pt x="17894" y="5849"/>
                    <a:pt x="17824" y="5849"/>
                  </a:cubicBezTo>
                  <a:cubicBezTo>
                    <a:pt x="17495" y="5849"/>
                    <a:pt x="17178" y="5678"/>
                    <a:pt x="16926" y="5519"/>
                  </a:cubicBezTo>
                  <a:cubicBezTo>
                    <a:pt x="16657" y="5336"/>
                    <a:pt x="16700" y="5003"/>
                    <a:pt x="16308" y="5003"/>
                  </a:cubicBezTo>
                  <a:cubicBezTo>
                    <a:pt x="16255" y="5003"/>
                    <a:pt x="16194" y="5009"/>
                    <a:pt x="16124" y="5022"/>
                  </a:cubicBezTo>
                  <a:cubicBezTo>
                    <a:pt x="15937" y="5052"/>
                    <a:pt x="15781" y="5072"/>
                    <a:pt x="15637" y="5072"/>
                  </a:cubicBezTo>
                  <a:cubicBezTo>
                    <a:pt x="15308" y="5072"/>
                    <a:pt x="15039" y="4966"/>
                    <a:pt x="14616" y="4621"/>
                  </a:cubicBezTo>
                  <a:cubicBezTo>
                    <a:pt x="14022" y="4108"/>
                    <a:pt x="14022" y="3707"/>
                    <a:pt x="13108" y="3418"/>
                  </a:cubicBezTo>
                  <a:cubicBezTo>
                    <a:pt x="12939" y="3361"/>
                    <a:pt x="12795" y="3339"/>
                    <a:pt x="12669" y="3339"/>
                  </a:cubicBezTo>
                  <a:cubicBezTo>
                    <a:pt x="12279" y="3339"/>
                    <a:pt x="12055" y="3545"/>
                    <a:pt x="11780" y="3545"/>
                  </a:cubicBezTo>
                  <a:cubicBezTo>
                    <a:pt x="11669" y="3545"/>
                    <a:pt x="11549" y="3511"/>
                    <a:pt x="11407" y="3418"/>
                  </a:cubicBezTo>
                  <a:cubicBezTo>
                    <a:pt x="10813" y="3017"/>
                    <a:pt x="10428" y="3225"/>
                    <a:pt x="9771" y="2776"/>
                  </a:cubicBezTo>
                  <a:cubicBezTo>
                    <a:pt x="9097" y="2311"/>
                    <a:pt x="8696" y="2006"/>
                    <a:pt x="8407" y="2006"/>
                  </a:cubicBezTo>
                  <a:cubicBezTo>
                    <a:pt x="8204" y="2006"/>
                    <a:pt x="7737" y="2099"/>
                    <a:pt x="7296" y="2099"/>
                  </a:cubicBezTo>
                  <a:cubicBezTo>
                    <a:pt x="7075" y="2099"/>
                    <a:pt x="6861" y="2075"/>
                    <a:pt x="6690" y="2006"/>
                  </a:cubicBezTo>
                  <a:cubicBezTo>
                    <a:pt x="6193" y="1813"/>
                    <a:pt x="5888" y="1300"/>
                    <a:pt x="5487" y="1300"/>
                  </a:cubicBezTo>
                  <a:cubicBezTo>
                    <a:pt x="5121" y="1300"/>
                    <a:pt x="4596" y="887"/>
                    <a:pt x="3971" y="887"/>
                  </a:cubicBezTo>
                  <a:cubicBezTo>
                    <a:pt x="3910" y="887"/>
                    <a:pt x="3849" y="890"/>
                    <a:pt x="3786" y="899"/>
                  </a:cubicBezTo>
                  <a:cubicBezTo>
                    <a:pt x="3343" y="970"/>
                    <a:pt x="3019" y="1154"/>
                    <a:pt x="2717" y="1154"/>
                  </a:cubicBezTo>
                  <a:cubicBezTo>
                    <a:pt x="2538" y="1154"/>
                    <a:pt x="2367" y="1090"/>
                    <a:pt x="2182" y="899"/>
                  </a:cubicBezTo>
                  <a:cubicBezTo>
                    <a:pt x="1701" y="40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-1618822" y="1994942"/>
              <a:ext cx="2684682" cy="872188"/>
            </a:xfrm>
            <a:custGeom>
              <a:avLst/>
              <a:gdLst/>
              <a:ahLst/>
              <a:cxnLst/>
              <a:rect l="l" t="t" r="r" b="b"/>
              <a:pathLst>
                <a:path w="19509" h="6338" extrusionOk="0">
                  <a:moveTo>
                    <a:pt x="0" y="1"/>
                  </a:moveTo>
                  <a:lnTo>
                    <a:pt x="0" y="6338"/>
                  </a:lnTo>
                  <a:lnTo>
                    <a:pt x="19509" y="6338"/>
                  </a:lnTo>
                  <a:cubicBezTo>
                    <a:pt x="19509" y="6338"/>
                    <a:pt x="18604" y="5811"/>
                    <a:pt x="18145" y="5811"/>
                  </a:cubicBezTo>
                  <a:cubicBezTo>
                    <a:pt x="18104" y="5811"/>
                    <a:pt x="18066" y="5815"/>
                    <a:pt x="18033" y="5825"/>
                  </a:cubicBezTo>
                  <a:cubicBezTo>
                    <a:pt x="17963" y="5841"/>
                    <a:pt x="17894" y="5849"/>
                    <a:pt x="17824" y="5849"/>
                  </a:cubicBezTo>
                  <a:cubicBezTo>
                    <a:pt x="17495" y="5849"/>
                    <a:pt x="17178" y="5679"/>
                    <a:pt x="16926" y="5520"/>
                  </a:cubicBezTo>
                  <a:cubicBezTo>
                    <a:pt x="16657" y="5336"/>
                    <a:pt x="16700" y="5003"/>
                    <a:pt x="16308" y="5003"/>
                  </a:cubicBezTo>
                  <a:cubicBezTo>
                    <a:pt x="16255" y="5003"/>
                    <a:pt x="16194" y="5009"/>
                    <a:pt x="16124" y="5022"/>
                  </a:cubicBezTo>
                  <a:cubicBezTo>
                    <a:pt x="15937" y="5052"/>
                    <a:pt x="15781" y="5072"/>
                    <a:pt x="15637" y="5072"/>
                  </a:cubicBezTo>
                  <a:cubicBezTo>
                    <a:pt x="15308" y="5072"/>
                    <a:pt x="15039" y="4967"/>
                    <a:pt x="14616" y="4621"/>
                  </a:cubicBezTo>
                  <a:cubicBezTo>
                    <a:pt x="14022" y="4108"/>
                    <a:pt x="14022" y="4108"/>
                    <a:pt x="13108" y="3819"/>
                  </a:cubicBezTo>
                  <a:cubicBezTo>
                    <a:pt x="12939" y="3762"/>
                    <a:pt x="12795" y="3740"/>
                    <a:pt x="12669" y="3740"/>
                  </a:cubicBezTo>
                  <a:cubicBezTo>
                    <a:pt x="12279" y="3740"/>
                    <a:pt x="12055" y="3946"/>
                    <a:pt x="11780" y="3946"/>
                  </a:cubicBezTo>
                  <a:cubicBezTo>
                    <a:pt x="11669" y="3946"/>
                    <a:pt x="11549" y="3913"/>
                    <a:pt x="11407" y="3819"/>
                  </a:cubicBezTo>
                  <a:cubicBezTo>
                    <a:pt x="10813" y="3418"/>
                    <a:pt x="10428" y="3627"/>
                    <a:pt x="9771" y="3177"/>
                  </a:cubicBezTo>
                  <a:cubicBezTo>
                    <a:pt x="9097" y="2712"/>
                    <a:pt x="8696" y="2407"/>
                    <a:pt x="8407" y="2407"/>
                  </a:cubicBezTo>
                  <a:cubicBezTo>
                    <a:pt x="8102" y="2407"/>
                    <a:pt x="7204" y="2215"/>
                    <a:pt x="6690" y="2006"/>
                  </a:cubicBezTo>
                  <a:cubicBezTo>
                    <a:pt x="6193" y="1814"/>
                    <a:pt x="5888" y="1300"/>
                    <a:pt x="5487" y="1300"/>
                  </a:cubicBezTo>
                  <a:cubicBezTo>
                    <a:pt x="5121" y="1300"/>
                    <a:pt x="4596" y="887"/>
                    <a:pt x="3971" y="887"/>
                  </a:cubicBezTo>
                  <a:cubicBezTo>
                    <a:pt x="3910" y="887"/>
                    <a:pt x="3849" y="891"/>
                    <a:pt x="3786" y="899"/>
                  </a:cubicBezTo>
                  <a:cubicBezTo>
                    <a:pt x="3343" y="970"/>
                    <a:pt x="3019" y="1155"/>
                    <a:pt x="2717" y="1155"/>
                  </a:cubicBezTo>
                  <a:cubicBezTo>
                    <a:pt x="2538" y="1155"/>
                    <a:pt x="2367" y="1090"/>
                    <a:pt x="2182" y="899"/>
                  </a:cubicBezTo>
                  <a:cubicBezTo>
                    <a:pt x="1701" y="40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73" name="Google Shape;973;p22"/>
          <p:cNvPicPr preferRelativeResize="0"/>
          <p:nvPr/>
        </p:nvPicPr>
        <p:blipFill rotWithShape="1">
          <a:blip r:embed="rId3">
            <a:alphaModFix/>
          </a:blip>
          <a:srcRect r="54237"/>
          <a:stretch/>
        </p:blipFill>
        <p:spPr>
          <a:xfrm flipH="1">
            <a:off x="8264902" y="3556001"/>
            <a:ext cx="781601" cy="1706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4" name="Google Shape;974;p22"/>
          <p:cNvGrpSpPr/>
          <p:nvPr/>
        </p:nvGrpSpPr>
        <p:grpSpPr>
          <a:xfrm rot="943765" flipH="1">
            <a:off x="8287907" y="4768427"/>
            <a:ext cx="560397" cy="247204"/>
            <a:chOff x="-937330" y="2132492"/>
            <a:chExt cx="1437281" cy="495310"/>
          </a:xfrm>
        </p:grpSpPr>
        <p:sp>
          <p:nvSpPr>
            <p:cNvPr id="975" name="Google Shape;975;p22"/>
            <p:cNvSpPr/>
            <p:nvPr/>
          </p:nvSpPr>
          <p:spPr>
            <a:xfrm>
              <a:off x="-891600" y="2132500"/>
              <a:ext cx="1346400" cy="495300"/>
            </a:xfrm>
            <a:prstGeom prst="rect">
              <a:avLst/>
            </a:prstGeom>
            <a:solidFill>
              <a:srgbClr val="EEB087">
                <a:alpha val="503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6" name="Google Shape;976;p22"/>
            <p:cNvGrpSpPr/>
            <p:nvPr/>
          </p:nvGrpSpPr>
          <p:grpSpPr>
            <a:xfrm>
              <a:off x="451820" y="2132492"/>
              <a:ext cx="48131" cy="495310"/>
              <a:chOff x="451820" y="2132492"/>
              <a:chExt cx="48131" cy="495310"/>
            </a:xfrm>
          </p:grpSpPr>
          <p:grpSp>
            <p:nvGrpSpPr>
              <p:cNvPr id="977" name="Google Shape;977;p22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978" name="Google Shape;978;p22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22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22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22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22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83" name="Google Shape;983;p22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984" name="Google Shape;984;p22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22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22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22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22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89" name="Google Shape;989;p22"/>
            <p:cNvGrpSpPr/>
            <p:nvPr/>
          </p:nvGrpSpPr>
          <p:grpSpPr>
            <a:xfrm rot="10800000">
              <a:off x="-937330" y="2132492"/>
              <a:ext cx="48131" cy="495310"/>
              <a:chOff x="451820" y="2132492"/>
              <a:chExt cx="48131" cy="495310"/>
            </a:xfrm>
          </p:grpSpPr>
          <p:grpSp>
            <p:nvGrpSpPr>
              <p:cNvPr id="990" name="Google Shape;990;p22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991" name="Google Shape;991;p22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22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22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4" name="Google Shape;994;p22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5" name="Google Shape;995;p22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96" name="Google Shape;996;p22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997" name="Google Shape;997;p22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8" name="Google Shape;998;p22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22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0" name="Google Shape;1000;p22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22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1002" name="Google Shape;1002;p22"/>
          <p:cNvPicPr preferRelativeResize="0"/>
          <p:nvPr/>
        </p:nvPicPr>
        <p:blipFill rotWithShape="1">
          <a:blip r:embed="rId4">
            <a:alphaModFix/>
          </a:blip>
          <a:srcRect l="15654"/>
          <a:stretch/>
        </p:blipFill>
        <p:spPr>
          <a:xfrm rot="5400000" flipH="1">
            <a:off x="167537" y="-291613"/>
            <a:ext cx="1182050" cy="1400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3" name="Google Shape;1003;p22"/>
          <p:cNvGrpSpPr/>
          <p:nvPr/>
        </p:nvGrpSpPr>
        <p:grpSpPr>
          <a:xfrm rot="-3958312" flipH="1">
            <a:off x="111825" y="300866"/>
            <a:ext cx="611361" cy="215120"/>
            <a:chOff x="-937330" y="2132492"/>
            <a:chExt cx="1437281" cy="495310"/>
          </a:xfrm>
        </p:grpSpPr>
        <p:sp>
          <p:nvSpPr>
            <p:cNvPr id="1004" name="Google Shape;1004;p22"/>
            <p:cNvSpPr/>
            <p:nvPr/>
          </p:nvSpPr>
          <p:spPr>
            <a:xfrm>
              <a:off x="-891600" y="2132500"/>
              <a:ext cx="1346400" cy="495300"/>
            </a:xfrm>
            <a:prstGeom prst="rect">
              <a:avLst/>
            </a:prstGeom>
            <a:solidFill>
              <a:srgbClr val="768950">
                <a:alpha val="4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5" name="Google Shape;1005;p22"/>
            <p:cNvGrpSpPr/>
            <p:nvPr/>
          </p:nvGrpSpPr>
          <p:grpSpPr>
            <a:xfrm>
              <a:off x="451820" y="2132492"/>
              <a:ext cx="48131" cy="495310"/>
              <a:chOff x="451820" y="2132492"/>
              <a:chExt cx="48131" cy="495310"/>
            </a:xfrm>
          </p:grpSpPr>
          <p:grpSp>
            <p:nvGrpSpPr>
              <p:cNvPr id="1006" name="Google Shape;1006;p22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1007" name="Google Shape;1007;p22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8" name="Google Shape;1008;p22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9" name="Google Shape;1009;p22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22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22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12" name="Google Shape;1012;p22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1013" name="Google Shape;1013;p22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22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22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22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22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18" name="Google Shape;1018;p22"/>
            <p:cNvGrpSpPr/>
            <p:nvPr/>
          </p:nvGrpSpPr>
          <p:grpSpPr>
            <a:xfrm rot="10800000">
              <a:off x="-937330" y="2132492"/>
              <a:ext cx="48131" cy="495310"/>
              <a:chOff x="451820" y="2132492"/>
              <a:chExt cx="48131" cy="495310"/>
            </a:xfrm>
          </p:grpSpPr>
          <p:grpSp>
            <p:nvGrpSpPr>
              <p:cNvPr id="1019" name="Google Shape;1019;p22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1020" name="Google Shape;1020;p22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22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22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22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22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25" name="Google Shape;1025;p22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1026" name="Google Shape;1026;p22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" name="Google Shape;1027;p22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8" name="Google Shape;1028;p22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9" name="Google Shape;1029;p22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0" name="Google Shape;1030;p22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1031" name="Google Shape;1031;p22"/>
          <p:cNvPicPr preferRelativeResize="0"/>
          <p:nvPr/>
        </p:nvPicPr>
        <p:blipFill rotWithShape="1">
          <a:blip r:embed="rId5">
            <a:alphaModFix/>
          </a:blip>
          <a:srcRect l="16793" r="16566"/>
          <a:stretch/>
        </p:blipFill>
        <p:spPr>
          <a:xfrm rot="125075">
            <a:off x="-17675" y="3651500"/>
            <a:ext cx="1042000" cy="156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"/>
          <p:cNvPicPr preferRelativeResize="0"/>
          <p:nvPr/>
        </p:nvPicPr>
        <p:blipFill rotWithShape="1">
          <a:blip r:embed="rId2">
            <a:alphaModFix/>
          </a:blip>
          <a:srcRect t="15597"/>
          <a:stretch/>
        </p:blipFill>
        <p:spPr>
          <a:xfrm rot="10800000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2391900" y="2179625"/>
            <a:ext cx="4360200" cy="841800"/>
          </a:xfrm>
          <a:prstGeom prst="rect">
            <a:avLst/>
          </a:prstGeom>
        </p:spPr>
        <p:txBody>
          <a:bodyPr spcFirstLastPara="1" wrap="square" lIns="92500" tIns="92500" rIns="92500" bIns="925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2" hasCustomPrompt="1"/>
          </p:nvPr>
        </p:nvSpPr>
        <p:spPr>
          <a:xfrm>
            <a:off x="3973575" y="877700"/>
            <a:ext cx="1197000" cy="1126200"/>
          </a:xfrm>
          <a:prstGeom prst="rect">
            <a:avLst/>
          </a:prstGeom>
          <a:noFill/>
        </p:spPr>
        <p:txBody>
          <a:bodyPr spcFirstLastPara="1" wrap="square" lIns="92500" tIns="92500" rIns="92500" bIns="925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2500" tIns="92500" rIns="92500" bIns="925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3"/>
          <p:cNvPicPr preferRelativeResize="0"/>
          <p:nvPr/>
        </p:nvPicPr>
        <p:blipFill rotWithShape="1">
          <a:blip r:embed="rId3">
            <a:alphaModFix/>
          </a:blip>
          <a:srcRect r="54237"/>
          <a:stretch/>
        </p:blipFill>
        <p:spPr>
          <a:xfrm rot="-642837" flipH="1">
            <a:off x="118260" y="4053162"/>
            <a:ext cx="486461" cy="106196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"/>
          <p:cNvSpPr/>
          <p:nvPr/>
        </p:nvSpPr>
        <p:spPr>
          <a:xfrm rot="9180750" flipH="1">
            <a:off x="30749" y="4611340"/>
            <a:ext cx="686017" cy="590644"/>
          </a:xfrm>
          <a:custGeom>
            <a:avLst/>
            <a:gdLst/>
            <a:ahLst/>
            <a:cxnLst/>
            <a:rect l="l" t="t" r="r" b="b"/>
            <a:pathLst>
              <a:path w="37083" h="31795" extrusionOk="0">
                <a:moveTo>
                  <a:pt x="29636" y="1"/>
                </a:moveTo>
                <a:lnTo>
                  <a:pt x="0" y="22494"/>
                </a:lnTo>
                <a:cubicBezTo>
                  <a:pt x="61" y="22524"/>
                  <a:pt x="122" y="22554"/>
                  <a:pt x="182" y="22554"/>
                </a:cubicBezTo>
                <a:cubicBezTo>
                  <a:pt x="274" y="22585"/>
                  <a:pt x="334" y="22646"/>
                  <a:pt x="365" y="22706"/>
                </a:cubicBezTo>
                <a:lnTo>
                  <a:pt x="730" y="23162"/>
                </a:lnTo>
                <a:cubicBezTo>
                  <a:pt x="753" y="23198"/>
                  <a:pt x="758" y="23206"/>
                  <a:pt x="756" y="23206"/>
                </a:cubicBezTo>
                <a:cubicBezTo>
                  <a:pt x="754" y="23206"/>
                  <a:pt x="747" y="23200"/>
                  <a:pt x="741" y="23200"/>
                </a:cubicBezTo>
                <a:cubicBezTo>
                  <a:pt x="735" y="23200"/>
                  <a:pt x="730" y="23205"/>
                  <a:pt x="730" y="23223"/>
                </a:cubicBezTo>
                <a:cubicBezTo>
                  <a:pt x="730" y="23254"/>
                  <a:pt x="699" y="23254"/>
                  <a:pt x="669" y="23254"/>
                </a:cubicBezTo>
                <a:lnTo>
                  <a:pt x="638" y="23223"/>
                </a:lnTo>
                <a:lnTo>
                  <a:pt x="638" y="23223"/>
                </a:lnTo>
                <a:cubicBezTo>
                  <a:pt x="851" y="23497"/>
                  <a:pt x="1064" y="23801"/>
                  <a:pt x="1338" y="24135"/>
                </a:cubicBezTo>
                <a:lnTo>
                  <a:pt x="1611" y="24469"/>
                </a:lnTo>
                <a:lnTo>
                  <a:pt x="1763" y="24591"/>
                </a:lnTo>
                <a:cubicBezTo>
                  <a:pt x="1824" y="24621"/>
                  <a:pt x="1885" y="24682"/>
                  <a:pt x="1976" y="24743"/>
                </a:cubicBezTo>
                <a:cubicBezTo>
                  <a:pt x="2006" y="24773"/>
                  <a:pt x="2037" y="24804"/>
                  <a:pt x="2067" y="24865"/>
                </a:cubicBezTo>
                <a:lnTo>
                  <a:pt x="2067" y="24895"/>
                </a:lnTo>
                <a:cubicBezTo>
                  <a:pt x="2219" y="25077"/>
                  <a:pt x="2371" y="25229"/>
                  <a:pt x="2493" y="25412"/>
                </a:cubicBezTo>
                <a:cubicBezTo>
                  <a:pt x="2797" y="25746"/>
                  <a:pt x="3100" y="26050"/>
                  <a:pt x="3374" y="26354"/>
                </a:cubicBezTo>
                <a:cubicBezTo>
                  <a:pt x="3526" y="26475"/>
                  <a:pt x="3617" y="26658"/>
                  <a:pt x="3617" y="26871"/>
                </a:cubicBezTo>
                <a:cubicBezTo>
                  <a:pt x="3678" y="26931"/>
                  <a:pt x="3769" y="27023"/>
                  <a:pt x="3860" y="27083"/>
                </a:cubicBezTo>
                <a:cubicBezTo>
                  <a:pt x="3860" y="27083"/>
                  <a:pt x="3860" y="27070"/>
                  <a:pt x="3869" y="27070"/>
                </a:cubicBezTo>
                <a:cubicBezTo>
                  <a:pt x="3874" y="27070"/>
                  <a:pt x="3881" y="27073"/>
                  <a:pt x="3891" y="27083"/>
                </a:cubicBezTo>
                <a:cubicBezTo>
                  <a:pt x="3921" y="27114"/>
                  <a:pt x="3982" y="27144"/>
                  <a:pt x="4012" y="27175"/>
                </a:cubicBezTo>
                <a:cubicBezTo>
                  <a:pt x="4256" y="27448"/>
                  <a:pt x="4499" y="27631"/>
                  <a:pt x="4742" y="27904"/>
                </a:cubicBezTo>
                <a:cubicBezTo>
                  <a:pt x="4803" y="27965"/>
                  <a:pt x="4894" y="28147"/>
                  <a:pt x="4863" y="28178"/>
                </a:cubicBezTo>
                <a:cubicBezTo>
                  <a:pt x="4863" y="28208"/>
                  <a:pt x="4803" y="28269"/>
                  <a:pt x="4772" y="28330"/>
                </a:cubicBezTo>
                <a:lnTo>
                  <a:pt x="4803" y="28360"/>
                </a:lnTo>
                <a:cubicBezTo>
                  <a:pt x="4863" y="28512"/>
                  <a:pt x="4924" y="28664"/>
                  <a:pt x="4955" y="28816"/>
                </a:cubicBezTo>
                <a:lnTo>
                  <a:pt x="5076" y="28968"/>
                </a:lnTo>
                <a:cubicBezTo>
                  <a:pt x="5471" y="29181"/>
                  <a:pt x="5806" y="29545"/>
                  <a:pt x="5958" y="30001"/>
                </a:cubicBezTo>
                <a:cubicBezTo>
                  <a:pt x="6018" y="30093"/>
                  <a:pt x="6079" y="30214"/>
                  <a:pt x="6140" y="30305"/>
                </a:cubicBezTo>
                <a:cubicBezTo>
                  <a:pt x="6262" y="30397"/>
                  <a:pt x="6414" y="30518"/>
                  <a:pt x="6505" y="30670"/>
                </a:cubicBezTo>
                <a:cubicBezTo>
                  <a:pt x="6535" y="30700"/>
                  <a:pt x="6566" y="30761"/>
                  <a:pt x="6566" y="30792"/>
                </a:cubicBezTo>
                <a:lnTo>
                  <a:pt x="6566" y="30852"/>
                </a:lnTo>
                <a:lnTo>
                  <a:pt x="6474" y="30852"/>
                </a:lnTo>
                <a:cubicBezTo>
                  <a:pt x="6444" y="30852"/>
                  <a:pt x="6414" y="30852"/>
                  <a:pt x="6383" y="30883"/>
                </a:cubicBezTo>
                <a:cubicBezTo>
                  <a:pt x="6383" y="30883"/>
                  <a:pt x="6383" y="30913"/>
                  <a:pt x="6383" y="30944"/>
                </a:cubicBezTo>
                <a:cubicBezTo>
                  <a:pt x="6414" y="31004"/>
                  <a:pt x="6414" y="31035"/>
                  <a:pt x="6444" y="31065"/>
                </a:cubicBezTo>
                <a:cubicBezTo>
                  <a:pt x="6505" y="31126"/>
                  <a:pt x="6596" y="31156"/>
                  <a:pt x="6596" y="31308"/>
                </a:cubicBezTo>
                <a:cubicBezTo>
                  <a:pt x="6596" y="31369"/>
                  <a:pt x="6626" y="31430"/>
                  <a:pt x="6657" y="31521"/>
                </a:cubicBezTo>
                <a:cubicBezTo>
                  <a:pt x="6748" y="31582"/>
                  <a:pt x="6778" y="31673"/>
                  <a:pt x="6809" y="31795"/>
                </a:cubicBezTo>
                <a:lnTo>
                  <a:pt x="37083" y="8876"/>
                </a:lnTo>
                <a:cubicBezTo>
                  <a:pt x="36931" y="8603"/>
                  <a:pt x="36809" y="8360"/>
                  <a:pt x="36627" y="8025"/>
                </a:cubicBezTo>
                <a:cubicBezTo>
                  <a:pt x="36566" y="7904"/>
                  <a:pt x="36505" y="7752"/>
                  <a:pt x="36505" y="7600"/>
                </a:cubicBezTo>
                <a:cubicBezTo>
                  <a:pt x="36445" y="7509"/>
                  <a:pt x="36384" y="7448"/>
                  <a:pt x="36323" y="7357"/>
                </a:cubicBezTo>
                <a:lnTo>
                  <a:pt x="36262" y="7357"/>
                </a:lnTo>
                <a:cubicBezTo>
                  <a:pt x="36262" y="7326"/>
                  <a:pt x="36232" y="7265"/>
                  <a:pt x="36232" y="7235"/>
                </a:cubicBezTo>
                <a:cubicBezTo>
                  <a:pt x="36201" y="7144"/>
                  <a:pt x="36141" y="7083"/>
                  <a:pt x="36110" y="6992"/>
                </a:cubicBezTo>
                <a:lnTo>
                  <a:pt x="35958" y="6810"/>
                </a:lnTo>
                <a:cubicBezTo>
                  <a:pt x="35928" y="6718"/>
                  <a:pt x="35867" y="6627"/>
                  <a:pt x="35806" y="6597"/>
                </a:cubicBezTo>
                <a:cubicBezTo>
                  <a:pt x="35776" y="6566"/>
                  <a:pt x="35776" y="6536"/>
                  <a:pt x="35745" y="6536"/>
                </a:cubicBezTo>
                <a:cubicBezTo>
                  <a:pt x="35593" y="6384"/>
                  <a:pt x="35442" y="6232"/>
                  <a:pt x="35290" y="6110"/>
                </a:cubicBezTo>
                <a:cubicBezTo>
                  <a:pt x="35275" y="6130"/>
                  <a:pt x="35259" y="6139"/>
                  <a:pt x="35243" y="6139"/>
                </a:cubicBezTo>
                <a:cubicBezTo>
                  <a:pt x="35159" y="6139"/>
                  <a:pt x="35057" y="5913"/>
                  <a:pt x="34955" y="5837"/>
                </a:cubicBezTo>
                <a:cubicBezTo>
                  <a:pt x="34925" y="5715"/>
                  <a:pt x="34864" y="5624"/>
                  <a:pt x="34773" y="5563"/>
                </a:cubicBezTo>
                <a:cubicBezTo>
                  <a:pt x="34668" y="5484"/>
                  <a:pt x="34585" y="5405"/>
                  <a:pt x="34506" y="5405"/>
                </a:cubicBezTo>
                <a:cubicBezTo>
                  <a:pt x="34493" y="5405"/>
                  <a:pt x="34481" y="5407"/>
                  <a:pt x="34469" y="5411"/>
                </a:cubicBezTo>
                <a:cubicBezTo>
                  <a:pt x="34410" y="5417"/>
                  <a:pt x="34362" y="5422"/>
                  <a:pt x="34322" y="5422"/>
                </a:cubicBezTo>
                <a:cubicBezTo>
                  <a:pt x="34158" y="5422"/>
                  <a:pt x="34129" y="5341"/>
                  <a:pt x="33983" y="4925"/>
                </a:cubicBezTo>
                <a:cubicBezTo>
                  <a:pt x="33983" y="4895"/>
                  <a:pt x="33952" y="4895"/>
                  <a:pt x="33952" y="4864"/>
                </a:cubicBezTo>
                <a:cubicBezTo>
                  <a:pt x="33922" y="4803"/>
                  <a:pt x="33861" y="4743"/>
                  <a:pt x="33861" y="4743"/>
                </a:cubicBezTo>
                <a:cubicBezTo>
                  <a:pt x="33856" y="4748"/>
                  <a:pt x="33847" y="4751"/>
                  <a:pt x="33837" y="4751"/>
                </a:cubicBezTo>
                <a:cubicBezTo>
                  <a:pt x="33788" y="4751"/>
                  <a:pt x="33693" y="4696"/>
                  <a:pt x="33618" y="4621"/>
                </a:cubicBezTo>
                <a:lnTo>
                  <a:pt x="33679" y="4621"/>
                </a:lnTo>
                <a:cubicBezTo>
                  <a:pt x="33703" y="4621"/>
                  <a:pt x="33722" y="4626"/>
                  <a:pt x="33735" y="4626"/>
                </a:cubicBezTo>
                <a:cubicBezTo>
                  <a:pt x="33754" y="4626"/>
                  <a:pt x="33758" y="4615"/>
                  <a:pt x="33739" y="4560"/>
                </a:cubicBezTo>
                <a:cubicBezTo>
                  <a:pt x="33739" y="4469"/>
                  <a:pt x="33679" y="4408"/>
                  <a:pt x="33618" y="4347"/>
                </a:cubicBezTo>
                <a:cubicBezTo>
                  <a:pt x="33496" y="4256"/>
                  <a:pt x="33344" y="4135"/>
                  <a:pt x="33253" y="4013"/>
                </a:cubicBezTo>
                <a:cubicBezTo>
                  <a:pt x="33242" y="4015"/>
                  <a:pt x="33231" y="4016"/>
                  <a:pt x="33220" y="4016"/>
                </a:cubicBezTo>
                <a:cubicBezTo>
                  <a:pt x="33083" y="4016"/>
                  <a:pt x="32968" y="3848"/>
                  <a:pt x="32827" y="3679"/>
                </a:cubicBezTo>
                <a:cubicBezTo>
                  <a:pt x="32767" y="3588"/>
                  <a:pt x="32706" y="3527"/>
                  <a:pt x="32615" y="3496"/>
                </a:cubicBezTo>
                <a:cubicBezTo>
                  <a:pt x="32524" y="3466"/>
                  <a:pt x="32432" y="3405"/>
                  <a:pt x="32402" y="3344"/>
                </a:cubicBezTo>
                <a:cubicBezTo>
                  <a:pt x="32280" y="3192"/>
                  <a:pt x="32159" y="3010"/>
                  <a:pt x="32007" y="2858"/>
                </a:cubicBezTo>
                <a:cubicBezTo>
                  <a:pt x="31998" y="2845"/>
                  <a:pt x="31992" y="2836"/>
                  <a:pt x="31988" y="2831"/>
                </a:cubicBezTo>
                <a:lnTo>
                  <a:pt x="31988" y="2831"/>
                </a:lnTo>
                <a:cubicBezTo>
                  <a:pt x="31990" y="2832"/>
                  <a:pt x="31992" y="2833"/>
                  <a:pt x="31995" y="2833"/>
                </a:cubicBezTo>
                <a:cubicBezTo>
                  <a:pt x="32001" y="2833"/>
                  <a:pt x="32007" y="2826"/>
                  <a:pt x="32007" y="2797"/>
                </a:cubicBezTo>
                <a:cubicBezTo>
                  <a:pt x="32007" y="2776"/>
                  <a:pt x="32037" y="2754"/>
                  <a:pt x="32055" y="2754"/>
                </a:cubicBezTo>
                <a:cubicBezTo>
                  <a:pt x="32062" y="2754"/>
                  <a:pt x="32068" y="2758"/>
                  <a:pt x="32068" y="2767"/>
                </a:cubicBezTo>
                <a:lnTo>
                  <a:pt x="32098" y="2797"/>
                </a:lnTo>
                <a:cubicBezTo>
                  <a:pt x="31885" y="2493"/>
                  <a:pt x="31672" y="2189"/>
                  <a:pt x="31338" y="1825"/>
                </a:cubicBezTo>
                <a:lnTo>
                  <a:pt x="31065" y="1490"/>
                </a:lnTo>
                <a:lnTo>
                  <a:pt x="30913" y="1338"/>
                </a:lnTo>
                <a:cubicBezTo>
                  <a:pt x="30852" y="1308"/>
                  <a:pt x="30761" y="1247"/>
                  <a:pt x="30669" y="1186"/>
                </a:cubicBezTo>
                <a:cubicBezTo>
                  <a:pt x="30639" y="1156"/>
                  <a:pt x="30609" y="1095"/>
                  <a:pt x="30578" y="1065"/>
                </a:cubicBezTo>
                <a:lnTo>
                  <a:pt x="30578" y="1004"/>
                </a:lnTo>
                <a:cubicBezTo>
                  <a:pt x="30396" y="822"/>
                  <a:pt x="30244" y="639"/>
                  <a:pt x="30092" y="457"/>
                </a:cubicBezTo>
                <a:lnTo>
                  <a:pt x="29636" y="1"/>
                </a:lnTo>
                <a:close/>
              </a:path>
            </a:pathLst>
          </a:custGeom>
          <a:solidFill>
            <a:srgbClr val="EEB087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3"/>
          <p:cNvGrpSpPr/>
          <p:nvPr/>
        </p:nvGrpSpPr>
        <p:grpSpPr>
          <a:xfrm rot="10800000">
            <a:off x="8089088" y="-241722"/>
            <a:ext cx="1114885" cy="1241986"/>
            <a:chOff x="-22" y="3172125"/>
            <a:chExt cx="1696417" cy="1981155"/>
          </a:xfrm>
        </p:grpSpPr>
        <p:sp>
          <p:nvSpPr>
            <p:cNvPr id="39" name="Google Shape;39;p3"/>
            <p:cNvSpPr/>
            <p:nvPr/>
          </p:nvSpPr>
          <p:spPr>
            <a:xfrm rot="5400000">
              <a:off x="-118704" y="3290807"/>
              <a:ext cx="1933781" cy="1696417"/>
            </a:xfrm>
            <a:custGeom>
              <a:avLst/>
              <a:gdLst/>
              <a:ahLst/>
              <a:cxnLst/>
              <a:rect l="l" t="t" r="r" b="b"/>
              <a:pathLst>
                <a:path w="67023" h="58786" extrusionOk="0">
                  <a:moveTo>
                    <a:pt x="55047" y="0"/>
                  </a:moveTo>
                  <a:cubicBezTo>
                    <a:pt x="54712" y="61"/>
                    <a:pt x="54408" y="182"/>
                    <a:pt x="54135" y="365"/>
                  </a:cubicBezTo>
                  <a:cubicBezTo>
                    <a:pt x="53649" y="790"/>
                    <a:pt x="53557" y="1641"/>
                    <a:pt x="53253" y="2189"/>
                  </a:cubicBezTo>
                  <a:cubicBezTo>
                    <a:pt x="52980" y="2675"/>
                    <a:pt x="52554" y="3100"/>
                    <a:pt x="52038" y="3313"/>
                  </a:cubicBezTo>
                  <a:cubicBezTo>
                    <a:pt x="51946" y="3374"/>
                    <a:pt x="51825" y="3404"/>
                    <a:pt x="51703" y="3404"/>
                  </a:cubicBezTo>
                  <a:cubicBezTo>
                    <a:pt x="51673" y="3465"/>
                    <a:pt x="51612" y="3526"/>
                    <a:pt x="51582" y="3556"/>
                  </a:cubicBezTo>
                  <a:cubicBezTo>
                    <a:pt x="51490" y="4012"/>
                    <a:pt x="51247" y="4438"/>
                    <a:pt x="50852" y="4711"/>
                  </a:cubicBezTo>
                  <a:cubicBezTo>
                    <a:pt x="50700" y="4985"/>
                    <a:pt x="50548" y="5259"/>
                    <a:pt x="50427" y="5562"/>
                  </a:cubicBezTo>
                  <a:cubicBezTo>
                    <a:pt x="50335" y="5866"/>
                    <a:pt x="50123" y="6110"/>
                    <a:pt x="49880" y="6322"/>
                  </a:cubicBezTo>
                  <a:cubicBezTo>
                    <a:pt x="49880" y="6292"/>
                    <a:pt x="49880" y="6292"/>
                    <a:pt x="49880" y="6262"/>
                  </a:cubicBezTo>
                  <a:cubicBezTo>
                    <a:pt x="49846" y="6183"/>
                    <a:pt x="49774" y="6146"/>
                    <a:pt x="49673" y="6146"/>
                  </a:cubicBezTo>
                  <a:cubicBezTo>
                    <a:pt x="49501" y="6146"/>
                    <a:pt x="49243" y="6253"/>
                    <a:pt x="48937" y="6444"/>
                  </a:cubicBezTo>
                  <a:cubicBezTo>
                    <a:pt x="48694" y="6930"/>
                    <a:pt x="48421" y="7386"/>
                    <a:pt x="48117" y="7842"/>
                  </a:cubicBezTo>
                  <a:cubicBezTo>
                    <a:pt x="48238" y="8237"/>
                    <a:pt x="47904" y="8815"/>
                    <a:pt x="47752" y="9301"/>
                  </a:cubicBezTo>
                  <a:cubicBezTo>
                    <a:pt x="47661" y="9332"/>
                    <a:pt x="47600" y="9362"/>
                    <a:pt x="47509" y="9392"/>
                  </a:cubicBezTo>
                  <a:cubicBezTo>
                    <a:pt x="47357" y="9423"/>
                    <a:pt x="47144" y="9423"/>
                    <a:pt x="46962" y="9453"/>
                  </a:cubicBezTo>
                  <a:cubicBezTo>
                    <a:pt x="45776" y="10882"/>
                    <a:pt x="44348" y="12310"/>
                    <a:pt x="42980" y="13739"/>
                  </a:cubicBezTo>
                  <a:cubicBezTo>
                    <a:pt x="41308" y="15471"/>
                    <a:pt x="39849" y="16991"/>
                    <a:pt x="38420" y="18359"/>
                  </a:cubicBezTo>
                  <a:cubicBezTo>
                    <a:pt x="38086" y="19058"/>
                    <a:pt x="37569" y="19605"/>
                    <a:pt x="36901" y="19970"/>
                  </a:cubicBezTo>
                  <a:cubicBezTo>
                    <a:pt x="36779" y="20031"/>
                    <a:pt x="36627" y="20092"/>
                    <a:pt x="36475" y="20092"/>
                  </a:cubicBezTo>
                  <a:cubicBezTo>
                    <a:pt x="35320" y="21064"/>
                    <a:pt x="34135" y="21976"/>
                    <a:pt x="32888" y="22797"/>
                  </a:cubicBezTo>
                  <a:cubicBezTo>
                    <a:pt x="32645" y="22949"/>
                    <a:pt x="32372" y="23101"/>
                    <a:pt x="32098" y="23192"/>
                  </a:cubicBezTo>
                  <a:cubicBezTo>
                    <a:pt x="32037" y="23283"/>
                    <a:pt x="31976" y="23374"/>
                    <a:pt x="31916" y="23465"/>
                  </a:cubicBezTo>
                  <a:cubicBezTo>
                    <a:pt x="31217" y="24377"/>
                    <a:pt x="30609" y="25320"/>
                    <a:pt x="30001" y="26262"/>
                  </a:cubicBezTo>
                  <a:lnTo>
                    <a:pt x="29150" y="26687"/>
                  </a:lnTo>
                  <a:cubicBezTo>
                    <a:pt x="28137" y="27760"/>
                    <a:pt x="26803" y="28482"/>
                    <a:pt x="25806" y="28482"/>
                  </a:cubicBezTo>
                  <a:cubicBezTo>
                    <a:pt x="25786" y="28482"/>
                    <a:pt x="25766" y="28481"/>
                    <a:pt x="25745" y="28481"/>
                  </a:cubicBezTo>
                  <a:cubicBezTo>
                    <a:pt x="23982" y="30274"/>
                    <a:pt x="22554" y="31156"/>
                    <a:pt x="20244" y="32797"/>
                  </a:cubicBezTo>
                  <a:cubicBezTo>
                    <a:pt x="19727" y="33162"/>
                    <a:pt x="19149" y="33466"/>
                    <a:pt x="18542" y="33618"/>
                  </a:cubicBezTo>
                  <a:cubicBezTo>
                    <a:pt x="18146" y="33891"/>
                    <a:pt x="17812" y="34226"/>
                    <a:pt x="17538" y="34621"/>
                  </a:cubicBezTo>
                  <a:cubicBezTo>
                    <a:pt x="17569" y="34712"/>
                    <a:pt x="17599" y="34803"/>
                    <a:pt x="17630" y="34894"/>
                  </a:cubicBezTo>
                  <a:cubicBezTo>
                    <a:pt x="17417" y="34985"/>
                    <a:pt x="17204" y="35046"/>
                    <a:pt x="16991" y="35168"/>
                  </a:cubicBezTo>
                  <a:cubicBezTo>
                    <a:pt x="16657" y="35350"/>
                    <a:pt x="16323" y="35593"/>
                    <a:pt x="15988" y="35836"/>
                  </a:cubicBezTo>
                  <a:cubicBezTo>
                    <a:pt x="15745" y="36140"/>
                    <a:pt x="15502" y="36475"/>
                    <a:pt x="15228" y="36779"/>
                  </a:cubicBezTo>
                  <a:cubicBezTo>
                    <a:pt x="14803" y="36900"/>
                    <a:pt x="14438" y="37265"/>
                    <a:pt x="14286" y="37691"/>
                  </a:cubicBezTo>
                  <a:cubicBezTo>
                    <a:pt x="14195" y="37782"/>
                    <a:pt x="14104" y="37873"/>
                    <a:pt x="14043" y="37934"/>
                  </a:cubicBezTo>
                  <a:cubicBezTo>
                    <a:pt x="13405" y="38815"/>
                    <a:pt x="12858" y="39666"/>
                    <a:pt x="12250" y="40517"/>
                  </a:cubicBezTo>
                  <a:cubicBezTo>
                    <a:pt x="12858" y="40943"/>
                    <a:pt x="11490" y="41824"/>
                    <a:pt x="11125" y="42463"/>
                  </a:cubicBezTo>
                  <a:cubicBezTo>
                    <a:pt x="10608" y="42706"/>
                    <a:pt x="10183" y="43071"/>
                    <a:pt x="9909" y="43557"/>
                  </a:cubicBezTo>
                  <a:cubicBezTo>
                    <a:pt x="9575" y="44165"/>
                    <a:pt x="9240" y="44742"/>
                    <a:pt x="9362" y="45198"/>
                  </a:cubicBezTo>
                  <a:cubicBezTo>
                    <a:pt x="9757" y="46597"/>
                    <a:pt x="9696" y="46627"/>
                    <a:pt x="7326" y="47843"/>
                  </a:cubicBezTo>
                  <a:cubicBezTo>
                    <a:pt x="7204" y="47904"/>
                    <a:pt x="7082" y="47964"/>
                    <a:pt x="6961" y="48025"/>
                  </a:cubicBezTo>
                  <a:cubicBezTo>
                    <a:pt x="6809" y="48207"/>
                    <a:pt x="6505" y="48511"/>
                    <a:pt x="6535" y="48572"/>
                  </a:cubicBezTo>
                  <a:cubicBezTo>
                    <a:pt x="6657" y="48785"/>
                    <a:pt x="6535" y="49089"/>
                    <a:pt x="6322" y="49393"/>
                  </a:cubicBezTo>
                  <a:cubicBezTo>
                    <a:pt x="6292" y="49545"/>
                    <a:pt x="6231" y="49666"/>
                    <a:pt x="6140" y="49758"/>
                  </a:cubicBezTo>
                  <a:cubicBezTo>
                    <a:pt x="5867" y="49970"/>
                    <a:pt x="5593" y="50153"/>
                    <a:pt x="5289" y="50274"/>
                  </a:cubicBezTo>
                  <a:cubicBezTo>
                    <a:pt x="5198" y="50518"/>
                    <a:pt x="5046" y="50730"/>
                    <a:pt x="4863" y="50943"/>
                  </a:cubicBezTo>
                  <a:cubicBezTo>
                    <a:pt x="4316" y="51733"/>
                    <a:pt x="3708" y="52493"/>
                    <a:pt x="3009" y="53162"/>
                  </a:cubicBezTo>
                  <a:cubicBezTo>
                    <a:pt x="2888" y="53253"/>
                    <a:pt x="2736" y="53314"/>
                    <a:pt x="2553" y="53344"/>
                  </a:cubicBezTo>
                  <a:cubicBezTo>
                    <a:pt x="2401" y="53527"/>
                    <a:pt x="2189" y="53679"/>
                    <a:pt x="2006" y="53861"/>
                  </a:cubicBezTo>
                  <a:cubicBezTo>
                    <a:pt x="1702" y="54165"/>
                    <a:pt x="1459" y="54530"/>
                    <a:pt x="1398" y="54955"/>
                  </a:cubicBezTo>
                  <a:cubicBezTo>
                    <a:pt x="1338" y="55411"/>
                    <a:pt x="1094" y="55776"/>
                    <a:pt x="760" y="56050"/>
                  </a:cubicBezTo>
                  <a:cubicBezTo>
                    <a:pt x="517" y="56293"/>
                    <a:pt x="243" y="56536"/>
                    <a:pt x="0" y="56779"/>
                  </a:cubicBezTo>
                  <a:lnTo>
                    <a:pt x="0" y="58785"/>
                  </a:lnTo>
                  <a:lnTo>
                    <a:pt x="65169" y="58785"/>
                  </a:lnTo>
                  <a:lnTo>
                    <a:pt x="670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rot="5400000">
              <a:off x="-92405" y="3364480"/>
              <a:ext cx="1881183" cy="1696417"/>
            </a:xfrm>
            <a:custGeom>
              <a:avLst/>
              <a:gdLst/>
              <a:ahLst/>
              <a:cxnLst/>
              <a:rect l="l" t="t" r="r" b="b"/>
              <a:pathLst>
                <a:path w="65200" h="58786" extrusionOk="0">
                  <a:moveTo>
                    <a:pt x="52767" y="0"/>
                  </a:moveTo>
                  <a:cubicBezTo>
                    <a:pt x="52342" y="486"/>
                    <a:pt x="51886" y="973"/>
                    <a:pt x="51399" y="1489"/>
                  </a:cubicBezTo>
                  <a:cubicBezTo>
                    <a:pt x="51308" y="1763"/>
                    <a:pt x="51156" y="2037"/>
                    <a:pt x="50943" y="2249"/>
                  </a:cubicBezTo>
                  <a:lnTo>
                    <a:pt x="51095" y="2280"/>
                  </a:lnTo>
                  <a:lnTo>
                    <a:pt x="50244" y="3496"/>
                  </a:lnTo>
                  <a:cubicBezTo>
                    <a:pt x="50184" y="3952"/>
                    <a:pt x="49940" y="4347"/>
                    <a:pt x="49576" y="4620"/>
                  </a:cubicBezTo>
                  <a:cubicBezTo>
                    <a:pt x="49454" y="4894"/>
                    <a:pt x="49302" y="5167"/>
                    <a:pt x="49211" y="5441"/>
                  </a:cubicBezTo>
                  <a:cubicBezTo>
                    <a:pt x="49120" y="5714"/>
                    <a:pt x="48937" y="5988"/>
                    <a:pt x="48694" y="6170"/>
                  </a:cubicBezTo>
                  <a:lnTo>
                    <a:pt x="48694" y="6140"/>
                  </a:lnTo>
                  <a:cubicBezTo>
                    <a:pt x="48658" y="6055"/>
                    <a:pt x="48588" y="6014"/>
                    <a:pt x="48486" y="6014"/>
                  </a:cubicBezTo>
                  <a:cubicBezTo>
                    <a:pt x="48332" y="6014"/>
                    <a:pt x="48106" y="6109"/>
                    <a:pt x="47813" y="6292"/>
                  </a:cubicBezTo>
                  <a:cubicBezTo>
                    <a:pt x="47600" y="6778"/>
                    <a:pt x="47357" y="7234"/>
                    <a:pt x="47083" y="7690"/>
                  </a:cubicBezTo>
                  <a:cubicBezTo>
                    <a:pt x="47205" y="8055"/>
                    <a:pt x="46901" y="8602"/>
                    <a:pt x="46779" y="9088"/>
                  </a:cubicBezTo>
                  <a:cubicBezTo>
                    <a:pt x="46718" y="9119"/>
                    <a:pt x="46658" y="9180"/>
                    <a:pt x="46567" y="9180"/>
                  </a:cubicBezTo>
                  <a:cubicBezTo>
                    <a:pt x="46415" y="9210"/>
                    <a:pt x="46202" y="9240"/>
                    <a:pt x="46019" y="9240"/>
                  </a:cubicBezTo>
                  <a:cubicBezTo>
                    <a:pt x="44956" y="10669"/>
                    <a:pt x="43679" y="12098"/>
                    <a:pt x="42433" y="13496"/>
                  </a:cubicBezTo>
                  <a:cubicBezTo>
                    <a:pt x="40913" y="15228"/>
                    <a:pt x="39575" y="16778"/>
                    <a:pt x="38208" y="18237"/>
                  </a:cubicBezTo>
                  <a:cubicBezTo>
                    <a:pt x="37904" y="18937"/>
                    <a:pt x="37387" y="19544"/>
                    <a:pt x="36749" y="19970"/>
                  </a:cubicBezTo>
                  <a:cubicBezTo>
                    <a:pt x="36627" y="20061"/>
                    <a:pt x="36475" y="20122"/>
                    <a:pt x="36323" y="20122"/>
                  </a:cubicBezTo>
                  <a:cubicBezTo>
                    <a:pt x="35199" y="21216"/>
                    <a:pt x="34013" y="22250"/>
                    <a:pt x="32767" y="23222"/>
                  </a:cubicBezTo>
                  <a:cubicBezTo>
                    <a:pt x="32524" y="23405"/>
                    <a:pt x="32281" y="23557"/>
                    <a:pt x="31977" y="23678"/>
                  </a:cubicBezTo>
                  <a:cubicBezTo>
                    <a:pt x="31946" y="23800"/>
                    <a:pt x="31885" y="23891"/>
                    <a:pt x="31825" y="23982"/>
                  </a:cubicBezTo>
                  <a:cubicBezTo>
                    <a:pt x="31095" y="25016"/>
                    <a:pt x="30487" y="26049"/>
                    <a:pt x="29818" y="27083"/>
                  </a:cubicBezTo>
                  <a:lnTo>
                    <a:pt x="28967" y="27630"/>
                  </a:lnTo>
                  <a:cubicBezTo>
                    <a:pt x="27873" y="28846"/>
                    <a:pt x="26384" y="29697"/>
                    <a:pt x="25320" y="29727"/>
                  </a:cubicBezTo>
                  <a:cubicBezTo>
                    <a:pt x="23435" y="31612"/>
                    <a:pt x="21916" y="32554"/>
                    <a:pt x="19423" y="34165"/>
                  </a:cubicBezTo>
                  <a:cubicBezTo>
                    <a:pt x="18876" y="34529"/>
                    <a:pt x="18268" y="34803"/>
                    <a:pt x="17630" y="34925"/>
                  </a:cubicBezTo>
                  <a:cubicBezTo>
                    <a:pt x="17235" y="35168"/>
                    <a:pt x="16870" y="35472"/>
                    <a:pt x="16596" y="35836"/>
                  </a:cubicBezTo>
                  <a:cubicBezTo>
                    <a:pt x="16627" y="35928"/>
                    <a:pt x="16657" y="36019"/>
                    <a:pt x="16688" y="36110"/>
                  </a:cubicBezTo>
                  <a:cubicBezTo>
                    <a:pt x="16475" y="36201"/>
                    <a:pt x="16262" y="36232"/>
                    <a:pt x="16049" y="36353"/>
                  </a:cubicBezTo>
                  <a:cubicBezTo>
                    <a:pt x="15684" y="36536"/>
                    <a:pt x="15350" y="36718"/>
                    <a:pt x="15046" y="36961"/>
                  </a:cubicBezTo>
                  <a:cubicBezTo>
                    <a:pt x="14803" y="37235"/>
                    <a:pt x="14560" y="37508"/>
                    <a:pt x="14317" y="37782"/>
                  </a:cubicBezTo>
                  <a:cubicBezTo>
                    <a:pt x="13861" y="37873"/>
                    <a:pt x="13496" y="38207"/>
                    <a:pt x="13374" y="38633"/>
                  </a:cubicBezTo>
                  <a:cubicBezTo>
                    <a:pt x="13283" y="38694"/>
                    <a:pt x="13192" y="38754"/>
                    <a:pt x="13131" y="38846"/>
                  </a:cubicBezTo>
                  <a:cubicBezTo>
                    <a:pt x="12523" y="39606"/>
                    <a:pt x="12007" y="40396"/>
                    <a:pt x="11459" y="41156"/>
                  </a:cubicBezTo>
                  <a:cubicBezTo>
                    <a:pt x="12098" y="41581"/>
                    <a:pt x="10791" y="42311"/>
                    <a:pt x="10426" y="42888"/>
                  </a:cubicBezTo>
                  <a:cubicBezTo>
                    <a:pt x="9970" y="43071"/>
                    <a:pt x="9545" y="43405"/>
                    <a:pt x="9301" y="43861"/>
                  </a:cubicBezTo>
                  <a:cubicBezTo>
                    <a:pt x="9028" y="44408"/>
                    <a:pt x="8724" y="44955"/>
                    <a:pt x="8876" y="45381"/>
                  </a:cubicBezTo>
                  <a:cubicBezTo>
                    <a:pt x="9332" y="46688"/>
                    <a:pt x="9301" y="46718"/>
                    <a:pt x="7022" y="47843"/>
                  </a:cubicBezTo>
                  <a:cubicBezTo>
                    <a:pt x="6900" y="47873"/>
                    <a:pt x="6779" y="47934"/>
                    <a:pt x="6687" y="47995"/>
                  </a:cubicBezTo>
                  <a:cubicBezTo>
                    <a:pt x="6505" y="48177"/>
                    <a:pt x="6231" y="48451"/>
                    <a:pt x="6262" y="48511"/>
                  </a:cubicBezTo>
                  <a:cubicBezTo>
                    <a:pt x="6444" y="48815"/>
                    <a:pt x="6231" y="49180"/>
                    <a:pt x="5897" y="49636"/>
                  </a:cubicBezTo>
                  <a:cubicBezTo>
                    <a:pt x="5836" y="49545"/>
                    <a:pt x="5836" y="49484"/>
                    <a:pt x="5836" y="49393"/>
                  </a:cubicBezTo>
                  <a:cubicBezTo>
                    <a:pt x="5502" y="49879"/>
                    <a:pt x="5016" y="50092"/>
                    <a:pt x="4803" y="50670"/>
                  </a:cubicBezTo>
                  <a:cubicBezTo>
                    <a:pt x="4590" y="51217"/>
                    <a:pt x="4225" y="51429"/>
                    <a:pt x="3921" y="51885"/>
                  </a:cubicBezTo>
                  <a:cubicBezTo>
                    <a:pt x="3374" y="52676"/>
                    <a:pt x="2706" y="53344"/>
                    <a:pt x="1915" y="53861"/>
                  </a:cubicBezTo>
                  <a:cubicBezTo>
                    <a:pt x="1611" y="54135"/>
                    <a:pt x="1459" y="54499"/>
                    <a:pt x="1398" y="54864"/>
                  </a:cubicBezTo>
                  <a:cubicBezTo>
                    <a:pt x="1338" y="55320"/>
                    <a:pt x="1095" y="55715"/>
                    <a:pt x="760" y="55989"/>
                  </a:cubicBezTo>
                  <a:cubicBezTo>
                    <a:pt x="517" y="56232"/>
                    <a:pt x="243" y="56475"/>
                    <a:pt x="0" y="56749"/>
                  </a:cubicBezTo>
                  <a:lnTo>
                    <a:pt x="0" y="58785"/>
                  </a:lnTo>
                  <a:lnTo>
                    <a:pt x="65199" y="58785"/>
                  </a:lnTo>
                  <a:lnTo>
                    <a:pt x="65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5400000">
              <a:off x="337714" y="3437770"/>
              <a:ext cx="14946" cy="690358"/>
            </a:xfrm>
            <a:custGeom>
              <a:avLst/>
              <a:gdLst/>
              <a:ahLst/>
              <a:cxnLst/>
              <a:rect l="l" t="t" r="r" b="b"/>
              <a:pathLst>
                <a:path w="518" h="23923" extrusionOk="0">
                  <a:moveTo>
                    <a:pt x="517" y="1"/>
                  </a:moveTo>
                  <a:cubicBezTo>
                    <a:pt x="396" y="31"/>
                    <a:pt x="274" y="62"/>
                    <a:pt x="152" y="62"/>
                  </a:cubicBezTo>
                  <a:lnTo>
                    <a:pt x="0" y="183"/>
                  </a:lnTo>
                  <a:lnTo>
                    <a:pt x="0" y="23922"/>
                  </a:lnTo>
                  <a:lnTo>
                    <a:pt x="517" y="23922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 rot="5400000">
              <a:off x="396493" y="3557898"/>
              <a:ext cx="14917" cy="807895"/>
            </a:xfrm>
            <a:custGeom>
              <a:avLst/>
              <a:gdLst/>
              <a:ahLst/>
              <a:cxnLst/>
              <a:rect l="l" t="t" r="r" b="b"/>
              <a:pathLst>
                <a:path w="517" h="27996" extrusionOk="0">
                  <a:moveTo>
                    <a:pt x="517" y="1"/>
                  </a:moveTo>
                  <a:cubicBezTo>
                    <a:pt x="334" y="153"/>
                    <a:pt x="183" y="305"/>
                    <a:pt x="0" y="426"/>
                  </a:cubicBezTo>
                  <a:lnTo>
                    <a:pt x="0" y="27995"/>
                  </a:lnTo>
                  <a:lnTo>
                    <a:pt x="517" y="27995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 rot="5400000">
              <a:off x="123258" y="3294418"/>
              <a:ext cx="14946" cy="261420"/>
            </a:xfrm>
            <a:custGeom>
              <a:avLst/>
              <a:gdLst/>
              <a:ahLst/>
              <a:cxnLst/>
              <a:rect l="l" t="t" r="r" b="b"/>
              <a:pathLst>
                <a:path w="518" h="9059" extrusionOk="0">
                  <a:moveTo>
                    <a:pt x="518" y="0"/>
                  </a:moveTo>
                  <a:cubicBezTo>
                    <a:pt x="366" y="152"/>
                    <a:pt x="153" y="304"/>
                    <a:pt x="1" y="517"/>
                  </a:cubicBezTo>
                  <a:lnTo>
                    <a:pt x="1" y="9058"/>
                  </a:lnTo>
                  <a:lnTo>
                    <a:pt x="518" y="9058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5400000">
              <a:off x="462255" y="3671013"/>
              <a:ext cx="14946" cy="939456"/>
            </a:xfrm>
            <a:custGeom>
              <a:avLst/>
              <a:gdLst/>
              <a:ahLst/>
              <a:cxnLst/>
              <a:rect l="l" t="t" r="r" b="b"/>
              <a:pathLst>
                <a:path w="518" h="32555" extrusionOk="0">
                  <a:moveTo>
                    <a:pt x="518" y="0"/>
                  </a:moveTo>
                  <a:lnTo>
                    <a:pt x="1" y="791"/>
                  </a:lnTo>
                  <a:lnTo>
                    <a:pt x="1" y="32554"/>
                  </a:lnTo>
                  <a:lnTo>
                    <a:pt x="518" y="32554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5400000">
              <a:off x="252185" y="3344393"/>
              <a:ext cx="16706" cy="521051"/>
            </a:xfrm>
            <a:custGeom>
              <a:avLst/>
              <a:gdLst/>
              <a:ahLst/>
              <a:cxnLst/>
              <a:rect l="l" t="t" r="r" b="b"/>
              <a:pathLst>
                <a:path w="579" h="18056" extrusionOk="0">
                  <a:moveTo>
                    <a:pt x="517" y="0"/>
                  </a:moveTo>
                  <a:cubicBezTo>
                    <a:pt x="426" y="152"/>
                    <a:pt x="305" y="304"/>
                    <a:pt x="213" y="426"/>
                  </a:cubicBezTo>
                  <a:cubicBezTo>
                    <a:pt x="578" y="669"/>
                    <a:pt x="335" y="973"/>
                    <a:pt x="1" y="1338"/>
                  </a:cubicBezTo>
                  <a:lnTo>
                    <a:pt x="1" y="18055"/>
                  </a:lnTo>
                  <a:lnTo>
                    <a:pt x="517" y="18055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5400000">
              <a:off x="755647" y="3915202"/>
              <a:ext cx="14051" cy="1525379"/>
            </a:xfrm>
            <a:custGeom>
              <a:avLst/>
              <a:gdLst/>
              <a:ahLst/>
              <a:cxnLst/>
              <a:rect l="l" t="t" r="r" b="b"/>
              <a:pathLst>
                <a:path w="487" h="52859" extrusionOk="0">
                  <a:moveTo>
                    <a:pt x="487" y="0"/>
                  </a:moveTo>
                  <a:cubicBezTo>
                    <a:pt x="426" y="91"/>
                    <a:pt x="335" y="152"/>
                    <a:pt x="244" y="243"/>
                  </a:cubicBezTo>
                  <a:cubicBezTo>
                    <a:pt x="244" y="243"/>
                    <a:pt x="244" y="213"/>
                    <a:pt x="244" y="213"/>
                  </a:cubicBezTo>
                  <a:cubicBezTo>
                    <a:pt x="183" y="122"/>
                    <a:pt x="92" y="91"/>
                    <a:pt x="0" y="91"/>
                  </a:cubicBezTo>
                  <a:lnTo>
                    <a:pt x="0" y="52858"/>
                  </a:lnTo>
                  <a:lnTo>
                    <a:pt x="487" y="52858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5400000">
              <a:off x="551275" y="3760898"/>
              <a:ext cx="14946" cy="1117507"/>
            </a:xfrm>
            <a:custGeom>
              <a:avLst/>
              <a:gdLst/>
              <a:ahLst/>
              <a:cxnLst/>
              <a:rect l="l" t="t" r="r" b="b"/>
              <a:pathLst>
                <a:path w="518" h="38725" extrusionOk="0">
                  <a:moveTo>
                    <a:pt x="517" y="0"/>
                  </a:moveTo>
                  <a:cubicBezTo>
                    <a:pt x="426" y="31"/>
                    <a:pt x="365" y="61"/>
                    <a:pt x="274" y="61"/>
                  </a:cubicBezTo>
                  <a:lnTo>
                    <a:pt x="1" y="335"/>
                  </a:lnTo>
                  <a:lnTo>
                    <a:pt x="1" y="38724"/>
                  </a:lnTo>
                  <a:lnTo>
                    <a:pt x="517" y="38724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5400000">
              <a:off x="841608" y="4187057"/>
              <a:ext cx="14051" cy="1695522"/>
            </a:xfrm>
            <a:custGeom>
              <a:avLst/>
              <a:gdLst/>
              <a:ahLst/>
              <a:cxnLst/>
              <a:rect l="l" t="t" r="r" b="b"/>
              <a:pathLst>
                <a:path w="487" h="58755" extrusionOk="0">
                  <a:moveTo>
                    <a:pt x="0" y="0"/>
                  </a:moveTo>
                  <a:lnTo>
                    <a:pt x="0" y="58755"/>
                  </a:lnTo>
                  <a:lnTo>
                    <a:pt x="487" y="58755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5400000">
              <a:off x="841161" y="4008594"/>
              <a:ext cx="14946" cy="1695522"/>
            </a:xfrm>
            <a:custGeom>
              <a:avLst/>
              <a:gdLst/>
              <a:ahLst/>
              <a:cxnLst/>
              <a:rect l="l" t="t" r="r" b="b"/>
              <a:pathLst>
                <a:path w="518" h="58755" extrusionOk="0">
                  <a:moveTo>
                    <a:pt x="1" y="0"/>
                  </a:moveTo>
                  <a:lnTo>
                    <a:pt x="1" y="58755"/>
                  </a:lnTo>
                  <a:lnTo>
                    <a:pt x="517" y="58755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5400000">
              <a:off x="651275" y="3839803"/>
              <a:ext cx="14946" cy="1317518"/>
            </a:xfrm>
            <a:custGeom>
              <a:avLst/>
              <a:gdLst/>
              <a:ahLst/>
              <a:cxnLst/>
              <a:rect l="l" t="t" r="r" b="b"/>
              <a:pathLst>
                <a:path w="518" h="45656" extrusionOk="0">
                  <a:moveTo>
                    <a:pt x="517" y="1"/>
                  </a:moveTo>
                  <a:cubicBezTo>
                    <a:pt x="395" y="123"/>
                    <a:pt x="274" y="244"/>
                    <a:pt x="183" y="366"/>
                  </a:cubicBezTo>
                  <a:lnTo>
                    <a:pt x="0" y="548"/>
                  </a:lnTo>
                  <a:lnTo>
                    <a:pt x="0" y="45655"/>
                  </a:lnTo>
                  <a:lnTo>
                    <a:pt x="517" y="45655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" name="Google Shape;5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940820" y="3790625"/>
            <a:ext cx="1411429" cy="141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8"/>
          <p:cNvPicPr preferRelativeResize="0"/>
          <p:nvPr/>
        </p:nvPicPr>
        <p:blipFill rotWithShape="1">
          <a:blip r:embed="rId2">
            <a:alphaModFix/>
          </a:blip>
          <a:srcRect b="15597"/>
          <a:stretch/>
        </p:blipFill>
        <p:spPr>
          <a:xfrm rot="10800000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2500" tIns="92500" rIns="92500" bIns="925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pic>
        <p:nvPicPr>
          <p:cNvPr id="284" name="Google Shape;284;p8"/>
          <p:cNvPicPr preferRelativeResize="0"/>
          <p:nvPr/>
        </p:nvPicPr>
        <p:blipFill rotWithShape="1">
          <a:blip r:embed="rId3">
            <a:alphaModFix/>
          </a:blip>
          <a:srcRect t="-5615" b="-3841"/>
          <a:stretch/>
        </p:blipFill>
        <p:spPr>
          <a:xfrm rot="-267360">
            <a:off x="-19218" y="3364600"/>
            <a:ext cx="1543351" cy="16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8"/>
          <p:cNvPicPr preferRelativeResize="0"/>
          <p:nvPr/>
        </p:nvPicPr>
        <p:blipFill rotWithShape="1">
          <a:blip r:embed="rId4">
            <a:alphaModFix/>
          </a:blip>
          <a:srcRect l="-11024" t="46059"/>
          <a:stretch/>
        </p:blipFill>
        <p:spPr>
          <a:xfrm rot="10800000">
            <a:off x="7439943" y="-17025"/>
            <a:ext cx="1724175" cy="836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" name="Google Shape;286;p8"/>
          <p:cNvGrpSpPr/>
          <p:nvPr/>
        </p:nvGrpSpPr>
        <p:grpSpPr>
          <a:xfrm flipH="1">
            <a:off x="7448024" y="3553125"/>
            <a:ext cx="1696417" cy="1981155"/>
            <a:chOff x="-22" y="3172125"/>
            <a:chExt cx="1696417" cy="1981155"/>
          </a:xfrm>
        </p:grpSpPr>
        <p:sp>
          <p:nvSpPr>
            <p:cNvPr id="287" name="Google Shape;287;p8"/>
            <p:cNvSpPr/>
            <p:nvPr/>
          </p:nvSpPr>
          <p:spPr>
            <a:xfrm rot="5400000">
              <a:off x="-118704" y="3290807"/>
              <a:ext cx="1933781" cy="1696417"/>
            </a:xfrm>
            <a:custGeom>
              <a:avLst/>
              <a:gdLst/>
              <a:ahLst/>
              <a:cxnLst/>
              <a:rect l="l" t="t" r="r" b="b"/>
              <a:pathLst>
                <a:path w="67023" h="58786" extrusionOk="0">
                  <a:moveTo>
                    <a:pt x="55047" y="0"/>
                  </a:moveTo>
                  <a:cubicBezTo>
                    <a:pt x="54712" y="61"/>
                    <a:pt x="54408" y="182"/>
                    <a:pt x="54135" y="365"/>
                  </a:cubicBezTo>
                  <a:cubicBezTo>
                    <a:pt x="53649" y="790"/>
                    <a:pt x="53557" y="1641"/>
                    <a:pt x="53253" y="2189"/>
                  </a:cubicBezTo>
                  <a:cubicBezTo>
                    <a:pt x="52980" y="2675"/>
                    <a:pt x="52554" y="3100"/>
                    <a:pt x="52038" y="3313"/>
                  </a:cubicBezTo>
                  <a:cubicBezTo>
                    <a:pt x="51946" y="3374"/>
                    <a:pt x="51825" y="3404"/>
                    <a:pt x="51703" y="3404"/>
                  </a:cubicBezTo>
                  <a:cubicBezTo>
                    <a:pt x="51673" y="3465"/>
                    <a:pt x="51612" y="3526"/>
                    <a:pt x="51582" y="3556"/>
                  </a:cubicBezTo>
                  <a:cubicBezTo>
                    <a:pt x="51490" y="4012"/>
                    <a:pt x="51247" y="4438"/>
                    <a:pt x="50852" y="4711"/>
                  </a:cubicBezTo>
                  <a:cubicBezTo>
                    <a:pt x="50700" y="4985"/>
                    <a:pt x="50548" y="5259"/>
                    <a:pt x="50427" y="5562"/>
                  </a:cubicBezTo>
                  <a:cubicBezTo>
                    <a:pt x="50335" y="5866"/>
                    <a:pt x="50123" y="6110"/>
                    <a:pt x="49880" y="6322"/>
                  </a:cubicBezTo>
                  <a:cubicBezTo>
                    <a:pt x="49880" y="6292"/>
                    <a:pt x="49880" y="6292"/>
                    <a:pt x="49880" y="6262"/>
                  </a:cubicBezTo>
                  <a:cubicBezTo>
                    <a:pt x="49846" y="6183"/>
                    <a:pt x="49774" y="6146"/>
                    <a:pt x="49673" y="6146"/>
                  </a:cubicBezTo>
                  <a:cubicBezTo>
                    <a:pt x="49501" y="6146"/>
                    <a:pt x="49243" y="6253"/>
                    <a:pt x="48937" y="6444"/>
                  </a:cubicBezTo>
                  <a:cubicBezTo>
                    <a:pt x="48694" y="6930"/>
                    <a:pt x="48421" y="7386"/>
                    <a:pt x="48117" y="7842"/>
                  </a:cubicBezTo>
                  <a:cubicBezTo>
                    <a:pt x="48238" y="8237"/>
                    <a:pt x="47904" y="8815"/>
                    <a:pt x="47752" y="9301"/>
                  </a:cubicBezTo>
                  <a:cubicBezTo>
                    <a:pt x="47661" y="9332"/>
                    <a:pt x="47600" y="9362"/>
                    <a:pt x="47509" y="9392"/>
                  </a:cubicBezTo>
                  <a:cubicBezTo>
                    <a:pt x="47357" y="9423"/>
                    <a:pt x="47144" y="9423"/>
                    <a:pt x="46962" y="9453"/>
                  </a:cubicBezTo>
                  <a:cubicBezTo>
                    <a:pt x="45776" y="10882"/>
                    <a:pt x="44348" y="12310"/>
                    <a:pt x="42980" y="13739"/>
                  </a:cubicBezTo>
                  <a:cubicBezTo>
                    <a:pt x="41308" y="15471"/>
                    <a:pt x="39849" y="16991"/>
                    <a:pt x="38420" y="18359"/>
                  </a:cubicBezTo>
                  <a:cubicBezTo>
                    <a:pt x="38086" y="19058"/>
                    <a:pt x="37569" y="19605"/>
                    <a:pt x="36901" y="19970"/>
                  </a:cubicBezTo>
                  <a:cubicBezTo>
                    <a:pt x="36779" y="20031"/>
                    <a:pt x="36627" y="20092"/>
                    <a:pt x="36475" y="20092"/>
                  </a:cubicBezTo>
                  <a:cubicBezTo>
                    <a:pt x="35320" y="21064"/>
                    <a:pt x="34135" y="21976"/>
                    <a:pt x="32888" y="22797"/>
                  </a:cubicBezTo>
                  <a:cubicBezTo>
                    <a:pt x="32645" y="22949"/>
                    <a:pt x="32372" y="23101"/>
                    <a:pt x="32098" y="23192"/>
                  </a:cubicBezTo>
                  <a:cubicBezTo>
                    <a:pt x="32037" y="23283"/>
                    <a:pt x="31976" y="23374"/>
                    <a:pt x="31916" y="23465"/>
                  </a:cubicBezTo>
                  <a:cubicBezTo>
                    <a:pt x="31217" y="24377"/>
                    <a:pt x="30609" y="25320"/>
                    <a:pt x="30001" y="26262"/>
                  </a:cubicBezTo>
                  <a:lnTo>
                    <a:pt x="29150" y="26687"/>
                  </a:lnTo>
                  <a:cubicBezTo>
                    <a:pt x="28137" y="27760"/>
                    <a:pt x="26803" y="28482"/>
                    <a:pt x="25806" y="28482"/>
                  </a:cubicBezTo>
                  <a:cubicBezTo>
                    <a:pt x="25786" y="28482"/>
                    <a:pt x="25766" y="28481"/>
                    <a:pt x="25745" y="28481"/>
                  </a:cubicBezTo>
                  <a:cubicBezTo>
                    <a:pt x="23982" y="30274"/>
                    <a:pt x="22554" y="31156"/>
                    <a:pt x="20244" y="32797"/>
                  </a:cubicBezTo>
                  <a:cubicBezTo>
                    <a:pt x="19727" y="33162"/>
                    <a:pt x="19149" y="33466"/>
                    <a:pt x="18542" y="33618"/>
                  </a:cubicBezTo>
                  <a:cubicBezTo>
                    <a:pt x="18146" y="33891"/>
                    <a:pt x="17812" y="34226"/>
                    <a:pt x="17538" y="34621"/>
                  </a:cubicBezTo>
                  <a:cubicBezTo>
                    <a:pt x="17569" y="34712"/>
                    <a:pt x="17599" y="34803"/>
                    <a:pt x="17630" y="34894"/>
                  </a:cubicBezTo>
                  <a:cubicBezTo>
                    <a:pt x="17417" y="34985"/>
                    <a:pt x="17204" y="35046"/>
                    <a:pt x="16991" y="35168"/>
                  </a:cubicBezTo>
                  <a:cubicBezTo>
                    <a:pt x="16657" y="35350"/>
                    <a:pt x="16323" y="35593"/>
                    <a:pt x="15988" y="35836"/>
                  </a:cubicBezTo>
                  <a:cubicBezTo>
                    <a:pt x="15745" y="36140"/>
                    <a:pt x="15502" y="36475"/>
                    <a:pt x="15228" y="36779"/>
                  </a:cubicBezTo>
                  <a:cubicBezTo>
                    <a:pt x="14803" y="36900"/>
                    <a:pt x="14438" y="37265"/>
                    <a:pt x="14286" y="37691"/>
                  </a:cubicBezTo>
                  <a:cubicBezTo>
                    <a:pt x="14195" y="37782"/>
                    <a:pt x="14104" y="37873"/>
                    <a:pt x="14043" y="37934"/>
                  </a:cubicBezTo>
                  <a:cubicBezTo>
                    <a:pt x="13405" y="38815"/>
                    <a:pt x="12858" y="39666"/>
                    <a:pt x="12250" y="40517"/>
                  </a:cubicBezTo>
                  <a:cubicBezTo>
                    <a:pt x="12858" y="40943"/>
                    <a:pt x="11490" y="41824"/>
                    <a:pt x="11125" y="42463"/>
                  </a:cubicBezTo>
                  <a:cubicBezTo>
                    <a:pt x="10608" y="42706"/>
                    <a:pt x="10183" y="43071"/>
                    <a:pt x="9909" y="43557"/>
                  </a:cubicBezTo>
                  <a:cubicBezTo>
                    <a:pt x="9575" y="44165"/>
                    <a:pt x="9240" y="44742"/>
                    <a:pt x="9362" y="45198"/>
                  </a:cubicBezTo>
                  <a:cubicBezTo>
                    <a:pt x="9757" y="46597"/>
                    <a:pt x="9696" y="46627"/>
                    <a:pt x="7326" y="47843"/>
                  </a:cubicBezTo>
                  <a:cubicBezTo>
                    <a:pt x="7204" y="47904"/>
                    <a:pt x="7082" y="47964"/>
                    <a:pt x="6961" y="48025"/>
                  </a:cubicBezTo>
                  <a:cubicBezTo>
                    <a:pt x="6809" y="48207"/>
                    <a:pt x="6505" y="48511"/>
                    <a:pt x="6535" y="48572"/>
                  </a:cubicBezTo>
                  <a:cubicBezTo>
                    <a:pt x="6657" y="48785"/>
                    <a:pt x="6535" y="49089"/>
                    <a:pt x="6322" y="49393"/>
                  </a:cubicBezTo>
                  <a:cubicBezTo>
                    <a:pt x="6292" y="49545"/>
                    <a:pt x="6231" y="49666"/>
                    <a:pt x="6140" y="49758"/>
                  </a:cubicBezTo>
                  <a:cubicBezTo>
                    <a:pt x="5867" y="49970"/>
                    <a:pt x="5593" y="50153"/>
                    <a:pt x="5289" y="50274"/>
                  </a:cubicBezTo>
                  <a:cubicBezTo>
                    <a:pt x="5198" y="50518"/>
                    <a:pt x="5046" y="50730"/>
                    <a:pt x="4863" y="50943"/>
                  </a:cubicBezTo>
                  <a:cubicBezTo>
                    <a:pt x="4316" y="51733"/>
                    <a:pt x="3708" y="52493"/>
                    <a:pt x="3009" y="53162"/>
                  </a:cubicBezTo>
                  <a:cubicBezTo>
                    <a:pt x="2888" y="53253"/>
                    <a:pt x="2736" y="53314"/>
                    <a:pt x="2553" y="53344"/>
                  </a:cubicBezTo>
                  <a:cubicBezTo>
                    <a:pt x="2401" y="53527"/>
                    <a:pt x="2189" y="53679"/>
                    <a:pt x="2006" y="53861"/>
                  </a:cubicBezTo>
                  <a:cubicBezTo>
                    <a:pt x="1702" y="54165"/>
                    <a:pt x="1459" y="54530"/>
                    <a:pt x="1398" y="54955"/>
                  </a:cubicBezTo>
                  <a:cubicBezTo>
                    <a:pt x="1338" y="55411"/>
                    <a:pt x="1094" y="55776"/>
                    <a:pt x="760" y="56050"/>
                  </a:cubicBezTo>
                  <a:cubicBezTo>
                    <a:pt x="517" y="56293"/>
                    <a:pt x="243" y="56536"/>
                    <a:pt x="0" y="56779"/>
                  </a:cubicBezTo>
                  <a:lnTo>
                    <a:pt x="0" y="58785"/>
                  </a:lnTo>
                  <a:lnTo>
                    <a:pt x="65169" y="58785"/>
                  </a:lnTo>
                  <a:lnTo>
                    <a:pt x="670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 rot="5400000">
              <a:off x="-92405" y="3364480"/>
              <a:ext cx="1881183" cy="1696417"/>
            </a:xfrm>
            <a:custGeom>
              <a:avLst/>
              <a:gdLst/>
              <a:ahLst/>
              <a:cxnLst/>
              <a:rect l="l" t="t" r="r" b="b"/>
              <a:pathLst>
                <a:path w="65200" h="58786" extrusionOk="0">
                  <a:moveTo>
                    <a:pt x="52767" y="0"/>
                  </a:moveTo>
                  <a:cubicBezTo>
                    <a:pt x="52342" y="486"/>
                    <a:pt x="51886" y="973"/>
                    <a:pt x="51399" y="1489"/>
                  </a:cubicBezTo>
                  <a:cubicBezTo>
                    <a:pt x="51308" y="1763"/>
                    <a:pt x="51156" y="2037"/>
                    <a:pt x="50943" y="2249"/>
                  </a:cubicBezTo>
                  <a:lnTo>
                    <a:pt x="51095" y="2280"/>
                  </a:lnTo>
                  <a:lnTo>
                    <a:pt x="50244" y="3496"/>
                  </a:lnTo>
                  <a:cubicBezTo>
                    <a:pt x="50184" y="3952"/>
                    <a:pt x="49940" y="4347"/>
                    <a:pt x="49576" y="4620"/>
                  </a:cubicBezTo>
                  <a:cubicBezTo>
                    <a:pt x="49454" y="4894"/>
                    <a:pt x="49302" y="5167"/>
                    <a:pt x="49211" y="5441"/>
                  </a:cubicBezTo>
                  <a:cubicBezTo>
                    <a:pt x="49120" y="5714"/>
                    <a:pt x="48937" y="5988"/>
                    <a:pt x="48694" y="6170"/>
                  </a:cubicBezTo>
                  <a:lnTo>
                    <a:pt x="48694" y="6140"/>
                  </a:lnTo>
                  <a:cubicBezTo>
                    <a:pt x="48658" y="6055"/>
                    <a:pt x="48588" y="6014"/>
                    <a:pt x="48486" y="6014"/>
                  </a:cubicBezTo>
                  <a:cubicBezTo>
                    <a:pt x="48332" y="6014"/>
                    <a:pt x="48106" y="6109"/>
                    <a:pt x="47813" y="6292"/>
                  </a:cubicBezTo>
                  <a:cubicBezTo>
                    <a:pt x="47600" y="6778"/>
                    <a:pt x="47357" y="7234"/>
                    <a:pt x="47083" y="7690"/>
                  </a:cubicBezTo>
                  <a:cubicBezTo>
                    <a:pt x="47205" y="8055"/>
                    <a:pt x="46901" y="8602"/>
                    <a:pt x="46779" y="9088"/>
                  </a:cubicBezTo>
                  <a:cubicBezTo>
                    <a:pt x="46718" y="9119"/>
                    <a:pt x="46658" y="9180"/>
                    <a:pt x="46567" y="9180"/>
                  </a:cubicBezTo>
                  <a:cubicBezTo>
                    <a:pt x="46415" y="9210"/>
                    <a:pt x="46202" y="9240"/>
                    <a:pt x="46019" y="9240"/>
                  </a:cubicBezTo>
                  <a:cubicBezTo>
                    <a:pt x="44956" y="10669"/>
                    <a:pt x="43679" y="12098"/>
                    <a:pt x="42433" y="13496"/>
                  </a:cubicBezTo>
                  <a:cubicBezTo>
                    <a:pt x="40913" y="15228"/>
                    <a:pt x="39575" y="16778"/>
                    <a:pt x="38208" y="18237"/>
                  </a:cubicBezTo>
                  <a:cubicBezTo>
                    <a:pt x="37904" y="18937"/>
                    <a:pt x="37387" y="19544"/>
                    <a:pt x="36749" y="19970"/>
                  </a:cubicBezTo>
                  <a:cubicBezTo>
                    <a:pt x="36627" y="20061"/>
                    <a:pt x="36475" y="20122"/>
                    <a:pt x="36323" y="20122"/>
                  </a:cubicBezTo>
                  <a:cubicBezTo>
                    <a:pt x="35199" y="21216"/>
                    <a:pt x="34013" y="22250"/>
                    <a:pt x="32767" y="23222"/>
                  </a:cubicBezTo>
                  <a:cubicBezTo>
                    <a:pt x="32524" y="23405"/>
                    <a:pt x="32281" y="23557"/>
                    <a:pt x="31977" y="23678"/>
                  </a:cubicBezTo>
                  <a:cubicBezTo>
                    <a:pt x="31946" y="23800"/>
                    <a:pt x="31885" y="23891"/>
                    <a:pt x="31825" y="23982"/>
                  </a:cubicBezTo>
                  <a:cubicBezTo>
                    <a:pt x="31095" y="25016"/>
                    <a:pt x="30487" y="26049"/>
                    <a:pt x="29818" y="27083"/>
                  </a:cubicBezTo>
                  <a:lnTo>
                    <a:pt x="28967" y="27630"/>
                  </a:lnTo>
                  <a:cubicBezTo>
                    <a:pt x="27873" y="28846"/>
                    <a:pt x="26384" y="29697"/>
                    <a:pt x="25320" y="29727"/>
                  </a:cubicBezTo>
                  <a:cubicBezTo>
                    <a:pt x="23435" y="31612"/>
                    <a:pt x="21916" y="32554"/>
                    <a:pt x="19423" y="34165"/>
                  </a:cubicBezTo>
                  <a:cubicBezTo>
                    <a:pt x="18876" y="34529"/>
                    <a:pt x="18268" y="34803"/>
                    <a:pt x="17630" y="34925"/>
                  </a:cubicBezTo>
                  <a:cubicBezTo>
                    <a:pt x="17235" y="35168"/>
                    <a:pt x="16870" y="35472"/>
                    <a:pt x="16596" y="35836"/>
                  </a:cubicBezTo>
                  <a:cubicBezTo>
                    <a:pt x="16627" y="35928"/>
                    <a:pt x="16657" y="36019"/>
                    <a:pt x="16688" y="36110"/>
                  </a:cubicBezTo>
                  <a:cubicBezTo>
                    <a:pt x="16475" y="36201"/>
                    <a:pt x="16262" y="36232"/>
                    <a:pt x="16049" y="36353"/>
                  </a:cubicBezTo>
                  <a:cubicBezTo>
                    <a:pt x="15684" y="36536"/>
                    <a:pt x="15350" y="36718"/>
                    <a:pt x="15046" y="36961"/>
                  </a:cubicBezTo>
                  <a:cubicBezTo>
                    <a:pt x="14803" y="37235"/>
                    <a:pt x="14560" y="37508"/>
                    <a:pt x="14317" y="37782"/>
                  </a:cubicBezTo>
                  <a:cubicBezTo>
                    <a:pt x="13861" y="37873"/>
                    <a:pt x="13496" y="38207"/>
                    <a:pt x="13374" y="38633"/>
                  </a:cubicBezTo>
                  <a:cubicBezTo>
                    <a:pt x="13283" y="38694"/>
                    <a:pt x="13192" y="38754"/>
                    <a:pt x="13131" y="38846"/>
                  </a:cubicBezTo>
                  <a:cubicBezTo>
                    <a:pt x="12523" y="39606"/>
                    <a:pt x="12007" y="40396"/>
                    <a:pt x="11459" y="41156"/>
                  </a:cubicBezTo>
                  <a:cubicBezTo>
                    <a:pt x="12098" y="41581"/>
                    <a:pt x="10791" y="42311"/>
                    <a:pt x="10426" y="42888"/>
                  </a:cubicBezTo>
                  <a:cubicBezTo>
                    <a:pt x="9970" y="43071"/>
                    <a:pt x="9545" y="43405"/>
                    <a:pt x="9301" y="43861"/>
                  </a:cubicBezTo>
                  <a:cubicBezTo>
                    <a:pt x="9028" y="44408"/>
                    <a:pt x="8724" y="44955"/>
                    <a:pt x="8876" y="45381"/>
                  </a:cubicBezTo>
                  <a:cubicBezTo>
                    <a:pt x="9332" y="46688"/>
                    <a:pt x="9301" y="46718"/>
                    <a:pt x="7022" y="47843"/>
                  </a:cubicBezTo>
                  <a:cubicBezTo>
                    <a:pt x="6900" y="47873"/>
                    <a:pt x="6779" y="47934"/>
                    <a:pt x="6687" y="47995"/>
                  </a:cubicBezTo>
                  <a:cubicBezTo>
                    <a:pt x="6505" y="48177"/>
                    <a:pt x="6231" y="48451"/>
                    <a:pt x="6262" y="48511"/>
                  </a:cubicBezTo>
                  <a:cubicBezTo>
                    <a:pt x="6444" y="48815"/>
                    <a:pt x="6231" y="49180"/>
                    <a:pt x="5897" y="49636"/>
                  </a:cubicBezTo>
                  <a:cubicBezTo>
                    <a:pt x="5836" y="49545"/>
                    <a:pt x="5836" y="49484"/>
                    <a:pt x="5836" y="49393"/>
                  </a:cubicBezTo>
                  <a:cubicBezTo>
                    <a:pt x="5502" y="49879"/>
                    <a:pt x="5016" y="50092"/>
                    <a:pt x="4803" y="50670"/>
                  </a:cubicBezTo>
                  <a:cubicBezTo>
                    <a:pt x="4590" y="51217"/>
                    <a:pt x="4225" y="51429"/>
                    <a:pt x="3921" y="51885"/>
                  </a:cubicBezTo>
                  <a:cubicBezTo>
                    <a:pt x="3374" y="52676"/>
                    <a:pt x="2706" y="53344"/>
                    <a:pt x="1915" y="53861"/>
                  </a:cubicBezTo>
                  <a:cubicBezTo>
                    <a:pt x="1611" y="54135"/>
                    <a:pt x="1459" y="54499"/>
                    <a:pt x="1398" y="54864"/>
                  </a:cubicBezTo>
                  <a:cubicBezTo>
                    <a:pt x="1338" y="55320"/>
                    <a:pt x="1095" y="55715"/>
                    <a:pt x="760" y="55989"/>
                  </a:cubicBezTo>
                  <a:cubicBezTo>
                    <a:pt x="517" y="56232"/>
                    <a:pt x="243" y="56475"/>
                    <a:pt x="0" y="56749"/>
                  </a:cubicBezTo>
                  <a:lnTo>
                    <a:pt x="0" y="58785"/>
                  </a:lnTo>
                  <a:lnTo>
                    <a:pt x="65199" y="58785"/>
                  </a:lnTo>
                  <a:lnTo>
                    <a:pt x="651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 rot="5400000">
              <a:off x="337714" y="3437770"/>
              <a:ext cx="14946" cy="690358"/>
            </a:xfrm>
            <a:custGeom>
              <a:avLst/>
              <a:gdLst/>
              <a:ahLst/>
              <a:cxnLst/>
              <a:rect l="l" t="t" r="r" b="b"/>
              <a:pathLst>
                <a:path w="518" h="23923" extrusionOk="0">
                  <a:moveTo>
                    <a:pt x="517" y="1"/>
                  </a:moveTo>
                  <a:cubicBezTo>
                    <a:pt x="396" y="31"/>
                    <a:pt x="274" y="62"/>
                    <a:pt x="152" y="62"/>
                  </a:cubicBezTo>
                  <a:lnTo>
                    <a:pt x="0" y="183"/>
                  </a:lnTo>
                  <a:lnTo>
                    <a:pt x="0" y="23922"/>
                  </a:lnTo>
                  <a:lnTo>
                    <a:pt x="517" y="23922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 rot="5400000">
              <a:off x="396493" y="3557898"/>
              <a:ext cx="14917" cy="807895"/>
            </a:xfrm>
            <a:custGeom>
              <a:avLst/>
              <a:gdLst/>
              <a:ahLst/>
              <a:cxnLst/>
              <a:rect l="l" t="t" r="r" b="b"/>
              <a:pathLst>
                <a:path w="517" h="27996" extrusionOk="0">
                  <a:moveTo>
                    <a:pt x="517" y="1"/>
                  </a:moveTo>
                  <a:cubicBezTo>
                    <a:pt x="334" y="153"/>
                    <a:pt x="183" y="305"/>
                    <a:pt x="0" y="426"/>
                  </a:cubicBezTo>
                  <a:lnTo>
                    <a:pt x="0" y="27995"/>
                  </a:lnTo>
                  <a:lnTo>
                    <a:pt x="517" y="27995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 rot="5400000">
              <a:off x="123258" y="3294418"/>
              <a:ext cx="14946" cy="261420"/>
            </a:xfrm>
            <a:custGeom>
              <a:avLst/>
              <a:gdLst/>
              <a:ahLst/>
              <a:cxnLst/>
              <a:rect l="l" t="t" r="r" b="b"/>
              <a:pathLst>
                <a:path w="518" h="9059" extrusionOk="0">
                  <a:moveTo>
                    <a:pt x="518" y="0"/>
                  </a:moveTo>
                  <a:cubicBezTo>
                    <a:pt x="366" y="152"/>
                    <a:pt x="153" y="304"/>
                    <a:pt x="1" y="517"/>
                  </a:cubicBezTo>
                  <a:lnTo>
                    <a:pt x="1" y="9058"/>
                  </a:lnTo>
                  <a:lnTo>
                    <a:pt x="518" y="9058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 rot="5400000">
              <a:off x="462255" y="3671013"/>
              <a:ext cx="14946" cy="939456"/>
            </a:xfrm>
            <a:custGeom>
              <a:avLst/>
              <a:gdLst/>
              <a:ahLst/>
              <a:cxnLst/>
              <a:rect l="l" t="t" r="r" b="b"/>
              <a:pathLst>
                <a:path w="518" h="32555" extrusionOk="0">
                  <a:moveTo>
                    <a:pt x="518" y="0"/>
                  </a:moveTo>
                  <a:lnTo>
                    <a:pt x="1" y="791"/>
                  </a:lnTo>
                  <a:lnTo>
                    <a:pt x="1" y="32554"/>
                  </a:lnTo>
                  <a:lnTo>
                    <a:pt x="518" y="32554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 rot="5400000">
              <a:off x="252185" y="3344393"/>
              <a:ext cx="16706" cy="521051"/>
            </a:xfrm>
            <a:custGeom>
              <a:avLst/>
              <a:gdLst/>
              <a:ahLst/>
              <a:cxnLst/>
              <a:rect l="l" t="t" r="r" b="b"/>
              <a:pathLst>
                <a:path w="579" h="18056" extrusionOk="0">
                  <a:moveTo>
                    <a:pt x="517" y="0"/>
                  </a:moveTo>
                  <a:cubicBezTo>
                    <a:pt x="426" y="152"/>
                    <a:pt x="305" y="304"/>
                    <a:pt x="213" y="426"/>
                  </a:cubicBezTo>
                  <a:cubicBezTo>
                    <a:pt x="578" y="669"/>
                    <a:pt x="335" y="973"/>
                    <a:pt x="1" y="1338"/>
                  </a:cubicBezTo>
                  <a:lnTo>
                    <a:pt x="1" y="18055"/>
                  </a:lnTo>
                  <a:lnTo>
                    <a:pt x="517" y="18055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 rot="5400000">
              <a:off x="755647" y="3915202"/>
              <a:ext cx="14051" cy="1525379"/>
            </a:xfrm>
            <a:custGeom>
              <a:avLst/>
              <a:gdLst/>
              <a:ahLst/>
              <a:cxnLst/>
              <a:rect l="l" t="t" r="r" b="b"/>
              <a:pathLst>
                <a:path w="487" h="52859" extrusionOk="0">
                  <a:moveTo>
                    <a:pt x="487" y="0"/>
                  </a:moveTo>
                  <a:cubicBezTo>
                    <a:pt x="426" y="91"/>
                    <a:pt x="335" y="152"/>
                    <a:pt x="244" y="243"/>
                  </a:cubicBezTo>
                  <a:cubicBezTo>
                    <a:pt x="244" y="243"/>
                    <a:pt x="244" y="213"/>
                    <a:pt x="244" y="213"/>
                  </a:cubicBezTo>
                  <a:cubicBezTo>
                    <a:pt x="183" y="122"/>
                    <a:pt x="92" y="91"/>
                    <a:pt x="0" y="91"/>
                  </a:cubicBezTo>
                  <a:lnTo>
                    <a:pt x="0" y="52858"/>
                  </a:lnTo>
                  <a:lnTo>
                    <a:pt x="487" y="52858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 rot="5400000">
              <a:off x="551275" y="3760898"/>
              <a:ext cx="14946" cy="1117507"/>
            </a:xfrm>
            <a:custGeom>
              <a:avLst/>
              <a:gdLst/>
              <a:ahLst/>
              <a:cxnLst/>
              <a:rect l="l" t="t" r="r" b="b"/>
              <a:pathLst>
                <a:path w="518" h="38725" extrusionOk="0">
                  <a:moveTo>
                    <a:pt x="517" y="0"/>
                  </a:moveTo>
                  <a:cubicBezTo>
                    <a:pt x="426" y="31"/>
                    <a:pt x="365" y="61"/>
                    <a:pt x="274" y="61"/>
                  </a:cubicBezTo>
                  <a:lnTo>
                    <a:pt x="1" y="335"/>
                  </a:lnTo>
                  <a:lnTo>
                    <a:pt x="1" y="38724"/>
                  </a:lnTo>
                  <a:lnTo>
                    <a:pt x="517" y="38724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 rot="5400000">
              <a:off x="841608" y="4187057"/>
              <a:ext cx="14051" cy="1695522"/>
            </a:xfrm>
            <a:custGeom>
              <a:avLst/>
              <a:gdLst/>
              <a:ahLst/>
              <a:cxnLst/>
              <a:rect l="l" t="t" r="r" b="b"/>
              <a:pathLst>
                <a:path w="487" h="58755" extrusionOk="0">
                  <a:moveTo>
                    <a:pt x="0" y="0"/>
                  </a:moveTo>
                  <a:lnTo>
                    <a:pt x="0" y="58755"/>
                  </a:lnTo>
                  <a:lnTo>
                    <a:pt x="487" y="58755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 rot="5400000">
              <a:off x="841161" y="4008594"/>
              <a:ext cx="14946" cy="1695522"/>
            </a:xfrm>
            <a:custGeom>
              <a:avLst/>
              <a:gdLst/>
              <a:ahLst/>
              <a:cxnLst/>
              <a:rect l="l" t="t" r="r" b="b"/>
              <a:pathLst>
                <a:path w="518" h="58755" extrusionOk="0">
                  <a:moveTo>
                    <a:pt x="1" y="0"/>
                  </a:moveTo>
                  <a:lnTo>
                    <a:pt x="1" y="58755"/>
                  </a:lnTo>
                  <a:lnTo>
                    <a:pt x="517" y="58755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 rot="5400000">
              <a:off x="651275" y="3839803"/>
              <a:ext cx="14946" cy="1317518"/>
            </a:xfrm>
            <a:custGeom>
              <a:avLst/>
              <a:gdLst/>
              <a:ahLst/>
              <a:cxnLst/>
              <a:rect l="l" t="t" r="r" b="b"/>
              <a:pathLst>
                <a:path w="518" h="45656" extrusionOk="0">
                  <a:moveTo>
                    <a:pt x="517" y="1"/>
                  </a:moveTo>
                  <a:cubicBezTo>
                    <a:pt x="395" y="123"/>
                    <a:pt x="274" y="244"/>
                    <a:pt x="183" y="366"/>
                  </a:cubicBezTo>
                  <a:lnTo>
                    <a:pt x="0" y="548"/>
                  </a:lnTo>
                  <a:lnTo>
                    <a:pt x="0" y="45655"/>
                  </a:lnTo>
                  <a:lnTo>
                    <a:pt x="517" y="45655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9" name="Google Shape;299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24225">
            <a:off x="7755071" y="3526899"/>
            <a:ext cx="1321971" cy="13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8"/>
          <p:cNvSpPr/>
          <p:nvPr/>
        </p:nvSpPr>
        <p:spPr>
          <a:xfrm rot="-2700262" flipH="1">
            <a:off x="323052" y="4532391"/>
            <a:ext cx="858824" cy="689987"/>
          </a:xfrm>
          <a:custGeom>
            <a:avLst/>
            <a:gdLst/>
            <a:ahLst/>
            <a:cxnLst/>
            <a:rect l="l" t="t" r="r" b="b"/>
            <a:pathLst>
              <a:path w="37083" h="31795" extrusionOk="0">
                <a:moveTo>
                  <a:pt x="29636" y="1"/>
                </a:moveTo>
                <a:lnTo>
                  <a:pt x="0" y="22494"/>
                </a:lnTo>
                <a:cubicBezTo>
                  <a:pt x="61" y="22524"/>
                  <a:pt x="122" y="22554"/>
                  <a:pt x="182" y="22554"/>
                </a:cubicBezTo>
                <a:cubicBezTo>
                  <a:pt x="274" y="22585"/>
                  <a:pt x="334" y="22646"/>
                  <a:pt x="365" y="22706"/>
                </a:cubicBezTo>
                <a:lnTo>
                  <a:pt x="730" y="23162"/>
                </a:lnTo>
                <a:cubicBezTo>
                  <a:pt x="753" y="23198"/>
                  <a:pt x="758" y="23206"/>
                  <a:pt x="756" y="23206"/>
                </a:cubicBezTo>
                <a:cubicBezTo>
                  <a:pt x="754" y="23206"/>
                  <a:pt x="747" y="23200"/>
                  <a:pt x="741" y="23200"/>
                </a:cubicBezTo>
                <a:cubicBezTo>
                  <a:pt x="735" y="23200"/>
                  <a:pt x="730" y="23205"/>
                  <a:pt x="730" y="23223"/>
                </a:cubicBezTo>
                <a:cubicBezTo>
                  <a:pt x="730" y="23254"/>
                  <a:pt x="699" y="23254"/>
                  <a:pt x="669" y="23254"/>
                </a:cubicBezTo>
                <a:lnTo>
                  <a:pt x="638" y="23223"/>
                </a:lnTo>
                <a:lnTo>
                  <a:pt x="638" y="23223"/>
                </a:lnTo>
                <a:cubicBezTo>
                  <a:pt x="851" y="23497"/>
                  <a:pt x="1064" y="23801"/>
                  <a:pt x="1338" y="24135"/>
                </a:cubicBezTo>
                <a:lnTo>
                  <a:pt x="1611" y="24469"/>
                </a:lnTo>
                <a:lnTo>
                  <a:pt x="1763" y="24591"/>
                </a:lnTo>
                <a:cubicBezTo>
                  <a:pt x="1824" y="24621"/>
                  <a:pt x="1885" y="24682"/>
                  <a:pt x="1976" y="24743"/>
                </a:cubicBezTo>
                <a:cubicBezTo>
                  <a:pt x="2006" y="24773"/>
                  <a:pt x="2037" y="24804"/>
                  <a:pt x="2067" y="24865"/>
                </a:cubicBezTo>
                <a:lnTo>
                  <a:pt x="2067" y="24895"/>
                </a:lnTo>
                <a:cubicBezTo>
                  <a:pt x="2219" y="25077"/>
                  <a:pt x="2371" y="25229"/>
                  <a:pt x="2493" y="25412"/>
                </a:cubicBezTo>
                <a:cubicBezTo>
                  <a:pt x="2797" y="25746"/>
                  <a:pt x="3100" y="26050"/>
                  <a:pt x="3374" y="26354"/>
                </a:cubicBezTo>
                <a:cubicBezTo>
                  <a:pt x="3526" y="26475"/>
                  <a:pt x="3617" y="26658"/>
                  <a:pt x="3617" y="26871"/>
                </a:cubicBezTo>
                <a:cubicBezTo>
                  <a:pt x="3678" y="26931"/>
                  <a:pt x="3769" y="27023"/>
                  <a:pt x="3860" y="27083"/>
                </a:cubicBezTo>
                <a:cubicBezTo>
                  <a:pt x="3860" y="27083"/>
                  <a:pt x="3860" y="27070"/>
                  <a:pt x="3869" y="27070"/>
                </a:cubicBezTo>
                <a:cubicBezTo>
                  <a:pt x="3874" y="27070"/>
                  <a:pt x="3881" y="27073"/>
                  <a:pt x="3891" y="27083"/>
                </a:cubicBezTo>
                <a:cubicBezTo>
                  <a:pt x="3921" y="27114"/>
                  <a:pt x="3982" y="27144"/>
                  <a:pt x="4012" y="27175"/>
                </a:cubicBezTo>
                <a:cubicBezTo>
                  <a:pt x="4256" y="27448"/>
                  <a:pt x="4499" y="27631"/>
                  <a:pt x="4742" y="27904"/>
                </a:cubicBezTo>
                <a:cubicBezTo>
                  <a:pt x="4803" y="27965"/>
                  <a:pt x="4894" y="28147"/>
                  <a:pt x="4863" y="28178"/>
                </a:cubicBezTo>
                <a:cubicBezTo>
                  <a:pt x="4863" y="28208"/>
                  <a:pt x="4803" y="28269"/>
                  <a:pt x="4772" y="28330"/>
                </a:cubicBezTo>
                <a:lnTo>
                  <a:pt x="4803" y="28360"/>
                </a:lnTo>
                <a:cubicBezTo>
                  <a:pt x="4863" y="28512"/>
                  <a:pt x="4924" y="28664"/>
                  <a:pt x="4955" y="28816"/>
                </a:cubicBezTo>
                <a:lnTo>
                  <a:pt x="5076" y="28968"/>
                </a:lnTo>
                <a:cubicBezTo>
                  <a:pt x="5471" y="29181"/>
                  <a:pt x="5806" y="29545"/>
                  <a:pt x="5958" y="30001"/>
                </a:cubicBezTo>
                <a:cubicBezTo>
                  <a:pt x="6018" y="30093"/>
                  <a:pt x="6079" y="30214"/>
                  <a:pt x="6140" y="30305"/>
                </a:cubicBezTo>
                <a:cubicBezTo>
                  <a:pt x="6262" y="30397"/>
                  <a:pt x="6414" y="30518"/>
                  <a:pt x="6505" y="30670"/>
                </a:cubicBezTo>
                <a:cubicBezTo>
                  <a:pt x="6535" y="30700"/>
                  <a:pt x="6566" y="30761"/>
                  <a:pt x="6566" y="30792"/>
                </a:cubicBezTo>
                <a:lnTo>
                  <a:pt x="6566" y="30852"/>
                </a:lnTo>
                <a:lnTo>
                  <a:pt x="6474" y="30852"/>
                </a:lnTo>
                <a:cubicBezTo>
                  <a:pt x="6444" y="30852"/>
                  <a:pt x="6414" y="30852"/>
                  <a:pt x="6383" y="30883"/>
                </a:cubicBezTo>
                <a:cubicBezTo>
                  <a:pt x="6383" y="30883"/>
                  <a:pt x="6383" y="30913"/>
                  <a:pt x="6383" y="30944"/>
                </a:cubicBezTo>
                <a:cubicBezTo>
                  <a:pt x="6414" y="31004"/>
                  <a:pt x="6414" y="31035"/>
                  <a:pt x="6444" y="31065"/>
                </a:cubicBezTo>
                <a:cubicBezTo>
                  <a:pt x="6505" y="31126"/>
                  <a:pt x="6596" y="31156"/>
                  <a:pt x="6596" y="31308"/>
                </a:cubicBezTo>
                <a:cubicBezTo>
                  <a:pt x="6596" y="31369"/>
                  <a:pt x="6626" y="31430"/>
                  <a:pt x="6657" y="31521"/>
                </a:cubicBezTo>
                <a:cubicBezTo>
                  <a:pt x="6748" y="31582"/>
                  <a:pt x="6778" y="31673"/>
                  <a:pt x="6809" y="31795"/>
                </a:cubicBezTo>
                <a:lnTo>
                  <a:pt x="37083" y="8876"/>
                </a:lnTo>
                <a:cubicBezTo>
                  <a:pt x="36931" y="8603"/>
                  <a:pt x="36809" y="8360"/>
                  <a:pt x="36627" y="8025"/>
                </a:cubicBezTo>
                <a:cubicBezTo>
                  <a:pt x="36566" y="7904"/>
                  <a:pt x="36505" y="7752"/>
                  <a:pt x="36505" y="7600"/>
                </a:cubicBezTo>
                <a:cubicBezTo>
                  <a:pt x="36445" y="7509"/>
                  <a:pt x="36384" y="7448"/>
                  <a:pt x="36323" y="7357"/>
                </a:cubicBezTo>
                <a:lnTo>
                  <a:pt x="36262" y="7357"/>
                </a:lnTo>
                <a:cubicBezTo>
                  <a:pt x="36262" y="7326"/>
                  <a:pt x="36232" y="7265"/>
                  <a:pt x="36232" y="7235"/>
                </a:cubicBezTo>
                <a:cubicBezTo>
                  <a:pt x="36201" y="7144"/>
                  <a:pt x="36141" y="7083"/>
                  <a:pt x="36110" y="6992"/>
                </a:cubicBezTo>
                <a:lnTo>
                  <a:pt x="35958" y="6810"/>
                </a:lnTo>
                <a:cubicBezTo>
                  <a:pt x="35928" y="6718"/>
                  <a:pt x="35867" y="6627"/>
                  <a:pt x="35806" y="6597"/>
                </a:cubicBezTo>
                <a:cubicBezTo>
                  <a:pt x="35776" y="6566"/>
                  <a:pt x="35776" y="6536"/>
                  <a:pt x="35745" y="6536"/>
                </a:cubicBezTo>
                <a:cubicBezTo>
                  <a:pt x="35593" y="6384"/>
                  <a:pt x="35442" y="6232"/>
                  <a:pt x="35290" y="6110"/>
                </a:cubicBezTo>
                <a:cubicBezTo>
                  <a:pt x="35275" y="6130"/>
                  <a:pt x="35259" y="6139"/>
                  <a:pt x="35243" y="6139"/>
                </a:cubicBezTo>
                <a:cubicBezTo>
                  <a:pt x="35159" y="6139"/>
                  <a:pt x="35057" y="5913"/>
                  <a:pt x="34955" y="5837"/>
                </a:cubicBezTo>
                <a:cubicBezTo>
                  <a:pt x="34925" y="5715"/>
                  <a:pt x="34864" y="5624"/>
                  <a:pt x="34773" y="5563"/>
                </a:cubicBezTo>
                <a:cubicBezTo>
                  <a:pt x="34668" y="5484"/>
                  <a:pt x="34585" y="5405"/>
                  <a:pt x="34506" y="5405"/>
                </a:cubicBezTo>
                <a:cubicBezTo>
                  <a:pt x="34493" y="5405"/>
                  <a:pt x="34481" y="5407"/>
                  <a:pt x="34469" y="5411"/>
                </a:cubicBezTo>
                <a:cubicBezTo>
                  <a:pt x="34410" y="5417"/>
                  <a:pt x="34362" y="5422"/>
                  <a:pt x="34322" y="5422"/>
                </a:cubicBezTo>
                <a:cubicBezTo>
                  <a:pt x="34158" y="5422"/>
                  <a:pt x="34129" y="5341"/>
                  <a:pt x="33983" y="4925"/>
                </a:cubicBezTo>
                <a:cubicBezTo>
                  <a:pt x="33983" y="4895"/>
                  <a:pt x="33952" y="4895"/>
                  <a:pt x="33952" y="4864"/>
                </a:cubicBezTo>
                <a:cubicBezTo>
                  <a:pt x="33922" y="4803"/>
                  <a:pt x="33861" y="4743"/>
                  <a:pt x="33861" y="4743"/>
                </a:cubicBezTo>
                <a:cubicBezTo>
                  <a:pt x="33856" y="4748"/>
                  <a:pt x="33847" y="4751"/>
                  <a:pt x="33837" y="4751"/>
                </a:cubicBezTo>
                <a:cubicBezTo>
                  <a:pt x="33788" y="4751"/>
                  <a:pt x="33693" y="4696"/>
                  <a:pt x="33618" y="4621"/>
                </a:cubicBezTo>
                <a:lnTo>
                  <a:pt x="33679" y="4621"/>
                </a:lnTo>
                <a:cubicBezTo>
                  <a:pt x="33703" y="4621"/>
                  <a:pt x="33722" y="4626"/>
                  <a:pt x="33735" y="4626"/>
                </a:cubicBezTo>
                <a:cubicBezTo>
                  <a:pt x="33754" y="4626"/>
                  <a:pt x="33758" y="4615"/>
                  <a:pt x="33739" y="4560"/>
                </a:cubicBezTo>
                <a:cubicBezTo>
                  <a:pt x="33739" y="4469"/>
                  <a:pt x="33679" y="4408"/>
                  <a:pt x="33618" y="4347"/>
                </a:cubicBezTo>
                <a:cubicBezTo>
                  <a:pt x="33496" y="4256"/>
                  <a:pt x="33344" y="4135"/>
                  <a:pt x="33253" y="4013"/>
                </a:cubicBezTo>
                <a:cubicBezTo>
                  <a:pt x="33242" y="4015"/>
                  <a:pt x="33231" y="4016"/>
                  <a:pt x="33220" y="4016"/>
                </a:cubicBezTo>
                <a:cubicBezTo>
                  <a:pt x="33083" y="4016"/>
                  <a:pt x="32968" y="3848"/>
                  <a:pt x="32827" y="3679"/>
                </a:cubicBezTo>
                <a:cubicBezTo>
                  <a:pt x="32767" y="3588"/>
                  <a:pt x="32706" y="3527"/>
                  <a:pt x="32615" y="3496"/>
                </a:cubicBezTo>
                <a:cubicBezTo>
                  <a:pt x="32524" y="3466"/>
                  <a:pt x="32432" y="3405"/>
                  <a:pt x="32402" y="3344"/>
                </a:cubicBezTo>
                <a:cubicBezTo>
                  <a:pt x="32280" y="3192"/>
                  <a:pt x="32159" y="3010"/>
                  <a:pt x="32007" y="2858"/>
                </a:cubicBezTo>
                <a:cubicBezTo>
                  <a:pt x="31998" y="2845"/>
                  <a:pt x="31992" y="2836"/>
                  <a:pt x="31988" y="2831"/>
                </a:cubicBezTo>
                <a:lnTo>
                  <a:pt x="31988" y="2831"/>
                </a:lnTo>
                <a:cubicBezTo>
                  <a:pt x="31990" y="2832"/>
                  <a:pt x="31992" y="2833"/>
                  <a:pt x="31995" y="2833"/>
                </a:cubicBezTo>
                <a:cubicBezTo>
                  <a:pt x="32001" y="2833"/>
                  <a:pt x="32007" y="2826"/>
                  <a:pt x="32007" y="2797"/>
                </a:cubicBezTo>
                <a:cubicBezTo>
                  <a:pt x="32007" y="2776"/>
                  <a:pt x="32037" y="2754"/>
                  <a:pt x="32055" y="2754"/>
                </a:cubicBezTo>
                <a:cubicBezTo>
                  <a:pt x="32062" y="2754"/>
                  <a:pt x="32068" y="2758"/>
                  <a:pt x="32068" y="2767"/>
                </a:cubicBezTo>
                <a:lnTo>
                  <a:pt x="32098" y="2797"/>
                </a:lnTo>
                <a:cubicBezTo>
                  <a:pt x="31885" y="2493"/>
                  <a:pt x="31672" y="2189"/>
                  <a:pt x="31338" y="1825"/>
                </a:cubicBezTo>
                <a:lnTo>
                  <a:pt x="31065" y="1490"/>
                </a:lnTo>
                <a:lnTo>
                  <a:pt x="30913" y="1338"/>
                </a:lnTo>
                <a:cubicBezTo>
                  <a:pt x="30852" y="1308"/>
                  <a:pt x="30761" y="1247"/>
                  <a:pt x="30669" y="1186"/>
                </a:cubicBezTo>
                <a:cubicBezTo>
                  <a:pt x="30639" y="1156"/>
                  <a:pt x="30609" y="1095"/>
                  <a:pt x="30578" y="1065"/>
                </a:cubicBezTo>
                <a:lnTo>
                  <a:pt x="30578" y="1004"/>
                </a:lnTo>
                <a:cubicBezTo>
                  <a:pt x="30396" y="822"/>
                  <a:pt x="30244" y="639"/>
                  <a:pt x="30092" y="457"/>
                </a:cubicBezTo>
                <a:lnTo>
                  <a:pt x="29636" y="1"/>
                </a:lnTo>
                <a:close/>
              </a:path>
            </a:pathLst>
          </a:custGeom>
          <a:solidFill>
            <a:srgbClr val="EEB087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" name="Google Shape;301;p8"/>
          <p:cNvGrpSpPr/>
          <p:nvPr/>
        </p:nvGrpSpPr>
        <p:grpSpPr>
          <a:xfrm flipH="1">
            <a:off x="7920228" y="4572291"/>
            <a:ext cx="763627" cy="216896"/>
            <a:chOff x="-937330" y="2132492"/>
            <a:chExt cx="1437281" cy="495310"/>
          </a:xfrm>
        </p:grpSpPr>
        <p:sp>
          <p:nvSpPr>
            <p:cNvPr id="302" name="Google Shape;302;p8"/>
            <p:cNvSpPr/>
            <p:nvPr/>
          </p:nvSpPr>
          <p:spPr>
            <a:xfrm>
              <a:off x="-891600" y="2132500"/>
              <a:ext cx="1346400" cy="495300"/>
            </a:xfrm>
            <a:prstGeom prst="rect">
              <a:avLst/>
            </a:prstGeom>
            <a:solidFill>
              <a:srgbClr val="B9B690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3" name="Google Shape;303;p8"/>
            <p:cNvGrpSpPr/>
            <p:nvPr/>
          </p:nvGrpSpPr>
          <p:grpSpPr>
            <a:xfrm>
              <a:off x="451820" y="2132492"/>
              <a:ext cx="48131" cy="495310"/>
              <a:chOff x="451820" y="2132492"/>
              <a:chExt cx="48131" cy="495310"/>
            </a:xfrm>
          </p:grpSpPr>
          <p:grpSp>
            <p:nvGrpSpPr>
              <p:cNvPr id="304" name="Google Shape;304;p8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305" name="Google Shape;305;p8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8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8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8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8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0" name="Google Shape;310;p8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311" name="Google Shape;311;p8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8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8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8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6" name="Google Shape;316;p8"/>
            <p:cNvGrpSpPr/>
            <p:nvPr/>
          </p:nvGrpSpPr>
          <p:grpSpPr>
            <a:xfrm rot="10800000">
              <a:off x="-937330" y="2132492"/>
              <a:ext cx="48131" cy="495310"/>
              <a:chOff x="451820" y="2132492"/>
              <a:chExt cx="48131" cy="495310"/>
            </a:xfrm>
          </p:grpSpPr>
          <p:grpSp>
            <p:nvGrpSpPr>
              <p:cNvPr id="317" name="Google Shape;317;p8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318" name="Google Shape;318;p8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8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8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8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8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3" name="Google Shape;323;p8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324" name="Google Shape;324;p8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8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29" name="Google Shape;329;p8"/>
          <p:cNvGrpSpPr/>
          <p:nvPr/>
        </p:nvGrpSpPr>
        <p:grpSpPr>
          <a:xfrm rot="10800000" flipH="1">
            <a:off x="-19198" y="-45095"/>
            <a:ext cx="2126537" cy="763000"/>
            <a:chOff x="-1618822" y="1926548"/>
            <a:chExt cx="2684682" cy="940582"/>
          </a:xfrm>
        </p:grpSpPr>
        <p:sp>
          <p:nvSpPr>
            <p:cNvPr id="330" name="Google Shape;330;p8"/>
            <p:cNvSpPr/>
            <p:nvPr/>
          </p:nvSpPr>
          <p:spPr>
            <a:xfrm>
              <a:off x="-1618822" y="1926548"/>
              <a:ext cx="2684682" cy="940581"/>
            </a:xfrm>
            <a:custGeom>
              <a:avLst/>
              <a:gdLst/>
              <a:ahLst/>
              <a:cxnLst/>
              <a:rect l="l" t="t" r="r" b="b"/>
              <a:pathLst>
                <a:path w="19509" h="6835" extrusionOk="0">
                  <a:moveTo>
                    <a:pt x="0" y="1"/>
                  </a:moveTo>
                  <a:lnTo>
                    <a:pt x="0" y="6338"/>
                  </a:lnTo>
                  <a:lnTo>
                    <a:pt x="19509" y="6835"/>
                  </a:lnTo>
                  <a:cubicBezTo>
                    <a:pt x="19509" y="6835"/>
                    <a:pt x="18534" y="5816"/>
                    <a:pt x="18095" y="5816"/>
                  </a:cubicBezTo>
                  <a:cubicBezTo>
                    <a:pt x="18073" y="5816"/>
                    <a:pt x="18052" y="5819"/>
                    <a:pt x="18033" y="5824"/>
                  </a:cubicBezTo>
                  <a:cubicBezTo>
                    <a:pt x="17963" y="5841"/>
                    <a:pt x="17894" y="5849"/>
                    <a:pt x="17824" y="5849"/>
                  </a:cubicBezTo>
                  <a:cubicBezTo>
                    <a:pt x="17495" y="5849"/>
                    <a:pt x="17178" y="5678"/>
                    <a:pt x="16926" y="5519"/>
                  </a:cubicBezTo>
                  <a:cubicBezTo>
                    <a:pt x="16657" y="5336"/>
                    <a:pt x="16700" y="5003"/>
                    <a:pt x="16308" y="5003"/>
                  </a:cubicBezTo>
                  <a:cubicBezTo>
                    <a:pt x="16255" y="5003"/>
                    <a:pt x="16194" y="5009"/>
                    <a:pt x="16124" y="5022"/>
                  </a:cubicBezTo>
                  <a:cubicBezTo>
                    <a:pt x="15937" y="5052"/>
                    <a:pt x="15781" y="5072"/>
                    <a:pt x="15637" y="5072"/>
                  </a:cubicBezTo>
                  <a:cubicBezTo>
                    <a:pt x="15308" y="5072"/>
                    <a:pt x="15039" y="4966"/>
                    <a:pt x="14616" y="4621"/>
                  </a:cubicBezTo>
                  <a:cubicBezTo>
                    <a:pt x="14022" y="4108"/>
                    <a:pt x="14022" y="3707"/>
                    <a:pt x="13108" y="3418"/>
                  </a:cubicBezTo>
                  <a:cubicBezTo>
                    <a:pt x="12939" y="3361"/>
                    <a:pt x="12795" y="3339"/>
                    <a:pt x="12669" y="3339"/>
                  </a:cubicBezTo>
                  <a:cubicBezTo>
                    <a:pt x="12279" y="3339"/>
                    <a:pt x="12055" y="3545"/>
                    <a:pt x="11780" y="3545"/>
                  </a:cubicBezTo>
                  <a:cubicBezTo>
                    <a:pt x="11669" y="3545"/>
                    <a:pt x="11549" y="3511"/>
                    <a:pt x="11407" y="3418"/>
                  </a:cubicBezTo>
                  <a:cubicBezTo>
                    <a:pt x="10813" y="3017"/>
                    <a:pt x="10428" y="3225"/>
                    <a:pt x="9771" y="2776"/>
                  </a:cubicBezTo>
                  <a:cubicBezTo>
                    <a:pt x="9097" y="2311"/>
                    <a:pt x="8696" y="2006"/>
                    <a:pt x="8407" y="2006"/>
                  </a:cubicBezTo>
                  <a:cubicBezTo>
                    <a:pt x="8204" y="2006"/>
                    <a:pt x="7737" y="2099"/>
                    <a:pt x="7296" y="2099"/>
                  </a:cubicBezTo>
                  <a:cubicBezTo>
                    <a:pt x="7075" y="2099"/>
                    <a:pt x="6861" y="2075"/>
                    <a:pt x="6690" y="2006"/>
                  </a:cubicBezTo>
                  <a:cubicBezTo>
                    <a:pt x="6193" y="1813"/>
                    <a:pt x="5888" y="1300"/>
                    <a:pt x="5487" y="1300"/>
                  </a:cubicBezTo>
                  <a:cubicBezTo>
                    <a:pt x="5121" y="1300"/>
                    <a:pt x="4596" y="887"/>
                    <a:pt x="3971" y="887"/>
                  </a:cubicBezTo>
                  <a:cubicBezTo>
                    <a:pt x="3910" y="887"/>
                    <a:pt x="3849" y="890"/>
                    <a:pt x="3786" y="899"/>
                  </a:cubicBezTo>
                  <a:cubicBezTo>
                    <a:pt x="3343" y="970"/>
                    <a:pt x="3019" y="1154"/>
                    <a:pt x="2717" y="1154"/>
                  </a:cubicBezTo>
                  <a:cubicBezTo>
                    <a:pt x="2538" y="1154"/>
                    <a:pt x="2367" y="1090"/>
                    <a:pt x="2182" y="899"/>
                  </a:cubicBezTo>
                  <a:cubicBezTo>
                    <a:pt x="1701" y="40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-1618822" y="1994942"/>
              <a:ext cx="2684682" cy="872188"/>
            </a:xfrm>
            <a:custGeom>
              <a:avLst/>
              <a:gdLst/>
              <a:ahLst/>
              <a:cxnLst/>
              <a:rect l="l" t="t" r="r" b="b"/>
              <a:pathLst>
                <a:path w="19509" h="6338" extrusionOk="0">
                  <a:moveTo>
                    <a:pt x="0" y="1"/>
                  </a:moveTo>
                  <a:lnTo>
                    <a:pt x="0" y="6338"/>
                  </a:lnTo>
                  <a:lnTo>
                    <a:pt x="19509" y="6338"/>
                  </a:lnTo>
                  <a:cubicBezTo>
                    <a:pt x="19509" y="6338"/>
                    <a:pt x="18604" y="5811"/>
                    <a:pt x="18145" y="5811"/>
                  </a:cubicBezTo>
                  <a:cubicBezTo>
                    <a:pt x="18104" y="5811"/>
                    <a:pt x="18066" y="5815"/>
                    <a:pt x="18033" y="5825"/>
                  </a:cubicBezTo>
                  <a:cubicBezTo>
                    <a:pt x="17963" y="5841"/>
                    <a:pt x="17894" y="5849"/>
                    <a:pt x="17824" y="5849"/>
                  </a:cubicBezTo>
                  <a:cubicBezTo>
                    <a:pt x="17495" y="5849"/>
                    <a:pt x="17178" y="5679"/>
                    <a:pt x="16926" y="5520"/>
                  </a:cubicBezTo>
                  <a:cubicBezTo>
                    <a:pt x="16657" y="5336"/>
                    <a:pt x="16700" y="5003"/>
                    <a:pt x="16308" y="5003"/>
                  </a:cubicBezTo>
                  <a:cubicBezTo>
                    <a:pt x="16255" y="5003"/>
                    <a:pt x="16194" y="5009"/>
                    <a:pt x="16124" y="5022"/>
                  </a:cubicBezTo>
                  <a:cubicBezTo>
                    <a:pt x="15937" y="5052"/>
                    <a:pt x="15781" y="5072"/>
                    <a:pt x="15637" y="5072"/>
                  </a:cubicBezTo>
                  <a:cubicBezTo>
                    <a:pt x="15308" y="5072"/>
                    <a:pt x="15039" y="4967"/>
                    <a:pt x="14616" y="4621"/>
                  </a:cubicBezTo>
                  <a:cubicBezTo>
                    <a:pt x="14022" y="4108"/>
                    <a:pt x="14022" y="4108"/>
                    <a:pt x="13108" y="3819"/>
                  </a:cubicBezTo>
                  <a:cubicBezTo>
                    <a:pt x="12939" y="3762"/>
                    <a:pt x="12795" y="3740"/>
                    <a:pt x="12669" y="3740"/>
                  </a:cubicBezTo>
                  <a:cubicBezTo>
                    <a:pt x="12279" y="3740"/>
                    <a:pt x="12055" y="3946"/>
                    <a:pt x="11780" y="3946"/>
                  </a:cubicBezTo>
                  <a:cubicBezTo>
                    <a:pt x="11669" y="3946"/>
                    <a:pt x="11549" y="3913"/>
                    <a:pt x="11407" y="3819"/>
                  </a:cubicBezTo>
                  <a:cubicBezTo>
                    <a:pt x="10813" y="3418"/>
                    <a:pt x="10428" y="3627"/>
                    <a:pt x="9771" y="3177"/>
                  </a:cubicBezTo>
                  <a:cubicBezTo>
                    <a:pt x="9097" y="2712"/>
                    <a:pt x="8696" y="2407"/>
                    <a:pt x="8407" y="2407"/>
                  </a:cubicBezTo>
                  <a:cubicBezTo>
                    <a:pt x="8102" y="2407"/>
                    <a:pt x="7204" y="2215"/>
                    <a:pt x="6690" y="2006"/>
                  </a:cubicBezTo>
                  <a:cubicBezTo>
                    <a:pt x="6193" y="1814"/>
                    <a:pt x="5888" y="1300"/>
                    <a:pt x="5487" y="1300"/>
                  </a:cubicBezTo>
                  <a:cubicBezTo>
                    <a:pt x="5121" y="1300"/>
                    <a:pt x="4596" y="887"/>
                    <a:pt x="3971" y="887"/>
                  </a:cubicBezTo>
                  <a:cubicBezTo>
                    <a:pt x="3910" y="887"/>
                    <a:pt x="3849" y="891"/>
                    <a:pt x="3786" y="899"/>
                  </a:cubicBezTo>
                  <a:cubicBezTo>
                    <a:pt x="3343" y="970"/>
                    <a:pt x="3019" y="1155"/>
                    <a:pt x="2717" y="1155"/>
                  </a:cubicBezTo>
                  <a:cubicBezTo>
                    <a:pt x="2538" y="1155"/>
                    <a:pt x="2367" y="1090"/>
                    <a:pt x="2182" y="899"/>
                  </a:cubicBezTo>
                  <a:cubicBezTo>
                    <a:pt x="1701" y="40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2" name="Google Shape;332;p8"/>
          <p:cNvPicPr preferRelativeResize="0"/>
          <p:nvPr/>
        </p:nvPicPr>
        <p:blipFill rotWithShape="1">
          <a:blip r:embed="rId6">
            <a:alphaModFix/>
          </a:blip>
          <a:srcRect r="54237"/>
          <a:stretch/>
        </p:blipFill>
        <p:spPr>
          <a:xfrm rot="5555326" flipH="1">
            <a:off x="384350" y="-207431"/>
            <a:ext cx="626314" cy="1367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3" name="Google Shape;333;p8"/>
          <p:cNvGrpSpPr/>
          <p:nvPr/>
        </p:nvGrpSpPr>
        <p:grpSpPr>
          <a:xfrm rot="-5244764" flipH="1">
            <a:off x="103823" y="330379"/>
            <a:ext cx="611324" cy="265559"/>
            <a:chOff x="-937330" y="2132492"/>
            <a:chExt cx="1437281" cy="495310"/>
          </a:xfrm>
        </p:grpSpPr>
        <p:sp>
          <p:nvSpPr>
            <p:cNvPr id="334" name="Google Shape;334;p8"/>
            <p:cNvSpPr/>
            <p:nvPr/>
          </p:nvSpPr>
          <p:spPr>
            <a:xfrm>
              <a:off x="-891600" y="2132500"/>
              <a:ext cx="1346400" cy="495300"/>
            </a:xfrm>
            <a:prstGeom prst="rect">
              <a:avLst/>
            </a:prstGeom>
            <a:solidFill>
              <a:srgbClr val="768950">
                <a:alpha val="4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5" name="Google Shape;335;p8"/>
            <p:cNvGrpSpPr/>
            <p:nvPr/>
          </p:nvGrpSpPr>
          <p:grpSpPr>
            <a:xfrm>
              <a:off x="451820" y="2132492"/>
              <a:ext cx="48131" cy="495310"/>
              <a:chOff x="451820" y="2132492"/>
              <a:chExt cx="48131" cy="495310"/>
            </a:xfrm>
          </p:grpSpPr>
          <p:grpSp>
            <p:nvGrpSpPr>
              <p:cNvPr id="336" name="Google Shape;336;p8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337" name="Google Shape;337;p8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8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8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8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8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2" name="Google Shape;342;p8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343" name="Google Shape;343;p8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8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8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8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8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48" name="Google Shape;348;p8"/>
            <p:cNvGrpSpPr/>
            <p:nvPr/>
          </p:nvGrpSpPr>
          <p:grpSpPr>
            <a:xfrm rot="10800000">
              <a:off x="-937330" y="2132492"/>
              <a:ext cx="48131" cy="495310"/>
              <a:chOff x="451820" y="2132492"/>
              <a:chExt cx="48131" cy="495310"/>
            </a:xfrm>
          </p:grpSpPr>
          <p:grpSp>
            <p:nvGrpSpPr>
              <p:cNvPr id="349" name="Google Shape;349;p8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350" name="Google Shape;350;p8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8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8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8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8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5" name="Google Shape;355;p8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356" name="Google Shape;356;p8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8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8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8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8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9"/>
          <p:cNvPicPr preferRelativeResize="0"/>
          <p:nvPr/>
        </p:nvPicPr>
        <p:blipFill rotWithShape="1">
          <a:blip r:embed="rId2">
            <a:alphaModFix/>
          </a:blip>
          <a:srcRect b="15597"/>
          <a:stretch/>
        </p:blipFill>
        <p:spPr>
          <a:xfrm rot="10800000"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9"/>
          <p:cNvSpPr txBox="1">
            <a:spLocks noGrp="1"/>
          </p:cNvSpPr>
          <p:nvPr>
            <p:ph type="title"/>
          </p:nvPr>
        </p:nvSpPr>
        <p:spPr>
          <a:xfrm>
            <a:off x="318717" y="157413"/>
            <a:ext cx="8321400" cy="572700"/>
          </a:xfrm>
          <a:prstGeom prst="rect">
            <a:avLst/>
          </a:prstGeom>
        </p:spPr>
        <p:txBody>
          <a:bodyPr spcFirstLastPara="1" wrap="square" lIns="92500" tIns="92500" rIns="92500" bIns="925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9"/>
          <p:cNvSpPr txBox="1">
            <a:spLocks noGrp="1"/>
          </p:cNvSpPr>
          <p:nvPr>
            <p:ph type="body" idx="1"/>
          </p:nvPr>
        </p:nvSpPr>
        <p:spPr>
          <a:xfrm>
            <a:off x="1545600" y="881750"/>
            <a:ext cx="6052800" cy="3516600"/>
          </a:xfrm>
          <a:prstGeom prst="rect">
            <a:avLst/>
          </a:prstGeom>
        </p:spPr>
        <p:txBody>
          <a:bodyPr spcFirstLastPara="1" wrap="square" lIns="92500" tIns="92500" rIns="92500" bIns="925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365" name="Google Shape;365;p9"/>
          <p:cNvGrpSpPr/>
          <p:nvPr/>
        </p:nvGrpSpPr>
        <p:grpSpPr>
          <a:xfrm rot="10800000">
            <a:off x="8084133" y="4150028"/>
            <a:ext cx="1116512" cy="1050080"/>
            <a:chOff x="370925" y="252475"/>
            <a:chExt cx="1739387" cy="1635893"/>
          </a:xfrm>
        </p:grpSpPr>
        <p:sp>
          <p:nvSpPr>
            <p:cNvPr id="366" name="Google Shape;366;p9"/>
            <p:cNvSpPr/>
            <p:nvPr/>
          </p:nvSpPr>
          <p:spPr>
            <a:xfrm>
              <a:off x="370925" y="252475"/>
              <a:ext cx="1739387" cy="1635893"/>
            </a:xfrm>
            <a:custGeom>
              <a:avLst/>
              <a:gdLst/>
              <a:ahLst/>
              <a:cxnLst/>
              <a:rect l="l" t="t" r="r" b="b"/>
              <a:pathLst>
                <a:path w="64380" h="57785" extrusionOk="0">
                  <a:moveTo>
                    <a:pt x="6704" y="0"/>
                  </a:moveTo>
                  <a:cubicBezTo>
                    <a:pt x="3010" y="0"/>
                    <a:pt x="1" y="2976"/>
                    <a:pt x="1" y="6690"/>
                  </a:cubicBezTo>
                  <a:lnTo>
                    <a:pt x="1" y="57784"/>
                  </a:lnTo>
                  <a:cubicBezTo>
                    <a:pt x="335" y="57420"/>
                    <a:pt x="730" y="57085"/>
                    <a:pt x="1156" y="56842"/>
                  </a:cubicBezTo>
                  <a:lnTo>
                    <a:pt x="882" y="56690"/>
                  </a:lnTo>
                  <a:lnTo>
                    <a:pt x="1217" y="56234"/>
                  </a:lnTo>
                  <a:cubicBezTo>
                    <a:pt x="1217" y="56022"/>
                    <a:pt x="1308" y="55839"/>
                    <a:pt x="1490" y="55778"/>
                  </a:cubicBezTo>
                  <a:cubicBezTo>
                    <a:pt x="1521" y="55657"/>
                    <a:pt x="1582" y="55535"/>
                    <a:pt x="1612" y="55383"/>
                  </a:cubicBezTo>
                  <a:cubicBezTo>
                    <a:pt x="1612" y="55262"/>
                    <a:pt x="1703" y="55170"/>
                    <a:pt x="1794" y="55110"/>
                  </a:cubicBezTo>
                  <a:lnTo>
                    <a:pt x="1794" y="55140"/>
                  </a:lnTo>
                  <a:cubicBezTo>
                    <a:pt x="1864" y="55233"/>
                    <a:pt x="1969" y="55273"/>
                    <a:pt x="2123" y="55273"/>
                  </a:cubicBezTo>
                  <a:cubicBezTo>
                    <a:pt x="2171" y="55273"/>
                    <a:pt x="2223" y="55269"/>
                    <a:pt x="2281" y="55262"/>
                  </a:cubicBezTo>
                  <a:cubicBezTo>
                    <a:pt x="2341" y="55049"/>
                    <a:pt x="2433" y="54867"/>
                    <a:pt x="2524" y="54654"/>
                  </a:cubicBezTo>
                  <a:cubicBezTo>
                    <a:pt x="2493" y="54441"/>
                    <a:pt x="2493" y="54198"/>
                    <a:pt x="2554" y="53955"/>
                  </a:cubicBezTo>
                  <a:lnTo>
                    <a:pt x="2676" y="53955"/>
                  </a:lnTo>
                  <a:cubicBezTo>
                    <a:pt x="2767" y="53985"/>
                    <a:pt x="2858" y="54015"/>
                    <a:pt x="2949" y="54076"/>
                  </a:cubicBezTo>
                  <a:cubicBezTo>
                    <a:pt x="3436" y="53529"/>
                    <a:pt x="3952" y="53043"/>
                    <a:pt x="4500" y="52587"/>
                  </a:cubicBezTo>
                  <a:cubicBezTo>
                    <a:pt x="5168" y="51979"/>
                    <a:pt x="5715" y="51462"/>
                    <a:pt x="6323" y="50976"/>
                  </a:cubicBezTo>
                  <a:cubicBezTo>
                    <a:pt x="6414" y="50672"/>
                    <a:pt x="6627" y="50459"/>
                    <a:pt x="6931" y="50368"/>
                  </a:cubicBezTo>
                  <a:lnTo>
                    <a:pt x="7144" y="50368"/>
                  </a:lnTo>
                  <a:cubicBezTo>
                    <a:pt x="7661" y="50034"/>
                    <a:pt x="8208" y="49760"/>
                    <a:pt x="8755" y="49517"/>
                  </a:cubicBezTo>
                  <a:cubicBezTo>
                    <a:pt x="8877" y="49486"/>
                    <a:pt x="8998" y="49456"/>
                    <a:pt x="9150" y="49456"/>
                  </a:cubicBezTo>
                  <a:cubicBezTo>
                    <a:pt x="9150" y="49426"/>
                    <a:pt x="9180" y="49365"/>
                    <a:pt x="9211" y="49335"/>
                  </a:cubicBezTo>
                  <a:cubicBezTo>
                    <a:pt x="9484" y="48939"/>
                    <a:pt x="9728" y="48514"/>
                    <a:pt x="9971" y="48119"/>
                  </a:cubicBezTo>
                  <a:lnTo>
                    <a:pt x="10366" y="48028"/>
                  </a:lnTo>
                  <a:cubicBezTo>
                    <a:pt x="10683" y="47770"/>
                    <a:pt x="11077" y="47629"/>
                    <a:pt x="11473" y="47629"/>
                  </a:cubicBezTo>
                  <a:cubicBezTo>
                    <a:pt x="11685" y="47629"/>
                    <a:pt x="11897" y="47669"/>
                    <a:pt x="12098" y="47754"/>
                  </a:cubicBezTo>
                  <a:cubicBezTo>
                    <a:pt x="12919" y="47146"/>
                    <a:pt x="13649" y="46994"/>
                    <a:pt x="14804" y="46720"/>
                  </a:cubicBezTo>
                  <a:cubicBezTo>
                    <a:pt x="14956" y="46675"/>
                    <a:pt x="15108" y="46652"/>
                    <a:pt x="15256" y="46652"/>
                  </a:cubicBezTo>
                  <a:cubicBezTo>
                    <a:pt x="15404" y="46652"/>
                    <a:pt x="15548" y="46675"/>
                    <a:pt x="15685" y="46720"/>
                  </a:cubicBezTo>
                  <a:cubicBezTo>
                    <a:pt x="15868" y="46690"/>
                    <a:pt x="16020" y="46599"/>
                    <a:pt x="16141" y="46447"/>
                  </a:cubicBezTo>
                  <a:lnTo>
                    <a:pt x="16080" y="46295"/>
                  </a:lnTo>
                  <a:cubicBezTo>
                    <a:pt x="16171" y="46295"/>
                    <a:pt x="16293" y="46325"/>
                    <a:pt x="16384" y="46325"/>
                  </a:cubicBezTo>
                  <a:cubicBezTo>
                    <a:pt x="16536" y="46295"/>
                    <a:pt x="16688" y="46265"/>
                    <a:pt x="16840" y="46234"/>
                  </a:cubicBezTo>
                  <a:cubicBezTo>
                    <a:pt x="16962" y="46143"/>
                    <a:pt x="17053" y="46021"/>
                    <a:pt x="17144" y="45930"/>
                  </a:cubicBezTo>
                  <a:cubicBezTo>
                    <a:pt x="17203" y="45945"/>
                    <a:pt x="17257" y="45953"/>
                    <a:pt x="17305" y="45953"/>
                  </a:cubicBezTo>
                  <a:cubicBezTo>
                    <a:pt x="17454" y="45953"/>
                    <a:pt x="17547" y="45879"/>
                    <a:pt x="17570" y="45717"/>
                  </a:cubicBezTo>
                  <a:cubicBezTo>
                    <a:pt x="17600" y="45687"/>
                    <a:pt x="17630" y="45687"/>
                    <a:pt x="17691" y="45657"/>
                  </a:cubicBezTo>
                  <a:cubicBezTo>
                    <a:pt x="17934" y="45383"/>
                    <a:pt x="18117" y="45079"/>
                    <a:pt x="18330" y="44806"/>
                  </a:cubicBezTo>
                  <a:cubicBezTo>
                    <a:pt x="17965" y="44410"/>
                    <a:pt x="18603" y="44319"/>
                    <a:pt x="18725" y="44106"/>
                  </a:cubicBezTo>
                  <a:cubicBezTo>
                    <a:pt x="18968" y="44106"/>
                    <a:pt x="19150" y="44046"/>
                    <a:pt x="19211" y="43863"/>
                  </a:cubicBezTo>
                  <a:cubicBezTo>
                    <a:pt x="19363" y="43651"/>
                    <a:pt x="19424" y="43407"/>
                    <a:pt x="19393" y="43164"/>
                  </a:cubicBezTo>
                  <a:cubicBezTo>
                    <a:pt x="19029" y="42344"/>
                    <a:pt x="19029" y="42344"/>
                    <a:pt x="20153" y="42283"/>
                  </a:cubicBezTo>
                  <a:lnTo>
                    <a:pt x="20305" y="42283"/>
                  </a:lnTo>
                  <a:cubicBezTo>
                    <a:pt x="20305" y="42283"/>
                    <a:pt x="20488" y="42131"/>
                    <a:pt x="20457" y="42100"/>
                  </a:cubicBezTo>
                  <a:cubicBezTo>
                    <a:pt x="20366" y="41918"/>
                    <a:pt x="20396" y="41705"/>
                    <a:pt x="20548" y="41584"/>
                  </a:cubicBezTo>
                  <a:cubicBezTo>
                    <a:pt x="20579" y="41614"/>
                    <a:pt x="20609" y="41675"/>
                    <a:pt x="20609" y="41736"/>
                  </a:cubicBezTo>
                  <a:cubicBezTo>
                    <a:pt x="20609" y="41888"/>
                    <a:pt x="20609" y="41979"/>
                    <a:pt x="20852" y="42009"/>
                  </a:cubicBezTo>
                  <a:cubicBezTo>
                    <a:pt x="21065" y="42009"/>
                    <a:pt x="21217" y="42009"/>
                    <a:pt x="21217" y="41857"/>
                  </a:cubicBezTo>
                  <a:cubicBezTo>
                    <a:pt x="21278" y="41553"/>
                    <a:pt x="21582" y="41340"/>
                    <a:pt x="21764" y="41097"/>
                  </a:cubicBezTo>
                  <a:cubicBezTo>
                    <a:pt x="21582" y="40702"/>
                    <a:pt x="21886" y="40489"/>
                    <a:pt x="22190" y="40246"/>
                  </a:cubicBezTo>
                  <a:cubicBezTo>
                    <a:pt x="22342" y="40155"/>
                    <a:pt x="22433" y="39973"/>
                    <a:pt x="22403" y="39790"/>
                  </a:cubicBezTo>
                  <a:cubicBezTo>
                    <a:pt x="22372" y="39608"/>
                    <a:pt x="22463" y="39456"/>
                    <a:pt x="22646" y="39365"/>
                  </a:cubicBezTo>
                  <a:cubicBezTo>
                    <a:pt x="22919" y="39182"/>
                    <a:pt x="23193" y="39000"/>
                    <a:pt x="23497" y="38818"/>
                  </a:cubicBezTo>
                  <a:cubicBezTo>
                    <a:pt x="23545" y="38789"/>
                    <a:pt x="23557" y="38778"/>
                    <a:pt x="23557" y="38778"/>
                  </a:cubicBezTo>
                  <a:lnTo>
                    <a:pt x="23557" y="38778"/>
                  </a:lnTo>
                  <a:cubicBezTo>
                    <a:pt x="23557" y="38778"/>
                    <a:pt x="23504" y="38827"/>
                    <a:pt x="23649" y="38848"/>
                  </a:cubicBezTo>
                  <a:cubicBezTo>
                    <a:pt x="23710" y="38848"/>
                    <a:pt x="23801" y="39000"/>
                    <a:pt x="23770" y="39061"/>
                  </a:cubicBezTo>
                  <a:lnTo>
                    <a:pt x="23710" y="39122"/>
                  </a:lnTo>
                  <a:cubicBezTo>
                    <a:pt x="24196" y="38757"/>
                    <a:pt x="24773" y="38453"/>
                    <a:pt x="25412" y="37997"/>
                  </a:cubicBezTo>
                  <a:cubicBezTo>
                    <a:pt x="25594" y="37815"/>
                    <a:pt x="25777" y="37663"/>
                    <a:pt x="25989" y="37511"/>
                  </a:cubicBezTo>
                  <a:cubicBezTo>
                    <a:pt x="26050" y="37419"/>
                    <a:pt x="26141" y="37328"/>
                    <a:pt x="26202" y="37237"/>
                  </a:cubicBezTo>
                  <a:cubicBezTo>
                    <a:pt x="26232" y="37085"/>
                    <a:pt x="26293" y="36903"/>
                    <a:pt x="26384" y="36720"/>
                  </a:cubicBezTo>
                  <a:cubicBezTo>
                    <a:pt x="26415" y="36660"/>
                    <a:pt x="26536" y="36629"/>
                    <a:pt x="26628" y="36599"/>
                  </a:cubicBezTo>
                  <a:cubicBezTo>
                    <a:pt x="26628" y="36599"/>
                    <a:pt x="26719" y="36629"/>
                    <a:pt x="26749" y="36660"/>
                  </a:cubicBezTo>
                  <a:lnTo>
                    <a:pt x="26749" y="36720"/>
                  </a:lnTo>
                  <a:cubicBezTo>
                    <a:pt x="27053" y="36416"/>
                    <a:pt x="27357" y="36143"/>
                    <a:pt x="27661" y="35900"/>
                  </a:cubicBezTo>
                  <a:cubicBezTo>
                    <a:pt x="28178" y="35322"/>
                    <a:pt x="28695" y="34775"/>
                    <a:pt x="29242" y="34258"/>
                  </a:cubicBezTo>
                  <a:cubicBezTo>
                    <a:pt x="29394" y="34089"/>
                    <a:pt x="29611" y="34005"/>
                    <a:pt x="29832" y="34005"/>
                  </a:cubicBezTo>
                  <a:cubicBezTo>
                    <a:pt x="30009" y="34005"/>
                    <a:pt x="30187" y="34059"/>
                    <a:pt x="30336" y="34167"/>
                  </a:cubicBezTo>
                  <a:cubicBezTo>
                    <a:pt x="30427" y="33985"/>
                    <a:pt x="30518" y="33802"/>
                    <a:pt x="30609" y="33620"/>
                  </a:cubicBezTo>
                  <a:cubicBezTo>
                    <a:pt x="30579" y="33590"/>
                    <a:pt x="30518" y="33529"/>
                    <a:pt x="30549" y="33498"/>
                  </a:cubicBezTo>
                  <a:cubicBezTo>
                    <a:pt x="30579" y="33377"/>
                    <a:pt x="30609" y="33286"/>
                    <a:pt x="30701" y="33194"/>
                  </a:cubicBezTo>
                  <a:cubicBezTo>
                    <a:pt x="31126" y="32708"/>
                    <a:pt x="31369" y="32161"/>
                    <a:pt x="31795" y="31735"/>
                  </a:cubicBezTo>
                  <a:cubicBezTo>
                    <a:pt x="31886" y="31675"/>
                    <a:pt x="31992" y="31644"/>
                    <a:pt x="32099" y="31644"/>
                  </a:cubicBezTo>
                  <a:cubicBezTo>
                    <a:pt x="32205" y="31644"/>
                    <a:pt x="32312" y="31675"/>
                    <a:pt x="32403" y="31735"/>
                  </a:cubicBezTo>
                  <a:cubicBezTo>
                    <a:pt x="32555" y="31887"/>
                    <a:pt x="32707" y="32070"/>
                    <a:pt x="32889" y="32222"/>
                  </a:cubicBezTo>
                  <a:lnTo>
                    <a:pt x="32950" y="32222"/>
                  </a:lnTo>
                  <a:lnTo>
                    <a:pt x="33953" y="32313"/>
                  </a:lnTo>
                  <a:lnTo>
                    <a:pt x="34196" y="32131"/>
                  </a:lnTo>
                  <a:cubicBezTo>
                    <a:pt x="34223" y="31290"/>
                    <a:pt x="34904" y="30643"/>
                    <a:pt x="35720" y="30643"/>
                  </a:cubicBezTo>
                  <a:cubicBezTo>
                    <a:pt x="35818" y="30643"/>
                    <a:pt x="35918" y="30652"/>
                    <a:pt x="36020" y="30672"/>
                  </a:cubicBezTo>
                  <a:lnTo>
                    <a:pt x="36567" y="30459"/>
                  </a:lnTo>
                  <a:lnTo>
                    <a:pt x="36597" y="30459"/>
                  </a:lnTo>
                  <a:cubicBezTo>
                    <a:pt x="36689" y="30125"/>
                    <a:pt x="36871" y="29851"/>
                    <a:pt x="37114" y="29638"/>
                  </a:cubicBezTo>
                  <a:cubicBezTo>
                    <a:pt x="37175" y="29608"/>
                    <a:pt x="37327" y="29608"/>
                    <a:pt x="37418" y="29608"/>
                  </a:cubicBezTo>
                  <a:cubicBezTo>
                    <a:pt x="37448" y="29608"/>
                    <a:pt x="37509" y="29638"/>
                    <a:pt x="37540" y="29699"/>
                  </a:cubicBezTo>
                  <a:cubicBezTo>
                    <a:pt x="37600" y="29790"/>
                    <a:pt x="37631" y="29912"/>
                    <a:pt x="37661" y="30033"/>
                  </a:cubicBezTo>
                  <a:cubicBezTo>
                    <a:pt x="37692" y="30125"/>
                    <a:pt x="37692" y="30246"/>
                    <a:pt x="37813" y="30337"/>
                  </a:cubicBezTo>
                  <a:cubicBezTo>
                    <a:pt x="37874" y="30368"/>
                    <a:pt x="37935" y="30398"/>
                    <a:pt x="38026" y="30428"/>
                  </a:cubicBezTo>
                  <a:cubicBezTo>
                    <a:pt x="38051" y="30441"/>
                    <a:pt x="38082" y="30448"/>
                    <a:pt x="38113" y="30448"/>
                  </a:cubicBezTo>
                  <a:cubicBezTo>
                    <a:pt x="38157" y="30448"/>
                    <a:pt x="38203" y="30434"/>
                    <a:pt x="38239" y="30398"/>
                  </a:cubicBezTo>
                  <a:cubicBezTo>
                    <a:pt x="38330" y="30307"/>
                    <a:pt x="38360" y="30185"/>
                    <a:pt x="38512" y="30185"/>
                  </a:cubicBezTo>
                  <a:cubicBezTo>
                    <a:pt x="38573" y="30125"/>
                    <a:pt x="38604" y="30094"/>
                    <a:pt x="38695" y="30033"/>
                  </a:cubicBezTo>
                  <a:cubicBezTo>
                    <a:pt x="38938" y="29912"/>
                    <a:pt x="39181" y="29790"/>
                    <a:pt x="39485" y="29729"/>
                  </a:cubicBezTo>
                  <a:cubicBezTo>
                    <a:pt x="39897" y="29002"/>
                    <a:pt x="40696" y="28700"/>
                    <a:pt x="41526" y="28700"/>
                  </a:cubicBezTo>
                  <a:cubicBezTo>
                    <a:pt x="41737" y="28700"/>
                    <a:pt x="41950" y="28720"/>
                    <a:pt x="42160" y="28757"/>
                  </a:cubicBezTo>
                  <a:cubicBezTo>
                    <a:pt x="42266" y="28571"/>
                    <a:pt x="42396" y="28477"/>
                    <a:pt x="42610" y="28477"/>
                  </a:cubicBezTo>
                  <a:cubicBezTo>
                    <a:pt x="42640" y="28477"/>
                    <a:pt x="42673" y="28479"/>
                    <a:pt x="42707" y="28483"/>
                  </a:cubicBezTo>
                  <a:cubicBezTo>
                    <a:pt x="42829" y="28483"/>
                    <a:pt x="42950" y="28514"/>
                    <a:pt x="43041" y="28514"/>
                  </a:cubicBezTo>
                  <a:cubicBezTo>
                    <a:pt x="43109" y="28534"/>
                    <a:pt x="43176" y="28543"/>
                    <a:pt x="43242" y="28543"/>
                  </a:cubicBezTo>
                  <a:cubicBezTo>
                    <a:pt x="43474" y="28543"/>
                    <a:pt x="43690" y="28423"/>
                    <a:pt x="43832" y="28210"/>
                  </a:cubicBezTo>
                  <a:cubicBezTo>
                    <a:pt x="43953" y="27997"/>
                    <a:pt x="44044" y="27754"/>
                    <a:pt x="44136" y="27541"/>
                  </a:cubicBezTo>
                  <a:cubicBezTo>
                    <a:pt x="44257" y="27328"/>
                    <a:pt x="44440" y="27176"/>
                    <a:pt x="44652" y="27085"/>
                  </a:cubicBezTo>
                  <a:cubicBezTo>
                    <a:pt x="44865" y="26963"/>
                    <a:pt x="45260" y="26994"/>
                    <a:pt x="45321" y="26781"/>
                  </a:cubicBezTo>
                  <a:cubicBezTo>
                    <a:pt x="45443" y="26416"/>
                    <a:pt x="45321" y="25991"/>
                    <a:pt x="45017" y="25717"/>
                  </a:cubicBezTo>
                  <a:cubicBezTo>
                    <a:pt x="44987" y="25687"/>
                    <a:pt x="44956" y="25656"/>
                    <a:pt x="44926" y="25626"/>
                  </a:cubicBezTo>
                  <a:cubicBezTo>
                    <a:pt x="44622" y="25352"/>
                    <a:pt x="44652" y="24896"/>
                    <a:pt x="44956" y="24623"/>
                  </a:cubicBezTo>
                  <a:cubicBezTo>
                    <a:pt x="45047" y="24562"/>
                    <a:pt x="45139" y="24532"/>
                    <a:pt x="45230" y="24532"/>
                  </a:cubicBezTo>
                  <a:cubicBezTo>
                    <a:pt x="45327" y="24532"/>
                    <a:pt x="45424" y="24571"/>
                    <a:pt x="45506" y="24571"/>
                  </a:cubicBezTo>
                  <a:cubicBezTo>
                    <a:pt x="45526" y="24571"/>
                    <a:pt x="45546" y="24568"/>
                    <a:pt x="45564" y="24562"/>
                  </a:cubicBezTo>
                  <a:cubicBezTo>
                    <a:pt x="45620" y="24551"/>
                    <a:pt x="45679" y="24544"/>
                    <a:pt x="45742" y="24544"/>
                  </a:cubicBezTo>
                  <a:cubicBezTo>
                    <a:pt x="45850" y="24544"/>
                    <a:pt x="45965" y="24565"/>
                    <a:pt x="46081" y="24623"/>
                  </a:cubicBezTo>
                  <a:cubicBezTo>
                    <a:pt x="46172" y="24045"/>
                    <a:pt x="46476" y="23529"/>
                    <a:pt x="46871" y="23134"/>
                  </a:cubicBezTo>
                  <a:cubicBezTo>
                    <a:pt x="47165" y="22840"/>
                    <a:pt x="47559" y="22685"/>
                    <a:pt x="47965" y="22685"/>
                  </a:cubicBezTo>
                  <a:cubicBezTo>
                    <a:pt x="48190" y="22685"/>
                    <a:pt x="48418" y="22732"/>
                    <a:pt x="48634" y="22830"/>
                  </a:cubicBezTo>
                  <a:lnTo>
                    <a:pt x="48968" y="22708"/>
                  </a:lnTo>
                  <a:cubicBezTo>
                    <a:pt x="49029" y="22434"/>
                    <a:pt x="49151" y="22191"/>
                    <a:pt x="49303" y="21948"/>
                  </a:cubicBezTo>
                  <a:cubicBezTo>
                    <a:pt x="49637" y="21492"/>
                    <a:pt x="50123" y="21127"/>
                    <a:pt x="50671" y="20945"/>
                  </a:cubicBezTo>
                  <a:cubicBezTo>
                    <a:pt x="50762" y="20520"/>
                    <a:pt x="50975" y="20124"/>
                    <a:pt x="51248" y="19790"/>
                  </a:cubicBezTo>
                  <a:cubicBezTo>
                    <a:pt x="51461" y="19608"/>
                    <a:pt x="51674" y="19425"/>
                    <a:pt x="51917" y="19304"/>
                  </a:cubicBezTo>
                  <a:cubicBezTo>
                    <a:pt x="51856" y="18453"/>
                    <a:pt x="52403" y="17602"/>
                    <a:pt x="53163" y="17054"/>
                  </a:cubicBezTo>
                  <a:cubicBezTo>
                    <a:pt x="53163" y="16659"/>
                    <a:pt x="53193" y="16234"/>
                    <a:pt x="53163" y="15808"/>
                  </a:cubicBezTo>
                  <a:cubicBezTo>
                    <a:pt x="53102" y="15383"/>
                    <a:pt x="53163" y="14927"/>
                    <a:pt x="53285" y="14532"/>
                  </a:cubicBezTo>
                  <a:cubicBezTo>
                    <a:pt x="52890" y="14136"/>
                    <a:pt x="52859" y="13346"/>
                    <a:pt x="53589" y="13225"/>
                  </a:cubicBezTo>
                  <a:cubicBezTo>
                    <a:pt x="54075" y="13133"/>
                    <a:pt x="54561" y="13012"/>
                    <a:pt x="55017" y="12829"/>
                  </a:cubicBezTo>
                  <a:cubicBezTo>
                    <a:pt x="55078" y="12799"/>
                    <a:pt x="55146" y="12784"/>
                    <a:pt x="55219" y="12784"/>
                  </a:cubicBezTo>
                  <a:cubicBezTo>
                    <a:pt x="55291" y="12784"/>
                    <a:pt x="55367" y="12799"/>
                    <a:pt x="55443" y="12829"/>
                  </a:cubicBezTo>
                  <a:cubicBezTo>
                    <a:pt x="55504" y="12708"/>
                    <a:pt x="55564" y="12617"/>
                    <a:pt x="55625" y="12525"/>
                  </a:cubicBezTo>
                  <a:cubicBezTo>
                    <a:pt x="55747" y="12343"/>
                    <a:pt x="55959" y="12191"/>
                    <a:pt x="56172" y="12130"/>
                  </a:cubicBezTo>
                  <a:cubicBezTo>
                    <a:pt x="56324" y="12070"/>
                    <a:pt x="56567" y="12100"/>
                    <a:pt x="56719" y="12039"/>
                  </a:cubicBezTo>
                  <a:cubicBezTo>
                    <a:pt x="56780" y="11948"/>
                    <a:pt x="56841" y="11857"/>
                    <a:pt x="56902" y="11766"/>
                  </a:cubicBezTo>
                  <a:cubicBezTo>
                    <a:pt x="57023" y="11462"/>
                    <a:pt x="56963" y="11127"/>
                    <a:pt x="56719" y="10884"/>
                  </a:cubicBezTo>
                  <a:cubicBezTo>
                    <a:pt x="56689" y="10854"/>
                    <a:pt x="56659" y="10793"/>
                    <a:pt x="56628" y="10763"/>
                  </a:cubicBezTo>
                  <a:cubicBezTo>
                    <a:pt x="56446" y="10550"/>
                    <a:pt x="56446" y="10215"/>
                    <a:pt x="56628" y="9972"/>
                  </a:cubicBezTo>
                  <a:cubicBezTo>
                    <a:pt x="56628" y="9638"/>
                    <a:pt x="56811" y="9334"/>
                    <a:pt x="57145" y="9182"/>
                  </a:cubicBezTo>
                  <a:cubicBezTo>
                    <a:pt x="57145" y="8817"/>
                    <a:pt x="57388" y="8452"/>
                    <a:pt x="57753" y="8361"/>
                  </a:cubicBezTo>
                  <a:cubicBezTo>
                    <a:pt x="58133" y="8240"/>
                    <a:pt x="58490" y="8224"/>
                    <a:pt x="58843" y="8224"/>
                  </a:cubicBezTo>
                  <a:cubicBezTo>
                    <a:pt x="58961" y="8224"/>
                    <a:pt x="59078" y="8226"/>
                    <a:pt x="59196" y="8226"/>
                  </a:cubicBezTo>
                  <a:cubicBezTo>
                    <a:pt x="59431" y="8226"/>
                    <a:pt x="59668" y="8219"/>
                    <a:pt x="59911" y="8179"/>
                  </a:cubicBezTo>
                  <a:cubicBezTo>
                    <a:pt x="61704" y="7814"/>
                    <a:pt x="61400" y="7054"/>
                    <a:pt x="62373" y="5990"/>
                  </a:cubicBezTo>
                  <a:cubicBezTo>
                    <a:pt x="62677" y="5717"/>
                    <a:pt x="63011" y="5504"/>
                    <a:pt x="63346" y="5291"/>
                  </a:cubicBezTo>
                  <a:cubicBezTo>
                    <a:pt x="63346" y="5139"/>
                    <a:pt x="63376" y="4957"/>
                    <a:pt x="63498" y="4805"/>
                  </a:cubicBezTo>
                  <a:cubicBezTo>
                    <a:pt x="63619" y="4653"/>
                    <a:pt x="63710" y="4501"/>
                    <a:pt x="63832" y="4349"/>
                  </a:cubicBezTo>
                  <a:cubicBezTo>
                    <a:pt x="63802" y="3650"/>
                    <a:pt x="64379" y="2282"/>
                    <a:pt x="63254" y="1249"/>
                  </a:cubicBezTo>
                  <a:cubicBezTo>
                    <a:pt x="62768" y="808"/>
                    <a:pt x="62525" y="702"/>
                    <a:pt x="62229" y="702"/>
                  </a:cubicBezTo>
                  <a:cubicBezTo>
                    <a:pt x="61952" y="702"/>
                    <a:pt x="61629" y="794"/>
                    <a:pt x="61019" y="794"/>
                  </a:cubicBezTo>
                  <a:cubicBezTo>
                    <a:pt x="60975" y="794"/>
                    <a:pt x="60930" y="794"/>
                    <a:pt x="60884" y="793"/>
                  </a:cubicBezTo>
                  <a:lnTo>
                    <a:pt x="6870" y="2"/>
                  </a:lnTo>
                  <a:cubicBezTo>
                    <a:pt x="6815" y="1"/>
                    <a:pt x="6759" y="0"/>
                    <a:pt x="67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4288" dist="19050" dir="156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370925" y="252475"/>
              <a:ext cx="1711048" cy="1528495"/>
            </a:xfrm>
            <a:custGeom>
              <a:avLst/>
              <a:gdLst/>
              <a:ahLst/>
              <a:cxnLst/>
              <a:rect l="l" t="t" r="r" b="b"/>
              <a:pathLst>
                <a:path w="63255" h="54106" extrusionOk="0">
                  <a:moveTo>
                    <a:pt x="6232" y="1"/>
                  </a:moveTo>
                  <a:cubicBezTo>
                    <a:pt x="2797" y="1"/>
                    <a:pt x="1" y="2797"/>
                    <a:pt x="1" y="6232"/>
                  </a:cubicBezTo>
                  <a:lnTo>
                    <a:pt x="1" y="54105"/>
                  </a:lnTo>
                  <a:cubicBezTo>
                    <a:pt x="305" y="53771"/>
                    <a:pt x="670" y="53467"/>
                    <a:pt x="1065" y="53254"/>
                  </a:cubicBezTo>
                  <a:lnTo>
                    <a:pt x="822" y="53102"/>
                  </a:lnTo>
                  <a:lnTo>
                    <a:pt x="1156" y="52676"/>
                  </a:lnTo>
                  <a:cubicBezTo>
                    <a:pt x="1156" y="52494"/>
                    <a:pt x="1186" y="52342"/>
                    <a:pt x="1369" y="52251"/>
                  </a:cubicBezTo>
                  <a:cubicBezTo>
                    <a:pt x="1430" y="52129"/>
                    <a:pt x="1460" y="52038"/>
                    <a:pt x="1490" y="51917"/>
                  </a:cubicBezTo>
                  <a:cubicBezTo>
                    <a:pt x="1521" y="51795"/>
                    <a:pt x="1582" y="51704"/>
                    <a:pt x="1673" y="51643"/>
                  </a:cubicBezTo>
                  <a:lnTo>
                    <a:pt x="1673" y="51673"/>
                  </a:lnTo>
                  <a:cubicBezTo>
                    <a:pt x="1720" y="51791"/>
                    <a:pt x="1822" y="51836"/>
                    <a:pt x="1964" y="51836"/>
                  </a:cubicBezTo>
                  <a:cubicBezTo>
                    <a:pt x="2006" y="51836"/>
                    <a:pt x="2050" y="51832"/>
                    <a:pt x="2098" y="51825"/>
                  </a:cubicBezTo>
                  <a:cubicBezTo>
                    <a:pt x="2159" y="51613"/>
                    <a:pt x="2250" y="51430"/>
                    <a:pt x="2341" y="51278"/>
                  </a:cubicBezTo>
                  <a:cubicBezTo>
                    <a:pt x="2311" y="51035"/>
                    <a:pt x="2311" y="50822"/>
                    <a:pt x="2372" y="50610"/>
                  </a:cubicBezTo>
                  <a:cubicBezTo>
                    <a:pt x="2387" y="50594"/>
                    <a:pt x="2402" y="50587"/>
                    <a:pt x="2417" y="50587"/>
                  </a:cubicBezTo>
                  <a:cubicBezTo>
                    <a:pt x="2433" y="50587"/>
                    <a:pt x="2448" y="50594"/>
                    <a:pt x="2463" y="50610"/>
                  </a:cubicBezTo>
                  <a:cubicBezTo>
                    <a:pt x="2554" y="50640"/>
                    <a:pt x="2645" y="50670"/>
                    <a:pt x="2737" y="50701"/>
                  </a:cubicBezTo>
                  <a:cubicBezTo>
                    <a:pt x="3193" y="50214"/>
                    <a:pt x="3648" y="49758"/>
                    <a:pt x="4196" y="49363"/>
                  </a:cubicBezTo>
                  <a:cubicBezTo>
                    <a:pt x="4804" y="48847"/>
                    <a:pt x="5320" y="48360"/>
                    <a:pt x="5867" y="47935"/>
                  </a:cubicBezTo>
                  <a:cubicBezTo>
                    <a:pt x="5959" y="47661"/>
                    <a:pt x="6171" y="47418"/>
                    <a:pt x="6445" y="47357"/>
                  </a:cubicBezTo>
                  <a:cubicBezTo>
                    <a:pt x="6506" y="47357"/>
                    <a:pt x="6566" y="47357"/>
                    <a:pt x="6627" y="47388"/>
                  </a:cubicBezTo>
                  <a:cubicBezTo>
                    <a:pt x="7114" y="47084"/>
                    <a:pt x="7630" y="46840"/>
                    <a:pt x="8147" y="46658"/>
                  </a:cubicBezTo>
                  <a:cubicBezTo>
                    <a:pt x="8269" y="46628"/>
                    <a:pt x="8390" y="46597"/>
                    <a:pt x="8512" y="46597"/>
                  </a:cubicBezTo>
                  <a:cubicBezTo>
                    <a:pt x="8542" y="46567"/>
                    <a:pt x="8542" y="46537"/>
                    <a:pt x="8573" y="46476"/>
                  </a:cubicBezTo>
                  <a:cubicBezTo>
                    <a:pt x="8846" y="46111"/>
                    <a:pt x="9059" y="45716"/>
                    <a:pt x="9302" y="45351"/>
                  </a:cubicBezTo>
                  <a:lnTo>
                    <a:pt x="9667" y="45290"/>
                  </a:lnTo>
                  <a:cubicBezTo>
                    <a:pt x="9944" y="45050"/>
                    <a:pt x="10288" y="44934"/>
                    <a:pt x="10639" y="44934"/>
                  </a:cubicBezTo>
                  <a:cubicBezTo>
                    <a:pt x="10865" y="44934"/>
                    <a:pt x="11094" y="44982"/>
                    <a:pt x="11308" y="45078"/>
                  </a:cubicBezTo>
                  <a:cubicBezTo>
                    <a:pt x="12068" y="44561"/>
                    <a:pt x="12767" y="44439"/>
                    <a:pt x="13861" y="44196"/>
                  </a:cubicBezTo>
                  <a:cubicBezTo>
                    <a:pt x="13983" y="44181"/>
                    <a:pt x="14105" y="44173"/>
                    <a:pt x="14226" y="44173"/>
                  </a:cubicBezTo>
                  <a:cubicBezTo>
                    <a:pt x="14348" y="44173"/>
                    <a:pt x="14469" y="44181"/>
                    <a:pt x="14591" y="44196"/>
                  </a:cubicBezTo>
                  <a:cubicBezTo>
                    <a:pt x="14895" y="43923"/>
                    <a:pt x="15168" y="43619"/>
                    <a:pt x="15503" y="43345"/>
                  </a:cubicBezTo>
                  <a:cubicBezTo>
                    <a:pt x="15928" y="43011"/>
                    <a:pt x="16597" y="42919"/>
                    <a:pt x="16445" y="42464"/>
                  </a:cubicBezTo>
                  <a:cubicBezTo>
                    <a:pt x="16384" y="42190"/>
                    <a:pt x="16445" y="41916"/>
                    <a:pt x="16658" y="41704"/>
                  </a:cubicBezTo>
                  <a:cubicBezTo>
                    <a:pt x="16719" y="41643"/>
                    <a:pt x="16810" y="41552"/>
                    <a:pt x="16901" y="41491"/>
                  </a:cubicBezTo>
                  <a:cubicBezTo>
                    <a:pt x="16871" y="41369"/>
                    <a:pt x="16871" y="41248"/>
                    <a:pt x="16871" y="41126"/>
                  </a:cubicBezTo>
                  <a:cubicBezTo>
                    <a:pt x="16958" y="40599"/>
                    <a:pt x="17413" y="40213"/>
                    <a:pt x="17909" y="40213"/>
                  </a:cubicBezTo>
                  <a:cubicBezTo>
                    <a:pt x="17928" y="40213"/>
                    <a:pt x="17946" y="40213"/>
                    <a:pt x="17965" y="40214"/>
                  </a:cubicBezTo>
                  <a:cubicBezTo>
                    <a:pt x="18086" y="40123"/>
                    <a:pt x="18360" y="40123"/>
                    <a:pt x="18846" y="40123"/>
                  </a:cubicBezTo>
                  <a:lnTo>
                    <a:pt x="18998" y="40123"/>
                  </a:lnTo>
                  <a:cubicBezTo>
                    <a:pt x="19029" y="40093"/>
                    <a:pt x="19181" y="39971"/>
                    <a:pt x="19181" y="39941"/>
                  </a:cubicBezTo>
                  <a:cubicBezTo>
                    <a:pt x="19089" y="39789"/>
                    <a:pt x="19120" y="39576"/>
                    <a:pt x="19272" y="39454"/>
                  </a:cubicBezTo>
                  <a:cubicBezTo>
                    <a:pt x="19302" y="39485"/>
                    <a:pt x="19302" y="39546"/>
                    <a:pt x="19302" y="39606"/>
                  </a:cubicBezTo>
                  <a:cubicBezTo>
                    <a:pt x="19302" y="39728"/>
                    <a:pt x="19302" y="39850"/>
                    <a:pt x="19545" y="39880"/>
                  </a:cubicBezTo>
                  <a:cubicBezTo>
                    <a:pt x="19758" y="39880"/>
                    <a:pt x="19880" y="39880"/>
                    <a:pt x="19910" y="39728"/>
                  </a:cubicBezTo>
                  <a:cubicBezTo>
                    <a:pt x="19971" y="39454"/>
                    <a:pt x="20245" y="39272"/>
                    <a:pt x="20427" y="39029"/>
                  </a:cubicBezTo>
                  <a:cubicBezTo>
                    <a:pt x="20245" y="38664"/>
                    <a:pt x="20548" y="38451"/>
                    <a:pt x="20852" y="38239"/>
                  </a:cubicBezTo>
                  <a:cubicBezTo>
                    <a:pt x="21004" y="38147"/>
                    <a:pt x="21065" y="37965"/>
                    <a:pt x="21035" y="37813"/>
                  </a:cubicBezTo>
                  <a:cubicBezTo>
                    <a:pt x="21004" y="37631"/>
                    <a:pt x="21096" y="37479"/>
                    <a:pt x="21248" y="37387"/>
                  </a:cubicBezTo>
                  <a:cubicBezTo>
                    <a:pt x="21521" y="37205"/>
                    <a:pt x="21795" y="37053"/>
                    <a:pt x="22068" y="36901"/>
                  </a:cubicBezTo>
                  <a:cubicBezTo>
                    <a:pt x="22126" y="36872"/>
                    <a:pt x="22144" y="36862"/>
                    <a:pt x="22148" y="36862"/>
                  </a:cubicBezTo>
                  <a:cubicBezTo>
                    <a:pt x="22155" y="36862"/>
                    <a:pt x="22096" y="36911"/>
                    <a:pt x="22220" y="36932"/>
                  </a:cubicBezTo>
                  <a:cubicBezTo>
                    <a:pt x="22980" y="36080"/>
                    <a:pt x="23740" y="35442"/>
                    <a:pt x="24804" y="35138"/>
                  </a:cubicBezTo>
                  <a:cubicBezTo>
                    <a:pt x="24834" y="35077"/>
                    <a:pt x="24865" y="35017"/>
                    <a:pt x="24865" y="34956"/>
                  </a:cubicBezTo>
                  <a:cubicBezTo>
                    <a:pt x="24895" y="34895"/>
                    <a:pt x="25017" y="34834"/>
                    <a:pt x="25108" y="34804"/>
                  </a:cubicBezTo>
                  <a:cubicBezTo>
                    <a:pt x="25169" y="34834"/>
                    <a:pt x="25199" y="34865"/>
                    <a:pt x="25229" y="34895"/>
                  </a:cubicBezTo>
                  <a:lnTo>
                    <a:pt x="25260" y="34925"/>
                  </a:lnTo>
                  <a:cubicBezTo>
                    <a:pt x="25533" y="34682"/>
                    <a:pt x="25807" y="34409"/>
                    <a:pt x="26111" y="34166"/>
                  </a:cubicBezTo>
                  <a:cubicBezTo>
                    <a:pt x="26628" y="33649"/>
                    <a:pt x="27144" y="33132"/>
                    <a:pt x="27661" y="32646"/>
                  </a:cubicBezTo>
                  <a:cubicBezTo>
                    <a:pt x="27809" y="32482"/>
                    <a:pt x="28018" y="32397"/>
                    <a:pt x="28227" y="32397"/>
                  </a:cubicBezTo>
                  <a:cubicBezTo>
                    <a:pt x="28406" y="32397"/>
                    <a:pt x="28585" y="32459"/>
                    <a:pt x="28725" y="32585"/>
                  </a:cubicBezTo>
                  <a:cubicBezTo>
                    <a:pt x="28816" y="32403"/>
                    <a:pt x="28907" y="32251"/>
                    <a:pt x="28998" y="32068"/>
                  </a:cubicBezTo>
                  <a:cubicBezTo>
                    <a:pt x="28968" y="32038"/>
                    <a:pt x="28907" y="31977"/>
                    <a:pt x="28938" y="31947"/>
                  </a:cubicBezTo>
                  <a:cubicBezTo>
                    <a:pt x="28938" y="31825"/>
                    <a:pt x="28998" y="31734"/>
                    <a:pt x="29059" y="31643"/>
                  </a:cubicBezTo>
                  <a:cubicBezTo>
                    <a:pt x="29485" y="31187"/>
                    <a:pt x="29728" y="30670"/>
                    <a:pt x="30154" y="30245"/>
                  </a:cubicBezTo>
                  <a:cubicBezTo>
                    <a:pt x="30245" y="30184"/>
                    <a:pt x="30351" y="30153"/>
                    <a:pt x="30454" y="30153"/>
                  </a:cubicBezTo>
                  <a:cubicBezTo>
                    <a:pt x="30556" y="30153"/>
                    <a:pt x="30655" y="30184"/>
                    <a:pt x="30731" y="30245"/>
                  </a:cubicBezTo>
                  <a:lnTo>
                    <a:pt x="30822" y="30245"/>
                  </a:lnTo>
                  <a:cubicBezTo>
                    <a:pt x="31521" y="30214"/>
                    <a:pt x="32129" y="30001"/>
                    <a:pt x="32737" y="29910"/>
                  </a:cubicBezTo>
                  <a:cubicBezTo>
                    <a:pt x="33034" y="29515"/>
                    <a:pt x="33491" y="29260"/>
                    <a:pt x="33961" y="29260"/>
                  </a:cubicBezTo>
                  <a:cubicBezTo>
                    <a:pt x="34070" y="29260"/>
                    <a:pt x="34179" y="29274"/>
                    <a:pt x="34287" y="29302"/>
                  </a:cubicBezTo>
                  <a:lnTo>
                    <a:pt x="34865" y="29089"/>
                  </a:lnTo>
                  <a:lnTo>
                    <a:pt x="34895" y="29089"/>
                  </a:lnTo>
                  <a:cubicBezTo>
                    <a:pt x="34926" y="28938"/>
                    <a:pt x="34986" y="28786"/>
                    <a:pt x="35078" y="28664"/>
                  </a:cubicBezTo>
                  <a:cubicBezTo>
                    <a:pt x="35382" y="27813"/>
                    <a:pt x="37053" y="27934"/>
                    <a:pt x="37813" y="27904"/>
                  </a:cubicBezTo>
                  <a:cubicBezTo>
                    <a:pt x="37965" y="27889"/>
                    <a:pt x="38110" y="27881"/>
                    <a:pt x="38250" y="27881"/>
                  </a:cubicBezTo>
                  <a:cubicBezTo>
                    <a:pt x="38391" y="27881"/>
                    <a:pt x="38528" y="27889"/>
                    <a:pt x="38664" y="27904"/>
                  </a:cubicBezTo>
                  <a:cubicBezTo>
                    <a:pt x="38847" y="27843"/>
                    <a:pt x="39029" y="27722"/>
                    <a:pt x="39181" y="27570"/>
                  </a:cubicBezTo>
                  <a:cubicBezTo>
                    <a:pt x="39504" y="27354"/>
                    <a:pt x="39888" y="27231"/>
                    <a:pt x="40278" y="27231"/>
                  </a:cubicBezTo>
                  <a:cubicBezTo>
                    <a:pt x="40440" y="27231"/>
                    <a:pt x="40602" y="27252"/>
                    <a:pt x="40762" y="27296"/>
                  </a:cubicBezTo>
                  <a:cubicBezTo>
                    <a:pt x="40807" y="27281"/>
                    <a:pt x="40853" y="27273"/>
                    <a:pt x="40898" y="27273"/>
                  </a:cubicBezTo>
                  <a:cubicBezTo>
                    <a:pt x="40944" y="27273"/>
                    <a:pt x="40990" y="27281"/>
                    <a:pt x="41035" y="27296"/>
                  </a:cubicBezTo>
                  <a:cubicBezTo>
                    <a:pt x="41157" y="27296"/>
                    <a:pt x="41248" y="27327"/>
                    <a:pt x="41370" y="27327"/>
                  </a:cubicBezTo>
                  <a:cubicBezTo>
                    <a:pt x="41438" y="27337"/>
                    <a:pt x="41504" y="27342"/>
                    <a:pt x="41565" y="27342"/>
                  </a:cubicBezTo>
                  <a:cubicBezTo>
                    <a:pt x="41855" y="27342"/>
                    <a:pt x="42059" y="27229"/>
                    <a:pt x="42160" y="27053"/>
                  </a:cubicBezTo>
                  <a:cubicBezTo>
                    <a:pt x="42281" y="26810"/>
                    <a:pt x="42373" y="26597"/>
                    <a:pt x="42464" y="26384"/>
                  </a:cubicBezTo>
                  <a:cubicBezTo>
                    <a:pt x="42585" y="26172"/>
                    <a:pt x="42768" y="26020"/>
                    <a:pt x="42981" y="25928"/>
                  </a:cubicBezTo>
                  <a:cubicBezTo>
                    <a:pt x="43193" y="25837"/>
                    <a:pt x="43619" y="25868"/>
                    <a:pt x="43649" y="25655"/>
                  </a:cubicBezTo>
                  <a:cubicBezTo>
                    <a:pt x="43771" y="25290"/>
                    <a:pt x="43649" y="24864"/>
                    <a:pt x="43345" y="24621"/>
                  </a:cubicBezTo>
                  <a:cubicBezTo>
                    <a:pt x="43315" y="24591"/>
                    <a:pt x="43254" y="24561"/>
                    <a:pt x="43224" y="24530"/>
                  </a:cubicBezTo>
                  <a:cubicBezTo>
                    <a:pt x="42920" y="24257"/>
                    <a:pt x="42950" y="23770"/>
                    <a:pt x="43254" y="23527"/>
                  </a:cubicBezTo>
                  <a:cubicBezTo>
                    <a:pt x="43345" y="23466"/>
                    <a:pt x="43436" y="23436"/>
                    <a:pt x="43528" y="23436"/>
                  </a:cubicBezTo>
                  <a:cubicBezTo>
                    <a:pt x="43625" y="23436"/>
                    <a:pt x="43722" y="23475"/>
                    <a:pt x="43804" y="23475"/>
                  </a:cubicBezTo>
                  <a:cubicBezTo>
                    <a:pt x="43824" y="23475"/>
                    <a:pt x="43844" y="23472"/>
                    <a:pt x="43862" y="23466"/>
                  </a:cubicBezTo>
                  <a:cubicBezTo>
                    <a:pt x="43929" y="23455"/>
                    <a:pt x="43995" y="23448"/>
                    <a:pt x="44062" y="23448"/>
                  </a:cubicBezTo>
                  <a:cubicBezTo>
                    <a:pt x="44178" y="23448"/>
                    <a:pt x="44293" y="23469"/>
                    <a:pt x="44409" y="23527"/>
                  </a:cubicBezTo>
                  <a:cubicBezTo>
                    <a:pt x="44500" y="22980"/>
                    <a:pt x="44774" y="22463"/>
                    <a:pt x="45199" y="22068"/>
                  </a:cubicBezTo>
                  <a:cubicBezTo>
                    <a:pt x="45503" y="21783"/>
                    <a:pt x="45890" y="21641"/>
                    <a:pt x="46286" y="21641"/>
                  </a:cubicBezTo>
                  <a:cubicBezTo>
                    <a:pt x="46524" y="21641"/>
                    <a:pt x="46765" y="21692"/>
                    <a:pt x="46993" y="21795"/>
                  </a:cubicBezTo>
                  <a:lnTo>
                    <a:pt x="47357" y="21703"/>
                  </a:lnTo>
                  <a:cubicBezTo>
                    <a:pt x="47388" y="21430"/>
                    <a:pt x="47509" y="21187"/>
                    <a:pt x="47692" y="20974"/>
                  </a:cubicBezTo>
                  <a:cubicBezTo>
                    <a:pt x="48026" y="20488"/>
                    <a:pt x="48513" y="20153"/>
                    <a:pt x="49060" y="19971"/>
                  </a:cubicBezTo>
                  <a:cubicBezTo>
                    <a:pt x="49181" y="19545"/>
                    <a:pt x="49364" y="19150"/>
                    <a:pt x="49668" y="18816"/>
                  </a:cubicBezTo>
                  <a:cubicBezTo>
                    <a:pt x="49850" y="18633"/>
                    <a:pt x="50063" y="18481"/>
                    <a:pt x="50336" y="18360"/>
                  </a:cubicBezTo>
                  <a:cubicBezTo>
                    <a:pt x="50336" y="17509"/>
                    <a:pt x="50731" y="16718"/>
                    <a:pt x="51400" y="16263"/>
                  </a:cubicBezTo>
                  <a:cubicBezTo>
                    <a:pt x="51552" y="15685"/>
                    <a:pt x="51704" y="14986"/>
                    <a:pt x="51461" y="14439"/>
                  </a:cubicBezTo>
                  <a:cubicBezTo>
                    <a:pt x="51309" y="14165"/>
                    <a:pt x="51339" y="13801"/>
                    <a:pt x="51522" y="13557"/>
                  </a:cubicBezTo>
                  <a:cubicBezTo>
                    <a:pt x="51461" y="13466"/>
                    <a:pt x="51431" y="13345"/>
                    <a:pt x="51431" y="13193"/>
                  </a:cubicBezTo>
                  <a:cubicBezTo>
                    <a:pt x="51400" y="12858"/>
                    <a:pt x="51643" y="12554"/>
                    <a:pt x="51978" y="12463"/>
                  </a:cubicBezTo>
                  <a:cubicBezTo>
                    <a:pt x="52065" y="12397"/>
                    <a:pt x="52200" y="12347"/>
                    <a:pt x="52326" y="12347"/>
                  </a:cubicBezTo>
                  <a:cubicBezTo>
                    <a:pt x="52374" y="12347"/>
                    <a:pt x="52422" y="12355"/>
                    <a:pt x="52464" y="12372"/>
                  </a:cubicBezTo>
                  <a:cubicBezTo>
                    <a:pt x="52586" y="12402"/>
                    <a:pt x="52707" y="12433"/>
                    <a:pt x="52798" y="12463"/>
                  </a:cubicBezTo>
                  <a:cubicBezTo>
                    <a:pt x="52887" y="12490"/>
                    <a:pt x="52978" y="12503"/>
                    <a:pt x="53068" y="12503"/>
                  </a:cubicBezTo>
                  <a:cubicBezTo>
                    <a:pt x="53287" y="12503"/>
                    <a:pt x="53499" y="12423"/>
                    <a:pt x="53649" y="12250"/>
                  </a:cubicBezTo>
                  <a:cubicBezTo>
                    <a:pt x="53801" y="12068"/>
                    <a:pt x="53893" y="11825"/>
                    <a:pt x="54045" y="11642"/>
                  </a:cubicBezTo>
                  <a:cubicBezTo>
                    <a:pt x="54197" y="11460"/>
                    <a:pt x="54379" y="11308"/>
                    <a:pt x="54622" y="11247"/>
                  </a:cubicBezTo>
                  <a:cubicBezTo>
                    <a:pt x="54804" y="11186"/>
                    <a:pt x="55048" y="11217"/>
                    <a:pt x="55200" y="11156"/>
                  </a:cubicBezTo>
                  <a:cubicBezTo>
                    <a:pt x="55260" y="11065"/>
                    <a:pt x="55321" y="10974"/>
                    <a:pt x="55382" y="10883"/>
                  </a:cubicBezTo>
                  <a:cubicBezTo>
                    <a:pt x="55504" y="10579"/>
                    <a:pt x="55412" y="10244"/>
                    <a:pt x="55169" y="10001"/>
                  </a:cubicBezTo>
                  <a:cubicBezTo>
                    <a:pt x="55139" y="9971"/>
                    <a:pt x="55108" y="9940"/>
                    <a:pt x="55078" y="9910"/>
                  </a:cubicBezTo>
                  <a:cubicBezTo>
                    <a:pt x="54896" y="9667"/>
                    <a:pt x="54896" y="9363"/>
                    <a:pt x="55078" y="9120"/>
                  </a:cubicBezTo>
                  <a:cubicBezTo>
                    <a:pt x="55078" y="8785"/>
                    <a:pt x="55260" y="8451"/>
                    <a:pt x="55595" y="8329"/>
                  </a:cubicBezTo>
                  <a:cubicBezTo>
                    <a:pt x="55595" y="7934"/>
                    <a:pt x="55838" y="7600"/>
                    <a:pt x="56203" y="7478"/>
                  </a:cubicBezTo>
                  <a:cubicBezTo>
                    <a:pt x="56598" y="7372"/>
                    <a:pt x="56978" y="7364"/>
                    <a:pt x="57354" y="7364"/>
                  </a:cubicBezTo>
                  <a:cubicBezTo>
                    <a:pt x="57417" y="7364"/>
                    <a:pt x="57479" y="7364"/>
                    <a:pt x="57542" y="7364"/>
                  </a:cubicBezTo>
                  <a:cubicBezTo>
                    <a:pt x="57854" y="7364"/>
                    <a:pt x="58166" y="7359"/>
                    <a:pt x="58482" y="7296"/>
                  </a:cubicBezTo>
                  <a:cubicBezTo>
                    <a:pt x="60397" y="6931"/>
                    <a:pt x="60032" y="6171"/>
                    <a:pt x="61066" y="5107"/>
                  </a:cubicBezTo>
                  <a:cubicBezTo>
                    <a:pt x="61370" y="4864"/>
                    <a:pt x="61704" y="4621"/>
                    <a:pt x="62069" y="4439"/>
                  </a:cubicBezTo>
                  <a:cubicBezTo>
                    <a:pt x="62069" y="4256"/>
                    <a:pt x="62099" y="4074"/>
                    <a:pt x="62221" y="3922"/>
                  </a:cubicBezTo>
                  <a:cubicBezTo>
                    <a:pt x="62343" y="3770"/>
                    <a:pt x="62464" y="3618"/>
                    <a:pt x="62586" y="3466"/>
                  </a:cubicBezTo>
                  <a:cubicBezTo>
                    <a:pt x="62525" y="2797"/>
                    <a:pt x="62950" y="2159"/>
                    <a:pt x="63254" y="1369"/>
                  </a:cubicBezTo>
                  <a:cubicBezTo>
                    <a:pt x="62160" y="487"/>
                    <a:pt x="60792" y="1"/>
                    <a:pt x="59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8" name="Google Shape;368;p9"/>
            <p:cNvGrpSpPr/>
            <p:nvPr/>
          </p:nvGrpSpPr>
          <p:grpSpPr>
            <a:xfrm>
              <a:off x="370935" y="252477"/>
              <a:ext cx="1001254" cy="911929"/>
              <a:chOff x="390884" y="252477"/>
              <a:chExt cx="1001254" cy="911929"/>
            </a:xfrm>
          </p:grpSpPr>
          <p:sp>
            <p:nvSpPr>
              <p:cNvPr id="369" name="Google Shape;369;p9"/>
              <p:cNvSpPr/>
              <p:nvPr/>
            </p:nvSpPr>
            <p:spPr>
              <a:xfrm>
                <a:off x="448429" y="835607"/>
                <a:ext cx="11187" cy="9831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48" extrusionOk="0">
                    <a:moveTo>
                      <a:pt x="212" y="1"/>
                    </a:moveTo>
                    <a:cubicBezTo>
                      <a:pt x="174" y="1"/>
                      <a:pt x="133" y="17"/>
                      <a:pt x="92" y="58"/>
                    </a:cubicBezTo>
                    <a:cubicBezTo>
                      <a:pt x="0" y="180"/>
                      <a:pt x="0" y="210"/>
                      <a:pt x="92" y="301"/>
                    </a:cubicBezTo>
                    <a:cubicBezTo>
                      <a:pt x="122" y="332"/>
                      <a:pt x="160" y="347"/>
                      <a:pt x="202" y="347"/>
                    </a:cubicBezTo>
                    <a:cubicBezTo>
                      <a:pt x="244" y="347"/>
                      <a:pt x="289" y="332"/>
                      <a:pt x="335" y="301"/>
                    </a:cubicBezTo>
                    <a:cubicBezTo>
                      <a:pt x="396" y="241"/>
                      <a:pt x="396" y="119"/>
                      <a:pt x="335" y="58"/>
                    </a:cubicBezTo>
                    <a:cubicBezTo>
                      <a:pt x="301" y="25"/>
                      <a:pt x="259" y="1"/>
                      <a:pt x="212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9"/>
              <p:cNvSpPr/>
              <p:nvPr/>
            </p:nvSpPr>
            <p:spPr>
              <a:xfrm>
                <a:off x="1229814" y="464886"/>
                <a:ext cx="12063" cy="960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40" extrusionOk="0">
                    <a:moveTo>
                      <a:pt x="205" y="1"/>
                    </a:moveTo>
                    <a:cubicBezTo>
                      <a:pt x="170" y="1"/>
                      <a:pt x="134" y="24"/>
                      <a:pt x="92" y="81"/>
                    </a:cubicBezTo>
                    <a:cubicBezTo>
                      <a:pt x="31" y="172"/>
                      <a:pt x="1" y="233"/>
                      <a:pt x="92" y="294"/>
                    </a:cubicBezTo>
                    <a:cubicBezTo>
                      <a:pt x="153" y="324"/>
                      <a:pt x="191" y="339"/>
                      <a:pt x="225" y="339"/>
                    </a:cubicBezTo>
                    <a:cubicBezTo>
                      <a:pt x="259" y="339"/>
                      <a:pt x="289" y="324"/>
                      <a:pt x="335" y="294"/>
                    </a:cubicBezTo>
                    <a:cubicBezTo>
                      <a:pt x="396" y="233"/>
                      <a:pt x="426" y="142"/>
                      <a:pt x="335" y="81"/>
                    </a:cubicBezTo>
                    <a:cubicBezTo>
                      <a:pt x="286" y="32"/>
                      <a:pt x="246" y="1"/>
                      <a:pt x="205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9"/>
              <p:cNvSpPr/>
              <p:nvPr/>
            </p:nvSpPr>
            <p:spPr>
              <a:xfrm>
                <a:off x="1125912" y="326491"/>
                <a:ext cx="27516" cy="1751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620" extrusionOk="0">
                    <a:moveTo>
                      <a:pt x="514" y="1"/>
                    </a:moveTo>
                    <a:cubicBezTo>
                      <a:pt x="414" y="1"/>
                      <a:pt x="314" y="87"/>
                      <a:pt x="213" y="147"/>
                    </a:cubicBezTo>
                    <a:cubicBezTo>
                      <a:pt x="122" y="208"/>
                      <a:pt x="1" y="268"/>
                      <a:pt x="61" y="420"/>
                    </a:cubicBezTo>
                    <a:cubicBezTo>
                      <a:pt x="92" y="542"/>
                      <a:pt x="274" y="512"/>
                      <a:pt x="396" y="542"/>
                    </a:cubicBezTo>
                    <a:cubicBezTo>
                      <a:pt x="504" y="542"/>
                      <a:pt x="644" y="620"/>
                      <a:pt x="792" y="620"/>
                    </a:cubicBezTo>
                    <a:cubicBezTo>
                      <a:pt x="852" y="620"/>
                      <a:pt x="913" y="607"/>
                      <a:pt x="973" y="572"/>
                    </a:cubicBezTo>
                    <a:cubicBezTo>
                      <a:pt x="913" y="390"/>
                      <a:pt x="821" y="208"/>
                      <a:pt x="669" y="86"/>
                    </a:cubicBezTo>
                    <a:cubicBezTo>
                      <a:pt x="617" y="24"/>
                      <a:pt x="566" y="1"/>
                      <a:pt x="514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9"/>
              <p:cNvSpPr/>
              <p:nvPr/>
            </p:nvSpPr>
            <p:spPr>
              <a:xfrm>
                <a:off x="616740" y="374770"/>
                <a:ext cx="12035" cy="9549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38" extrusionOk="0">
                    <a:moveTo>
                      <a:pt x="251" y="0"/>
                    </a:moveTo>
                    <a:cubicBezTo>
                      <a:pt x="219" y="0"/>
                      <a:pt x="185" y="7"/>
                      <a:pt x="152" y="18"/>
                    </a:cubicBezTo>
                    <a:cubicBezTo>
                      <a:pt x="61" y="110"/>
                      <a:pt x="0" y="201"/>
                      <a:pt x="122" y="292"/>
                    </a:cubicBezTo>
                    <a:cubicBezTo>
                      <a:pt x="152" y="322"/>
                      <a:pt x="190" y="338"/>
                      <a:pt x="232" y="338"/>
                    </a:cubicBezTo>
                    <a:cubicBezTo>
                      <a:pt x="274" y="338"/>
                      <a:pt x="319" y="322"/>
                      <a:pt x="365" y="292"/>
                    </a:cubicBezTo>
                    <a:cubicBezTo>
                      <a:pt x="426" y="262"/>
                      <a:pt x="426" y="140"/>
                      <a:pt x="395" y="79"/>
                    </a:cubicBezTo>
                    <a:cubicBezTo>
                      <a:pt x="357" y="21"/>
                      <a:pt x="306" y="0"/>
                      <a:pt x="251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9"/>
              <p:cNvSpPr/>
              <p:nvPr/>
            </p:nvSpPr>
            <p:spPr>
              <a:xfrm>
                <a:off x="1037463" y="347791"/>
                <a:ext cx="4322" cy="384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36" extrusionOk="0">
                    <a:moveTo>
                      <a:pt x="62" y="1"/>
                    </a:moveTo>
                    <a:cubicBezTo>
                      <a:pt x="31" y="62"/>
                      <a:pt x="31" y="92"/>
                      <a:pt x="1" y="122"/>
                    </a:cubicBezTo>
                    <a:cubicBezTo>
                      <a:pt x="21" y="122"/>
                      <a:pt x="41" y="136"/>
                      <a:pt x="62" y="136"/>
                    </a:cubicBezTo>
                    <a:cubicBezTo>
                      <a:pt x="72" y="136"/>
                      <a:pt x="82" y="133"/>
                      <a:pt x="92" y="122"/>
                    </a:cubicBezTo>
                    <a:cubicBezTo>
                      <a:pt x="92" y="92"/>
                      <a:pt x="123" y="62"/>
                      <a:pt x="153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9"/>
              <p:cNvSpPr/>
              <p:nvPr/>
            </p:nvSpPr>
            <p:spPr>
              <a:xfrm>
                <a:off x="1230662" y="503193"/>
                <a:ext cx="10340" cy="895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17" extrusionOk="0">
                    <a:moveTo>
                      <a:pt x="217" y="0"/>
                    </a:moveTo>
                    <a:cubicBezTo>
                      <a:pt x="187" y="0"/>
                      <a:pt x="155" y="10"/>
                      <a:pt x="123" y="32"/>
                    </a:cubicBezTo>
                    <a:cubicBezTo>
                      <a:pt x="1" y="62"/>
                      <a:pt x="31" y="153"/>
                      <a:pt x="62" y="214"/>
                    </a:cubicBezTo>
                    <a:cubicBezTo>
                      <a:pt x="85" y="283"/>
                      <a:pt x="142" y="317"/>
                      <a:pt x="207" y="317"/>
                    </a:cubicBezTo>
                    <a:cubicBezTo>
                      <a:pt x="229" y="317"/>
                      <a:pt x="252" y="313"/>
                      <a:pt x="275" y="305"/>
                    </a:cubicBezTo>
                    <a:cubicBezTo>
                      <a:pt x="335" y="275"/>
                      <a:pt x="366" y="184"/>
                      <a:pt x="335" y="93"/>
                    </a:cubicBezTo>
                    <a:cubicBezTo>
                      <a:pt x="316" y="34"/>
                      <a:pt x="271" y="0"/>
                      <a:pt x="217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9"/>
              <p:cNvSpPr/>
              <p:nvPr/>
            </p:nvSpPr>
            <p:spPr>
              <a:xfrm>
                <a:off x="1023733" y="346096"/>
                <a:ext cx="3475" cy="2599"/>
              </a:xfrm>
              <a:custGeom>
                <a:avLst/>
                <a:gdLst/>
                <a:ahLst/>
                <a:cxnLst/>
                <a:rect l="l" t="t" r="r" b="b"/>
                <a:pathLst>
                  <a:path w="123" h="92" extrusionOk="0">
                    <a:moveTo>
                      <a:pt x="1" y="0"/>
                    </a:moveTo>
                    <a:cubicBezTo>
                      <a:pt x="1" y="0"/>
                      <a:pt x="1" y="91"/>
                      <a:pt x="1" y="91"/>
                    </a:cubicBezTo>
                    <a:lnTo>
                      <a:pt x="122" y="91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9"/>
              <p:cNvSpPr/>
              <p:nvPr/>
            </p:nvSpPr>
            <p:spPr>
              <a:xfrm>
                <a:off x="1192892" y="503221"/>
                <a:ext cx="11187" cy="954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38" extrusionOk="0">
                    <a:moveTo>
                      <a:pt x="192" y="0"/>
                    </a:moveTo>
                    <a:cubicBezTo>
                      <a:pt x="166" y="0"/>
                      <a:pt x="142" y="11"/>
                      <a:pt x="122" y="31"/>
                    </a:cubicBezTo>
                    <a:cubicBezTo>
                      <a:pt x="31" y="92"/>
                      <a:pt x="1" y="183"/>
                      <a:pt x="92" y="274"/>
                    </a:cubicBezTo>
                    <a:cubicBezTo>
                      <a:pt x="111" y="312"/>
                      <a:pt x="153" y="338"/>
                      <a:pt x="203" y="338"/>
                    </a:cubicBezTo>
                    <a:cubicBezTo>
                      <a:pt x="235" y="338"/>
                      <a:pt x="270" y="328"/>
                      <a:pt x="305" y="304"/>
                    </a:cubicBezTo>
                    <a:cubicBezTo>
                      <a:pt x="365" y="274"/>
                      <a:pt x="396" y="213"/>
                      <a:pt x="365" y="122"/>
                    </a:cubicBezTo>
                    <a:cubicBezTo>
                      <a:pt x="305" y="41"/>
                      <a:pt x="244" y="0"/>
                      <a:pt x="192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9"/>
              <p:cNvSpPr/>
              <p:nvPr/>
            </p:nvSpPr>
            <p:spPr>
              <a:xfrm>
                <a:off x="876891" y="362425"/>
                <a:ext cx="19803" cy="18193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44" extrusionOk="0">
                    <a:moveTo>
                      <a:pt x="269" y="1"/>
                    </a:moveTo>
                    <a:cubicBezTo>
                      <a:pt x="224" y="1"/>
                      <a:pt x="169" y="27"/>
                      <a:pt x="92" y="91"/>
                    </a:cubicBezTo>
                    <a:cubicBezTo>
                      <a:pt x="1" y="243"/>
                      <a:pt x="123" y="364"/>
                      <a:pt x="244" y="516"/>
                    </a:cubicBezTo>
                    <a:cubicBezTo>
                      <a:pt x="300" y="591"/>
                      <a:pt x="357" y="643"/>
                      <a:pt x="420" y="643"/>
                    </a:cubicBezTo>
                    <a:cubicBezTo>
                      <a:pt x="460" y="643"/>
                      <a:pt x="502" y="624"/>
                      <a:pt x="548" y="577"/>
                    </a:cubicBezTo>
                    <a:cubicBezTo>
                      <a:pt x="700" y="395"/>
                      <a:pt x="518" y="273"/>
                      <a:pt x="426" y="121"/>
                    </a:cubicBezTo>
                    <a:cubicBezTo>
                      <a:pt x="374" y="51"/>
                      <a:pt x="331" y="1"/>
                      <a:pt x="269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9"/>
              <p:cNvSpPr/>
              <p:nvPr/>
            </p:nvSpPr>
            <p:spPr>
              <a:xfrm>
                <a:off x="599565" y="337509"/>
                <a:ext cx="26640" cy="27883"/>
              </a:xfrm>
              <a:custGeom>
                <a:avLst/>
                <a:gdLst/>
                <a:ahLst/>
                <a:cxnLst/>
                <a:rect l="l" t="t" r="r" b="b"/>
                <a:pathLst>
                  <a:path w="943" h="987" extrusionOk="0">
                    <a:moveTo>
                      <a:pt x="608" y="0"/>
                    </a:moveTo>
                    <a:cubicBezTo>
                      <a:pt x="517" y="152"/>
                      <a:pt x="365" y="213"/>
                      <a:pt x="213" y="334"/>
                    </a:cubicBezTo>
                    <a:cubicBezTo>
                      <a:pt x="0" y="486"/>
                      <a:pt x="61" y="669"/>
                      <a:pt x="183" y="851"/>
                    </a:cubicBezTo>
                    <a:cubicBezTo>
                      <a:pt x="236" y="940"/>
                      <a:pt x="320" y="987"/>
                      <a:pt x="411" y="987"/>
                    </a:cubicBezTo>
                    <a:cubicBezTo>
                      <a:pt x="476" y="987"/>
                      <a:pt x="545" y="963"/>
                      <a:pt x="608" y="912"/>
                    </a:cubicBezTo>
                    <a:cubicBezTo>
                      <a:pt x="790" y="821"/>
                      <a:pt x="942" y="699"/>
                      <a:pt x="821" y="426"/>
                    </a:cubicBezTo>
                    <a:cubicBezTo>
                      <a:pt x="760" y="304"/>
                      <a:pt x="608" y="182"/>
                      <a:pt x="608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9"/>
              <p:cNvSpPr/>
              <p:nvPr/>
            </p:nvSpPr>
            <p:spPr>
              <a:xfrm>
                <a:off x="412354" y="334062"/>
                <a:ext cx="12910" cy="10678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78" extrusionOk="0">
                    <a:moveTo>
                      <a:pt x="244" y="0"/>
                    </a:moveTo>
                    <a:cubicBezTo>
                      <a:pt x="153" y="122"/>
                      <a:pt x="92" y="244"/>
                      <a:pt x="1" y="365"/>
                    </a:cubicBezTo>
                    <a:cubicBezTo>
                      <a:pt x="45" y="374"/>
                      <a:pt x="90" y="378"/>
                      <a:pt x="134" y="378"/>
                    </a:cubicBezTo>
                    <a:cubicBezTo>
                      <a:pt x="242" y="378"/>
                      <a:pt x="349" y="356"/>
                      <a:pt x="457" y="335"/>
                    </a:cubicBezTo>
                    <a:cubicBezTo>
                      <a:pt x="366" y="213"/>
                      <a:pt x="305" y="122"/>
                      <a:pt x="244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>
                <a:off x="1142241" y="437541"/>
                <a:ext cx="145149" cy="143849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092" extrusionOk="0">
                    <a:moveTo>
                      <a:pt x="3304" y="970"/>
                    </a:moveTo>
                    <a:cubicBezTo>
                      <a:pt x="3350" y="970"/>
                      <a:pt x="3398" y="1000"/>
                      <a:pt x="3435" y="1018"/>
                    </a:cubicBezTo>
                    <a:cubicBezTo>
                      <a:pt x="3496" y="1079"/>
                      <a:pt x="3496" y="1170"/>
                      <a:pt x="3435" y="1231"/>
                    </a:cubicBezTo>
                    <a:cubicBezTo>
                      <a:pt x="3407" y="1272"/>
                      <a:pt x="3374" y="1289"/>
                      <a:pt x="3340" y="1289"/>
                    </a:cubicBezTo>
                    <a:cubicBezTo>
                      <a:pt x="3298" y="1289"/>
                      <a:pt x="3256" y="1265"/>
                      <a:pt x="3222" y="1231"/>
                    </a:cubicBezTo>
                    <a:cubicBezTo>
                      <a:pt x="3161" y="1201"/>
                      <a:pt x="3161" y="1110"/>
                      <a:pt x="3222" y="1018"/>
                    </a:cubicBezTo>
                    <a:cubicBezTo>
                      <a:pt x="3246" y="983"/>
                      <a:pt x="3275" y="970"/>
                      <a:pt x="3304" y="970"/>
                    </a:cubicBezTo>
                    <a:close/>
                    <a:moveTo>
                      <a:pt x="3320" y="2314"/>
                    </a:moveTo>
                    <a:cubicBezTo>
                      <a:pt x="3387" y="2314"/>
                      <a:pt x="3450" y="2348"/>
                      <a:pt x="3496" y="2417"/>
                    </a:cubicBezTo>
                    <a:cubicBezTo>
                      <a:pt x="3496" y="2508"/>
                      <a:pt x="3496" y="2569"/>
                      <a:pt x="3405" y="2629"/>
                    </a:cubicBezTo>
                    <a:cubicBezTo>
                      <a:pt x="3384" y="2629"/>
                      <a:pt x="3361" y="2633"/>
                      <a:pt x="3336" y="2633"/>
                    </a:cubicBezTo>
                    <a:cubicBezTo>
                      <a:pt x="3286" y="2633"/>
                      <a:pt x="3232" y="2619"/>
                      <a:pt x="3192" y="2538"/>
                    </a:cubicBezTo>
                    <a:cubicBezTo>
                      <a:pt x="3161" y="2417"/>
                      <a:pt x="3161" y="2386"/>
                      <a:pt x="3253" y="2325"/>
                    </a:cubicBezTo>
                    <a:cubicBezTo>
                      <a:pt x="3275" y="2318"/>
                      <a:pt x="3298" y="2314"/>
                      <a:pt x="3320" y="2314"/>
                    </a:cubicBezTo>
                    <a:close/>
                    <a:moveTo>
                      <a:pt x="1976" y="2325"/>
                    </a:moveTo>
                    <a:cubicBezTo>
                      <a:pt x="2037" y="2325"/>
                      <a:pt x="2098" y="2366"/>
                      <a:pt x="2158" y="2447"/>
                    </a:cubicBezTo>
                    <a:cubicBezTo>
                      <a:pt x="2158" y="2538"/>
                      <a:pt x="2128" y="2599"/>
                      <a:pt x="2067" y="2629"/>
                    </a:cubicBezTo>
                    <a:cubicBezTo>
                      <a:pt x="2044" y="2653"/>
                      <a:pt x="2012" y="2663"/>
                      <a:pt x="1979" y="2663"/>
                    </a:cubicBezTo>
                    <a:cubicBezTo>
                      <a:pt x="1927" y="2663"/>
                      <a:pt x="1873" y="2637"/>
                      <a:pt x="1854" y="2599"/>
                    </a:cubicBezTo>
                    <a:cubicBezTo>
                      <a:pt x="1794" y="2508"/>
                      <a:pt x="1824" y="2417"/>
                      <a:pt x="1885" y="2356"/>
                    </a:cubicBezTo>
                    <a:cubicBezTo>
                      <a:pt x="1915" y="2336"/>
                      <a:pt x="1946" y="2325"/>
                      <a:pt x="1976" y="2325"/>
                    </a:cubicBezTo>
                    <a:close/>
                    <a:moveTo>
                      <a:pt x="3500" y="1"/>
                    </a:moveTo>
                    <a:cubicBezTo>
                      <a:pt x="3385" y="1"/>
                      <a:pt x="3255" y="34"/>
                      <a:pt x="3131" y="107"/>
                    </a:cubicBezTo>
                    <a:cubicBezTo>
                      <a:pt x="2928" y="251"/>
                      <a:pt x="2698" y="534"/>
                      <a:pt x="2493" y="534"/>
                    </a:cubicBezTo>
                    <a:cubicBezTo>
                      <a:pt x="2482" y="534"/>
                      <a:pt x="2472" y="534"/>
                      <a:pt x="2462" y="532"/>
                    </a:cubicBezTo>
                    <a:cubicBezTo>
                      <a:pt x="2358" y="515"/>
                      <a:pt x="2261" y="505"/>
                      <a:pt x="2173" y="505"/>
                    </a:cubicBezTo>
                    <a:cubicBezTo>
                      <a:pt x="1799" y="505"/>
                      <a:pt x="1575" y="679"/>
                      <a:pt x="1550" y="1170"/>
                    </a:cubicBezTo>
                    <a:cubicBezTo>
                      <a:pt x="791" y="1535"/>
                      <a:pt x="547" y="2204"/>
                      <a:pt x="304" y="2933"/>
                    </a:cubicBezTo>
                    <a:cubicBezTo>
                      <a:pt x="183" y="3207"/>
                      <a:pt x="0" y="3359"/>
                      <a:pt x="213" y="3632"/>
                    </a:cubicBezTo>
                    <a:cubicBezTo>
                      <a:pt x="377" y="3838"/>
                      <a:pt x="486" y="4029"/>
                      <a:pt x="661" y="4029"/>
                    </a:cubicBezTo>
                    <a:cubicBezTo>
                      <a:pt x="745" y="4029"/>
                      <a:pt x="844" y="3984"/>
                      <a:pt x="973" y="3876"/>
                    </a:cubicBezTo>
                    <a:cubicBezTo>
                      <a:pt x="1022" y="3834"/>
                      <a:pt x="1067" y="3818"/>
                      <a:pt x="1109" y="3818"/>
                    </a:cubicBezTo>
                    <a:cubicBezTo>
                      <a:pt x="1223" y="3818"/>
                      <a:pt x="1318" y="3939"/>
                      <a:pt x="1429" y="4028"/>
                    </a:cubicBezTo>
                    <a:cubicBezTo>
                      <a:pt x="1672" y="4332"/>
                      <a:pt x="1763" y="4727"/>
                      <a:pt x="1611" y="5091"/>
                    </a:cubicBezTo>
                    <a:cubicBezTo>
                      <a:pt x="2067" y="4909"/>
                      <a:pt x="2979" y="4423"/>
                      <a:pt x="3070" y="4240"/>
                    </a:cubicBezTo>
                    <a:cubicBezTo>
                      <a:pt x="3222" y="3906"/>
                      <a:pt x="3405" y="3541"/>
                      <a:pt x="3617" y="3237"/>
                    </a:cubicBezTo>
                    <a:cubicBezTo>
                      <a:pt x="3749" y="3000"/>
                      <a:pt x="3493" y="2467"/>
                      <a:pt x="3936" y="2467"/>
                    </a:cubicBezTo>
                    <a:cubicBezTo>
                      <a:pt x="4004" y="2467"/>
                      <a:pt x="4089" y="2479"/>
                      <a:pt x="4195" y="2508"/>
                    </a:cubicBezTo>
                    <a:cubicBezTo>
                      <a:pt x="4202" y="2510"/>
                      <a:pt x="4208" y="2511"/>
                      <a:pt x="4215" y="2511"/>
                    </a:cubicBezTo>
                    <a:cubicBezTo>
                      <a:pt x="4295" y="2511"/>
                      <a:pt x="4345" y="2347"/>
                      <a:pt x="4316" y="2234"/>
                    </a:cubicBezTo>
                    <a:cubicBezTo>
                      <a:pt x="4286" y="2113"/>
                      <a:pt x="4347" y="2021"/>
                      <a:pt x="4438" y="1930"/>
                    </a:cubicBezTo>
                    <a:cubicBezTo>
                      <a:pt x="4620" y="1748"/>
                      <a:pt x="5137" y="1626"/>
                      <a:pt x="4955" y="1383"/>
                    </a:cubicBezTo>
                    <a:cubicBezTo>
                      <a:pt x="4902" y="1293"/>
                      <a:pt x="4846" y="1259"/>
                      <a:pt x="4787" y="1259"/>
                    </a:cubicBezTo>
                    <a:cubicBezTo>
                      <a:pt x="4607" y="1259"/>
                      <a:pt x="4401" y="1581"/>
                      <a:pt x="4195" y="1626"/>
                    </a:cubicBezTo>
                    <a:cubicBezTo>
                      <a:pt x="4134" y="1626"/>
                      <a:pt x="4073" y="1657"/>
                      <a:pt x="3830" y="1748"/>
                    </a:cubicBezTo>
                    <a:cubicBezTo>
                      <a:pt x="4195" y="1201"/>
                      <a:pt x="3708" y="836"/>
                      <a:pt x="3830" y="350"/>
                    </a:cubicBezTo>
                    <a:cubicBezTo>
                      <a:pt x="3890" y="129"/>
                      <a:pt x="3725" y="1"/>
                      <a:pt x="3500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>
                <a:off x="999693" y="252477"/>
                <a:ext cx="67857" cy="40397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1430" extrusionOk="0">
                    <a:moveTo>
                      <a:pt x="1034" y="1"/>
                    </a:moveTo>
                    <a:cubicBezTo>
                      <a:pt x="1034" y="31"/>
                      <a:pt x="1034" y="92"/>
                      <a:pt x="1004" y="122"/>
                    </a:cubicBezTo>
                    <a:cubicBezTo>
                      <a:pt x="1095" y="183"/>
                      <a:pt x="1064" y="244"/>
                      <a:pt x="1004" y="305"/>
                    </a:cubicBezTo>
                    <a:cubicBezTo>
                      <a:pt x="981" y="316"/>
                      <a:pt x="959" y="323"/>
                      <a:pt x="938" y="323"/>
                    </a:cubicBezTo>
                    <a:cubicBezTo>
                      <a:pt x="902" y="323"/>
                      <a:pt x="871" y="302"/>
                      <a:pt x="852" y="244"/>
                    </a:cubicBezTo>
                    <a:lnTo>
                      <a:pt x="31" y="122"/>
                    </a:lnTo>
                    <a:lnTo>
                      <a:pt x="31" y="122"/>
                    </a:lnTo>
                    <a:cubicBezTo>
                      <a:pt x="1" y="457"/>
                      <a:pt x="274" y="366"/>
                      <a:pt x="365" y="487"/>
                    </a:cubicBezTo>
                    <a:cubicBezTo>
                      <a:pt x="517" y="670"/>
                      <a:pt x="244" y="822"/>
                      <a:pt x="335" y="974"/>
                    </a:cubicBezTo>
                    <a:cubicBezTo>
                      <a:pt x="396" y="1126"/>
                      <a:pt x="487" y="1278"/>
                      <a:pt x="608" y="1430"/>
                    </a:cubicBezTo>
                    <a:lnTo>
                      <a:pt x="1946" y="609"/>
                    </a:lnTo>
                    <a:cubicBezTo>
                      <a:pt x="2015" y="730"/>
                      <a:pt x="2094" y="802"/>
                      <a:pt x="2183" y="802"/>
                    </a:cubicBezTo>
                    <a:cubicBezTo>
                      <a:pt x="2251" y="802"/>
                      <a:pt x="2323" y="761"/>
                      <a:pt x="2402" y="670"/>
                    </a:cubicBezTo>
                    <a:cubicBezTo>
                      <a:pt x="2335" y="519"/>
                      <a:pt x="2259" y="451"/>
                      <a:pt x="2173" y="451"/>
                    </a:cubicBezTo>
                    <a:cubicBezTo>
                      <a:pt x="2104" y="451"/>
                      <a:pt x="2028" y="496"/>
                      <a:pt x="1946" y="578"/>
                    </a:cubicBezTo>
                    <a:cubicBezTo>
                      <a:pt x="1855" y="457"/>
                      <a:pt x="1733" y="335"/>
                      <a:pt x="1855" y="214"/>
                    </a:cubicBezTo>
                    <a:cubicBezTo>
                      <a:pt x="1946" y="122"/>
                      <a:pt x="2037" y="62"/>
                      <a:pt x="2128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>
                <a:off x="390884" y="402313"/>
                <a:ext cx="103932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7284" extrusionOk="0">
                    <a:moveTo>
                      <a:pt x="3466" y="1"/>
                    </a:moveTo>
                    <a:cubicBezTo>
                      <a:pt x="3421" y="1"/>
                      <a:pt x="3375" y="16"/>
                      <a:pt x="3345" y="47"/>
                    </a:cubicBezTo>
                    <a:cubicBezTo>
                      <a:pt x="3162" y="168"/>
                      <a:pt x="2980" y="259"/>
                      <a:pt x="2828" y="411"/>
                    </a:cubicBezTo>
                    <a:cubicBezTo>
                      <a:pt x="2575" y="683"/>
                      <a:pt x="2211" y="831"/>
                      <a:pt x="1847" y="831"/>
                    </a:cubicBezTo>
                    <a:cubicBezTo>
                      <a:pt x="1640" y="831"/>
                      <a:pt x="1434" y="784"/>
                      <a:pt x="1247" y="685"/>
                    </a:cubicBezTo>
                    <a:cubicBezTo>
                      <a:pt x="1217" y="685"/>
                      <a:pt x="1156" y="715"/>
                      <a:pt x="1095" y="746"/>
                    </a:cubicBezTo>
                    <a:cubicBezTo>
                      <a:pt x="974" y="898"/>
                      <a:pt x="1126" y="989"/>
                      <a:pt x="1156" y="1110"/>
                    </a:cubicBezTo>
                    <a:cubicBezTo>
                      <a:pt x="1308" y="1566"/>
                      <a:pt x="1126" y="1749"/>
                      <a:pt x="670" y="1931"/>
                    </a:cubicBezTo>
                    <a:cubicBezTo>
                      <a:pt x="457" y="1992"/>
                      <a:pt x="244" y="2022"/>
                      <a:pt x="1" y="2022"/>
                    </a:cubicBezTo>
                    <a:lnTo>
                      <a:pt x="1" y="3998"/>
                    </a:lnTo>
                    <a:cubicBezTo>
                      <a:pt x="396" y="4028"/>
                      <a:pt x="761" y="4150"/>
                      <a:pt x="1095" y="4302"/>
                    </a:cubicBezTo>
                    <a:cubicBezTo>
                      <a:pt x="1186" y="4363"/>
                      <a:pt x="1278" y="4515"/>
                      <a:pt x="1369" y="4515"/>
                    </a:cubicBezTo>
                    <a:cubicBezTo>
                      <a:pt x="1411" y="4508"/>
                      <a:pt x="1451" y="4504"/>
                      <a:pt x="1490" y="4504"/>
                    </a:cubicBezTo>
                    <a:cubicBezTo>
                      <a:pt x="1786" y="4504"/>
                      <a:pt x="1970" y="4702"/>
                      <a:pt x="1916" y="4971"/>
                    </a:cubicBezTo>
                    <a:cubicBezTo>
                      <a:pt x="1891" y="5121"/>
                      <a:pt x="2011" y="5624"/>
                      <a:pt x="1660" y="5624"/>
                    </a:cubicBezTo>
                    <a:cubicBezTo>
                      <a:pt x="1586" y="5624"/>
                      <a:pt x="1491" y="5601"/>
                      <a:pt x="1369" y="5548"/>
                    </a:cubicBezTo>
                    <a:cubicBezTo>
                      <a:pt x="1354" y="5541"/>
                      <a:pt x="1341" y="5537"/>
                      <a:pt x="1331" y="5537"/>
                    </a:cubicBezTo>
                    <a:cubicBezTo>
                      <a:pt x="1253" y="5537"/>
                      <a:pt x="1270" y="5711"/>
                      <a:pt x="1217" y="5791"/>
                    </a:cubicBezTo>
                    <a:cubicBezTo>
                      <a:pt x="913" y="6217"/>
                      <a:pt x="1521" y="6642"/>
                      <a:pt x="1247" y="7068"/>
                    </a:cubicBezTo>
                    <a:cubicBezTo>
                      <a:pt x="1223" y="7117"/>
                      <a:pt x="1297" y="7206"/>
                      <a:pt x="1375" y="7206"/>
                    </a:cubicBezTo>
                    <a:cubicBezTo>
                      <a:pt x="1394" y="7206"/>
                      <a:pt x="1412" y="7201"/>
                      <a:pt x="1430" y="7189"/>
                    </a:cubicBezTo>
                    <a:cubicBezTo>
                      <a:pt x="1464" y="7165"/>
                      <a:pt x="1497" y="7156"/>
                      <a:pt x="1530" y="7156"/>
                    </a:cubicBezTo>
                    <a:cubicBezTo>
                      <a:pt x="1651" y="7156"/>
                      <a:pt x="1770" y="7284"/>
                      <a:pt x="1917" y="7284"/>
                    </a:cubicBezTo>
                    <a:cubicBezTo>
                      <a:pt x="1982" y="7284"/>
                      <a:pt x="2051" y="7259"/>
                      <a:pt x="2129" y="7189"/>
                    </a:cubicBezTo>
                    <a:cubicBezTo>
                      <a:pt x="1916" y="6703"/>
                      <a:pt x="1734" y="6126"/>
                      <a:pt x="2341" y="5700"/>
                    </a:cubicBezTo>
                    <a:cubicBezTo>
                      <a:pt x="2463" y="5609"/>
                      <a:pt x="2402" y="5487"/>
                      <a:pt x="2341" y="5396"/>
                    </a:cubicBezTo>
                    <a:cubicBezTo>
                      <a:pt x="2281" y="5275"/>
                      <a:pt x="2159" y="5123"/>
                      <a:pt x="2220" y="4910"/>
                    </a:cubicBezTo>
                    <a:cubicBezTo>
                      <a:pt x="2341" y="4545"/>
                      <a:pt x="2189" y="4332"/>
                      <a:pt x="1825" y="4302"/>
                    </a:cubicBezTo>
                    <a:cubicBezTo>
                      <a:pt x="1308" y="4211"/>
                      <a:pt x="1247" y="3724"/>
                      <a:pt x="1004" y="3420"/>
                    </a:cubicBezTo>
                    <a:cubicBezTo>
                      <a:pt x="761" y="3116"/>
                      <a:pt x="1126" y="3025"/>
                      <a:pt x="1278" y="2843"/>
                    </a:cubicBezTo>
                    <a:cubicBezTo>
                      <a:pt x="1399" y="2691"/>
                      <a:pt x="1308" y="2569"/>
                      <a:pt x="1308" y="2417"/>
                    </a:cubicBezTo>
                    <a:cubicBezTo>
                      <a:pt x="1338" y="1992"/>
                      <a:pt x="1612" y="1597"/>
                      <a:pt x="2007" y="1414"/>
                    </a:cubicBezTo>
                    <a:cubicBezTo>
                      <a:pt x="2281" y="1262"/>
                      <a:pt x="2554" y="1050"/>
                      <a:pt x="2828" y="867"/>
                    </a:cubicBezTo>
                    <a:cubicBezTo>
                      <a:pt x="3101" y="685"/>
                      <a:pt x="3314" y="533"/>
                      <a:pt x="3557" y="350"/>
                    </a:cubicBezTo>
                    <a:cubicBezTo>
                      <a:pt x="3648" y="290"/>
                      <a:pt x="3679" y="138"/>
                      <a:pt x="3588" y="47"/>
                    </a:cubicBezTo>
                    <a:cubicBezTo>
                      <a:pt x="3557" y="16"/>
                      <a:pt x="3512" y="1"/>
                      <a:pt x="3466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>
                <a:off x="1049497" y="297140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9"/>
              <p:cNvSpPr/>
              <p:nvPr/>
            </p:nvSpPr>
            <p:spPr>
              <a:xfrm>
                <a:off x="940453" y="285388"/>
                <a:ext cx="123678" cy="139527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4939" extrusionOk="0">
                    <a:moveTo>
                      <a:pt x="3070" y="2119"/>
                    </a:moveTo>
                    <a:lnTo>
                      <a:pt x="3070" y="2240"/>
                    </a:lnTo>
                    <a:lnTo>
                      <a:pt x="2918" y="2240"/>
                    </a:lnTo>
                    <a:lnTo>
                      <a:pt x="2918" y="2149"/>
                    </a:lnTo>
                    <a:cubicBezTo>
                      <a:pt x="2979" y="2149"/>
                      <a:pt x="3009" y="2119"/>
                      <a:pt x="3070" y="2119"/>
                    </a:cubicBezTo>
                    <a:close/>
                    <a:moveTo>
                      <a:pt x="3587" y="2240"/>
                    </a:moveTo>
                    <a:cubicBezTo>
                      <a:pt x="3557" y="2271"/>
                      <a:pt x="3526" y="2301"/>
                      <a:pt x="3526" y="2362"/>
                    </a:cubicBezTo>
                    <a:lnTo>
                      <a:pt x="3435" y="2362"/>
                    </a:lnTo>
                    <a:cubicBezTo>
                      <a:pt x="3465" y="2301"/>
                      <a:pt x="3465" y="2271"/>
                      <a:pt x="3496" y="2240"/>
                    </a:cubicBezTo>
                    <a:close/>
                    <a:moveTo>
                      <a:pt x="1965" y="0"/>
                    </a:moveTo>
                    <a:cubicBezTo>
                      <a:pt x="1774" y="0"/>
                      <a:pt x="1559" y="185"/>
                      <a:pt x="1327" y="185"/>
                    </a:cubicBezTo>
                    <a:cubicBezTo>
                      <a:pt x="1251" y="185"/>
                      <a:pt x="1174" y="165"/>
                      <a:pt x="1094" y="113"/>
                    </a:cubicBezTo>
                    <a:cubicBezTo>
                      <a:pt x="1064" y="143"/>
                      <a:pt x="1003" y="204"/>
                      <a:pt x="973" y="234"/>
                    </a:cubicBezTo>
                    <a:cubicBezTo>
                      <a:pt x="1034" y="386"/>
                      <a:pt x="1186" y="538"/>
                      <a:pt x="1186" y="720"/>
                    </a:cubicBezTo>
                    <a:cubicBezTo>
                      <a:pt x="1155" y="1237"/>
                      <a:pt x="1216" y="1784"/>
                      <a:pt x="1398" y="2301"/>
                    </a:cubicBezTo>
                    <a:cubicBezTo>
                      <a:pt x="1459" y="2423"/>
                      <a:pt x="1398" y="2544"/>
                      <a:pt x="1307" y="2605"/>
                    </a:cubicBezTo>
                    <a:cubicBezTo>
                      <a:pt x="1125" y="2696"/>
                      <a:pt x="1034" y="2909"/>
                      <a:pt x="1003" y="3091"/>
                    </a:cubicBezTo>
                    <a:cubicBezTo>
                      <a:pt x="978" y="3345"/>
                      <a:pt x="1016" y="3788"/>
                      <a:pt x="642" y="3788"/>
                    </a:cubicBezTo>
                    <a:cubicBezTo>
                      <a:pt x="568" y="3788"/>
                      <a:pt x="476" y="3770"/>
                      <a:pt x="365" y="3730"/>
                    </a:cubicBezTo>
                    <a:cubicBezTo>
                      <a:pt x="356" y="3727"/>
                      <a:pt x="347" y="3726"/>
                      <a:pt x="337" y="3726"/>
                    </a:cubicBezTo>
                    <a:cubicBezTo>
                      <a:pt x="209" y="3726"/>
                      <a:pt x="0" y="3902"/>
                      <a:pt x="0" y="4155"/>
                    </a:cubicBezTo>
                    <a:cubicBezTo>
                      <a:pt x="304" y="4307"/>
                      <a:pt x="578" y="4520"/>
                      <a:pt x="851" y="4763"/>
                    </a:cubicBezTo>
                    <a:cubicBezTo>
                      <a:pt x="952" y="4878"/>
                      <a:pt x="1093" y="4938"/>
                      <a:pt x="1223" y="4938"/>
                    </a:cubicBezTo>
                    <a:cubicBezTo>
                      <a:pt x="1369" y="4938"/>
                      <a:pt x="1502" y="4863"/>
                      <a:pt x="1550" y="4702"/>
                    </a:cubicBezTo>
                    <a:cubicBezTo>
                      <a:pt x="1672" y="4277"/>
                      <a:pt x="1885" y="3790"/>
                      <a:pt x="1733" y="3426"/>
                    </a:cubicBezTo>
                    <a:cubicBezTo>
                      <a:pt x="1550" y="2939"/>
                      <a:pt x="1794" y="2544"/>
                      <a:pt x="1763" y="2119"/>
                    </a:cubicBezTo>
                    <a:cubicBezTo>
                      <a:pt x="1790" y="1901"/>
                      <a:pt x="1958" y="1799"/>
                      <a:pt x="2128" y="1799"/>
                    </a:cubicBezTo>
                    <a:cubicBezTo>
                      <a:pt x="2340" y="1799"/>
                      <a:pt x="2557" y="1955"/>
                      <a:pt x="2523" y="2240"/>
                    </a:cubicBezTo>
                    <a:cubicBezTo>
                      <a:pt x="2401" y="2423"/>
                      <a:pt x="2493" y="2666"/>
                      <a:pt x="2705" y="2757"/>
                    </a:cubicBezTo>
                    <a:cubicBezTo>
                      <a:pt x="3101" y="2848"/>
                      <a:pt x="3435" y="3122"/>
                      <a:pt x="3617" y="3486"/>
                    </a:cubicBezTo>
                    <a:cubicBezTo>
                      <a:pt x="3654" y="3560"/>
                      <a:pt x="3736" y="3600"/>
                      <a:pt x="3821" y="3600"/>
                    </a:cubicBezTo>
                    <a:cubicBezTo>
                      <a:pt x="3877" y="3600"/>
                      <a:pt x="3934" y="3583"/>
                      <a:pt x="3982" y="3547"/>
                    </a:cubicBezTo>
                    <a:cubicBezTo>
                      <a:pt x="4134" y="3456"/>
                      <a:pt x="4377" y="3334"/>
                      <a:pt x="4256" y="3152"/>
                    </a:cubicBezTo>
                    <a:cubicBezTo>
                      <a:pt x="4104" y="2879"/>
                      <a:pt x="4164" y="2605"/>
                      <a:pt x="4104" y="2331"/>
                    </a:cubicBezTo>
                    <a:cubicBezTo>
                      <a:pt x="4060" y="2155"/>
                      <a:pt x="3984" y="1899"/>
                      <a:pt x="3783" y="1899"/>
                    </a:cubicBezTo>
                    <a:cubicBezTo>
                      <a:pt x="3707" y="1899"/>
                      <a:pt x="3613" y="1936"/>
                      <a:pt x="3496" y="2027"/>
                    </a:cubicBezTo>
                    <a:cubicBezTo>
                      <a:pt x="3439" y="2075"/>
                      <a:pt x="3389" y="2095"/>
                      <a:pt x="3346" y="2095"/>
                    </a:cubicBezTo>
                    <a:cubicBezTo>
                      <a:pt x="3250" y="2095"/>
                      <a:pt x="3192" y="1992"/>
                      <a:pt x="3192" y="1845"/>
                    </a:cubicBezTo>
                    <a:cubicBezTo>
                      <a:pt x="3131" y="1511"/>
                      <a:pt x="3313" y="1176"/>
                      <a:pt x="3617" y="1055"/>
                    </a:cubicBezTo>
                    <a:cubicBezTo>
                      <a:pt x="3860" y="933"/>
                      <a:pt x="4073" y="751"/>
                      <a:pt x="3860" y="416"/>
                    </a:cubicBezTo>
                    <a:lnTo>
                      <a:pt x="3860" y="416"/>
                    </a:lnTo>
                    <a:cubicBezTo>
                      <a:pt x="3642" y="504"/>
                      <a:pt x="3471" y="794"/>
                      <a:pt x="3235" y="794"/>
                    </a:cubicBezTo>
                    <a:cubicBezTo>
                      <a:pt x="3142" y="794"/>
                      <a:pt x="3038" y="749"/>
                      <a:pt x="2918" y="629"/>
                    </a:cubicBezTo>
                    <a:cubicBezTo>
                      <a:pt x="2870" y="629"/>
                      <a:pt x="2821" y="668"/>
                      <a:pt x="2772" y="668"/>
                    </a:cubicBezTo>
                    <a:cubicBezTo>
                      <a:pt x="2760" y="668"/>
                      <a:pt x="2748" y="666"/>
                      <a:pt x="2736" y="660"/>
                    </a:cubicBezTo>
                    <a:cubicBezTo>
                      <a:pt x="2371" y="599"/>
                      <a:pt x="2371" y="113"/>
                      <a:pt x="2067" y="21"/>
                    </a:cubicBezTo>
                    <a:cubicBezTo>
                      <a:pt x="2034" y="7"/>
                      <a:pt x="2000" y="0"/>
                      <a:pt x="1965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9"/>
              <p:cNvSpPr/>
              <p:nvPr/>
            </p:nvSpPr>
            <p:spPr>
              <a:xfrm>
                <a:off x="572078" y="292846"/>
                <a:ext cx="119385" cy="139131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4925" extrusionOk="0">
                    <a:moveTo>
                      <a:pt x="1581" y="1581"/>
                    </a:moveTo>
                    <a:cubicBezTo>
                      <a:pt x="1581" y="1763"/>
                      <a:pt x="1733" y="1885"/>
                      <a:pt x="1794" y="2007"/>
                    </a:cubicBezTo>
                    <a:cubicBezTo>
                      <a:pt x="1946" y="2280"/>
                      <a:pt x="1763" y="2402"/>
                      <a:pt x="1581" y="2493"/>
                    </a:cubicBezTo>
                    <a:cubicBezTo>
                      <a:pt x="1533" y="2529"/>
                      <a:pt x="1476" y="2546"/>
                      <a:pt x="1420" y="2546"/>
                    </a:cubicBezTo>
                    <a:cubicBezTo>
                      <a:pt x="1335" y="2546"/>
                      <a:pt x="1253" y="2506"/>
                      <a:pt x="1216" y="2432"/>
                    </a:cubicBezTo>
                    <a:cubicBezTo>
                      <a:pt x="1034" y="2250"/>
                      <a:pt x="973" y="2067"/>
                      <a:pt x="1186" y="1915"/>
                    </a:cubicBezTo>
                    <a:lnTo>
                      <a:pt x="1216" y="1915"/>
                    </a:lnTo>
                    <a:cubicBezTo>
                      <a:pt x="1338" y="1794"/>
                      <a:pt x="1490" y="1733"/>
                      <a:pt x="1581" y="1581"/>
                    </a:cubicBezTo>
                    <a:close/>
                    <a:moveTo>
                      <a:pt x="1805" y="2907"/>
                    </a:moveTo>
                    <a:cubicBezTo>
                      <a:pt x="1869" y="2907"/>
                      <a:pt x="1924" y="2935"/>
                      <a:pt x="1946" y="2979"/>
                    </a:cubicBezTo>
                    <a:lnTo>
                      <a:pt x="1976" y="2979"/>
                    </a:lnTo>
                    <a:cubicBezTo>
                      <a:pt x="2007" y="3040"/>
                      <a:pt x="2007" y="3162"/>
                      <a:pt x="1946" y="3192"/>
                    </a:cubicBezTo>
                    <a:cubicBezTo>
                      <a:pt x="1900" y="3222"/>
                      <a:pt x="1855" y="3238"/>
                      <a:pt x="1813" y="3238"/>
                    </a:cubicBezTo>
                    <a:cubicBezTo>
                      <a:pt x="1771" y="3238"/>
                      <a:pt x="1733" y="3222"/>
                      <a:pt x="1703" y="3192"/>
                    </a:cubicBezTo>
                    <a:cubicBezTo>
                      <a:pt x="1581" y="3101"/>
                      <a:pt x="1642" y="3010"/>
                      <a:pt x="1733" y="2918"/>
                    </a:cubicBezTo>
                    <a:cubicBezTo>
                      <a:pt x="1757" y="2910"/>
                      <a:pt x="1782" y="2907"/>
                      <a:pt x="1805" y="2907"/>
                    </a:cubicBezTo>
                    <a:close/>
                    <a:moveTo>
                      <a:pt x="791" y="1"/>
                    </a:moveTo>
                    <a:cubicBezTo>
                      <a:pt x="548" y="61"/>
                      <a:pt x="274" y="152"/>
                      <a:pt x="274" y="396"/>
                    </a:cubicBezTo>
                    <a:cubicBezTo>
                      <a:pt x="274" y="639"/>
                      <a:pt x="0" y="882"/>
                      <a:pt x="183" y="1034"/>
                    </a:cubicBezTo>
                    <a:cubicBezTo>
                      <a:pt x="639" y="1429"/>
                      <a:pt x="396" y="1976"/>
                      <a:pt x="639" y="2402"/>
                    </a:cubicBezTo>
                    <a:cubicBezTo>
                      <a:pt x="779" y="2598"/>
                      <a:pt x="426" y="3081"/>
                      <a:pt x="900" y="3081"/>
                    </a:cubicBezTo>
                    <a:cubicBezTo>
                      <a:pt x="939" y="3081"/>
                      <a:pt x="983" y="3077"/>
                      <a:pt x="1034" y="3070"/>
                    </a:cubicBezTo>
                    <a:cubicBezTo>
                      <a:pt x="1064" y="3070"/>
                      <a:pt x="1095" y="3162"/>
                      <a:pt x="1095" y="3222"/>
                    </a:cubicBezTo>
                    <a:cubicBezTo>
                      <a:pt x="1368" y="4225"/>
                      <a:pt x="1459" y="4408"/>
                      <a:pt x="2159" y="4925"/>
                    </a:cubicBezTo>
                    <a:cubicBezTo>
                      <a:pt x="2219" y="4408"/>
                      <a:pt x="2311" y="3891"/>
                      <a:pt x="2432" y="3405"/>
                    </a:cubicBezTo>
                    <a:cubicBezTo>
                      <a:pt x="2584" y="2918"/>
                      <a:pt x="2007" y="2402"/>
                      <a:pt x="2584" y="1946"/>
                    </a:cubicBezTo>
                    <a:cubicBezTo>
                      <a:pt x="2645" y="2037"/>
                      <a:pt x="2736" y="2128"/>
                      <a:pt x="2827" y="2219"/>
                    </a:cubicBezTo>
                    <a:cubicBezTo>
                      <a:pt x="3011" y="2367"/>
                      <a:pt x="3229" y="2447"/>
                      <a:pt x="3453" y="2447"/>
                    </a:cubicBezTo>
                    <a:cubicBezTo>
                      <a:pt x="3599" y="2447"/>
                      <a:pt x="3747" y="2413"/>
                      <a:pt x="3891" y="2341"/>
                    </a:cubicBezTo>
                    <a:cubicBezTo>
                      <a:pt x="3982" y="2250"/>
                      <a:pt x="4074" y="2189"/>
                      <a:pt x="4013" y="2037"/>
                    </a:cubicBezTo>
                    <a:cubicBezTo>
                      <a:pt x="3979" y="1970"/>
                      <a:pt x="3927" y="1949"/>
                      <a:pt x="3872" y="1949"/>
                    </a:cubicBezTo>
                    <a:cubicBezTo>
                      <a:pt x="3827" y="1949"/>
                      <a:pt x="3780" y="1963"/>
                      <a:pt x="3739" y="1976"/>
                    </a:cubicBezTo>
                    <a:cubicBezTo>
                      <a:pt x="3660" y="1996"/>
                      <a:pt x="3555" y="2145"/>
                      <a:pt x="3415" y="2145"/>
                    </a:cubicBezTo>
                    <a:cubicBezTo>
                      <a:pt x="3341" y="2145"/>
                      <a:pt x="3257" y="2103"/>
                      <a:pt x="3162" y="1976"/>
                    </a:cubicBezTo>
                    <a:cubicBezTo>
                      <a:pt x="3496" y="1794"/>
                      <a:pt x="3496" y="1338"/>
                      <a:pt x="3739" y="1095"/>
                    </a:cubicBezTo>
                    <a:cubicBezTo>
                      <a:pt x="4225" y="669"/>
                      <a:pt x="3922" y="487"/>
                      <a:pt x="3587" y="213"/>
                    </a:cubicBezTo>
                    <a:cubicBezTo>
                      <a:pt x="3314" y="1004"/>
                      <a:pt x="2949" y="1520"/>
                      <a:pt x="2463" y="1672"/>
                    </a:cubicBezTo>
                    <a:cubicBezTo>
                      <a:pt x="2463" y="1490"/>
                      <a:pt x="2675" y="1308"/>
                      <a:pt x="2554" y="1156"/>
                    </a:cubicBezTo>
                    <a:cubicBezTo>
                      <a:pt x="2507" y="1109"/>
                      <a:pt x="2458" y="1091"/>
                      <a:pt x="2407" y="1091"/>
                    </a:cubicBezTo>
                    <a:cubicBezTo>
                      <a:pt x="2293" y="1091"/>
                      <a:pt x="2173" y="1183"/>
                      <a:pt x="2067" y="1247"/>
                    </a:cubicBezTo>
                    <a:lnTo>
                      <a:pt x="1551" y="1551"/>
                    </a:lnTo>
                    <a:cubicBezTo>
                      <a:pt x="1490" y="1490"/>
                      <a:pt x="1429" y="1429"/>
                      <a:pt x="1338" y="1429"/>
                    </a:cubicBezTo>
                    <a:cubicBezTo>
                      <a:pt x="760" y="1277"/>
                      <a:pt x="791" y="1277"/>
                      <a:pt x="821" y="669"/>
                    </a:cubicBezTo>
                    <a:cubicBezTo>
                      <a:pt x="821" y="456"/>
                      <a:pt x="1064" y="213"/>
                      <a:pt x="791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9"/>
              <p:cNvSpPr/>
              <p:nvPr/>
            </p:nvSpPr>
            <p:spPr>
              <a:xfrm>
                <a:off x="457017" y="1015839"/>
                <a:ext cx="91050" cy="148567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5259" extrusionOk="0">
                    <a:moveTo>
                      <a:pt x="3131" y="1"/>
                    </a:moveTo>
                    <a:lnTo>
                      <a:pt x="3131" y="1"/>
                    </a:lnTo>
                    <a:cubicBezTo>
                      <a:pt x="2706" y="365"/>
                      <a:pt x="1976" y="1"/>
                      <a:pt x="1855" y="791"/>
                    </a:cubicBezTo>
                    <a:cubicBezTo>
                      <a:pt x="1855" y="882"/>
                      <a:pt x="1672" y="943"/>
                      <a:pt x="1581" y="1004"/>
                    </a:cubicBezTo>
                    <a:cubicBezTo>
                      <a:pt x="1095" y="1247"/>
                      <a:pt x="821" y="1551"/>
                      <a:pt x="1216" y="2098"/>
                    </a:cubicBezTo>
                    <a:cubicBezTo>
                      <a:pt x="1095" y="2128"/>
                      <a:pt x="1034" y="2159"/>
                      <a:pt x="1004" y="2159"/>
                    </a:cubicBezTo>
                    <a:cubicBezTo>
                      <a:pt x="921" y="2113"/>
                      <a:pt x="835" y="2092"/>
                      <a:pt x="752" y="2092"/>
                    </a:cubicBezTo>
                    <a:cubicBezTo>
                      <a:pt x="562" y="2092"/>
                      <a:pt x="389" y="2202"/>
                      <a:pt x="304" y="2371"/>
                    </a:cubicBezTo>
                    <a:cubicBezTo>
                      <a:pt x="183" y="2615"/>
                      <a:pt x="426" y="2767"/>
                      <a:pt x="517" y="2919"/>
                    </a:cubicBezTo>
                    <a:cubicBezTo>
                      <a:pt x="608" y="3192"/>
                      <a:pt x="973" y="3374"/>
                      <a:pt x="821" y="3739"/>
                    </a:cubicBezTo>
                    <a:cubicBezTo>
                      <a:pt x="700" y="3739"/>
                      <a:pt x="578" y="3648"/>
                      <a:pt x="517" y="3557"/>
                    </a:cubicBezTo>
                    <a:cubicBezTo>
                      <a:pt x="451" y="3468"/>
                      <a:pt x="384" y="3347"/>
                      <a:pt x="294" y="3347"/>
                    </a:cubicBezTo>
                    <a:cubicBezTo>
                      <a:pt x="261" y="3347"/>
                      <a:pt x="224" y="3364"/>
                      <a:pt x="183" y="3405"/>
                    </a:cubicBezTo>
                    <a:cubicBezTo>
                      <a:pt x="0" y="3557"/>
                      <a:pt x="183" y="3709"/>
                      <a:pt x="274" y="3861"/>
                    </a:cubicBezTo>
                    <a:cubicBezTo>
                      <a:pt x="304" y="3922"/>
                      <a:pt x="365" y="3982"/>
                      <a:pt x="456" y="3982"/>
                    </a:cubicBezTo>
                    <a:cubicBezTo>
                      <a:pt x="1247" y="4074"/>
                      <a:pt x="1186" y="4651"/>
                      <a:pt x="1186" y="5259"/>
                    </a:cubicBezTo>
                    <a:cubicBezTo>
                      <a:pt x="1763" y="4955"/>
                      <a:pt x="2584" y="5259"/>
                      <a:pt x="2949" y="4378"/>
                    </a:cubicBezTo>
                    <a:cubicBezTo>
                      <a:pt x="2894" y="4365"/>
                      <a:pt x="2843" y="4359"/>
                      <a:pt x="2796" y="4359"/>
                    </a:cubicBezTo>
                    <a:cubicBezTo>
                      <a:pt x="2502" y="4359"/>
                      <a:pt x="2338" y="4577"/>
                      <a:pt x="2128" y="4681"/>
                    </a:cubicBezTo>
                    <a:cubicBezTo>
                      <a:pt x="2042" y="4725"/>
                      <a:pt x="1970" y="4754"/>
                      <a:pt x="1904" y="4754"/>
                    </a:cubicBezTo>
                    <a:cubicBezTo>
                      <a:pt x="1831" y="4754"/>
                      <a:pt x="1767" y="4717"/>
                      <a:pt x="1703" y="4621"/>
                    </a:cubicBezTo>
                    <a:cubicBezTo>
                      <a:pt x="1581" y="4408"/>
                      <a:pt x="1490" y="4256"/>
                      <a:pt x="1703" y="4165"/>
                    </a:cubicBezTo>
                    <a:cubicBezTo>
                      <a:pt x="2037" y="3952"/>
                      <a:pt x="2007" y="3587"/>
                      <a:pt x="2067" y="3314"/>
                    </a:cubicBezTo>
                    <a:cubicBezTo>
                      <a:pt x="2189" y="2919"/>
                      <a:pt x="2159" y="2493"/>
                      <a:pt x="2523" y="2128"/>
                    </a:cubicBezTo>
                    <a:cubicBezTo>
                      <a:pt x="2736" y="1916"/>
                      <a:pt x="2766" y="1551"/>
                      <a:pt x="2614" y="1277"/>
                    </a:cubicBezTo>
                    <a:cubicBezTo>
                      <a:pt x="2402" y="1004"/>
                      <a:pt x="2523" y="852"/>
                      <a:pt x="2736" y="700"/>
                    </a:cubicBezTo>
                    <a:cubicBezTo>
                      <a:pt x="2949" y="517"/>
                      <a:pt x="3222" y="487"/>
                      <a:pt x="3131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391760" y="614525"/>
                <a:ext cx="97067" cy="116729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4132" extrusionOk="0">
                    <a:moveTo>
                      <a:pt x="454" y="1"/>
                    </a:moveTo>
                    <a:cubicBezTo>
                      <a:pt x="371" y="1"/>
                      <a:pt x="258" y="41"/>
                      <a:pt x="304" y="133"/>
                    </a:cubicBezTo>
                    <a:cubicBezTo>
                      <a:pt x="396" y="377"/>
                      <a:pt x="92" y="559"/>
                      <a:pt x="213" y="711"/>
                    </a:cubicBezTo>
                    <a:cubicBezTo>
                      <a:pt x="517" y="1136"/>
                      <a:pt x="365" y="1380"/>
                      <a:pt x="0" y="1592"/>
                    </a:cubicBezTo>
                    <a:lnTo>
                      <a:pt x="0" y="3811"/>
                    </a:lnTo>
                    <a:lnTo>
                      <a:pt x="92" y="3933"/>
                    </a:lnTo>
                    <a:cubicBezTo>
                      <a:pt x="183" y="4070"/>
                      <a:pt x="304" y="4092"/>
                      <a:pt x="434" y="4092"/>
                    </a:cubicBezTo>
                    <a:cubicBezTo>
                      <a:pt x="498" y="4092"/>
                      <a:pt x="565" y="4087"/>
                      <a:pt x="630" y="4087"/>
                    </a:cubicBezTo>
                    <a:cubicBezTo>
                      <a:pt x="696" y="4087"/>
                      <a:pt x="760" y="4092"/>
                      <a:pt x="821" y="4115"/>
                    </a:cubicBezTo>
                    <a:cubicBezTo>
                      <a:pt x="852" y="4127"/>
                      <a:pt x="877" y="4132"/>
                      <a:pt x="897" y="4132"/>
                    </a:cubicBezTo>
                    <a:cubicBezTo>
                      <a:pt x="1036" y="4132"/>
                      <a:pt x="950" y="3883"/>
                      <a:pt x="1003" y="3751"/>
                    </a:cubicBezTo>
                    <a:cubicBezTo>
                      <a:pt x="1179" y="3417"/>
                      <a:pt x="1507" y="3235"/>
                      <a:pt x="1840" y="3235"/>
                    </a:cubicBezTo>
                    <a:cubicBezTo>
                      <a:pt x="2084" y="3235"/>
                      <a:pt x="2331" y="3332"/>
                      <a:pt x="2523" y="3538"/>
                    </a:cubicBezTo>
                    <a:cubicBezTo>
                      <a:pt x="2641" y="3656"/>
                      <a:pt x="2741" y="3700"/>
                      <a:pt x="2827" y="3700"/>
                    </a:cubicBezTo>
                    <a:cubicBezTo>
                      <a:pt x="2964" y="3700"/>
                      <a:pt x="3068" y="3589"/>
                      <a:pt x="3162" y="3477"/>
                    </a:cubicBezTo>
                    <a:cubicBezTo>
                      <a:pt x="3435" y="3203"/>
                      <a:pt x="3131" y="3051"/>
                      <a:pt x="3010" y="2899"/>
                    </a:cubicBezTo>
                    <a:cubicBezTo>
                      <a:pt x="2969" y="2849"/>
                      <a:pt x="2912" y="2839"/>
                      <a:pt x="2847" y="2839"/>
                    </a:cubicBezTo>
                    <a:cubicBezTo>
                      <a:pt x="2805" y="2839"/>
                      <a:pt x="2759" y="2843"/>
                      <a:pt x="2713" y="2843"/>
                    </a:cubicBezTo>
                    <a:cubicBezTo>
                      <a:pt x="2622" y="2843"/>
                      <a:pt x="2530" y="2825"/>
                      <a:pt x="2462" y="2717"/>
                    </a:cubicBezTo>
                    <a:cubicBezTo>
                      <a:pt x="2098" y="2200"/>
                      <a:pt x="1581" y="1836"/>
                      <a:pt x="973" y="1714"/>
                    </a:cubicBezTo>
                    <a:cubicBezTo>
                      <a:pt x="851" y="1684"/>
                      <a:pt x="669" y="1471"/>
                      <a:pt x="699" y="1410"/>
                    </a:cubicBezTo>
                    <a:cubicBezTo>
                      <a:pt x="912" y="985"/>
                      <a:pt x="365" y="620"/>
                      <a:pt x="608" y="194"/>
                    </a:cubicBezTo>
                    <a:cubicBezTo>
                      <a:pt x="669" y="103"/>
                      <a:pt x="608" y="12"/>
                      <a:pt x="517" y="12"/>
                    </a:cubicBezTo>
                    <a:cubicBezTo>
                      <a:pt x="503" y="5"/>
                      <a:pt x="480" y="1"/>
                      <a:pt x="454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537726" y="602829"/>
                <a:ext cx="95344" cy="100457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3556" extrusionOk="0">
                    <a:moveTo>
                      <a:pt x="1855" y="0"/>
                    </a:moveTo>
                    <a:cubicBezTo>
                      <a:pt x="1703" y="0"/>
                      <a:pt x="1642" y="122"/>
                      <a:pt x="1612" y="274"/>
                    </a:cubicBezTo>
                    <a:cubicBezTo>
                      <a:pt x="1581" y="669"/>
                      <a:pt x="1612" y="1095"/>
                      <a:pt x="1125" y="1277"/>
                    </a:cubicBezTo>
                    <a:cubicBezTo>
                      <a:pt x="761" y="1459"/>
                      <a:pt x="821" y="1672"/>
                      <a:pt x="1004" y="2006"/>
                    </a:cubicBezTo>
                    <a:cubicBezTo>
                      <a:pt x="1216" y="2310"/>
                      <a:pt x="1551" y="2462"/>
                      <a:pt x="1368" y="3009"/>
                    </a:cubicBezTo>
                    <a:cubicBezTo>
                      <a:pt x="1160" y="2644"/>
                      <a:pt x="771" y="2413"/>
                      <a:pt x="377" y="2413"/>
                    </a:cubicBezTo>
                    <a:cubicBezTo>
                      <a:pt x="312" y="2413"/>
                      <a:pt x="247" y="2419"/>
                      <a:pt x="183" y="2432"/>
                    </a:cubicBezTo>
                    <a:cubicBezTo>
                      <a:pt x="122" y="2675"/>
                      <a:pt x="61" y="2918"/>
                      <a:pt x="1" y="3253"/>
                    </a:cubicBezTo>
                    <a:cubicBezTo>
                      <a:pt x="47" y="3242"/>
                      <a:pt x="93" y="3238"/>
                      <a:pt x="139" y="3238"/>
                    </a:cubicBezTo>
                    <a:cubicBezTo>
                      <a:pt x="354" y="3238"/>
                      <a:pt x="560" y="3336"/>
                      <a:pt x="756" y="3336"/>
                    </a:cubicBezTo>
                    <a:cubicBezTo>
                      <a:pt x="872" y="3336"/>
                      <a:pt x="985" y="3302"/>
                      <a:pt x="1095" y="3192"/>
                    </a:cubicBezTo>
                    <a:cubicBezTo>
                      <a:pt x="1133" y="3154"/>
                      <a:pt x="1182" y="3137"/>
                      <a:pt x="1233" y="3137"/>
                    </a:cubicBezTo>
                    <a:cubicBezTo>
                      <a:pt x="1303" y="3137"/>
                      <a:pt x="1376" y="3169"/>
                      <a:pt x="1429" y="3222"/>
                    </a:cubicBezTo>
                    <a:cubicBezTo>
                      <a:pt x="1519" y="3356"/>
                      <a:pt x="1608" y="3556"/>
                      <a:pt x="1770" y="3556"/>
                    </a:cubicBezTo>
                    <a:cubicBezTo>
                      <a:pt x="1828" y="3556"/>
                      <a:pt x="1896" y="3530"/>
                      <a:pt x="1976" y="3465"/>
                    </a:cubicBezTo>
                    <a:cubicBezTo>
                      <a:pt x="2159" y="3344"/>
                      <a:pt x="2493" y="3253"/>
                      <a:pt x="2493" y="3040"/>
                    </a:cubicBezTo>
                    <a:cubicBezTo>
                      <a:pt x="2493" y="2584"/>
                      <a:pt x="2858" y="2462"/>
                      <a:pt x="3071" y="2219"/>
                    </a:cubicBezTo>
                    <a:cubicBezTo>
                      <a:pt x="3283" y="2006"/>
                      <a:pt x="3375" y="1672"/>
                      <a:pt x="3283" y="1368"/>
                    </a:cubicBezTo>
                    <a:cubicBezTo>
                      <a:pt x="3259" y="1129"/>
                      <a:pt x="3066" y="965"/>
                      <a:pt x="2852" y="965"/>
                    </a:cubicBezTo>
                    <a:cubicBezTo>
                      <a:pt x="2794" y="965"/>
                      <a:pt x="2734" y="977"/>
                      <a:pt x="2675" y="1003"/>
                    </a:cubicBezTo>
                    <a:cubicBezTo>
                      <a:pt x="2669" y="1007"/>
                      <a:pt x="2662" y="1008"/>
                      <a:pt x="2654" y="1008"/>
                    </a:cubicBezTo>
                    <a:cubicBezTo>
                      <a:pt x="2594" y="1008"/>
                      <a:pt x="2513" y="912"/>
                      <a:pt x="2432" y="912"/>
                    </a:cubicBezTo>
                    <a:cubicBezTo>
                      <a:pt x="2007" y="912"/>
                      <a:pt x="1764" y="760"/>
                      <a:pt x="1946" y="304"/>
                    </a:cubicBezTo>
                    <a:cubicBezTo>
                      <a:pt x="2007" y="152"/>
                      <a:pt x="1976" y="31"/>
                      <a:pt x="1855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9"/>
              <p:cNvSpPr/>
              <p:nvPr/>
            </p:nvSpPr>
            <p:spPr>
              <a:xfrm>
                <a:off x="852851" y="320954"/>
                <a:ext cx="102208" cy="115034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4072" extrusionOk="0">
                    <a:moveTo>
                      <a:pt x="1118" y="1477"/>
                    </a:moveTo>
                    <a:cubicBezTo>
                      <a:pt x="1192" y="1477"/>
                      <a:pt x="1240" y="1533"/>
                      <a:pt x="1277" y="1589"/>
                    </a:cubicBezTo>
                    <a:cubicBezTo>
                      <a:pt x="1338" y="1711"/>
                      <a:pt x="1551" y="1863"/>
                      <a:pt x="1399" y="2045"/>
                    </a:cubicBezTo>
                    <a:cubicBezTo>
                      <a:pt x="1361" y="2083"/>
                      <a:pt x="1324" y="2097"/>
                      <a:pt x="1288" y="2097"/>
                    </a:cubicBezTo>
                    <a:cubicBezTo>
                      <a:pt x="1208" y="2097"/>
                      <a:pt x="1137" y="2026"/>
                      <a:pt x="1095" y="1984"/>
                    </a:cubicBezTo>
                    <a:cubicBezTo>
                      <a:pt x="1004" y="1893"/>
                      <a:pt x="852" y="1741"/>
                      <a:pt x="943" y="1559"/>
                    </a:cubicBezTo>
                    <a:cubicBezTo>
                      <a:pt x="1014" y="1500"/>
                      <a:pt x="1071" y="1477"/>
                      <a:pt x="1118" y="1477"/>
                    </a:cubicBezTo>
                    <a:close/>
                    <a:moveTo>
                      <a:pt x="1911" y="0"/>
                    </a:moveTo>
                    <a:cubicBezTo>
                      <a:pt x="1800" y="0"/>
                      <a:pt x="1660" y="55"/>
                      <a:pt x="1490" y="161"/>
                    </a:cubicBezTo>
                    <a:cubicBezTo>
                      <a:pt x="1156" y="404"/>
                      <a:pt x="791" y="647"/>
                      <a:pt x="457" y="890"/>
                    </a:cubicBezTo>
                    <a:cubicBezTo>
                      <a:pt x="92" y="1133"/>
                      <a:pt x="1" y="1620"/>
                      <a:pt x="244" y="1984"/>
                    </a:cubicBezTo>
                    <a:cubicBezTo>
                      <a:pt x="332" y="1940"/>
                      <a:pt x="434" y="1889"/>
                      <a:pt x="510" y="1889"/>
                    </a:cubicBezTo>
                    <a:cubicBezTo>
                      <a:pt x="590" y="1889"/>
                      <a:pt x="640" y="1948"/>
                      <a:pt x="609" y="2136"/>
                    </a:cubicBezTo>
                    <a:cubicBezTo>
                      <a:pt x="548" y="2471"/>
                      <a:pt x="366" y="2775"/>
                      <a:pt x="548" y="3139"/>
                    </a:cubicBezTo>
                    <a:lnTo>
                      <a:pt x="1" y="3534"/>
                    </a:lnTo>
                    <a:cubicBezTo>
                      <a:pt x="1" y="3626"/>
                      <a:pt x="31" y="3686"/>
                      <a:pt x="92" y="3778"/>
                    </a:cubicBezTo>
                    <a:cubicBezTo>
                      <a:pt x="169" y="3881"/>
                      <a:pt x="203" y="4071"/>
                      <a:pt x="360" y="4071"/>
                    </a:cubicBezTo>
                    <a:cubicBezTo>
                      <a:pt x="388" y="4071"/>
                      <a:pt x="420" y="4065"/>
                      <a:pt x="457" y="4051"/>
                    </a:cubicBezTo>
                    <a:cubicBezTo>
                      <a:pt x="700" y="3960"/>
                      <a:pt x="518" y="3808"/>
                      <a:pt x="578" y="3656"/>
                    </a:cubicBezTo>
                    <a:cubicBezTo>
                      <a:pt x="639" y="3474"/>
                      <a:pt x="730" y="3291"/>
                      <a:pt x="578" y="3109"/>
                    </a:cubicBezTo>
                    <a:cubicBezTo>
                      <a:pt x="761" y="3018"/>
                      <a:pt x="974" y="2866"/>
                      <a:pt x="1126" y="2744"/>
                    </a:cubicBezTo>
                    <a:cubicBezTo>
                      <a:pt x="1429" y="2440"/>
                      <a:pt x="2007" y="2440"/>
                      <a:pt x="1977" y="1832"/>
                    </a:cubicBezTo>
                    <a:cubicBezTo>
                      <a:pt x="1977" y="1711"/>
                      <a:pt x="2098" y="1741"/>
                      <a:pt x="2250" y="1711"/>
                    </a:cubicBezTo>
                    <a:cubicBezTo>
                      <a:pt x="2269" y="1710"/>
                      <a:pt x="2287" y="1709"/>
                      <a:pt x="2304" y="1709"/>
                    </a:cubicBezTo>
                    <a:cubicBezTo>
                      <a:pt x="2789" y="1709"/>
                      <a:pt x="2677" y="2116"/>
                      <a:pt x="2706" y="2410"/>
                    </a:cubicBezTo>
                    <a:cubicBezTo>
                      <a:pt x="3010" y="2349"/>
                      <a:pt x="3314" y="2197"/>
                      <a:pt x="3527" y="1984"/>
                    </a:cubicBezTo>
                    <a:cubicBezTo>
                      <a:pt x="3588" y="1923"/>
                      <a:pt x="3618" y="1893"/>
                      <a:pt x="3618" y="1832"/>
                    </a:cubicBezTo>
                    <a:cubicBezTo>
                      <a:pt x="3618" y="1528"/>
                      <a:pt x="3405" y="1346"/>
                      <a:pt x="3253" y="1133"/>
                    </a:cubicBezTo>
                    <a:cubicBezTo>
                      <a:pt x="3071" y="920"/>
                      <a:pt x="3527" y="708"/>
                      <a:pt x="3192" y="495"/>
                    </a:cubicBezTo>
                    <a:cubicBezTo>
                      <a:pt x="3181" y="494"/>
                      <a:pt x="3169" y="493"/>
                      <a:pt x="3158" y="493"/>
                    </a:cubicBezTo>
                    <a:cubicBezTo>
                      <a:pt x="2827" y="493"/>
                      <a:pt x="2646" y="891"/>
                      <a:pt x="2315" y="891"/>
                    </a:cubicBezTo>
                    <a:cubicBezTo>
                      <a:pt x="2304" y="891"/>
                      <a:pt x="2292" y="891"/>
                      <a:pt x="2281" y="890"/>
                    </a:cubicBezTo>
                    <a:cubicBezTo>
                      <a:pt x="2250" y="829"/>
                      <a:pt x="2220" y="799"/>
                      <a:pt x="2189" y="738"/>
                    </a:cubicBezTo>
                    <a:cubicBezTo>
                      <a:pt x="2189" y="708"/>
                      <a:pt x="2250" y="647"/>
                      <a:pt x="2250" y="586"/>
                    </a:cubicBezTo>
                    <a:cubicBezTo>
                      <a:pt x="2230" y="190"/>
                      <a:pt x="2120" y="0"/>
                      <a:pt x="1911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9"/>
              <p:cNvSpPr/>
              <p:nvPr/>
            </p:nvSpPr>
            <p:spPr>
              <a:xfrm>
                <a:off x="495662" y="430930"/>
                <a:ext cx="76360" cy="173653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6147" extrusionOk="0">
                    <a:moveTo>
                      <a:pt x="912" y="0"/>
                    </a:moveTo>
                    <a:cubicBezTo>
                      <a:pt x="823" y="0"/>
                      <a:pt x="735" y="32"/>
                      <a:pt x="669" y="97"/>
                    </a:cubicBezTo>
                    <a:cubicBezTo>
                      <a:pt x="487" y="280"/>
                      <a:pt x="152" y="341"/>
                      <a:pt x="152" y="736"/>
                    </a:cubicBezTo>
                    <a:cubicBezTo>
                      <a:pt x="517" y="736"/>
                      <a:pt x="851" y="979"/>
                      <a:pt x="973" y="1313"/>
                    </a:cubicBezTo>
                    <a:cubicBezTo>
                      <a:pt x="1125" y="1678"/>
                      <a:pt x="973" y="2073"/>
                      <a:pt x="1186" y="2407"/>
                    </a:cubicBezTo>
                    <a:cubicBezTo>
                      <a:pt x="730" y="2620"/>
                      <a:pt x="882" y="3319"/>
                      <a:pt x="335" y="3502"/>
                    </a:cubicBezTo>
                    <a:cubicBezTo>
                      <a:pt x="91" y="3623"/>
                      <a:pt x="0" y="3806"/>
                      <a:pt x="183" y="4079"/>
                    </a:cubicBezTo>
                    <a:cubicBezTo>
                      <a:pt x="304" y="4201"/>
                      <a:pt x="243" y="4322"/>
                      <a:pt x="243" y="4474"/>
                    </a:cubicBezTo>
                    <a:cubicBezTo>
                      <a:pt x="243" y="4878"/>
                      <a:pt x="332" y="5059"/>
                      <a:pt x="572" y="5059"/>
                    </a:cubicBezTo>
                    <a:cubicBezTo>
                      <a:pt x="676" y="5059"/>
                      <a:pt x="808" y="5025"/>
                      <a:pt x="973" y="4961"/>
                    </a:cubicBezTo>
                    <a:cubicBezTo>
                      <a:pt x="1011" y="4935"/>
                      <a:pt x="1050" y="4926"/>
                      <a:pt x="1089" y="4926"/>
                    </a:cubicBezTo>
                    <a:cubicBezTo>
                      <a:pt x="1141" y="4926"/>
                      <a:pt x="1194" y="4943"/>
                      <a:pt x="1246" y="4961"/>
                    </a:cubicBezTo>
                    <a:cubicBezTo>
                      <a:pt x="973" y="5477"/>
                      <a:pt x="1368" y="5781"/>
                      <a:pt x="1642" y="6116"/>
                    </a:cubicBezTo>
                    <a:cubicBezTo>
                      <a:pt x="1672" y="6146"/>
                      <a:pt x="1763" y="6146"/>
                      <a:pt x="1794" y="6146"/>
                    </a:cubicBezTo>
                    <a:cubicBezTo>
                      <a:pt x="1854" y="6116"/>
                      <a:pt x="1946" y="5994"/>
                      <a:pt x="1915" y="5933"/>
                    </a:cubicBezTo>
                    <a:cubicBezTo>
                      <a:pt x="1520" y="5477"/>
                      <a:pt x="1915" y="4991"/>
                      <a:pt x="1854" y="4444"/>
                    </a:cubicBezTo>
                    <a:lnTo>
                      <a:pt x="1854" y="4444"/>
                    </a:lnTo>
                    <a:cubicBezTo>
                      <a:pt x="1567" y="4540"/>
                      <a:pt x="1380" y="4602"/>
                      <a:pt x="1242" y="4602"/>
                    </a:cubicBezTo>
                    <a:cubicBezTo>
                      <a:pt x="985" y="4602"/>
                      <a:pt x="895" y="4388"/>
                      <a:pt x="639" y="3775"/>
                    </a:cubicBezTo>
                    <a:cubicBezTo>
                      <a:pt x="1611" y="3471"/>
                      <a:pt x="1368" y="2529"/>
                      <a:pt x="1581" y="1800"/>
                    </a:cubicBezTo>
                    <a:lnTo>
                      <a:pt x="1581" y="1800"/>
                    </a:lnTo>
                    <a:cubicBezTo>
                      <a:pt x="1885" y="1921"/>
                      <a:pt x="2189" y="1800"/>
                      <a:pt x="2493" y="1982"/>
                    </a:cubicBezTo>
                    <a:cubicBezTo>
                      <a:pt x="2510" y="1994"/>
                      <a:pt x="2526" y="1998"/>
                      <a:pt x="2542" y="1998"/>
                    </a:cubicBezTo>
                    <a:cubicBezTo>
                      <a:pt x="2606" y="1998"/>
                      <a:pt x="2650" y="1910"/>
                      <a:pt x="2675" y="1860"/>
                    </a:cubicBezTo>
                    <a:cubicBezTo>
                      <a:pt x="2703" y="1777"/>
                      <a:pt x="2629" y="1644"/>
                      <a:pt x="2570" y="1644"/>
                    </a:cubicBezTo>
                    <a:cubicBezTo>
                      <a:pt x="2565" y="1644"/>
                      <a:pt x="2559" y="1645"/>
                      <a:pt x="2553" y="1648"/>
                    </a:cubicBezTo>
                    <a:cubicBezTo>
                      <a:pt x="2508" y="1656"/>
                      <a:pt x="2466" y="1660"/>
                      <a:pt x="2428" y="1660"/>
                    </a:cubicBezTo>
                    <a:cubicBezTo>
                      <a:pt x="2055" y="1660"/>
                      <a:pt x="1989" y="1285"/>
                      <a:pt x="1824" y="1009"/>
                    </a:cubicBezTo>
                    <a:cubicBezTo>
                      <a:pt x="1642" y="736"/>
                      <a:pt x="1429" y="432"/>
                      <a:pt x="1216" y="158"/>
                    </a:cubicBezTo>
                    <a:cubicBezTo>
                      <a:pt x="1147" y="55"/>
                      <a:pt x="1029" y="0"/>
                      <a:pt x="912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9"/>
              <p:cNvSpPr/>
              <p:nvPr/>
            </p:nvSpPr>
            <p:spPr>
              <a:xfrm>
                <a:off x="760983" y="460197"/>
                <a:ext cx="127125" cy="100570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3560" extrusionOk="0">
                    <a:moveTo>
                      <a:pt x="1287" y="1"/>
                    </a:moveTo>
                    <a:cubicBezTo>
                      <a:pt x="1274" y="1"/>
                      <a:pt x="1261" y="2"/>
                      <a:pt x="1247" y="4"/>
                    </a:cubicBezTo>
                    <a:cubicBezTo>
                      <a:pt x="1034" y="64"/>
                      <a:pt x="791" y="156"/>
                      <a:pt x="791" y="460"/>
                    </a:cubicBezTo>
                    <a:cubicBezTo>
                      <a:pt x="791" y="642"/>
                      <a:pt x="791" y="703"/>
                      <a:pt x="578" y="703"/>
                    </a:cubicBezTo>
                    <a:cubicBezTo>
                      <a:pt x="213" y="764"/>
                      <a:pt x="1" y="1128"/>
                      <a:pt x="153" y="1463"/>
                    </a:cubicBezTo>
                    <a:cubicBezTo>
                      <a:pt x="487" y="2131"/>
                      <a:pt x="973" y="2648"/>
                      <a:pt x="1612" y="3013"/>
                    </a:cubicBezTo>
                    <a:cubicBezTo>
                      <a:pt x="1710" y="3075"/>
                      <a:pt x="1792" y="3098"/>
                      <a:pt x="1865" y="3098"/>
                    </a:cubicBezTo>
                    <a:cubicBezTo>
                      <a:pt x="2040" y="3098"/>
                      <a:pt x="2160" y="2965"/>
                      <a:pt x="2311" y="2922"/>
                    </a:cubicBezTo>
                    <a:cubicBezTo>
                      <a:pt x="2324" y="2918"/>
                      <a:pt x="2336" y="2917"/>
                      <a:pt x="2349" y="2917"/>
                    </a:cubicBezTo>
                    <a:cubicBezTo>
                      <a:pt x="2451" y="2917"/>
                      <a:pt x="2530" y="3023"/>
                      <a:pt x="2584" y="3104"/>
                    </a:cubicBezTo>
                    <a:cubicBezTo>
                      <a:pt x="2635" y="3180"/>
                      <a:pt x="2769" y="3339"/>
                      <a:pt x="2865" y="3339"/>
                    </a:cubicBezTo>
                    <a:cubicBezTo>
                      <a:pt x="2885" y="3339"/>
                      <a:pt x="2903" y="3332"/>
                      <a:pt x="2919" y="3317"/>
                    </a:cubicBezTo>
                    <a:cubicBezTo>
                      <a:pt x="3063" y="3192"/>
                      <a:pt x="3188" y="3143"/>
                      <a:pt x="3300" y="3143"/>
                    </a:cubicBezTo>
                    <a:cubicBezTo>
                      <a:pt x="3541" y="3143"/>
                      <a:pt x="3715" y="3373"/>
                      <a:pt x="3861" y="3560"/>
                    </a:cubicBezTo>
                    <a:cubicBezTo>
                      <a:pt x="4104" y="3408"/>
                      <a:pt x="4134" y="3286"/>
                      <a:pt x="4074" y="3256"/>
                    </a:cubicBezTo>
                    <a:cubicBezTo>
                      <a:pt x="3952" y="3074"/>
                      <a:pt x="4499" y="2678"/>
                      <a:pt x="3922" y="2678"/>
                    </a:cubicBezTo>
                    <a:cubicBezTo>
                      <a:pt x="3587" y="2678"/>
                      <a:pt x="3557" y="2283"/>
                      <a:pt x="3283" y="2253"/>
                    </a:cubicBezTo>
                    <a:cubicBezTo>
                      <a:pt x="3222" y="2253"/>
                      <a:pt x="3131" y="2344"/>
                      <a:pt x="3101" y="2405"/>
                    </a:cubicBezTo>
                    <a:cubicBezTo>
                      <a:pt x="2975" y="2603"/>
                      <a:pt x="2796" y="2705"/>
                      <a:pt x="2620" y="2705"/>
                    </a:cubicBezTo>
                    <a:cubicBezTo>
                      <a:pt x="2499" y="2705"/>
                      <a:pt x="2380" y="2656"/>
                      <a:pt x="2280" y="2557"/>
                    </a:cubicBezTo>
                    <a:cubicBezTo>
                      <a:pt x="2189" y="2466"/>
                      <a:pt x="2128" y="2374"/>
                      <a:pt x="2128" y="2253"/>
                    </a:cubicBezTo>
                    <a:cubicBezTo>
                      <a:pt x="2143" y="2147"/>
                      <a:pt x="2189" y="2116"/>
                      <a:pt x="2250" y="2116"/>
                    </a:cubicBezTo>
                    <a:cubicBezTo>
                      <a:pt x="2311" y="2116"/>
                      <a:pt x="2387" y="2147"/>
                      <a:pt x="2463" y="2162"/>
                    </a:cubicBezTo>
                    <a:cubicBezTo>
                      <a:pt x="2494" y="2177"/>
                      <a:pt x="2525" y="2185"/>
                      <a:pt x="2555" y="2185"/>
                    </a:cubicBezTo>
                    <a:cubicBezTo>
                      <a:pt x="2639" y="2185"/>
                      <a:pt x="2706" y="2122"/>
                      <a:pt x="2706" y="2010"/>
                    </a:cubicBezTo>
                    <a:cubicBezTo>
                      <a:pt x="2706" y="1956"/>
                      <a:pt x="2657" y="1853"/>
                      <a:pt x="2582" y="1853"/>
                    </a:cubicBezTo>
                    <a:cubicBezTo>
                      <a:pt x="2573" y="1853"/>
                      <a:pt x="2564" y="1854"/>
                      <a:pt x="2554" y="1858"/>
                    </a:cubicBezTo>
                    <a:cubicBezTo>
                      <a:pt x="2531" y="1861"/>
                      <a:pt x="2508" y="1862"/>
                      <a:pt x="2486" y="1862"/>
                    </a:cubicBezTo>
                    <a:cubicBezTo>
                      <a:pt x="2052" y="1862"/>
                      <a:pt x="1892" y="1311"/>
                      <a:pt x="1429" y="1311"/>
                    </a:cubicBezTo>
                    <a:cubicBezTo>
                      <a:pt x="1308" y="1311"/>
                      <a:pt x="1125" y="976"/>
                      <a:pt x="1429" y="764"/>
                    </a:cubicBezTo>
                    <a:cubicBezTo>
                      <a:pt x="1581" y="672"/>
                      <a:pt x="1763" y="581"/>
                      <a:pt x="1642" y="338"/>
                    </a:cubicBezTo>
                    <a:cubicBezTo>
                      <a:pt x="1557" y="196"/>
                      <a:pt x="1471" y="1"/>
                      <a:pt x="1287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9"/>
              <p:cNvSpPr/>
              <p:nvPr/>
            </p:nvSpPr>
            <p:spPr>
              <a:xfrm>
                <a:off x="570354" y="547743"/>
                <a:ext cx="103084" cy="63534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2249" extrusionOk="0">
                    <a:moveTo>
                      <a:pt x="1522" y="0"/>
                    </a:moveTo>
                    <a:cubicBezTo>
                      <a:pt x="1350" y="0"/>
                      <a:pt x="1156" y="109"/>
                      <a:pt x="1156" y="218"/>
                    </a:cubicBezTo>
                    <a:cubicBezTo>
                      <a:pt x="1065" y="856"/>
                      <a:pt x="517" y="1008"/>
                      <a:pt x="122" y="1342"/>
                    </a:cubicBezTo>
                    <a:cubicBezTo>
                      <a:pt x="31" y="1403"/>
                      <a:pt x="1" y="1555"/>
                      <a:pt x="61" y="1646"/>
                    </a:cubicBezTo>
                    <a:cubicBezTo>
                      <a:pt x="99" y="1684"/>
                      <a:pt x="160" y="1710"/>
                      <a:pt x="215" y="1710"/>
                    </a:cubicBezTo>
                    <a:cubicBezTo>
                      <a:pt x="249" y="1710"/>
                      <a:pt x="281" y="1700"/>
                      <a:pt x="305" y="1677"/>
                    </a:cubicBezTo>
                    <a:cubicBezTo>
                      <a:pt x="444" y="1548"/>
                      <a:pt x="565" y="1495"/>
                      <a:pt x="670" y="1495"/>
                    </a:cubicBezTo>
                    <a:cubicBezTo>
                      <a:pt x="864" y="1495"/>
                      <a:pt x="1007" y="1673"/>
                      <a:pt x="1125" y="1890"/>
                    </a:cubicBezTo>
                    <a:cubicBezTo>
                      <a:pt x="1219" y="2077"/>
                      <a:pt x="1329" y="2152"/>
                      <a:pt x="1454" y="2152"/>
                    </a:cubicBezTo>
                    <a:cubicBezTo>
                      <a:pt x="1573" y="2152"/>
                      <a:pt x="1707" y="2084"/>
                      <a:pt x="1855" y="1981"/>
                    </a:cubicBezTo>
                    <a:cubicBezTo>
                      <a:pt x="2057" y="1854"/>
                      <a:pt x="2234" y="1791"/>
                      <a:pt x="2403" y="1791"/>
                    </a:cubicBezTo>
                    <a:cubicBezTo>
                      <a:pt x="2641" y="1791"/>
                      <a:pt x="2865" y="1915"/>
                      <a:pt x="3131" y="2163"/>
                    </a:cubicBezTo>
                    <a:cubicBezTo>
                      <a:pt x="3184" y="2216"/>
                      <a:pt x="3268" y="2249"/>
                      <a:pt x="3347" y="2249"/>
                    </a:cubicBezTo>
                    <a:cubicBezTo>
                      <a:pt x="3404" y="2249"/>
                      <a:pt x="3458" y="2232"/>
                      <a:pt x="3496" y="2193"/>
                    </a:cubicBezTo>
                    <a:cubicBezTo>
                      <a:pt x="3375" y="1920"/>
                      <a:pt x="3648" y="1707"/>
                      <a:pt x="3587" y="1403"/>
                    </a:cubicBezTo>
                    <a:cubicBezTo>
                      <a:pt x="3538" y="1376"/>
                      <a:pt x="3493" y="1365"/>
                      <a:pt x="3450" y="1365"/>
                    </a:cubicBezTo>
                    <a:cubicBezTo>
                      <a:pt x="3258" y="1365"/>
                      <a:pt x="3123" y="1588"/>
                      <a:pt x="2938" y="1588"/>
                    </a:cubicBezTo>
                    <a:cubicBezTo>
                      <a:pt x="2886" y="1588"/>
                      <a:pt x="2829" y="1570"/>
                      <a:pt x="2767" y="1525"/>
                    </a:cubicBezTo>
                    <a:cubicBezTo>
                      <a:pt x="2463" y="1312"/>
                      <a:pt x="2706" y="947"/>
                      <a:pt x="2615" y="704"/>
                    </a:cubicBezTo>
                    <a:cubicBezTo>
                      <a:pt x="2584" y="696"/>
                      <a:pt x="2552" y="693"/>
                      <a:pt x="2519" y="693"/>
                    </a:cubicBezTo>
                    <a:cubicBezTo>
                      <a:pt x="2421" y="693"/>
                      <a:pt x="2318" y="727"/>
                      <a:pt x="2250" y="795"/>
                    </a:cubicBezTo>
                    <a:cubicBezTo>
                      <a:pt x="2186" y="838"/>
                      <a:pt x="2123" y="895"/>
                      <a:pt x="2039" y="895"/>
                    </a:cubicBezTo>
                    <a:cubicBezTo>
                      <a:pt x="2002" y="895"/>
                      <a:pt x="1962" y="884"/>
                      <a:pt x="1916" y="856"/>
                    </a:cubicBezTo>
                    <a:cubicBezTo>
                      <a:pt x="1733" y="704"/>
                      <a:pt x="2007" y="552"/>
                      <a:pt x="1916" y="370"/>
                    </a:cubicBezTo>
                    <a:cubicBezTo>
                      <a:pt x="1824" y="218"/>
                      <a:pt x="1794" y="35"/>
                      <a:pt x="1581" y="5"/>
                    </a:cubicBezTo>
                    <a:cubicBezTo>
                      <a:pt x="1562" y="2"/>
                      <a:pt x="1542" y="0"/>
                      <a:pt x="1522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9"/>
              <p:cNvSpPr/>
              <p:nvPr/>
            </p:nvSpPr>
            <p:spPr>
              <a:xfrm>
                <a:off x="931865" y="516103"/>
                <a:ext cx="28" cy="34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22" extrusionOk="0">
                    <a:moveTo>
                      <a:pt x="0" y="122"/>
                    </a:moveTo>
                    <a:lnTo>
                      <a:pt x="0" y="122"/>
                    </a:lnTo>
                    <a:lnTo>
                      <a:pt x="0" y="0"/>
                    </a:lnTo>
                    <a:cubicBezTo>
                      <a:pt x="0" y="31"/>
                      <a:pt x="0" y="61"/>
                      <a:pt x="0" y="122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9"/>
              <p:cNvSpPr/>
              <p:nvPr/>
            </p:nvSpPr>
            <p:spPr>
              <a:xfrm>
                <a:off x="875196" y="490057"/>
                <a:ext cx="124526" cy="66218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2344" extrusionOk="0">
                    <a:moveTo>
                      <a:pt x="992" y="0"/>
                    </a:moveTo>
                    <a:cubicBezTo>
                      <a:pt x="677" y="0"/>
                      <a:pt x="419" y="166"/>
                      <a:pt x="91" y="527"/>
                    </a:cubicBezTo>
                    <a:cubicBezTo>
                      <a:pt x="31" y="588"/>
                      <a:pt x="0" y="679"/>
                      <a:pt x="0" y="770"/>
                    </a:cubicBezTo>
                    <a:cubicBezTo>
                      <a:pt x="20" y="851"/>
                      <a:pt x="95" y="905"/>
                      <a:pt x="178" y="905"/>
                    </a:cubicBezTo>
                    <a:cubicBezTo>
                      <a:pt x="220" y="905"/>
                      <a:pt x="264" y="892"/>
                      <a:pt x="304" y="862"/>
                    </a:cubicBezTo>
                    <a:cubicBezTo>
                      <a:pt x="470" y="751"/>
                      <a:pt x="662" y="697"/>
                      <a:pt x="853" y="697"/>
                    </a:cubicBezTo>
                    <a:cubicBezTo>
                      <a:pt x="1081" y="697"/>
                      <a:pt x="1308" y="774"/>
                      <a:pt x="1490" y="922"/>
                    </a:cubicBezTo>
                    <a:cubicBezTo>
                      <a:pt x="1611" y="922"/>
                      <a:pt x="1773" y="693"/>
                      <a:pt x="1886" y="693"/>
                    </a:cubicBezTo>
                    <a:cubicBezTo>
                      <a:pt x="1942" y="693"/>
                      <a:pt x="1986" y="750"/>
                      <a:pt x="2006" y="922"/>
                    </a:cubicBezTo>
                    <a:cubicBezTo>
                      <a:pt x="2006" y="831"/>
                      <a:pt x="2067" y="770"/>
                      <a:pt x="2158" y="770"/>
                    </a:cubicBezTo>
                    <a:cubicBezTo>
                      <a:pt x="2310" y="801"/>
                      <a:pt x="2401" y="983"/>
                      <a:pt x="2462" y="1166"/>
                    </a:cubicBezTo>
                    <a:cubicBezTo>
                      <a:pt x="2537" y="1314"/>
                      <a:pt x="2620" y="1364"/>
                      <a:pt x="2707" y="1364"/>
                    </a:cubicBezTo>
                    <a:cubicBezTo>
                      <a:pt x="2886" y="1364"/>
                      <a:pt x="3083" y="1154"/>
                      <a:pt x="3254" y="1154"/>
                    </a:cubicBezTo>
                    <a:cubicBezTo>
                      <a:pt x="3307" y="1154"/>
                      <a:pt x="3358" y="1174"/>
                      <a:pt x="3404" y="1226"/>
                    </a:cubicBezTo>
                    <a:cubicBezTo>
                      <a:pt x="3404" y="1409"/>
                      <a:pt x="3252" y="1469"/>
                      <a:pt x="3131" y="1561"/>
                    </a:cubicBezTo>
                    <a:cubicBezTo>
                      <a:pt x="2949" y="1713"/>
                      <a:pt x="2979" y="1834"/>
                      <a:pt x="3070" y="2017"/>
                    </a:cubicBezTo>
                    <a:cubicBezTo>
                      <a:pt x="3264" y="2230"/>
                      <a:pt x="3519" y="2344"/>
                      <a:pt x="3781" y="2344"/>
                    </a:cubicBezTo>
                    <a:cubicBezTo>
                      <a:pt x="3930" y="2344"/>
                      <a:pt x="4082" y="2307"/>
                      <a:pt x="4225" y="2229"/>
                    </a:cubicBezTo>
                    <a:cubicBezTo>
                      <a:pt x="4316" y="2169"/>
                      <a:pt x="4408" y="2077"/>
                      <a:pt x="4347" y="1956"/>
                    </a:cubicBezTo>
                    <a:cubicBezTo>
                      <a:pt x="4305" y="1851"/>
                      <a:pt x="4248" y="1818"/>
                      <a:pt x="4177" y="1818"/>
                    </a:cubicBezTo>
                    <a:cubicBezTo>
                      <a:pt x="4145" y="1818"/>
                      <a:pt x="4111" y="1825"/>
                      <a:pt x="4073" y="1834"/>
                    </a:cubicBezTo>
                    <a:cubicBezTo>
                      <a:pt x="3951" y="1883"/>
                      <a:pt x="3848" y="2011"/>
                      <a:pt x="3669" y="2011"/>
                    </a:cubicBezTo>
                    <a:cubicBezTo>
                      <a:pt x="3626" y="2011"/>
                      <a:pt x="3579" y="2004"/>
                      <a:pt x="3526" y="1986"/>
                    </a:cubicBezTo>
                    <a:cubicBezTo>
                      <a:pt x="3587" y="1682"/>
                      <a:pt x="3800" y="1287"/>
                      <a:pt x="3708" y="1044"/>
                    </a:cubicBezTo>
                    <a:cubicBezTo>
                      <a:pt x="3587" y="801"/>
                      <a:pt x="3070" y="892"/>
                      <a:pt x="2797" y="770"/>
                    </a:cubicBezTo>
                    <a:cubicBezTo>
                      <a:pt x="2523" y="618"/>
                      <a:pt x="2280" y="466"/>
                      <a:pt x="2006" y="345"/>
                    </a:cubicBezTo>
                    <a:cubicBezTo>
                      <a:pt x="1573" y="121"/>
                      <a:pt x="1261" y="0"/>
                      <a:pt x="992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391760" y="747948"/>
                <a:ext cx="24916" cy="4234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499" extrusionOk="0">
                    <a:moveTo>
                      <a:pt x="0" y="0"/>
                    </a:moveTo>
                    <a:lnTo>
                      <a:pt x="0" y="1064"/>
                    </a:lnTo>
                    <a:cubicBezTo>
                      <a:pt x="110" y="1256"/>
                      <a:pt x="195" y="1498"/>
                      <a:pt x="368" y="1498"/>
                    </a:cubicBezTo>
                    <a:cubicBezTo>
                      <a:pt x="386" y="1498"/>
                      <a:pt x="405" y="1495"/>
                      <a:pt x="426" y="1490"/>
                    </a:cubicBezTo>
                    <a:cubicBezTo>
                      <a:pt x="882" y="1338"/>
                      <a:pt x="365" y="1064"/>
                      <a:pt x="396" y="851"/>
                    </a:cubicBezTo>
                    <a:cubicBezTo>
                      <a:pt x="396" y="760"/>
                      <a:pt x="456" y="699"/>
                      <a:pt x="487" y="608"/>
                    </a:cubicBezTo>
                    <a:cubicBezTo>
                      <a:pt x="548" y="365"/>
                      <a:pt x="396" y="122"/>
                      <a:pt x="152" y="31"/>
                    </a:cubicBezTo>
                    <a:cubicBezTo>
                      <a:pt x="92" y="31"/>
                      <a:pt x="31" y="0"/>
                      <a:pt x="0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864038" y="591671"/>
                <a:ext cx="80739" cy="77320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737" extrusionOk="0">
                    <a:moveTo>
                      <a:pt x="2857" y="0"/>
                    </a:moveTo>
                    <a:cubicBezTo>
                      <a:pt x="2189" y="243"/>
                      <a:pt x="2219" y="243"/>
                      <a:pt x="2310" y="730"/>
                    </a:cubicBezTo>
                    <a:cubicBezTo>
                      <a:pt x="2444" y="1397"/>
                      <a:pt x="2178" y="1948"/>
                      <a:pt x="1493" y="1948"/>
                    </a:cubicBezTo>
                    <a:cubicBezTo>
                      <a:pt x="1399" y="1948"/>
                      <a:pt x="1296" y="1937"/>
                      <a:pt x="1185" y="1915"/>
                    </a:cubicBezTo>
                    <a:cubicBezTo>
                      <a:pt x="912" y="1854"/>
                      <a:pt x="851" y="1702"/>
                      <a:pt x="699" y="1581"/>
                    </a:cubicBezTo>
                    <a:cubicBezTo>
                      <a:pt x="618" y="1517"/>
                      <a:pt x="542" y="1492"/>
                      <a:pt x="473" y="1492"/>
                    </a:cubicBezTo>
                    <a:cubicBezTo>
                      <a:pt x="310" y="1492"/>
                      <a:pt x="186" y="1635"/>
                      <a:pt x="122" y="1763"/>
                    </a:cubicBezTo>
                    <a:cubicBezTo>
                      <a:pt x="0" y="1915"/>
                      <a:pt x="152" y="2037"/>
                      <a:pt x="365" y="2037"/>
                    </a:cubicBezTo>
                    <a:cubicBezTo>
                      <a:pt x="821" y="2067"/>
                      <a:pt x="730" y="2736"/>
                      <a:pt x="1185" y="2736"/>
                    </a:cubicBezTo>
                    <a:cubicBezTo>
                      <a:pt x="1194" y="2737"/>
                      <a:pt x="1203" y="2737"/>
                      <a:pt x="1212" y="2737"/>
                    </a:cubicBezTo>
                    <a:cubicBezTo>
                      <a:pt x="1500" y="2737"/>
                      <a:pt x="1676" y="2344"/>
                      <a:pt x="1980" y="2344"/>
                    </a:cubicBezTo>
                    <a:cubicBezTo>
                      <a:pt x="2044" y="2344"/>
                      <a:pt x="2112" y="2361"/>
                      <a:pt x="2189" y="2401"/>
                    </a:cubicBezTo>
                    <a:cubicBezTo>
                      <a:pt x="2234" y="2417"/>
                      <a:pt x="2280" y="2424"/>
                      <a:pt x="2321" y="2424"/>
                    </a:cubicBezTo>
                    <a:cubicBezTo>
                      <a:pt x="2363" y="2424"/>
                      <a:pt x="2401" y="2417"/>
                      <a:pt x="2432" y="2401"/>
                    </a:cubicBezTo>
                    <a:cubicBezTo>
                      <a:pt x="2584" y="2310"/>
                      <a:pt x="2857" y="2219"/>
                      <a:pt x="2766" y="2006"/>
                    </a:cubicBezTo>
                    <a:cubicBezTo>
                      <a:pt x="2371" y="1338"/>
                      <a:pt x="2827" y="730"/>
                      <a:pt x="2857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1043536" y="254342"/>
                <a:ext cx="98734" cy="59127"/>
              </a:xfrm>
              <a:custGeom>
                <a:avLst/>
                <a:gdLst/>
                <a:ahLst/>
                <a:cxnLst/>
                <a:rect l="l" t="t" r="r" b="b"/>
                <a:pathLst>
                  <a:path w="3495" h="2093" extrusionOk="0">
                    <a:moveTo>
                      <a:pt x="2730" y="0"/>
                    </a:moveTo>
                    <a:cubicBezTo>
                      <a:pt x="2576" y="0"/>
                      <a:pt x="2422" y="39"/>
                      <a:pt x="2278" y="117"/>
                    </a:cubicBezTo>
                    <a:cubicBezTo>
                      <a:pt x="1883" y="360"/>
                      <a:pt x="1519" y="664"/>
                      <a:pt x="1154" y="938"/>
                    </a:cubicBezTo>
                    <a:cubicBezTo>
                      <a:pt x="1233" y="1097"/>
                      <a:pt x="1313" y="1350"/>
                      <a:pt x="1109" y="1350"/>
                    </a:cubicBezTo>
                    <a:cubicBezTo>
                      <a:pt x="1079" y="1350"/>
                      <a:pt x="1044" y="1345"/>
                      <a:pt x="1002" y="1333"/>
                    </a:cubicBezTo>
                    <a:cubicBezTo>
                      <a:pt x="759" y="1272"/>
                      <a:pt x="515" y="1212"/>
                      <a:pt x="242" y="1212"/>
                    </a:cubicBezTo>
                    <a:cubicBezTo>
                      <a:pt x="212" y="1205"/>
                      <a:pt x="188" y="1202"/>
                      <a:pt x="167" y="1202"/>
                    </a:cubicBezTo>
                    <a:cubicBezTo>
                      <a:pt x="1" y="1202"/>
                      <a:pt x="133" y="1407"/>
                      <a:pt x="242" y="1515"/>
                    </a:cubicBezTo>
                    <a:cubicBezTo>
                      <a:pt x="291" y="1491"/>
                      <a:pt x="380" y="1446"/>
                      <a:pt x="428" y="1446"/>
                    </a:cubicBezTo>
                    <a:cubicBezTo>
                      <a:pt x="440" y="1446"/>
                      <a:pt x="449" y="1449"/>
                      <a:pt x="455" y="1455"/>
                    </a:cubicBezTo>
                    <a:cubicBezTo>
                      <a:pt x="880" y="2093"/>
                      <a:pt x="1549" y="1880"/>
                      <a:pt x="2126" y="2063"/>
                    </a:cubicBezTo>
                    <a:cubicBezTo>
                      <a:pt x="2157" y="1667"/>
                      <a:pt x="1914" y="1515"/>
                      <a:pt x="1792" y="1303"/>
                    </a:cubicBezTo>
                    <a:cubicBezTo>
                      <a:pt x="1610" y="1090"/>
                      <a:pt x="1762" y="786"/>
                      <a:pt x="2035" y="786"/>
                    </a:cubicBezTo>
                    <a:cubicBezTo>
                      <a:pt x="2097" y="807"/>
                      <a:pt x="2158" y="815"/>
                      <a:pt x="2218" y="815"/>
                    </a:cubicBezTo>
                    <a:cubicBezTo>
                      <a:pt x="2480" y="815"/>
                      <a:pt x="2729" y="656"/>
                      <a:pt x="2976" y="656"/>
                    </a:cubicBezTo>
                    <a:cubicBezTo>
                      <a:pt x="3007" y="656"/>
                      <a:pt x="3038" y="659"/>
                      <a:pt x="3069" y="664"/>
                    </a:cubicBezTo>
                    <a:cubicBezTo>
                      <a:pt x="3160" y="680"/>
                      <a:pt x="3236" y="702"/>
                      <a:pt x="3300" y="702"/>
                    </a:cubicBezTo>
                    <a:cubicBezTo>
                      <a:pt x="3365" y="702"/>
                      <a:pt x="3418" y="680"/>
                      <a:pt x="3464" y="604"/>
                    </a:cubicBezTo>
                    <a:cubicBezTo>
                      <a:pt x="3494" y="452"/>
                      <a:pt x="3433" y="300"/>
                      <a:pt x="3312" y="208"/>
                    </a:cubicBezTo>
                    <a:cubicBezTo>
                      <a:pt x="3138" y="70"/>
                      <a:pt x="2935" y="0"/>
                      <a:pt x="2730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626176" y="252477"/>
                <a:ext cx="63563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223" extrusionOk="0">
                    <a:moveTo>
                      <a:pt x="821" y="1"/>
                    </a:moveTo>
                    <a:cubicBezTo>
                      <a:pt x="892" y="37"/>
                      <a:pt x="953" y="51"/>
                      <a:pt x="1016" y="51"/>
                    </a:cubicBezTo>
                    <a:cubicBezTo>
                      <a:pt x="1060" y="51"/>
                      <a:pt x="1105" y="44"/>
                      <a:pt x="1155" y="31"/>
                    </a:cubicBezTo>
                    <a:lnTo>
                      <a:pt x="1155" y="214"/>
                    </a:lnTo>
                    <a:lnTo>
                      <a:pt x="0" y="974"/>
                    </a:lnTo>
                    <a:cubicBezTo>
                      <a:pt x="68" y="1158"/>
                      <a:pt x="153" y="1222"/>
                      <a:pt x="257" y="1222"/>
                    </a:cubicBezTo>
                    <a:cubicBezTo>
                      <a:pt x="342" y="1222"/>
                      <a:pt x="439" y="1180"/>
                      <a:pt x="548" y="1126"/>
                    </a:cubicBezTo>
                    <a:cubicBezTo>
                      <a:pt x="868" y="929"/>
                      <a:pt x="1108" y="612"/>
                      <a:pt x="1479" y="612"/>
                    </a:cubicBezTo>
                    <a:cubicBezTo>
                      <a:pt x="1565" y="612"/>
                      <a:pt x="1659" y="629"/>
                      <a:pt x="1763" y="670"/>
                    </a:cubicBezTo>
                    <a:cubicBezTo>
                      <a:pt x="1770" y="672"/>
                      <a:pt x="1778" y="673"/>
                      <a:pt x="1787" y="673"/>
                    </a:cubicBezTo>
                    <a:cubicBezTo>
                      <a:pt x="1895" y="673"/>
                      <a:pt x="2128" y="513"/>
                      <a:pt x="2128" y="457"/>
                    </a:cubicBezTo>
                    <a:cubicBezTo>
                      <a:pt x="2098" y="274"/>
                      <a:pt x="2159" y="122"/>
                      <a:pt x="2250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855450" y="260217"/>
                <a:ext cx="72998" cy="70427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493" extrusionOk="0">
                    <a:moveTo>
                      <a:pt x="2249" y="0"/>
                    </a:moveTo>
                    <a:lnTo>
                      <a:pt x="2249" y="0"/>
                    </a:lnTo>
                    <a:cubicBezTo>
                      <a:pt x="2052" y="66"/>
                      <a:pt x="1840" y="258"/>
                      <a:pt x="1611" y="258"/>
                    </a:cubicBezTo>
                    <a:cubicBezTo>
                      <a:pt x="1522" y="258"/>
                      <a:pt x="1431" y="229"/>
                      <a:pt x="1337" y="152"/>
                    </a:cubicBezTo>
                    <a:cubicBezTo>
                      <a:pt x="1329" y="148"/>
                      <a:pt x="1321" y="147"/>
                      <a:pt x="1312" y="147"/>
                    </a:cubicBezTo>
                    <a:cubicBezTo>
                      <a:pt x="1254" y="147"/>
                      <a:pt x="1185" y="229"/>
                      <a:pt x="1185" y="335"/>
                    </a:cubicBezTo>
                    <a:cubicBezTo>
                      <a:pt x="1185" y="426"/>
                      <a:pt x="1246" y="487"/>
                      <a:pt x="1337" y="517"/>
                    </a:cubicBezTo>
                    <a:cubicBezTo>
                      <a:pt x="1354" y="521"/>
                      <a:pt x="1372" y="523"/>
                      <a:pt x="1391" y="523"/>
                    </a:cubicBezTo>
                    <a:cubicBezTo>
                      <a:pt x="1421" y="523"/>
                      <a:pt x="1452" y="519"/>
                      <a:pt x="1483" y="519"/>
                    </a:cubicBezTo>
                    <a:cubicBezTo>
                      <a:pt x="1571" y="519"/>
                      <a:pt x="1652" y="547"/>
                      <a:pt x="1672" y="760"/>
                    </a:cubicBezTo>
                    <a:lnTo>
                      <a:pt x="851" y="1307"/>
                    </a:lnTo>
                    <a:cubicBezTo>
                      <a:pt x="608" y="1490"/>
                      <a:pt x="365" y="1642"/>
                      <a:pt x="152" y="1824"/>
                    </a:cubicBezTo>
                    <a:cubicBezTo>
                      <a:pt x="0" y="1946"/>
                      <a:pt x="30" y="2098"/>
                      <a:pt x="152" y="2219"/>
                    </a:cubicBezTo>
                    <a:cubicBezTo>
                      <a:pt x="243" y="2341"/>
                      <a:pt x="274" y="2493"/>
                      <a:pt x="456" y="2493"/>
                    </a:cubicBezTo>
                    <a:cubicBezTo>
                      <a:pt x="669" y="2493"/>
                      <a:pt x="578" y="2311"/>
                      <a:pt x="638" y="2189"/>
                    </a:cubicBezTo>
                    <a:cubicBezTo>
                      <a:pt x="717" y="1823"/>
                      <a:pt x="1042" y="1592"/>
                      <a:pt x="1402" y="1592"/>
                    </a:cubicBezTo>
                    <a:cubicBezTo>
                      <a:pt x="1461" y="1592"/>
                      <a:pt x="1521" y="1599"/>
                      <a:pt x="1581" y="1611"/>
                    </a:cubicBezTo>
                    <a:cubicBezTo>
                      <a:pt x="1630" y="1624"/>
                      <a:pt x="1685" y="1636"/>
                      <a:pt x="1732" y="1636"/>
                    </a:cubicBezTo>
                    <a:cubicBezTo>
                      <a:pt x="1801" y="1636"/>
                      <a:pt x="1854" y="1610"/>
                      <a:pt x="1854" y="1520"/>
                    </a:cubicBezTo>
                    <a:cubicBezTo>
                      <a:pt x="1854" y="1004"/>
                      <a:pt x="2584" y="700"/>
                      <a:pt x="2249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429530" y="815097"/>
                <a:ext cx="48985" cy="62517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2213" extrusionOk="0">
                    <a:moveTo>
                      <a:pt x="885" y="735"/>
                    </a:moveTo>
                    <a:cubicBezTo>
                      <a:pt x="930" y="735"/>
                      <a:pt x="971" y="766"/>
                      <a:pt x="1004" y="815"/>
                    </a:cubicBezTo>
                    <a:cubicBezTo>
                      <a:pt x="1065" y="845"/>
                      <a:pt x="1065" y="967"/>
                      <a:pt x="1004" y="1027"/>
                    </a:cubicBezTo>
                    <a:cubicBezTo>
                      <a:pt x="973" y="1058"/>
                      <a:pt x="928" y="1073"/>
                      <a:pt x="882" y="1073"/>
                    </a:cubicBezTo>
                    <a:cubicBezTo>
                      <a:pt x="837" y="1073"/>
                      <a:pt x="791" y="1058"/>
                      <a:pt x="761" y="1027"/>
                    </a:cubicBezTo>
                    <a:cubicBezTo>
                      <a:pt x="669" y="967"/>
                      <a:pt x="730" y="875"/>
                      <a:pt x="761" y="815"/>
                    </a:cubicBezTo>
                    <a:cubicBezTo>
                      <a:pt x="803" y="758"/>
                      <a:pt x="845" y="735"/>
                      <a:pt x="885" y="735"/>
                    </a:cubicBezTo>
                    <a:close/>
                    <a:moveTo>
                      <a:pt x="1187" y="0"/>
                    </a:moveTo>
                    <a:cubicBezTo>
                      <a:pt x="1000" y="0"/>
                      <a:pt x="785" y="110"/>
                      <a:pt x="548" y="328"/>
                    </a:cubicBezTo>
                    <a:cubicBezTo>
                      <a:pt x="518" y="359"/>
                      <a:pt x="487" y="389"/>
                      <a:pt x="426" y="420"/>
                    </a:cubicBezTo>
                    <a:cubicBezTo>
                      <a:pt x="1" y="572"/>
                      <a:pt x="1" y="572"/>
                      <a:pt x="214" y="967"/>
                    </a:cubicBezTo>
                    <a:cubicBezTo>
                      <a:pt x="335" y="1149"/>
                      <a:pt x="457" y="1301"/>
                      <a:pt x="335" y="1575"/>
                    </a:cubicBezTo>
                    <a:cubicBezTo>
                      <a:pt x="244" y="1818"/>
                      <a:pt x="487" y="2000"/>
                      <a:pt x="913" y="2213"/>
                    </a:cubicBezTo>
                    <a:cubicBezTo>
                      <a:pt x="700" y="1605"/>
                      <a:pt x="1065" y="1483"/>
                      <a:pt x="1338" y="1271"/>
                    </a:cubicBezTo>
                    <a:cubicBezTo>
                      <a:pt x="1673" y="997"/>
                      <a:pt x="1733" y="511"/>
                      <a:pt x="1521" y="146"/>
                    </a:cubicBezTo>
                    <a:cubicBezTo>
                      <a:pt x="1423" y="49"/>
                      <a:pt x="1311" y="0"/>
                      <a:pt x="1187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1311399" y="422738"/>
                <a:ext cx="80739" cy="37573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1330" extrusionOk="0">
                    <a:moveTo>
                      <a:pt x="2326" y="0"/>
                    </a:moveTo>
                    <a:cubicBezTo>
                      <a:pt x="2030" y="0"/>
                      <a:pt x="1742" y="180"/>
                      <a:pt x="1458" y="180"/>
                    </a:cubicBezTo>
                    <a:cubicBezTo>
                      <a:pt x="1367" y="180"/>
                      <a:pt x="1276" y="162"/>
                      <a:pt x="1186" y="114"/>
                    </a:cubicBezTo>
                    <a:cubicBezTo>
                      <a:pt x="1070" y="63"/>
                      <a:pt x="967" y="42"/>
                      <a:pt x="872" y="42"/>
                    </a:cubicBezTo>
                    <a:cubicBezTo>
                      <a:pt x="566" y="42"/>
                      <a:pt x="346" y="263"/>
                      <a:pt x="91" y="448"/>
                    </a:cubicBezTo>
                    <a:cubicBezTo>
                      <a:pt x="31" y="479"/>
                      <a:pt x="0" y="570"/>
                      <a:pt x="31" y="661"/>
                    </a:cubicBezTo>
                    <a:cubicBezTo>
                      <a:pt x="84" y="732"/>
                      <a:pt x="137" y="762"/>
                      <a:pt x="197" y="762"/>
                    </a:cubicBezTo>
                    <a:cubicBezTo>
                      <a:pt x="239" y="762"/>
                      <a:pt x="284" y="747"/>
                      <a:pt x="335" y="722"/>
                    </a:cubicBezTo>
                    <a:cubicBezTo>
                      <a:pt x="426" y="661"/>
                      <a:pt x="517" y="570"/>
                      <a:pt x="638" y="539"/>
                    </a:cubicBezTo>
                    <a:cubicBezTo>
                      <a:pt x="746" y="475"/>
                      <a:pt x="853" y="320"/>
                      <a:pt x="982" y="320"/>
                    </a:cubicBezTo>
                    <a:cubicBezTo>
                      <a:pt x="1036" y="320"/>
                      <a:pt x="1093" y="346"/>
                      <a:pt x="1155" y="418"/>
                    </a:cubicBezTo>
                    <a:cubicBezTo>
                      <a:pt x="1307" y="539"/>
                      <a:pt x="1459" y="691"/>
                      <a:pt x="1307" y="935"/>
                    </a:cubicBezTo>
                    <a:cubicBezTo>
                      <a:pt x="1246" y="1056"/>
                      <a:pt x="1277" y="1178"/>
                      <a:pt x="1459" y="1330"/>
                    </a:cubicBezTo>
                    <a:cubicBezTo>
                      <a:pt x="1976" y="1026"/>
                      <a:pt x="2432" y="722"/>
                      <a:pt x="2857" y="357"/>
                    </a:cubicBezTo>
                    <a:cubicBezTo>
                      <a:pt x="2797" y="114"/>
                      <a:pt x="2675" y="114"/>
                      <a:pt x="2584" y="53"/>
                    </a:cubicBezTo>
                    <a:cubicBezTo>
                      <a:pt x="2497" y="15"/>
                      <a:pt x="2411" y="0"/>
                      <a:pt x="2326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1118200" y="309598"/>
                <a:ext cx="45539" cy="558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977" extrusionOk="0">
                    <a:moveTo>
                      <a:pt x="785" y="605"/>
                    </a:moveTo>
                    <a:cubicBezTo>
                      <a:pt x="840" y="605"/>
                      <a:pt x="894" y="626"/>
                      <a:pt x="942" y="684"/>
                    </a:cubicBezTo>
                    <a:cubicBezTo>
                      <a:pt x="1094" y="806"/>
                      <a:pt x="1186" y="988"/>
                      <a:pt x="1246" y="1170"/>
                    </a:cubicBezTo>
                    <a:cubicBezTo>
                      <a:pt x="1178" y="1209"/>
                      <a:pt x="1113" y="1223"/>
                      <a:pt x="1050" y="1223"/>
                    </a:cubicBezTo>
                    <a:cubicBezTo>
                      <a:pt x="917" y="1223"/>
                      <a:pt x="793" y="1161"/>
                      <a:pt x="669" y="1140"/>
                    </a:cubicBezTo>
                    <a:cubicBezTo>
                      <a:pt x="625" y="1140"/>
                      <a:pt x="576" y="1148"/>
                      <a:pt x="530" y="1148"/>
                    </a:cubicBezTo>
                    <a:cubicBezTo>
                      <a:pt x="449" y="1148"/>
                      <a:pt x="373" y="1123"/>
                      <a:pt x="334" y="988"/>
                    </a:cubicBezTo>
                    <a:cubicBezTo>
                      <a:pt x="274" y="806"/>
                      <a:pt x="395" y="806"/>
                      <a:pt x="486" y="745"/>
                    </a:cubicBezTo>
                    <a:cubicBezTo>
                      <a:pt x="549" y="703"/>
                      <a:pt x="668" y="605"/>
                      <a:pt x="785" y="605"/>
                    </a:cubicBezTo>
                    <a:close/>
                    <a:moveTo>
                      <a:pt x="475" y="1"/>
                    </a:moveTo>
                    <a:cubicBezTo>
                      <a:pt x="379" y="1"/>
                      <a:pt x="281" y="15"/>
                      <a:pt x="183" y="46"/>
                    </a:cubicBezTo>
                    <a:cubicBezTo>
                      <a:pt x="243" y="319"/>
                      <a:pt x="183" y="593"/>
                      <a:pt x="61" y="836"/>
                    </a:cubicBezTo>
                    <a:cubicBezTo>
                      <a:pt x="0" y="1201"/>
                      <a:pt x="122" y="1535"/>
                      <a:pt x="365" y="1778"/>
                    </a:cubicBezTo>
                    <a:cubicBezTo>
                      <a:pt x="444" y="1897"/>
                      <a:pt x="536" y="1977"/>
                      <a:pt x="632" y="1977"/>
                    </a:cubicBezTo>
                    <a:cubicBezTo>
                      <a:pt x="684" y="1977"/>
                      <a:pt x="737" y="1953"/>
                      <a:pt x="790" y="1900"/>
                    </a:cubicBezTo>
                    <a:cubicBezTo>
                      <a:pt x="912" y="1718"/>
                      <a:pt x="1611" y="1748"/>
                      <a:pt x="1246" y="1201"/>
                    </a:cubicBezTo>
                    <a:cubicBezTo>
                      <a:pt x="1459" y="1049"/>
                      <a:pt x="1490" y="806"/>
                      <a:pt x="1368" y="593"/>
                    </a:cubicBezTo>
                    <a:cubicBezTo>
                      <a:pt x="1198" y="229"/>
                      <a:pt x="854" y="1"/>
                      <a:pt x="475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555749" y="519606"/>
                <a:ext cx="61868" cy="34860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1234" extrusionOk="0">
                    <a:moveTo>
                      <a:pt x="992" y="1"/>
                    </a:moveTo>
                    <a:cubicBezTo>
                      <a:pt x="451" y="1"/>
                      <a:pt x="191" y="295"/>
                      <a:pt x="62" y="940"/>
                    </a:cubicBezTo>
                    <a:cubicBezTo>
                      <a:pt x="31" y="1062"/>
                      <a:pt x="1" y="1183"/>
                      <a:pt x="153" y="1214"/>
                    </a:cubicBezTo>
                    <a:cubicBezTo>
                      <a:pt x="180" y="1227"/>
                      <a:pt x="203" y="1233"/>
                      <a:pt x="225" y="1233"/>
                    </a:cubicBezTo>
                    <a:cubicBezTo>
                      <a:pt x="301" y="1233"/>
                      <a:pt x="349" y="1157"/>
                      <a:pt x="396" y="1062"/>
                    </a:cubicBezTo>
                    <a:cubicBezTo>
                      <a:pt x="518" y="748"/>
                      <a:pt x="580" y="614"/>
                      <a:pt x="708" y="614"/>
                    </a:cubicBezTo>
                    <a:cubicBezTo>
                      <a:pt x="803" y="614"/>
                      <a:pt x="935" y="689"/>
                      <a:pt x="1156" y="819"/>
                    </a:cubicBezTo>
                    <a:cubicBezTo>
                      <a:pt x="1217" y="864"/>
                      <a:pt x="1293" y="887"/>
                      <a:pt x="1365" y="887"/>
                    </a:cubicBezTo>
                    <a:cubicBezTo>
                      <a:pt x="1437" y="887"/>
                      <a:pt x="1506" y="864"/>
                      <a:pt x="1551" y="819"/>
                    </a:cubicBezTo>
                    <a:cubicBezTo>
                      <a:pt x="1764" y="667"/>
                      <a:pt x="2037" y="575"/>
                      <a:pt x="2189" y="211"/>
                    </a:cubicBezTo>
                    <a:lnTo>
                      <a:pt x="1308" y="28"/>
                    </a:lnTo>
                    <a:cubicBezTo>
                      <a:pt x="1193" y="10"/>
                      <a:pt x="1088" y="1"/>
                      <a:pt x="992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415800" y="729840"/>
                <a:ext cx="48957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574" extrusionOk="0">
                    <a:moveTo>
                      <a:pt x="1532" y="0"/>
                    </a:moveTo>
                    <a:cubicBezTo>
                      <a:pt x="1499" y="0"/>
                      <a:pt x="1464" y="10"/>
                      <a:pt x="1429" y="33"/>
                    </a:cubicBezTo>
                    <a:cubicBezTo>
                      <a:pt x="1277" y="94"/>
                      <a:pt x="1034" y="185"/>
                      <a:pt x="1064" y="368"/>
                    </a:cubicBezTo>
                    <a:cubicBezTo>
                      <a:pt x="1101" y="641"/>
                      <a:pt x="1028" y="696"/>
                      <a:pt x="905" y="696"/>
                    </a:cubicBezTo>
                    <a:cubicBezTo>
                      <a:pt x="822" y="696"/>
                      <a:pt x="718" y="672"/>
                      <a:pt x="608" y="672"/>
                    </a:cubicBezTo>
                    <a:cubicBezTo>
                      <a:pt x="183" y="672"/>
                      <a:pt x="0" y="1006"/>
                      <a:pt x="213" y="1310"/>
                    </a:cubicBezTo>
                    <a:cubicBezTo>
                      <a:pt x="409" y="1486"/>
                      <a:pt x="654" y="1574"/>
                      <a:pt x="902" y="1574"/>
                    </a:cubicBezTo>
                    <a:cubicBezTo>
                      <a:pt x="1039" y="1574"/>
                      <a:pt x="1177" y="1547"/>
                      <a:pt x="1307" y="1492"/>
                    </a:cubicBezTo>
                    <a:cubicBezTo>
                      <a:pt x="1459" y="1401"/>
                      <a:pt x="1611" y="1219"/>
                      <a:pt x="1459" y="1067"/>
                    </a:cubicBezTo>
                    <a:cubicBezTo>
                      <a:pt x="1155" y="672"/>
                      <a:pt x="1338" y="489"/>
                      <a:pt x="1642" y="307"/>
                    </a:cubicBezTo>
                    <a:cubicBezTo>
                      <a:pt x="1733" y="246"/>
                      <a:pt x="1733" y="124"/>
                      <a:pt x="1672" y="64"/>
                    </a:cubicBezTo>
                    <a:cubicBezTo>
                      <a:pt x="1635" y="26"/>
                      <a:pt x="1585" y="0"/>
                      <a:pt x="1532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809940" y="772836"/>
                <a:ext cx="51528" cy="46019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1629" extrusionOk="0">
                    <a:moveTo>
                      <a:pt x="152" y="1"/>
                    </a:moveTo>
                    <a:cubicBezTo>
                      <a:pt x="426" y="426"/>
                      <a:pt x="0" y="761"/>
                      <a:pt x="304" y="1064"/>
                    </a:cubicBezTo>
                    <a:cubicBezTo>
                      <a:pt x="547" y="1277"/>
                      <a:pt x="790" y="1460"/>
                      <a:pt x="1064" y="1581"/>
                    </a:cubicBezTo>
                    <a:cubicBezTo>
                      <a:pt x="1128" y="1613"/>
                      <a:pt x="1196" y="1628"/>
                      <a:pt x="1264" y="1628"/>
                    </a:cubicBezTo>
                    <a:cubicBezTo>
                      <a:pt x="1454" y="1628"/>
                      <a:pt x="1643" y="1509"/>
                      <a:pt x="1733" y="1308"/>
                    </a:cubicBezTo>
                    <a:cubicBezTo>
                      <a:pt x="1824" y="1125"/>
                      <a:pt x="1641" y="973"/>
                      <a:pt x="1520" y="852"/>
                    </a:cubicBezTo>
                    <a:cubicBezTo>
                      <a:pt x="1456" y="788"/>
                      <a:pt x="1398" y="764"/>
                      <a:pt x="1344" y="764"/>
                    </a:cubicBezTo>
                    <a:cubicBezTo>
                      <a:pt x="1192" y="764"/>
                      <a:pt x="1069" y="951"/>
                      <a:pt x="912" y="973"/>
                    </a:cubicBezTo>
                    <a:cubicBezTo>
                      <a:pt x="851" y="973"/>
                      <a:pt x="790" y="973"/>
                      <a:pt x="699" y="943"/>
                    </a:cubicBezTo>
                    <a:cubicBezTo>
                      <a:pt x="790" y="578"/>
                      <a:pt x="882" y="183"/>
                      <a:pt x="152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>
                <a:off x="742084" y="550031"/>
                <a:ext cx="50709" cy="4274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513" extrusionOk="0">
                    <a:moveTo>
                      <a:pt x="541" y="1"/>
                    </a:moveTo>
                    <a:cubicBezTo>
                      <a:pt x="477" y="1"/>
                      <a:pt x="408" y="24"/>
                      <a:pt x="335" y="76"/>
                    </a:cubicBezTo>
                    <a:cubicBezTo>
                      <a:pt x="183" y="167"/>
                      <a:pt x="1" y="289"/>
                      <a:pt x="62" y="502"/>
                    </a:cubicBezTo>
                    <a:cubicBezTo>
                      <a:pt x="118" y="699"/>
                      <a:pt x="200" y="870"/>
                      <a:pt x="430" y="870"/>
                    </a:cubicBezTo>
                    <a:cubicBezTo>
                      <a:pt x="448" y="870"/>
                      <a:pt x="467" y="868"/>
                      <a:pt x="487" y="866"/>
                    </a:cubicBezTo>
                    <a:cubicBezTo>
                      <a:pt x="512" y="865"/>
                      <a:pt x="534" y="864"/>
                      <a:pt x="555" y="864"/>
                    </a:cubicBezTo>
                    <a:cubicBezTo>
                      <a:pt x="899" y="864"/>
                      <a:pt x="786" y="1091"/>
                      <a:pt x="700" y="1292"/>
                    </a:cubicBezTo>
                    <a:cubicBezTo>
                      <a:pt x="670" y="1413"/>
                      <a:pt x="730" y="1474"/>
                      <a:pt x="822" y="1505"/>
                    </a:cubicBezTo>
                    <a:cubicBezTo>
                      <a:pt x="838" y="1510"/>
                      <a:pt x="856" y="1513"/>
                      <a:pt x="874" y="1513"/>
                    </a:cubicBezTo>
                    <a:cubicBezTo>
                      <a:pt x="953" y="1513"/>
                      <a:pt x="1034" y="1463"/>
                      <a:pt x="1034" y="1413"/>
                    </a:cubicBezTo>
                    <a:cubicBezTo>
                      <a:pt x="943" y="897"/>
                      <a:pt x="1399" y="805"/>
                      <a:pt x="1673" y="562"/>
                    </a:cubicBezTo>
                    <a:cubicBezTo>
                      <a:pt x="1764" y="502"/>
                      <a:pt x="1794" y="380"/>
                      <a:pt x="1764" y="289"/>
                    </a:cubicBezTo>
                    <a:cubicBezTo>
                      <a:pt x="1711" y="236"/>
                      <a:pt x="1637" y="203"/>
                      <a:pt x="1567" y="203"/>
                    </a:cubicBezTo>
                    <a:cubicBezTo>
                      <a:pt x="1516" y="203"/>
                      <a:pt x="1468" y="220"/>
                      <a:pt x="1429" y="258"/>
                    </a:cubicBezTo>
                    <a:cubicBezTo>
                      <a:pt x="1305" y="312"/>
                      <a:pt x="1191" y="396"/>
                      <a:pt x="1081" y="396"/>
                    </a:cubicBezTo>
                    <a:cubicBezTo>
                      <a:pt x="1003" y="396"/>
                      <a:pt x="928" y="354"/>
                      <a:pt x="852" y="228"/>
                    </a:cubicBezTo>
                    <a:cubicBezTo>
                      <a:pt x="772" y="88"/>
                      <a:pt x="665" y="1"/>
                      <a:pt x="541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9"/>
              <p:cNvSpPr/>
              <p:nvPr/>
            </p:nvSpPr>
            <p:spPr>
              <a:xfrm>
                <a:off x="1186875" y="253353"/>
                <a:ext cx="21498" cy="963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41" extrusionOk="0">
                    <a:moveTo>
                      <a:pt x="1" y="0"/>
                    </a:moveTo>
                    <a:cubicBezTo>
                      <a:pt x="1" y="31"/>
                      <a:pt x="1" y="91"/>
                      <a:pt x="1" y="152"/>
                    </a:cubicBezTo>
                    <a:cubicBezTo>
                      <a:pt x="27" y="258"/>
                      <a:pt x="99" y="341"/>
                      <a:pt x="198" y="341"/>
                    </a:cubicBezTo>
                    <a:cubicBezTo>
                      <a:pt x="213" y="341"/>
                      <a:pt x="228" y="339"/>
                      <a:pt x="244" y="335"/>
                    </a:cubicBezTo>
                    <a:cubicBezTo>
                      <a:pt x="426" y="213"/>
                      <a:pt x="609" y="122"/>
                      <a:pt x="761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9"/>
              <p:cNvSpPr/>
              <p:nvPr/>
            </p:nvSpPr>
            <p:spPr>
              <a:xfrm>
                <a:off x="855450" y="449405"/>
                <a:ext cx="60992" cy="39776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1408" extrusionOk="0">
                    <a:moveTo>
                      <a:pt x="1720" y="1"/>
                    </a:moveTo>
                    <a:cubicBezTo>
                      <a:pt x="1558" y="1"/>
                      <a:pt x="1576" y="196"/>
                      <a:pt x="1550" y="325"/>
                    </a:cubicBezTo>
                    <a:cubicBezTo>
                      <a:pt x="1550" y="452"/>
                      <a:pt x="1506" y="505"/>
                      <a:pt x="1428" y="505"/>
                    </a:cubicBezTo>
                    <a:cubicBezTo>
                      <a:pt x="1394" y="505"/>
                      <a:pt x="1353" y="495"/>
                      <a:pt x="1307" y="477"/>
                    </a:cubicBezTo>
                    <a:cubicBezTo>
                      <a:pt x="1237" y="439"/>
                      <a:pt x="1174" y="423"/>
                      <a:pt x="1116" y="423"/>
                    </a:cubicBezTo>
                    <a:cubicBezTo>
                      <a:pt x="895" y="423"/>
                      <a:pt x="746" y="648"/>
                      <a:pt x="578" y="720"/>
                    </a:cubicBezTo>
                    <a:lnTo>
                      <a:pt x="243" y="933"/>
                    </a:lnTo>
                    <a:cubicBezTo>
                      <a:pt x="122" y="1024"/>
                      <a:pt x="0" y="1146"/>
                      <a:pt x="61" y="1298"/>
                    </a:cubicBezTo>
                    <a:cubicBezTo>
                      <a:pt x="107" y="1379"/>
                      <a:pt x="163" y="1407"/>
                      <a:pt x="222" y="1407"/>
                    </a:cubicBezTo>
                    <a:cubicBezTo>
                      <a:pt x="318" y="1407"/>
                      <a:pt x="423" y="1335"/>
                      <a:pt x="517" y="1298"/>
                    </a:cubicBezTo>
                    <a:cubicBezTo>
                      <a:pt x="727" y="1166"/>
                      <a:pt x="892" y="1012"/>
                      <a:pt x="1168" y="1012"/>
                    </a:cubicBezTo>
                    <a:cubicBezTo>
                      <a:pt x="1212" y="1012"/>
                      <a:pt x="1258" y="1016"/>
                      <a:pt x="1307" y="1024"/>
                    </a:cubicBezTo>
                    <a:cubicBezTo>
                      <a:pt x="1319" y="1027"/>
                      <a:pt x="1331" y="1028"/>
                      <a:pt x="1342" y="1028"/>
                    </a:cubicBezTo>
                    <a:cubicBezTo>
                      <a:pt x="1556" y="1028"/>
                      <a:pt x="1640" y="567"/>
                      <a:pt x="1949" y="567"/>
                    </a:cubicBezTo>
                    <a:cubicBezTo>
                      <a:pt x="1993" y="567"/>
                      <a:pt x="2042" y="576"/>
                      <a:pt x="2097" y="598"/>
                    </a:cubicBezTo>
                    <a:cubicBezTo>
                      <a:pt x="2097" y="538"/>
                      <a:pt x="2158" y="477"/>
                      <a:pt x="2128" y="416"/>
                    </a:cubicBezTo>
                    <a:cubicBezTo>
                      <a:pt x="2097" y="234"/>
                      <a:pt x="1976" y="82"/>
                      <a:pt x="1824" y="21"/>
                    </a:cubicBezTo>
                    <a:cubicBezTo>
                      <a:pt x="1783" y="7"/>
                      <a:pt x="1748" y="1"/>
                      <a:pt x="1720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9"/>
              <p:cNvSpPr/>
              <p:nvPr/>
            </p:nvSpPr>
            <p:spPr>
              <a:xfrm>
                <a:off x="492216" y="623536"/>
                <a:ext cx="60822" cy="47997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1699" extrusionOk="0">
                    <a:moveTo>
                      <a:pt x="1674" y="0"/>
                    </a:moveTo>
                    <a:cubicBezTo>
                      <a:pt x="1602" y="0"/>
                      <a:pt x="1520" y="27"/>
                      <a:pt x="1429" y="88"/>
                    </a:cubicBezTo>
                    <a:cubicBezTo>
                      <a:pt x="1175" y="258"/>
                      <a:pt x="921" y="611"/>
                      <a:pt x="544" y="611"/>
                    </a:cubicBezTo>
                    <a:cubicBezTo>
                      <a:pt x="516" y="611"/>
                      <a:pt x="487" y="609"/>
                      <a:pt x="457" y="605"/>
                    </a:cubicBezTo>
                    <a:cubicBezTo>
                      <a:pt x="356" y="590"/>
                      <a:pt x="263" y="563"/>
                      <a:pt x="192" y="563"/>
                    </a:cubicBezTo>
                    <a:cubicBezTo>
                      <a:pt x="113" y="563"/>
                      <a:pt x="61" y="598"/>
                      <a:pt x="61" y="726"/>
                    </a:cubicBezTo>
                    <a:cubicBezTo>
                      <a:pt x="61" y="874"/>
                      <a:pt x="141" y="898"/>
                      <a:pt x="234" y="898"/>
                    </a:cubicBezTo>
                    <a:cubicBezTo>
                      <a:pt x="277" y="898"/>
                      <a:pt x="323" y="893"/>
                      <a:pt x="365" y="893"/>
                    </a:cubicBezTo>
                    <a:cubicBezTo>
                      <a:pt x="400" y="893"/>
                      <a:pt x="431" y="896"/>
                      <a:pt x="457" y="909"/>
                    </a:cubicBezTo>
                    <a:cubicBezTo>
                      <a:pt x="517" y="939"/>
                      <a:pt x="548" y="969"/>
                      <a:pt x="578" y="1000"/>
                    </a:cubicBezTo>
                    <a:cubicBezTo>
                      <a:pt x="609" y="1304"/>
                      <a:pt x="1" y="1304"/>
                      <a:pt x="244" y="1699"/>
                    </a:cubicBezTo>
                    <a:cubicBezTo>
                      <a:pt x="548" y="1669"/>
                      <a:pt x="761" y="1577"/>
                      <a:pt x="821" y="1273"/>
                    </a:cubicBezTo>
                    <a:cubicBezTo>
                      <a:pt x="873" y="886"/>
                      <a:pt x="1210" y="608"/>
                      <a:pt x="1571" y="608"/>
                    </a:cubicBezTo>
                    <a:cubicBezTo>
                      <a:pt x="1635" y="608"/>
                      <a:pt x="1700" y="617"/>
                      <a:pt x="1764" y="635"/>
                    </a:cubicBezTo>
                    <a:cubicBezTo>
                      <a:pt x="1797" y="638"/>
                      <a:pt x="1828" y="639"/>
                      <a:pt x="1856" y="639"/>
                    </a:cubicBezTo>
                    <a:cubicBezTo>
                      <a:pt x="2153" y="639"/>
                      <a:pt x="2118" y="493"/>
                      <a:pt x="2007" y="270"/>
                    </a:cubicBezTo>
                    <a:cubicBezTo>
                      <a:pt x="1926" y="108"/>
                      <a:pt x="1818" y="0"/>
                      <a:pt x="1674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9"/>
              <p:cNvSpPr/>
              <p:nvPr/>
            </p:nvSpPr>
            <p:spPr>
              <a:xfrm>
                <a:off x="463881" y="1004709"/>
                <a:ext cx="32657" cy="4133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463" extrusionOk="0">
                    <a:moveTo>
                      <a:pt x="197" y="1"/>
                    </a:moveTo>
                    <a:cubicBezTo>
                      <a:pt x="135" y="1"/>
                      <a:pt x="70" y="17"/>
                      <a:pt x="1" y="60"/>
                    </a:cubicBezTo>
                    <a:cubicBezTo>
                      <a:pt x="1" y="486"/>
                      <a:pt x="548" y="699"/>
                      <a:pt x="396" y="1124"/>
                    </a:cubicBezTo>
                    <a:cubicBezTo>
                      <a:pt x="335" y="1276"/>
                      <a:pt x="274" y="1428"/>
                      <a:pt x="487" y="1458"/>
                    </a:cubicBezTo>
                    <a:cubicBezTo>
                      <a:pt x="505" y="1461"/>
                      <a:pt x="523" y="1462"/>
                      <a:pt x="538" y="1462"/>
                    </a:cubicBezTo>
                    <a:cubicBezTo>
                      <a:pt x="705" y="1462"/>
                      <a:pt x="727" y="1324"/>
                      <a:pt x="700" y="1185"/>
                    </a:cubicBezTo>
                    <a:cubicBezTo>
                      <a:pt x="639" y="1002"/>
                      <a:pt x="791" y="942"/>
                      <a:pt x="882" y="820"/>
                    </a:cubicBezTo>
                    <a:cubicBezTo>
                      <a:pt x="1156" y="455"/>
                      <a:pt x="1064" y="151"/>
                      <a:pt x="639" y="121"/>
                    </a:cubicBezTo>
                    <a:cubicBezTo>
                      <a:pt x="487" y="99"/>
                      <a:pt x="351" y="1"/>
                      <a:pt x="197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9"/>
              <p:cNvSpPr/>
              <p:nvPr/>
            </p:nvSpPr>
            <p:spPr>
              <a:xfrm>
                <a:off x="687138" y="473757"/>
                <a:ext cx="51556" cy="23928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47" extrusionOk="0">
                    <a:moveTo>
                      <a:pt x="606" y="0"/>
                    </a:moveTo>
                    <a:cubicBezTo>
                      <a:pt x="557" y="0"/>
                      <a:pt x="507" y="3"/>
                      <a:pt x="456" y="10"/>
                    </a:cubicBezTo>
                    <a:cubicBezTo>
                      <a:pt x="274" y="71"/>
                      <a:pt x="1" y="192"/>
                      <a:pt x="152" y="527"/>
                    </a:cubicBezTo>
                    <a:cubicBezTo>
                      <a:pt x="246" y="733"/>
                      <a:pt x="340" y="846"/>
                      <a:pt x="469" y="846"/>
                    </a:cubicBezTo>
                    <a:cubicBezTo>
                      <a:pt x="550" y="846"/>
                      <a:pt x="644" y="802"/>
                      <a:pt x="760" y="709"/>
                    </a:cubicBezTo>
                    <a:cubicBezTo>
                      <a:pt x="938" y="598"/>
                      <a:pt x="1116" y="405"/>
                      <a:pt x="1342" y="405"/>
                    </a:cubicBezTo>
                    <a:cubicBezTo>
                      <a:pt x="1425" y="405"/>
                      <a:pt x="1514" y="431"/>
                      <a:pt x="1611" y="496"/>
                    </a:cubicBezTo>
                    <a:cubicBezTo>
                      <a:pt x="1631" y="506"/>
                      <a:pt x="1649" y="510"/>
                      <a:pt x="1666" y="510"/>
                    </a:cubicBezTo>
                    <a:cubicBezTo>
                      <a:pt x="1759" y="510"/>
                      <a:pt x="1824" y="386"/>
                      <a:pt x="1824" y="284"/>
                    </a:cubicBezTo>
                    <a:cubicBezTo>
                      <a:pt x="1824" y="253"/>
                      <a:pt x="1794" y="223"/>
                      <a:pt x="1794" y="223"/>
                    </a:cubicBezTo>
                    <a:cubicBezTo>
                      <a:pt x="1388" y="196"/>
                      <a:pt x="1007" y="0"/>
                      <a:pt x="606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449276" y="611276"/>
                <a:ext cx="31725" cy="41189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1458" extrusionOk="0">
                    <a:moveTo>
                      <a:pt x="535" y="0"/>
                    </a:moveTo>
                    <a:cubicBezTo>
                      <a:pt x="384" y="0"/>
                      <a:pt x="251" y="91"/>
                      <a:pt x="183" y="248"/>
                    </a:cubicBezTo>
                    <a:cubicBezTo>
                      <a:pt x="62" y="431"/>
                      <a:pt x="1" y="644"/>
                      <a:pt x="1" y="887"/>
                    </a:cubicBezTo>
                    <a:cubicBezTo>
                      <a:pt x="31" y="1403"/>
                      <a:pt x="518" y="1312"/>
                      <a:pt x="822" y="1434"/>
                    </a:cubicBezTo>
                    <a:cubicBezTo>
                      <a:pt x="854" y="1450"/>
                      <a:pt x="887" y="1458"/>
                      <a:pt x="918" y="1458"/>
                    </a:cubicBezTo>
                    <a:cubicBezTo>
                      <a:pt x="1002" y="1458"/>
                      <a:pt x="1073" y="1401"/>
                      <a:pt x="1095" y="1312"/>
                    </a:cubicBezTo>
                    <a:cubicBezTo>
                      <a:pt x="1122" y="1204"/>
                      <a:pt x="1052" y="1095"/>
                      <a:pt x="950" y="1095"/>
                    </a:cubicBezTo>
                    <a:cubicBezTo>
                      <a:pt x="938" y="1095"/>
                      <a:pt x="926" y="1096"/>
                      <a:pt x="913" y="1100"/>
                    </a:cubicBezTo>
                    <a:cubicBezTo>
                      <a:pt x="856" y="1110"/>
                      <a:pt x="810" y="1115"/>
                      <a:pt x="773" y="1115"/>
                    </a:cubicBezTo>
                    <a:cubicBezTo>
                      <a:pt x="589" y="1115"/>
                      <a:pt x="614" y="992"/>
                      <a:pt x="639" y="765"/>
                    </a:cubicBezTo>
                    <a:cubicBezTo>
                      <a:pt x="670" y="492"/>
                      <a:pt x="822" y="279"/>
                      <a:pt x="700" y="36"/>
                    </a:cubicBezTo>
                    <a:cubicBezTo>
                      <a:pt x="644" y="12"/>
                      <a:pt x="589" y="0"/>
                      <a:pt x="535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694879" y="262788"/>
                <a:ext cx="37798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46" extrusionOk="0">
                    <a:moveTo>
                      <a:pt x="1337" y="1"/>
                    </a:moveTo>
                    <a:lnTo>
                      <a:pt x="1337" y="1"/>
                    </a:lnTo>
                    <a:cubicBezTo>
                      <a:pt x="882" y="153"/>
                      <a:pt x="486" y="365"/>
                      <a:pt x="152" y="669"/>
                    </a:cubicBezTo>
                    <a:cubicBezTo>
                      <a:pt x="30" y="730"/>
                      <a:pt x="0" y="852"/>
                      <a:pt x="91" y="973"/>
                    </a:cubicBezTo>
                    <a:cubicBezTo>
                      <a:pt x="174" y="1092"/>
                      <a:pt x="340" y="1146"/>
                      <a:pt x="521" y="1146"/>
                    </a:cubicBezTo>
                    <a:cubicBezTo>
                      <a:pt x="804" y="1146"/>
                      <a:pt x="1123" y="1014"/>
                      <a:pt x="1216" y="791"/>
                    </a:cubicBezTo>
                    <a:cubicBezTo>
                      <a:pt x="1277" y="548"/>
                      <a:pt x="1307" y="274"/>
                      <a:pt x="1337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756689" y="263664"/>
                <a:ext cx="35228" cy="36951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308" extrusionOk="0">
                    <a:moveTo>
                      <a:pt x="1034" y="0"/>
                    </a:moveTo>
                    <a:lnTo>
                      <a:pt x="1034" y="0"/>
                    </a:lnTo>
                    <a:cubicBezTo>
                      <a:pt x="578" y="304"/>
                      <a:pt x="1" y="304"/>
                      <a:pt x="92" y="821"/>
                    </a:cubicBezTo>
                    <a:cubicBezTo>
                      <a:pt x="183" y="1307"/>
                      <a:pt x="730" y="1185"/>
                      <a:pt x="1247" y="1246"/>
                    </a:cubicBezTo>
                    <a:cubicBezTo>
                      <a:pt x="912" y="851"/>
                      <a:pt x="943" y="486"/>
                      <a:pt x="1034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91760" y="415506"/>
                <a:ext cx="18927" cy="22487"/>
              </a:xfrm>
              <a:custGeom>
                <a:avLst/>
                <a:gdLst/>
                <a:ahLst/>
                <a:cxnLst/>
                <a:rect l="l" t="t" r="r" b="b"/>
                <a:pathLst>
                  <a:path w="670" h="796" extrusionOk="0">
                    <a:moveTo>
                      <a:pt x="137" y="0"/>
                    </a:moveTo>
                    <a:cubicBezTo>
                      <a:pt x="94" y="0"/>
                      <a:pt x="48" y="12"/>
                      <a:pt x="0" y="35"/>
                    </a:cubicBezTo>
                    <a:cubicBezTo>
                      <a:pt x="0" y="187"/>
                      <a:pt x="0" y="309"/>
                      <a:pt x="0" y="461"/>
                    </a:cubicBezTo>
                    <a:lnTo>
                      <a:pt x="0" y="795"/>
                    </a:lnTo>
                    <a:cubicBezTo>
                      <a:pt x="61" y="795"/>
                      <a:pt x="152" y="765"/>
                      <a:pt x="244" y="765"/>
                    </a:cubicBezTo>
                    <a:cubicBezTo>
                      <a:pt x="456" y="765"/>
                      <a:pt x="669" y="552"/>
                      <a:pt x="456" y="248"/>
                    </a:cubicBezTo>
                    <a:cubicBezTo>
                      <a:pt x="367" y="91"/>
                      <a:pt x="260" y="0"/>
                      <a:pt x="137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706885" y="770548"/>
                <a:ext cx="30934" cy="47658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687" extrusionOk="0">
                    <a:moveTo>
                      <a:pt x="369" y="1"/>
                    </a:moveTo>
                    <a:cubicBezTo>
                      <a:pt x="330" y="1"/>
                      <a:pt x="288" y="16"/>
                      <a:pt x="244" y="51"/>
                    </a:cubicBezTo>
                    <a:cubicBezTo>
                      <a:pt x="153" y="142"/>
                      <a:pt x="153" y="294"/>
                      <a:pt x="244" y="355"/>
                    </a:cubicBezTo>
                    <a:cubicBezTo>
                      <a:pt x="548" y="598"/>
                      <a:pt x="213" y="902"/>
                      <a:pt x="305" y="1145"/>
                    </a:cubicBezTo>
                    <a:cubicBezTo>
                      <a:pt x="396" y="1328"/>
                      <a:pt x="1" y="1571"/>
                      <a:pt x="305" y="1662"/>
                    </a:cubicBezTo>
                    <a:cubicBezTo>
                      <a:pt x="360" y="1679"/>
                      <a:pt x="402" y="1687"/>
                      <a:pt x="435" y="1687"/>
                    </a:cubicBezTo>
                    <a:cubicBezTo>
                      <a:pt x="638" y="1687"/>
                      <a:pt x="469" y="1402"/>
                      <a:pt x="548" y="1297"/>
                    </a:cubicBezTo>
                    <a:cubicBezTo>
                      <a:pt x="578" y="1206"/>
                      <a:pt x="639" y="1145"/>
                      <a:pt x="700" y="1115"/>
                    </a:cubicBezTo>
                    <a:cubicBezTo>
                      <a:pt x="1095" y="872"/>
                      <a:pt x="912" y="629"/>
                      <a:pt x="760" y="446"/>
                    </a:cubicBezTo>
                    <a:cubicBezTo>
                      <a:pt x="700" y="325"/>
                      <a:pt x="639" y="264"/>
                      <a:pt x="609" y="173"/>
                    </a:cubicBezTo>
                    <a:cubicBezTo>
                      <a:pt x="544" y="87"/>
                      <a:pt x="464" y="1"/>
                      <a:pt x="369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661375" y="732495"/>
                <a:ext cx="26640" cy="44522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576" extrusionOk="0">
                    <a:moveTo>
                      <a:pt x="700" y="0"/>
                    </a:moveTo>
                    <a:cubicBezTo>
                      <a:pt x="457" y="0"/>
                      <a:pt x="244" y="122"/>
                      <a:pt x="153" y="334"/>
                    </a:cubicBezTo>
                    <a:cubicBezTo>
                      <a:pt x="61" y="730"/>
                      <a:pt x="1" y="1094"/>
                      <a:pt x="1" y="1489"/>
                    </a:cubicBezTo>
                    <a:cubicBezTo>
                      <a:pt x="1" y="1532"/>
                      <a:pt x="92" y="1575"/>
                      <a:pt x="145" y="1575"/>
                    </a:cubicBezTo>
                    <a:cubicBezTo>
                      <a:pt x="167" y="1575"/>
                      <a:pt x="183" y="1568"/>
                      <a:pt x="183" y="1550"/>
                    </a:cubicBezTo>
                    <a:cubicBezTo>
                      <a:pt x="183" y="1003"/>
                      <a:pt x="943" y="699"/>
                      <a:pt x="700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584959" y="266715"/>
                <a:ext cx="41245" cy="17148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07" extrusionOk="0">
                    <a:moveTo>
                      <a:pt x="1028" y="0"/>
                    </a:moveTo>
                    <a:cubicBezTo>
                      <a:pt x="1002" y="0"/>
                      <a:pt x="974" y="4"/>
                      <a:pt x="943" y="14"/>
                    </a:cubicBezTo>
                    <a:cubicBezTo>
                      <a:pt x="730" y="77"/>
                      <a:pt x="577" y="156"/>
                      <a:pt x="400" y="156"/>
                    </a:cubicBezTo>
                    <a:cubicBezTo>
                      <a:pt x="324" y="156"/>
                      <a:pt x="244" y="141"/>
                      <a:pt x="152" y="105"/>
                    </a:cubicBezTo>
                    <a:cubicBezTo>
                      <a:pt x="144" y="101"/>
                      <a:pt x="136" y="99"/>
                      <a:pt x="127" y="99"/>
                    </a:cubicBezTo>
                    <a:cubicBezTo>
                      <a:pt x="69" y="99"/>
                      <a:pt x="0" y="178"/>
                      <a:pt x="0" y="257"/>
                    </a:cubicBezTo>
                    <a:cubicBezTo>
                      <a:pt x="0" y="378"/>
                      <a:pt x="61" y="409"/>
                      <a:pt x="61" y="409"/>
                    </a:cubicBezTo>
                    <a:cubicBezTo>
                      <a:pt x="90" y="405"/>
                      <a:pt x="120" y="403"/>
                      <a:pt x="149" y="403"/>
                    </a:cubicBezTo>
                    <a:cubicBezTo>
                      <a:pt x="468" y="403"/>
                      <a:pt x="776" y="606"/>
                      <a:pt x="1079" y="606"/>
                    </a:cubicBezTo>
                    <a:cubicBezTo>
                      <a:pt x="1206" y="606"/>
                      <a:pt x="1333" y="571"/>
                      <a:pt x="1459" y="470"/>
                    </a:cubicBezTo>
                    <a:cubicBezTo>
                      <a:pt x="1323" y="333"/>
                      <a:pt x="1260" y="0"/>
                      <a:pt x="1028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626176" y="279964"/>
                <a:ext cx="876" cy="876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0" y="1"/>
                    </a:moveTo>
                    <a:lnTo>
                      <a:pt x="31" y="31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9"/>
              <p:cNvSpPr/>
              <p:nvPr/>
            </p:nvSpPr>
            <p:spPr>
              <a:xfrm>
                <a:off x="1071814" y="373103"/>
                <a:ext cx="42658" cy="18871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668" extrusionOk="0">
                    <a:moveTo>
                      <a:pt x="1376" y="1"/>
                    </a:moveTo>
                    <a:cubicBezTo>
                      <a:pt x="1362" y="1"/>
                      <a:pt x="1349" y="6"/>
                      <a:pt x="1338" y="17"/>
                    </a:cubicBezTo>
                    <a:cubicBezTo>
                      <a:pt x="943" y="321"/>
                      <a:pt x="274" y="47"/>
                      <a:pt x="1" y="655"/>
                    </a:cubicBezTo>
                    <a:cubicBezTo>
                      <a:pt x="38" y="663"/>
                      <a:pt x="74" y="667"/>
                      <a:pt x="109" y="667"/>
                    </a:cubicBezTo>
                    <a:cubicBezTo>
                      <a:pt x="372" y="667"/>
                      <a:pt x="599" y="461"/>
                      <a:pt x="851" y="461"/>
                    </a:cubicBezTo>
                    <a:cubicBezTo>
                      <a:pt x="929" y="461"/>
                      <a:pt x="1010" y="481"/>
                      <a:pt x="1095" y="533"/>
                    </a:cubicBezTo>
                    <a:cubicBezTo>
                      <a:pt x="1103" y="542"/>
                      <a:pt x="1115" y="545"/>
                      <a:pt x="1128" y="545"/>
                    </a:cubicBezTo>
                    <a:cubicBezTo>
                      <a:pt x="1218" y="545"/>
                      <a:pt x="1407" y="387"/>
                      <a:pt x="1460" y="229"/>
                    </a:cubicBezTo>
                    <a:cubicBezTo>
                      <a:pt x="1510" y="105"/>
                      <a:pt x="1437" y="1"/>
                      <a:pt x="1376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9"/>
              <p:cNvSpPr/>
              <p:nvPr/>
            </p:nvSpPr>
            <p:spPr>
              <a:xfrm>
                <a:off x="679398" y="582207"/>
                <a:ext cx="31810" cy="3443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219" extrusionOk="0">
                    <a:moveTo>
                      <a:pt x="275" y="1"/>
                    </a:moveTo>
                    <a:cubicBezTo>
                      <a:pt x="305" y="335"/>
                      <a:pt x="1" y="609"/>
                      <a:pt x="244" y="973"/>
                    </a:cubicBezTo>
                    <a:cubicBezTo>
                      <a:pt x="331" y="1103"/>
                      <a:pt x="417" y="1218"/>
                      <a:pt x="548" y="1218"/>
                    </a:cubicBezTo>
                    <a:cubicBezTo>
                      <a:pt x="601" y="1218"/>
                      <a:pt x="661" y="1199"/>
                      <a:pt x="730" y="1156"/>
                    </a:cubicBezTo>
                    <a:cubicBezTo>
                      <a:pt x="913" y="1034"/>
                      <a:pt x="1126" y="882"/>
                      <a:pt x="943" y="639"/>
                    </a:cubicBezTo>
                    <a:cubicBezTo>
                      <a:pt x="730" y="396"/>
                      <a:pt x="670" y="122"/>
                      <a:pt x="275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529138" y="1073384"/>
                <a:ext cx="34380" cy="30369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075" extrusionOk="0">
                    <a:moveTo>
                      <a:pt x="973" y="0"/>
                    </a:moveTo>
                    <a:lnTo>
                      <a:pt x="973" y="0"/>
                    </a:lnTo>
                    <a:cubicBezTo>
                      <a:pt x="761" y="61"/>
                      <a:pt x="548" y="152"/>
                      <a:pt x="396" y="304"/>
                    </a:cubicBezTo>
                    <a:cubicBezTo>
                      <a:pt x="244" y="426"/>
                      <a:pt x="1" y="517"/>
                      <a:pt x="153" y="790"/>
                    </a:cubicBezTo>
                    <a:cubicBezTo>
                      <a:pt x="233" y="897"/>
                      <a:pt x="313" y="1075"/>
                      <a:pt x="476" y="1075"/>
                    </a:cubicBezTo>
                    <a:cubicBezTo>
                      <a:pt x="498" y="1075"/>
                      <a:pt x="522" y="1071"/>
                      <a:pt x="548" y="1064"/>
                    </a:cubicBezTo>
                    <a:cubicBezTo>
                      <a:pt x="761" y="1034"/>
                      <a:pt x="1004" y="882"/>
                      <a:pt x="973" y="699"/>
                    </a:cubicBezTo>
                    <a:cubicBezTo>
                      <a:pt x="943" y="486"/>
                      <a:pt x="1217" y="274"/>
                      <a:pt x="973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1344875" y="468022"/>
                <a:ext cx="28" cy="876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31"/>
                    </a:ln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1312077" y="453841"/>
                <a:ext cx="32826" cy="28391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005" extrusionOk="0">
                    <a:moveTo>
                      <a:pt x="537" y="1"/>
                    </a:moveTo>
                    <a:cubicBezTo>
                      <a:pt x="414" y="1"/>
                      <a:pt x="254" y="43"/>
                      <a:pt x="7" y="107"/>
                    </a:cubicBezTo>
                    <a:cubicBezTo>
                      <a:pt x="67" y="259"/>
                      <a:pt x="219" y="381"/>
                      <a:pt x="98" y="563"/>
                    </a:cubicBezTo>
                    <a:cubicBezTo>
                      <a:pt x="2" y="803"/>
                      <a:pt x="1" y="1005"/>
                      <a:pt x="213" y="1005"/>
                    </a:cubicBezTo>
                    <a:cubicBezTo>
                      <a:pt x="270" y="1005"/>
                      <a:pt x="342" y="990"/>
                      <a:pt x="432" y="958"/>
                    </a:cubicBezTo>
                    <a:cubicBezTo>
                      <a:pt x="675" y="837"/>
                      <a:pt x="918" y="685"/>
                      <a:pt x="1162" y="533"/>
                    </a:cubicBezTo>
                    <a:cubicBezTo>
                      <a:pt x="867" y="140"/>
                      <a:pt x="763" y="1"/>
                      <a:pt x="537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548037" y="861286"/>
                <a:ext cx="28363" cy="32657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156" extrusionOk="0">
                    <a:moveTo>
                      <a:pt x="396" y="0"/>
                    </a:moveTo>
                    <a:cubicBezTo>
                      <a:pt x="396" y="365"/>
                      <a:pt x="365" y="669"/>
                      <a:pt x="31" y="851"/>
                    </a:cubicBezTo>
                    <a:cubicBezTo>
                      <a:pt x="0" y="851"/>
                      <a:pt x="0" y="1003"/>
                      <a:pt x="0" y="1064"/>
                    </a:cubicBezTo>
                    <a:cubicBezTo>
                      <a:pt x="31" y="1125"/>
                      <a:pt x="92" y="1155"/>
                      <a:pt x="152" y="1155"/>
                    </a:cubicBezTo>
                    <a:cubicBezTo>
                      <a:pt x="456" y="1095"/>
                      <a:pt x="730" y="912"/>
                      <a:pt x="912" y="608"/>
                    </a:cubicBezTo>
                    <a:cubicBezTo>
                      <a:pt x="1003" y="365"/>
                      <a:pt x="791" y="152"/>
                      <a:pt x="396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9"/>
              <p:cNvSpPr/>
              <p:nvPr/>
            </p:nvSpPr>
            <p:spPr>
              <a:xfrm>
                <a:off x="535155" y="270416"/>
                <a:ext cx="30086" cy="2446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66" extrusionOk="0">
                    <a:moveTo>
                      <a:pt x="604" y="0"/>
                    </a:moveTo>
                    <a:cubicBezTo>
                      <a:pt x="532" y="0"/>
                      <a:pt x="454" y="32"/>
                      <a:pt x="365" y="95"/>
                    </a:cubicBezTo>
                    <a:cubicBezTo>
                      <a:pt x="152" y="247"/>
                      <a:pt x="0" y="339"/>
                      <a:pt x="183" y="582"/>
                    </a:cubicBezTo>
                    <a:cubicBezTo>
                      <a:pt x="284" y="744"/>
                      <a:pt x="372" y="865"/>
                      <a:pt x="500" y="865"/>
                    </a:cubicBezTo>
                    <a:cubicBezTo>
                      <a:pt x="564" y="865"/>
                      <a:pt x="639" y="835"/>
                      <a:pt x="730" y="764"/>
                    </a:cubicBezTo>
                    <a:cubicBezTo>
                      <a:pt x="973" y="673"/>
                      <a:pt x="1064" y="369"/>
                      <a:pt x="882" y="187"/>
                    </a:cubicBezTo>
                    <a:cubicBezTo>
                      <a:pt x="793" y="62"/>
                      <a:pt x="705" y="0"/>
                      <a:pt x="604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9"/>
              <p:cNvSpPr/>
              <p:nvPr/>
            </p:nvSpPr>
            <p:spPr>
              <a:xfrm>
                <a:off x="829686" y="384714"/>
                <a:ext cx="23193" cy="31103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101" extrusionOk="0">
                    <a:moveTo>
                      <a:pt x="760" y="1"/>
                    </a:moveTo>
                    <a:lnTo>
                      <a:pt x="760" y="1"/>
                    </a:lnTo>
                    <a:cubicBezTo>
                      <a:pt x="335" y="31"/>
                      <a:pt x="699" y="609"/>
                      <a:pt x="274" y="700"/>
                    </a:cubicBezTo>
                    <a:cubicBezTo>
                      <a:pt x="152" y="730"/>
                      <a:pt x="0" y="852"/>
                      <a:pt x="122" y="1034"/>
                    </a:cubicBezTo>
                    <a:cubicBezTo>
                      <a:pt x="171" y="1083"/>
                      <a:pt x="220" y="1101"/>
                      <a:pt x="269" y="1101"/>
                    </a:cubicBezTo>
                    <a:cubicBezTo>
                      <a:pt x="372" y="1101"/>
                      <a:pt x="475" y="1024"/>
                      <a:pt x="578" y="1004"/>
                    </a:cubicBezTo>
                    <a:cubicBezTo>
                      <a:pt x="790" y="700"/>
                      <a:pt x="821" y="335"/>
                      <a:pt x="760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>
                <a:off x="959324" y="568421"/>
                <a:ext cx="28363" cy="24719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75" extrusionOk="0">
                    <a:moveTo>
                      <a:pt x="524" y="1"/>
                    </a:moveTo>
                    <a:cubicBezTo>
                      <a:pt x="445" y="1"/>
                      <a:pt x="354" y="32"/>
                      <a:pt x="244" y="94"/>
                    </a:cubicBezTo>
                    <a:cubicBezTo>
                      <a:pt x="31" y="246"/>
                      <a:pt x="1" y="398"/>
                      <a:pt x="153" y="610"/>
                    </a:cubicBezTo>
                    <a:cubicBezTo>
                      <a:pt x="257" y="757"/>
                      <a:pt x="319" y="874"/>
                      <a:pt x="436" y="874"/>
                    </a:cubicBezTo>
                    <a:cubicBezTo>
                      <a:pt x="489" y="874"/>
                      <a:pt x="554" y="850"/>
                      <a:pt x="639" y="793"/>
                    </a:cubicBezTo>
                    <a:cubicBezTo>
                      <a:pt x="882" y="610"/>
                      <a:pt x="1004" y="519"/>
                      <a:pt x="822" y="215"/>
                    </a:cubicBezTo>
                    <a:cubicBezTo>
                      <a:pt x="731" y="70"/>
                      <a:pt x="640" y="1"/>
                      <a:pt x="524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733496" y="653989"/>
                <a:ext cx="3901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627" extrusionOk="0">
                    <a:moveTo>
                      <a:pt x="204" y="1"/>
                    </a:moveTo>
                    <a:cubicBezTo>
                      <a:pt x="138" y="1"/>
                      <a:pt x="71" y="27"/>
                      <a:pt x="1" y="104"/>
                    </a:cubicBezTo>
                    <a:cubicBezTo>
                      <a:pt x="81" y="385"/>
                      <a:pt x="175" y="627"/>
                      <a:pt x="378" y="627"/>
                    </a:cubicBezTo>
                    <a:cubicBezTo>
                      <a:pt x="482" y="627"/>
                      <a:pt x="616" y="563"/>
                      <a:pt x="791" y="408"/>
                    </a:cubicBezTo>
                    <a:cubicBezTo>
                      <a:pt x="814" y="389"/>
                      <a:pt x="839" y="382"/>
                      <a:pt x="866" y="382"/>
                    </a:cubicBezTo>
                    <a:cubicBezTo>
                      <a:pt x="987" y="382"/>
                      <a:pt x="1145" y="537"/>
                      <a:pt x="1252" y="537"/>
                    </a:cubicBezTo>
                    <a:cubicBezTo>
                      <a:pt x="1314" y="537"/>
                      <a:pt x="1359" y="484"/>
                      <a:pt x="1369" y="317"/>
                    </a:cubicBezTo>
                    <a:cubicBezTo>
                      <a:pt x="1380" y="180"/>
                      <a:pt x="1315" y="150"/>
                      <a:pt x="1222" y="150"/>
                    </a:cubicBezTo>
                    <a:cubicBezTo>
                      <a:pt x="1150" y="150"/>
                      <a:pt x="1061" y="168"/>
                      <a:pt x="979" y="168"/>
                    </a:cubicBezTo>
                    <a:cubicBezTo>
                      <a:pt x="886" y="168"/>
                      <a:pt x="801" y="145"/>
                      <a:pt x="761" y="43"/>
                    </a:cubicBezTo>
                    <a:cubicBezTo>
                      <a:pt x="709" y="96"/>
                      <a:pt x="656" y="114"/>
                      <a:pt x="604" y="114"/>
                    </a:cubicBezTo>
                    <a:cubicBezTo>
                      <a:pt x="474" y="114"/>
                      <a:pt x="342" y="1"/>
                      <a:pt x="204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925848" y="457541"/>
                <a:ext cx="34380" cy="23391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828" extrusionOk="0">
                    <a:moveTo>
                      <a:pt x="750" y="1"/>
                    </a:moveTo>
                    <a:cubicBezTo>
                      <a:pt x="537" y="1"/>
                      <a:pt x="355" y="275"/>
                      <a:pt x="152" y="402"/>
                    </a:cubicBezTo>
                    <a:cubicBezTo>
                      <a:pt x="31" y="462"/>
                      <a:pt x="1" y="614"/>
                      <a:pt x="92" y="736"/>
                    </a:cubicBezTo>
                    <a:cubicBezTo>
                      <a:pt x="146" y="781"/>
                      <a:pt x="210" y="794"/>
                      <a:pt x="282" y="794"/>
                    </a:cubicBezTo>
                    <a:cubicBezTo>
                      <a:pt x="380" y="794"/>
                      <a:pt x="491" y="769"/>
                      <a:pt x="605" y="769"/>
                    </a:cubicBezTo>
                    <a:cubicBezTo>
                      <a:pt x="687" y="769"/>
                      <a:pt x="771" y="782"/>
                      <a:pt x="852" y="827"/>
                    </a:cubicBezTo>
                    <a:cubicBezTo>
                      <a:pt x="730" y="554"/>
                      <a:pt x="1216" y="219"/>
                      <a:pt x="882" y="37"/>
                    </a:cubicBezTo>
                    <a:cubicBezTo>
                      <a:pt x="836" y="12"/>
                      <a:pt x="792" y="1"/>
                      <a:pt x="750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431253" y="1069683"/>
                <a:ext cx="22346" cy="38928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378" extrusionOk="0">
                    <a:moveTo>
                      <a:pt x="583" y="0"/>
                    </a:moveTo>
                    <a:cubicBezTo>
                      <a:pt x="516" y="0"/>
                      <a:pt x="436" y="35"/>
                      <a:pt x="365" y="70"/>
                    </a:cubicBezTo>
                    <a:cubicBezTo>
                      <a:pt x="31" y="405"/>
                      <a:pt x="1" y="921"/>
                      <a:pt x="274" y="1286"/>
                    </a:cubicBezTo>
                    <a:cubicBezTo>
                      <a:pt x="335" y="1347"/>
                      <a:pt x="426" y="1377"/>
                      <a:pt x="517" y="1377"/>
                    </a:cubicBezTo>
                    <a:cubicBezTo>
                      <a:pt x="669" y="1317"/>
                      <a:pt x="639" y="1195"/>
                      <a:pt x="578" y="1073"/>
                    </a:cubicBezTo>
                    <a:cubicBezTo>
                      <a:pt x="396" y="800"/>
                      <a:pt x="335" y="587"/>
                      <a:pt x="700" y="374"/>
                    </a:cubicBezTo>
                    <a:cubicBezTo>
                      <a:pt x="791" y="313"/>
                      <a:pt x="760" y="161"/>
                      <a:pt x="700" y="70"/>
                    </a:cubicBezTo>
                    <a:cubicBezTo>
                      <a:pt x="674" y="19"/>
                      <a:pt x="632" y="0"/>
                      <a:pt x="583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9"/>
              <p:cNvSpPr/>
              <p:nvPr/>
            </p:nvSpPr>
            <p:spPr>
              <a:xfrm>
                <a:off x="795335" y="264088"/>
                <a:ext cx="29211" cy="24493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867" extrusionOk="0">
                    <a:moveTo>
                      <a:pt x="336" y="1"/>
                    </a:moveTo>
                    <a:cubicBezTo>
                      <a:pt x="305" y="1"/>
                      <a:pt x="274" y="5"/>
                      <a:pt x="244" y="15"/>
                    </a:cubicBezTo>
                    <a:cubicBezTo>
                      <a:pt x="31" y="76"/>
                      <a:pt x="152" y="319"/>
                      <a:pt x="92" y="471"/>
                    </a:cubicBezTo>
                    <a:cubicBezTo>
                      <a:pt x="0" y="593"/>
                      <a:pt x="0" y="745"/>
                      <a:pt x="92" y="867"/>
                    </a:cubicBezTo>
                    <a:cubicBezTo>
                      <a:pt x="396" y="806"/>
                      <a:pt x="669" y="623"/>
                      <a:pt x="912" y="411"/>
                    </a:cubicBezTo>
                    <a:cubicBezTo>
                      <a:pt x="1034" y="319"/>
                      <a:pt x="973" y="107"/>
                      <a:pt x="821" y="76"/>
                    </a:cubicBezTo>
                    <a:cubicBezTo>
                      <a:pt x="801" y="79"/>
                      <a:pt x="782" y="80"/>
                      <a:pt x="763" y="80"/>
                    </a:cubicBezTo>
                    <a:cubicBezTo>
                      <a:pt x="610" y="80"/>
                      <a:pt x="472" y="1"/>
                      <a:pt x="336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9"/>
              <p:cNvSpPr/>
              <p:nvPr/>
            </p:nvSpPr>
            <p:spPr>
              <a:xfrm>
                <a:off x="669963" y="399658"/>
                <a:ext cx="13758" cy="39522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399" extrusionOk="0">
                    <a:moveTo>
                      <a:pt x="323" y="1"/>
                    </a:moveTo>
                    <a:cubicBezTo>
                      <a:pt x="295" y="1"/>
                      <a:pt x="274" y="8"/>
                      <a:pt x="274" y="19"/>
                    </a:cubicBezTo>
                    <a:cubicBezTo>
                      <a:pt x="153" y="444"/>
                      <a:pt x="61" y="870"/>
                      <a:pt x="1" y="1326"/>
                    </a:cubicBezTo>
                    <a:cubicBezTo>
                      <a:pt x="1" y="1376"/>
                      <a:pt x="37" y="1399"/>
                      <a:pt x="86" y="1399"/>
                    </a:cubicBezTo>
                    <a:cubicBezTo>
                      <a:pt x="125" y="1399"/>
                      <a:pt x="172" y="1384"/>
                      <a:pt x="213" y="1356"/>
                    </a:cubicBezTo>
                    <a:cubicBezTo>
                      <a:pt x="365" y="961"/>
                      <a:pt x="457" y="505"/>
                      <a:pt x="487" y="80"/>
                    </a:cubicBezTo>
                    <a:cubicBezTo>
                      <a:pt x="448" y="22"/>
                      <a:pt x="373" y="1"/>
                      <a:pt x="323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9"/>
              <p:cNvSpPr/>
              <p:nvPr/>
            </p:nvSpPr>
            <p:spPr>
              <a:xfrm>
                <a:off x="708608" y="308835"/>
                <a:ext cx="23222" cy="24973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84" extrusionOk="0">
                    <a:moveTo>
                      <a:pt x="410" y="0"/>
                    </a:moveTo>
                    <a:cubicBezTo>
                      <a:pt x="388" y="0"/>
                      <a:pt x="363" y="4"/>
                      <a:pt x="335" y="12"/>
                    </a:cubicBezTo>
                    <a:cubicBezTo>
                      <a:pt x="122" y="73"/>
                      <a:pt x="244" y="286"/>
                      <a:pt x="213" y="438"/>
                    </a:cubicBezTo>
                    <a:cubicBezTo>
                      <a:pt x="183" y="590"/>
                      <a:pt x="0" y="681"/>
                      <a:pt x="152" y="833"/>
                    </a:cubicBezTo>
                    <a:cubicBezTo>
                      <a:pt x="198" y="869"/>
                      <a:pt x="238" y="884"/>
                      <a:pt x="276" y="884"/>
                    </a:cubicBezTo>
                    <a:cubicBezTo>
                      <a:pt x="365" y="884"/>
                      <a:pt x="441" y="805"/>
                      <a:pt x="548" y="742"/>
                    </a:cubicBezTo>
                    <a:cubicBezTo>
                      <a:pt x="669" y="681"/>
                      <a:pt x="821" y="529"/>
                      <a:pt x="699" y="346"/>
                    </a:cubicBezTo>
                    <a:cubicBezTo>
                      <a:pt x="594" y="162"/>
                      <a:pt x="557" y="0"/>
                      <a:pt x="410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9"/>
              <p:cNvSpPr/>
              <p:nvPr/>
            </p:nvSpPr>
            <p:spPr>
              <a:xfrm>
                <a:off x="792058" y="740094"/>
                <a:ext cx="31640" cy="2161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765" extrusionOk="0">
                    <a:moveTo>
                      <a:pt x="193" y="1"/>
                    </a:moveTo>
                    <a:cubicBezTo>
                      <a:pt x="46" y="1"/>
                      <a:pt x="0" y="142"/>
                      <a:pt x="56" y="309"/>
                    </a:cubicBezTo>
                    <a:cubicBezTo>
                      <a:pt x="268" y="764"/>
                      <a:pt x="694" y="673"/>
                      <a:pt x="1119" y="764"/>
                    </a:cubicBezTo>
                    <a:cubicBezTo>
                      <a:pt x="1089" y="65"/>
                      <a:pt x="633" y="96"/>
                      <a:pt x="238" y="5"/>
                    </a:cubicBezTo>
                    <a:cubicBezTo>
                      <a:pt x="222" y="2"/>
                      <a:pt x="207" y="1"/>
                      <a:pt x="193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9"/>
              <p:cNvSpPr/>
              <p:nvPr/>
            </p:nvSpPr>
            <p:spPr>
              <a:xfrm>
                <a:off x="393483" y="391578"/>
                <a:ext cx="5170" cy="12063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27" extrusionOk="0">
                    <a:moveTo>
                      <a:pt x="61" y="1"/>
                    </a:moveTo>
                    <a:lnTo>
                      <a:pt x="61" y="1"/>
                    </a:lnTo>
                    <a:cubicBezTo>
                      <a:pt x="31" y="123"/>
                      <a:pt x="31" y="275"/>
                      <a:pt x="0" y="427"/>
                    </a:cubicBezTo>
                    <a:cubicBezTo>
                      <a:pt x="183" y="275"/>
                      <a:pt x="183" y="183"/>
                      <a:pt x="61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>
                <a:off x="997122" y="368414"/>
                <a:ext cx="18052" cy="32177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139" extrusionOk="0">
                    <a:moveTo>
                      <a:pt x="152" y="0"/>
                    </a:moveTo>
                    <a:cubicBezTo>
                      <a:pt x="31" y="61"/>
                      <a:pt x="0" y="183"/>
                      <a:pt x="61" y="304"/>
                    </a:cubicBezTo>
                    <a:cubicBezTo>
                      <a:pt x="213" y="517"/>
                      <a:pt x="365" y="730"/>
                      <a:pt x="183" y="1003"/>
                    </a:cubicBezTo>
                    <a:cubicBezTo>
                      <a:pt x="183" y="1034"/>
                      <a:pt x="244" y="1125"/>
                      <a:pt x="274" y="1125"/>
                    </a:cubicBezTo>
                    <a:cubicBezTo>
                      <a:pt x="294" y="1135"/>
                      <a:pt x="314" y="1138"/>
                      <a:pt x="335" y="1138"/>
                    </a:cubicBezTo>
                    <a:cubicBezTo>
                      <a:pt x="375" y="1138"/>
                      <a:pt x="416" y="1125"/>
                      <a:pt x="456" y="1125"/>
                    </a:cubicBezTo>
                    <a:cubicBezTo>
                      <a:pt x="639" y="791"/>
                      <a:pt x="608" y="395"/>
                      <a:pt x="365" y="92"/>
                    </a:cubicBezTo>
                    <a:cubicBezTo>
                      <a:pt x="335" y="31"/>
                      <a:pt x="244" y="0"/>
                      <a:pt x="152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9"/>
              <p:cNvSpPr/>
              <p:nvPr/>
            </p:nvSpPr>
            <p:spPr>
              <a:xfrm>
                <a:off x="490493" y="790605"/>
                <a:ext cx="24069" cy="26018"/>
              </a:xfrm>
              <a:custGeom>
                <a:avLst/>
                <a:gdLst/>
                <a:ahLst/>
                <a:cxnLst/>
                <a:rect l="l" t="t" r="r" b="b"/>
                <a:pathLst>
                  <a:path w="852" h="921" extrusionOk="0">
                    <a:moveTo>
                      <a:pt x="407" y="0"/>
                    </a:moveTo>
                    <a:cubicBezTo>
                      <a:pt x="385" y="0"/>
                      <a:pt x="361" y="3"/>
                      <a:pt x="335" y="10"/>
                    </a:cubicBezTo>
                    <a:cubicBezTo>
                      <a:pt x="92" y="101"/>
                      <a:pt x="244" y="314"/>
                      <a:pt x="183" y="466"/>
                    </a:cubicBezTo>
                    <a:cubicBezTo>
                      <a:pt x="122" y="587"/>
                      <a:pt x="1" y="709"/>
                      <a:pt x="153" y="861"/>
                    </a:cubicBezTo>
                    <a:cubicBezTo>
                      <a:pt x="196" y="904"/>
                      <a:pt x="236" y="920"/>
                      <a:pt x="275" y="920"/>
                    </a:cubicBezTo>
                    <a:cubicBezTo>
                      <a:pt x="373" y="920"/>
                      <a:pt x="461" y="814"/>
                      <a:pt x="548" y="770"/>
                    </a:cubicBezTo>
                    <a:cubicBezTo>
                      <a:pt x="639" y="679"/>
                      <a:pt x="852" y="527"/>
                      <a:pt x="700" y="344"/>
                    </a:cubicBezTo>
                    <a:cubicBezTo>
                      <a:pt x="619" y="209"/>
                      <a:pt x="586" y="0"/>
                      <a:pt x="407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9"/>
              <p:cNvSpPr/>
              <p:nvPr/>
            </p:nvSpPr>
            <p:spPr>
              <a:xfrm>
                <a:off x="655358" y="702438"/>
                <a:ext cx="33533" cy="1737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615" extrusionOk="0">
                    <a:moveTo>
                      <a:pt x="1095" y="0"/>
                    </a:moveTo>
                    <a:cubicBezTo>
                      <a:pt x="1095" y="31"/>
                      <a:pt x="1004" y="31"/>
                      <a:pt x="913" y="61"/>
                    </a:cubicBezTo>
                    <a:cubicBezTo>
                      <a:pt x="761" y="152"/>
                      <a:pt x="609" y="213"/>
                      <a:pt x="457" y="274"/>
                    </a:cubicBezTo>
                    <a:cubicBezTo>
                      <a:pt x="365" y="274"/>
                      <a:pt x="228" y="162"/>
                      <a:pt x="128" y="162"/>
                    </a:cubicBezTo>
                    <a:cubicBezTo>
                      <a:pt x="63" y="162"/>
                      <a:pt x="13" y="209"/>
                      <a:pt x="1" y="365"/>
                    </a:cubicBezTo>
                    <a:cubicBezTo>
                      <a:pt x="1" y="504"/>
                      <a:pt x="49" y="541"/>
                      <a:pt x="118" y="541"/>
                    </a:cubicBezTo>
                    <a:cubicBezTo>
                      <a:pt x="198" y="541"/>
                      <a:pt x="307" y="489"/>
                      <a:pt x="396" y="489"/>
                    </a:cubicBezTo>
                    <a:cubicBezTo>
                      <a:pt x="430" y="489"/>
                      <a:pt x="461" y="496"/>
                      <a:pt x="487" y="517"/>
                    </a:cubicBezTo>
                    <a:cubicBezTo>
                      <a:pt x="566" y="587"/>
                      <a:pt x="635" y="614"/>
                      <a:pt x="698" y="614"/>
                    </a:cubicBezTo>
                    <a:cubicBezTo>
                      <a:pt x="851" y="614"/>
                      <a:pt x="966" y="451"/>
                      <a:pt x="1095" y="365"/>
                    </a:cubicBezTo>
                    <a:cubicBezTo>
                      <a:pt x="1186" y="304"/>
                      <a:pt x="1156" y="243"/>
                      <a:pt x="1095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9"/>
              <p:cNvSpPr/>
              <p:nvPr/>
            </p:nvSpPr>
            <p:spPr>
              <a:xfrm>
                <a:off x="816804" y="587801"/>
                <a:ext cx="24069" cy="23928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47" extrusionOk="0">
                    <a:moveTo>
                      <a:pt x="608" y="0"/>
                    </a:moveTo>
                    <a:cubicBezTo>
                      <a:pt x="563" y="0"/>
                      <a:pt x="517" y="16"/>
                      <a:pt x="487" y="46"/>
                    </a:cubicBezTo>
                    <a:cubicBezTo>
                      <a:pt x="335" y="168"/>
                      <a:pt x="0" y="228"/>
                      <a:pt x="183" y="532"/>
                    </a:cubicBezTo>
                    <a:cubicBezTo>
                      <a:pt x="263" y="666"/>
                      <a:pt x="320" y="847"/>
                      <a:pt x="477" y="847"/>
                    </a:cubicBezTo>
                    <a:cubicBezTo>
                      <a:pt x="499" y="847"/>
                      <a:pt x="522" y="844"/>
                      <a:pt x="547" y="836"/>
                    </a:cubicBezTo>
                    <a:cubicBezTo>
                      <a:pt x="851" y="775"/>
                      <a:pt x="608" y="502"/>
                      <a:pt x="699" y="350"/>
                    </a:cubicBezTo>
                    <a:cubicBezTo>
                      <a:pt x="821" y="198"/>
                      <a:pt x="821" y="137"/>
                      <a:pt x="730" y="46"/>
                    </a:cubicBezTo>
                    <a:cubicBezTo>
                      <a:pt x="699" y="16"/>
                      <a:pt x="654" y="0"/>
                      <a:pt x="608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9"/>
              <p:cNvSpPr/>
              <p:nvPr/>
            </p:nvSpPr>
            <p:spPr>
              <a:xfrm>
                <a:off x="809940" y="298213"/>
                <a:ext cx="21470" cy="24803"/>
              </a:xfrm>
              <a:custGeom>
                <a:avLst/>
                <a:gdLst/>
                <a:ahLst/>
                <a:cxnLst/>
                <a:rect l="l" t="t" r="r" b="b"/>
                <a:pathLst>
                  <a:path w="760" h="878" extrusionOk="0">
                    <a:moveTo>
                      <a:pt x="583" y="1"/>
                    </a:moveTo>
                    <a:cubicBezTo>
                      <a:pt x="537" y="1"/>
                      <a:pt x="492" y="18"/>
                      <a:pt x="456" y="54"/>
                    </a:cubicBezTo>
                    <a:cubicBezTo>
                      <a:pt x="274" y="175"/>
                      <a:pt x="0" y="266"/>
                      <a:pt x="182" y="570"/>
                    </a:cubicBezTo>
                    <a:cubicBezTo>
                      <a:pt x="268" y="684"/>
                      <a:pt x="300" y="877"/>
                      <a:pt x="527" y="877"/>
                    </a:cubicBezTo>
                    <a:cubicBezTo>
                      <a:pt x="543" y="877"/>
                      <a:pt x="560" y="876"/>
                      <a:pt x="578" y="874"/>
                    </a:cubicBezTo>
                    <a:cubicBezTo>
                      <a:pt x="699" y="631"/>
                      <a:pt x="760" y="358"/>
                      <a:pt x="760" y="114"/>
                    </a:cubicBezTo>
                    <a:cubicBezTo>
                      <a:pt x="723" y="41"/>
                      <a:pt x="653" y="1"/>
                      <a:pt x="583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9"/>
              <p:cNvSpPr/>
              <p:nvPr/>
            </p:nvSpPr>
            <p:spPr>
              <a:xfrm>
                <a:off x="489645" y="928887"/>
                <a:ext cx="23222" cy="2429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60" extrusionOk="0">
                    <a:moveTo>
                      <a:pt x="559" y="0"/>
                    </a:moveTo>
                    <a:cubicBezTo>
                      <a:pt x="477" y="0"/>
                      <a:pt x="398" y="57"/>
                      <a:pt x="335" y="100"/>
                    </a:cubicBezTo>
                    <a:cubicBezTo>
                      <a:pt x="244" y="161"/>
                      <a:pt x="0" y="282"/>
                      <a:pt x="122" y="465"/>
                    </a:cubicBezTo>
                    <a:cubicBezTo>
                      <a:pt x="213" y="677"/>
                      <a:pt x="274" y="860"/>
                      <a:pt x="517" y="860"/>
                    </a:cubicBezTo>
                    <a:cubicBezTo>
                      <a:pt x="760" y="738"/>
                      <a:pt x="548" y="525"/>
                      <a:pt x="639" y="404"/>
                    </a:cubicBezTo>
                    <a:cubicBezTo>
                      <a:pt x="730" y="252"/>
                      <a:pt x="821" y="161"/>
                      <a:pt x="669" y="39"/>
                    </a:cubicBezTo>
                    <a:cubicBezTo>
                      <a:pt x="632" y="11"/>
                      <a:pt x="595" y="0"/>
                      <a:pt x="559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9"/>
              <p:cNvSpPr/>
              <p:nvPr/>
            </p:nvSpPr>
            <p:spPr>
              <a:xfrm>
                <a:off x="779882" y="663312"/>
                <a:ext cx="23193" cy="16102"/>
              </a:xfrm>
              <a:custGeom>
                <a:avLst/>
                <a:gdLst/>
                <a:ahLst/>
                <a:cxnLst/>
                <a:rect l="l" t="t" r="r" b="b"/>
                <a:pathLst>
                  <a:path w="821" h="570" extrusionOk="0">
                    <a:moveTo>
                      <a:pt x="575" y="0"/>
                    </a:moveTo>
                    <a:cubicBezTo>
                      <a:pt x="469" y="0"/>
                      <a:pt x="379" y="106"/>
                      <a:pt x="274" y="169"/>
                    </a:cubicBezTo>
                    <a:cubicBezTo>
                      <a:pt x="152" y="230"/>
                      <a:pt x="0" y="352"/>
                      <a:pt x="152" y="504"/>
                    </a:cubicBezTo>
                    <a:cubicBezTo>
                      <a:pt x="190" y="551"/>
                      <a:pt x="235" y="569"/>
                      <a:pt x="282" y="569"/>
                    </a:cubicBezTo>
                    <a:cubicBezTo>
                      <a:pt x="385" y="569"/>
                      <a:pt x="504" y="485"/>
                      <a:pt x="608" y="443"/>
                    </a:cubicBezTo>
                    <a:cubicBezTo>
                      <a:pt x="760" y="352"/>
                      <a:pt x="821" y="261"/>
                      <a:pt x="730" y="78"/>
                    </a:cubicBezTo>
                    <a:cubicBezTo>
                      <a:pt x="673" y="22"/>
                      <a:pt x="622" y="0"/>
                      <a:pt x="575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9"/>
              <p:cNvSpPr/>
              <p:nvPr/>
            </p:nvSpPr>
            <p:spPr>
              <a:xfrm>
                <a:off x="533432" y="375250"/>
                <a:ext cx="20651" cy="2666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944" extrusionOk="0">
                    <a:moveTo>
                      <a:pt x="495" y="0"/>
                    </a:moveTo>
                    <a:cubicBezTo>
                      <a:pt x="454" y="0"/>
                      <a:pt x="410" y="10"/>
                      <a:pt x="365" y="32"/>
                    </a:cubicBezTo>
                    <a:cubicBezTo>
                      <a:pt x="1" y="153"/>
                      <a:pt x="1" y="305"/>
                      <a:pt x="274" y="944"/>
                    </a:cubicBezTo>
                    <a:cubicBezTo>
                      <a:pt x="289" y="929"/>
                      <a:pt x="312" y="921"/>
                      <a:pt x="335" y="921"/>
                    </a:cubicBezTo>
                    <a:cubicBezTo>
                      <a:pt x="358" y="921"/>
                      <a:pt x="381" y="929"/>
                      <a:pt x="396" y="944"/>
                    </a:cubicBezTo>
                    <a:cubicBezTo>
                      <a:pt x="730" y="792"/>
                      <a:pt x="517" y="427"/>
                      <a:pt x="669" y="184"/>
                    </a:cubicBezTo>
                    <a:cubicBezTo>
                      <a:pt x="715" y="92"/>
                      <a:pt x="622" y="0"/>
                      <a:pt x="495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9"/>
              <p:cNvSpPr/>
              <p:nvPr/>
            </p:nvSpPr>
            <p:spPr>
              <a:xfrm>
                <a:off x="435547" y="1016517"/>
                <a:ext cx="22346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577" extrusionOk="0">
                    <a:moveTo>
                      <a:pt x="518" y="1"/>
                    </a:moveTo>
                    <a:cubicBezTo>
                      <a:pt x="383" y="1"/>
                      <a:pt x="296" y="148"/>
                      <a:pt x="153" y="220"/>
                    </a:cubicBezTo>
                    <a:cubicBezTo>
                      <a:pt x="61" y="311"/>
                      <a:pt x="1" y="433"/>
                      <a:pt x="122" y="524"/>
                    </a:cubicBezTo>
                    <a:cubicBezTo>
                      <a:pt x="182" y="561"/>
                      <a:pt x="236" y="576"/>
                      <a:pt x="286" y="576"/>
                    </a:cubicBezTo>
                    <a:cubicBezTo>
                      <a:pt x="438" y="576"/>
                      <a:pt x="547" y="433"/>
                      <a:pt x="639" y="341"/>
                    </a:cubicBezTo>
                    <a:cubicBezTo>
                      <a:pt x="791" y="220"/>
                      <a:pt x="760" y="159"/>
                      <a:pt x="639" y="37"/>
                    </a:cubicBezTo>
                    <a:cubicBezTo>
                      <a:pt x="594" y="12"/>
                      <a:pt x="554" y="1"/>
                      <a:pt x="518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491368" y="366690"/>
                <a:ext cx="17204" cy="24916"/>
              </a:xfrm>
              <a:custGeom>
                <a:avLst/>
                <a:gdLst/>
                <a:ahLst/>
                <a:cxnLst/>
                <a:rect l="l" t="t" r="r" b="b"/>
                <a:pathLst>
                  <a:path w="609" h="882" extrusionOk="0">
                    <a:moveTo>
                      <a:pt x="426" y="1"/>
                    </a:moveTo>
                    <a:cubicBezTo>
                      <a:pt x="304" y="31"/>
                      <a:pt x="183" y="122"/>
                      <a:pt x="274" y="244"/>
                    </a:cubicBezTo>
                    <a:cubicBezTo>
                      <a:pt x="395" y="456"/>
                      <a:pt x="0" y="669"/>
                      <a:pt x="274" y="882"/>
                    </a:cubicBezTo>
                    <a:lnTo>
                      <a:pt x="426" y="882"/>
                    </a:lnTo>
                    <a:cubicBezTo>
                      <a:pt x="487" y="608"/>
                      <a:pt x="547" y="365"/>
                      <a:pt x="608" y="122"/>
                    </a:cubicBezTo>
                    <a:cubicBezTo>
                      <a:pt x="547" y="61"/>
                      <a:pt x="487" y="1"/>
                      <a:pt x="426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863162" y="253353"/>
                <a:ext cx="7769" cy="20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71" extrusionOk="0">
                    <a:moveTo>
                      <a:pt x="1" y="0"/>
                    </a:moveTo>
                    <a:cubicBezTo>
                      <a:pt x="36" y="35"/>
                      <a:pt x="81" y="71"/>
                      <a:pt x="136" y="71"/>
                    </a:cubicBezTo>
                    <a:cubicBezTo>
                      <a:pt x="177" y="71"/>
                      <a:pt x="223" y="52"/>
                      <a:pt x="274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533432" y="942701"/>
                <a:ext cx="1977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46" extrusionOk="0">
                    <a:moveTo>
                      <a:pt x="278" y="1"/>
                    </a:moveTo>
                    <a:cubicBezTo>
                      <a:pt x="241" y="1"/>
                      <a:pt x="200" y="19"/>
                      <a:pt x="153" y="67"/>
                    </a:cubicBezTo>
                    <a:cubicBezTo>
                      <a:pt x="1" y="188"/>
                      <a:pt x="153" y="340"/>
                      <a:pt x="213" y="462"/>
                    </a:cubicBezTo>
                    <a:cubicBezTo>
                      <a:pt x="282" y="554"/>
                      <a:pt x="369" y="646"/>
                      <a:pt x="459" y="646"/>
                    </a:cubicBezTo>
                    <a:cubicBezTo>
                      <a:pt x="488" y="646"/>
                      <a:pt x="518" y="636"/>
                      <a:pt x="548" y="614"/>
                    </a:cubicBezTo>
                    <a:cubicBezTo>
                      <a:pt x="700" y="523"/>
                      <a:pt x="639" y="340"/>
                      <a:pt x="517" y="219"/>
                    </a:cubicBezTo>
                    <a:cubicBezTo>
                      <a:pt x="450" y="151"/>
                      <a:pt x="382" y="1"/>
                      <a:pt x="278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806493" y="365899"/>
                <a:ext cx="21498" cy="1517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537" extrusionOk="0">
                    <a:moveTo>
                      <a:pt x="540" y="1"/>
                    </a:moveTo>
                    <a:cubicBezTo>
                      <a:pt x="383" y="1"/>
                      <a:pt x="249" y="121"/>
                      <a:pt x="152" y="241"/>
                    </a:cubicBezTo>
                    <a:cubicBezTo>
                      <a:pt x="61" y="302"/>
                      <a:pt x="1" y="454"/>
                      <a:pt x="183" y="515"/>
                    </a:cubicBezTo>
                    <a:cubicBezTo>
                      <a:pt x="224" y="530"/>
                      <a:pt x="261" y="537"/>
                      <a:pt x="296" y="537"/>
                    </a:cubicBezTo>
                    <a:cubicBezTo>
                      <a:pt x="468" y="537"/>
                      <a:pt x="573" y="373"/>
                      <a:pt x="700" y="272"/>
                    </a:cubicBezTo>
                    <a:cubicBezTo>
                      <a:pt x="760" y="181"/>
                      <a:pt x="730" y="89"/>
                      <a:pt x="669" y="29"/>
                    </a:cubicBezTo>
                    <a:cubicBezTo>
                      <a:pt x="625" y="9"/>
                      <a:pt x="581" y="1"/>
                      <a:pt x="540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575524" y="421325"/>
                <a:ext cx="24916" cy="1655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86" extrusionOk="0">
                    <a:moveTo>
                      <a:pt x="596" y="1"/>
                    </a:moveTo>
                    <a:cubicBezTo>
                      <a:pt x="507" y="1"/>
                      <a:pt x="414" y="74"/>
                      <a:pt x="334" y="133"/>
                    </a:cubicBezTo>
                    <a:cubicBezTo>
                      <a:pt x="213" y="194"/>
                      <a:pt x="0" y="316"/>
                      <a:pt x="152" y="498"/>
                    </a:cubicBezTo>
                    <a:cubicBezTo>
                      <a:pt x="195" y="562"/>
                      <a:pt x="241" y="585"/>
                      <a:pt x="289" y="585"/>
                    </a:cubicBezTo>
                    <a:cubicBezTo>
                      <a:pt x="377" y="585"/>
                      <a:pt x="468" y="507"/>
                      <a:pt x="547" y="468"/>
                    </a:cubicBezTo>
                    <a:cubicBezTo>
                      <a:pt x="638" y="346"/>
                      <a:pt x="882" y="285"/>
                      <a:pt x="730" y="73"/>
                    </a:cubicBezTo>
                    <a:cubicBezTo>
                      <a:pt x="688" y="20"/>
                      <a:pt x="643" y="1"/>
                      <a:pt x="596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912966" y="519521"/>
                <a:ext cx="23222" cy="18193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44" extrusionOk="0">
                    <a:moveTo>
                      <a:pt x="669" y="1"/>
                    </a:moveTo>
                    <a:lnTo>
                      <a:pt x="335" y="153"/>
                    </a:lnTo>
                    <a:cubicBezTo>
                      <a:pt x="244" y="274"/>
                      <a:pt x="1" y="366"/>
                      <a:pt x="183" y="578"/>
                    </a:cubicBezTo>
                    <a:cubicBezTo>
                      <a:pt x="221" y="626"/>
                      <a:pt x="259" y="644"/>
                      <a:pt x="298" y="644"/>
                    </a:cubicBezTo>
                    <a:cubicBezTo>
                      <a:pt x="381" y="644"/>
                      <a:pt x="464" y="559"/>
                      <a:pt x="548" y="518"/>
                    </a:cubicBezTo>
                    <a:cubicBezTo>
                      <a:pt x="669" y="457"/>
                      <a:pt x="730" y="366"/>
                      <a:pt x="821" y="274"/>
                    </a:cubicBezTo>
                    <a:lnTo>
                      <a:pt x="669" y="1"/>
                    </a:ln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9"/>
              <p:cNvSpPr/>
              <p:nvPr/>
            </p:nvSpPr>
            <p:spPr>
              <a:xfrm>
                <a:off x="511115" y="326322"/>
                <a:ext cx="20623" cy="25792"/>
              </a:xfrm>
              <a:custGeom>
                <a:avLst/>
                <a:gdLst/>
                <a:ahLst/>
                <a:cxnLst/>
                <a:rect l="l" t="t" r="r" b="b"/>
                <a:pathLst>
                  <a:path w="730" h="913" extrusionOk="0">
                    <a:moveTo>
                      <a:pt x="608" y="1"/>
                    </a:moveTo>
                    <a:cubicBezTo>
                      <a:pt x="548" y="1"/>
                      <a:pt x="487" y="1"/>
                      <a:pt x="426" y="31"/>
                    </a:cubicBezTo>
                    <a:cubicBezTo>
                      <a:pt x="608" y="335"/>
                      <a:pt x="0" y="609"/>
                      <a:pt x="426" y="913"/>
                    </a:cubicBezTo>
                    <a:cubicBezTo>
                      <a:pt x="730" y="730"/>
                      <a:pt x="578" y="366"/>
                      <a:pt x="699" y="92"/>
                    </a:cubicBezTo>
                    <a:cubicBezTo>
                      <a:pt x="699" y="92"/>
                      <a:pt x="639" y="1"/>
                      <a:pt x="608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43287" y="302281"/>
                <a:ext cx="1723" cy="1751"/>
              </a:xfrm>
              <a:custGeom>
                <a:avLst/>
                <a:gdLst/>
                <a:ahLst/>
                <a:cxnLst/>
                <a:rect l="l" t="t" r="r" b="b"/>
                <a:pathLst>
                  <a:path w="61" h="62" extrusionOk="0">
                    <a:moveTo>
                      <a:pt x="61" y="1"/>
                    </a:moveTo>
                    <a:cubicBezTo>
                      <a:pt x="30" y="31"/>
                      <a:pt x="0" y="31"/>
                      <a:pt x="0" y="62"/>
                    </a:cubicBezTo>
                    <a:lnTo>
                      <a:pt x="31" y="31"/>
                    </a:lnTo>
                    <a:cubicBezTo>
                      <a:pt x="31" y="31"/>
                      <a:pt x="60" y="2"/>
                      <a:pt x="61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978223" y="433021"/>
                <a:ext cx="12063" cy="10763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81" extrusionOk="0">
                    <a:moveTo>
                      <a:pt x="239" y="1"/>
                    </a:moveTo>
                    <a:cubicBezTo>
                      <a:pt x="199" y="1"/>
                      <a:pt x="158" y="18"/>
                      <a:pt x="122" y="54"/>
                    </a:cubicBezTo>
                    <a:cubicBezTo>
                      <a:pt x="31" y="84"/>
                      <a:pt x="1" y="175"/>
                      <a:pt x="61" y="267"/>
                    </a:cubicBezTo>
                    <a:cubicBezTo>
                      <a:pt x="80" y="340"/>
                      <a:pt x="143" y="380"/>
                      <a:pt x="210" y="380"/>
                    </a:cubicBezTo>
                    <a:cubicBezTo>
                      <a:pt x="254" y="380"/>
                      <a:pt x="299" y="363"/>
                      <a:pt x="335" y="327"/>
                    </a:cubicBezTo>
                    <a:cubicBezTo>
                      <a:pt x="396" y="267"/>
                      <a:pt x="426" y="175"/>
                      <a:pt x="396" y="115"/>
                    </a:cubicBezTo>
                    <a:cubicBezTo>
                      <a:pt x="359" y="41"/>
                      <a:pt x="300" y="1"/>
                      <a:pt x="239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9"/>
              <p:cNvSpPr/>
              <p:nvPr/>
            </p:nvSpPr>
            <p:spPr>
              <a:xfrm>
                <a:off x="961047" y="445676"/>
                <a:ext cx="11187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66" extrusionOk="0">
                    <a:moveTo>
                      <a:pt x="183" y="1"/>
                    </a:moveTo>
                    <a:cubicBezTo>
                      <a:pt x="92" y="1"/>
                      <a:pt x="1" y="62"/>
                      <a:pt x="31" y="153"/>
                    </a:cubicBezTo>
                    <a:cubicBezTo>
                      <a:pt x="31" y="305"/>
                      <a:pt x="92" y="366"/>
                      <a:pt x="244" y="366"/>
                    </a:cubicBezTo>
                    <a:cubicBezTo>
                      <a:pt x="335" y="335"/>
                      <a:pt x="396" y="244"/>
                      <a:pt x="365" y="153"/>
                    </a:cubicBezTo>
                    <a:cubicBezTo>
                      <a:pt x="365" y="62"/>
                      <a:pt x="274" y="1"/>
                      <a:pt x="183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9"/>
              <p:cNvSpPr/>
              <p:nvPr/>
            </p:nvSpPr>
            <p:spPr>
              <a:xfrm>
                <a:off x="466452" y="785633"/>
                <a:ext cx="11187" cy="10509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72" extrusionOk="0">
                    <a:moveTo>
                      <a:pt x="202" y="1"/>
                    </a:moveTo>
                    <a:cubicBezTo>
                      <a:pt x="148" y="1"/>
                      <a:pt x="99" y="27"/>
                      <a:pt x="62" y="64"/>
                    </a:cubicBezTo>
                    <a:cubicBezTo>
                      <a:pt x="1" y="125"/>
                      <a:pt x="1" y="216"/>
                      <a:pt x="62" y="308"/>
                    </a:cubicBezTo>
                    <a:cubicBezTo>
                      <a:pt x="99" y="345"/>
                      <a:pt x="148" y="371"/>
                      <a:pt x="202" y="371"/>
                    </a:cubicBezTo>
                    <a:cubicBezTo>
                      <a:pt x="235" y="371"/>
                      <a:pt x="270" y="361"/>
                      <a:pt x="305" y="338"/>
                    </a:cubicBezTo>
                    <a:cubicBezTo>
                      <a:pt x="396" y="277"/>
                      <a:pt x="396" y="95"/>
                      <a:pt x="305" y="34"/>
                    </a:cubicBezTo>
                    <a:cubicBezTo>
                      <a:pt x="270" y="11"/>
                      <a:pt x="235" y="1"/>
                      <a:pt x="202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9"/>
              <p:cNvSpPr/>
              <p:nvPr/>
            </p:nvSpPr>
            <p:spPr>
              <a:xfrm>
                <a:off x="1070967" y="339175"/>
                <a:ext cx="18927" cy="15481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48" extrusionOk="0">
                    <a:moveTo>
                      <a:pt x="448" y="1"/>
                    </a:moveTo>
                    <a:cubicBezTo>
                      <a:pt x="407" y="1"/>
                      <a:pt x="367" y="11"/>
                      <a:pt x="335" y="32"/>
                    </a:cubicBezTo>
                    <a:cubicBezTo>
                      <a:pt x="183" y="123"/>
                      <a:pt x="0" y="184"/>
                      <a:pt x="31" y="427"/>
                    </a:cubicBezTo>
                    <a:cubicBezTo>
                      <a:pt x="57" y="518"/>
                      <a:pt x="99" y="548"/>
                      <a:pt x="148" y="548"/>
                    </a:cubicBezTo>
                    <a:cubicBezTo>
                      <a:pt x="215" y="548"/>
                      <a:pt x="295" y="493"/>
                      <a:pt x="365" y="458"/>
                    </a:cubicBezTo>
                    <a:cubicBezTo>
                      <a:pt x="517" y="397"/>
                      <a:pt x="669" y="275"/>
                      <a:pt x="639" y="93"/>
                    </a:cubicBezTo>
                    <a:cubicBezTo>
                      <a:pt x="599" y="34"/>
                      <a:pt x="522" y="1"/>
                      <a:pt x="448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9"/>
              <p:cNvSpPr/>
              <p:nvPr/>
            </p:nvSpPr>
            <p:spPr>
              <a:xfrm>
                <a:off x="474193" y="573930"/>
                <a:ext cx="12035" cy="10933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87" extrusionOk="0">
                    <a:moveTo>
                      <a:pt x="207" y="0"/>
                    </a:moveTo>
                    <a:cubicBezTo>
                      <a:pt x="178" y="0"/>
                      <a:pt x="147" y="8"/>
                      <a:pt x="122" y="20"/>
                    </a:cubicBezTo>
                    <a:cubicBezTo>
                      <a:pt x="0" y="142"/>
                      <a:pt x="31" y="233"/>
                      <a:pt x="61" y="294"/>
                    </a:cubicBezTo>
                    <a:cubicBezTo>
                      <a:pt x="100" y="353"/>
                      <a:pt x="165" y="386"/>
                      <a:pt x="222" y="386"/>
                    </a:cubicBezTo>
                    <a:cubicBezTo>
                      <a:pt x="254" y="386"/>
                      <a:pt x="283" y="376"/>
                      <a:pt x="304" y="355"/>
                    </a:cubicBezTo>
                    <a:cubicBezTo>
                      <a:pt x="426" y="294"/>
                      <a:pt x="426" y="111"/>
                      <a:pt x="304" y="51"/>
                    </a:cubicBezTo>
                    <a:cubicBezTo>
                      <a:pt x="287" y="15"/>
                      <a:pt x="248" y="0"/>
                      <a:pt x="207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9"/>
              <p:cNvSpPr/>
              <p:nvPr/>
            </p:nvSpPr>
            <p:spPr>
              <a:xfrm>
                <a:off x="1284760" y="489915"/>
                <a:ext cx="12063" cy="10791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82" extrusionOk="0">
                    <a:moveTo>
                      <a:pt x="246" y="1"/>
                    </a:moveTo>
                    <a:cubicBezTo>
                      <a:pt x="207" y="1"/>
                      <a:pt x="165" y="14"/>
                      <a:pt x="122" y="46"/>
                    </a:cubicBezTo>
                    <a:cubicBezTo>
                      <a:pt x="31" y="107"/>
                      <a:pt x="1" y="198"/>
                      <a:pt x="62" y="289"/>
                    </a:cubicBezTo>
                    <a:cubicBezTo>
                      <a:pt x="101" y="348"/>
                      <a:pt x="166" y="381"/>
                      <a:pt x="239" y="381"/>
                    </a:cubicBezTo>
                    <a:cubicBezTo>
                      <a:pt x="280" y="381"/>
                      <a:pt x="323" y="371"/>
                      <a:pt x="366" y="350"/>
                    </a:cubicBezTo>
                    <a:cubicBezTo>
                      <a:pt x="426" y="289"/>
                      <a:pt x="426" y="198"/>
                      <a:pt x="396" y="107"/>
                    </a:cubicBezTo>
                    <a:cubicBezTo>
                      <a:pt x="376" y="47"/>
                      <a:pt x="318" y="1"/>
                      <a:pt x="246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>
                <a:off x="652787" y="388132"/>
                <a:ext cx="12063" cy="10368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67" extrusionOk="0">
                    <a:moveTo>
                      <a:pt x="227" y="0"/>
                    </a:moveTo>
                    <a:cubicBezTo>
                      <a:pt x="191" y="0"/>
                      <a:pt x="155" y="10"/>
                      <a:pt x="122" y="32"/>
                    </a:cubicBezTo>
                    <a:cubicBezTo>
                      <a:pt x="31" y="93"/>
                      <a:pt x="1" y="184"/>
                      <a:pt x="61" y="245"/>
                    </a:cubicBezTo>
                    <a:cubicBezTo>
                      <a:pt x="82" y="326"/>
                      <a:pt x="156" y="366"/>
                      <a:pt x="230" y="366"/>
                    </a:cubicBezTo>
                    <a:cubicBezTo>
                      <a:pt x="267" y="366"/>
                      <a:pt x="305" y="356"/>
                      <a:pt x="335" y="336"/>
                    </a:cubicBezTo>
                    <a:cubicBezTo>
                      <a:pt x="396" y="275"/>
                      <a:pt x="426" y="184"/>
                      <a:pt x="396" y="93"/>
                    </a:cubicBezTo>
                    <a:cubicBezTo>
                      <a:pt x="357" y="34"/>
                      <a:pt x="292" y="0"/>
                      <a:pt x="227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9"/>
              <p:cNvSpPr/>
              <p:nvPr/>
            </p:nvSpPr>
            <p:spPr>
              <a:xfrm>
                <a:off x="479334" y="544663"/>
                <a:ext cx="12910" cy="11074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2" extrusionOk="0">
                    <a:moveTo>
                      <a:pt x="219" y="0"/>
                    </a:moveTo>
                    <a:cubicBezTo>
                      <a:pt x="173" y="0"/>
                      <a:pt x="128" y="17"/>
                      <a:pt x="92" y="53"/>
                    </a:cubicBezTo>
                    <a:cubicBezTo>
                      <a:pt x="31" y="114"/>
                      <a:pt x="1" y="205"/>
                      <a:pt x="62" y="296"/>
                    </a:cubicBezTo>
                    <a:cubicBezTo>
                      <a:pt x="110" y="362"/>
                      <a:pt x="159" y="392"/>
                      <a:pt x="213" y="392"/>
                    </a:cubicBezTo>
                    <a:cubicBezTo>
                      <a:pt x="259" y="392"/>
                      <a:pt x="309" y="369"/>
                      <a:pt x="365" y="327"/>
                    </a:cubicBezTo>
                    <a:cubicBezTo>
                      <a:pt x="426" y="266"/>
                      <a:pt x="457" y="175"/>
                      <a:pt x="396" y="114"/>
                    </a:cubicBezTo>
                    <a:cubicBezTo>
                      <a:pt x="359" y="40"/>
                      <a:pt x="289" y="0"/>
                      <a:pt x="219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9"/>
              <p:cNvSpPr/>
              <p:nvPr/>
            </p:nvSpPr>
            <p:spPr>
              <a:xfrm>
                <a:off x="989382" y="449914"/>
                <a:ext cx="12910" cy="11328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01" extrusionOk="0">
                    <a:moveTo>
                      <a:pt x="242" y="0"/>
                    </a:moveTo>
                    <a:cubicBezTo>
                      <a:pt x="208" y="0"/>
                      <a:pt x="176" y="10"/>
                      <a:pt x="153" y="33"/>
                    </a:cubicBezTo>
                    <a:cubicBezTo>
                      <a:pt x="31" y="94"/>
                      <a:pt x="1" y="246"/>
                      <a:pt x="92" y="337"/>
                    </a:cubicBezTo>
                    <a:cubicBezTo>
                      <a:pt x="130" y="375"/>
                      <a:pt x="179" y="401"/>
                      <a:pt x="232" y="401"/>
                    </a:cubicBezTo>
                    <a:cubicBezTo>
                      <a:pt x="265" y="401"/>
                      <a:pt x="300" y="391"/>
                      <a:pt x="335" y="368"/>
                    </a:cubicBezTo>
                    <a:cubicBezTo>
                      <a:pt x="426" y="307"/>
                      <a:pt x="457" y="155"/>
                      <a:pt x="396" y="64"/>
                    </a:cubicBezTo>
                    <a:cubicBezTo>
                      <a:pt x="358" y="26"/>
                      <a:pt x="298" y="0"/>
                      <a:pt x="242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>
                <a:off x="537726" y="798910"/>
                <a:ext cx="21498" cy="19153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78" extrusionOk="0">
                    <a:moveTo>
                      <a:pt x="283" y="1"/>
                    </a:moveTo>
                    <a:cubicBezTo>
                      <a:pt x="247" y="1"/>
                      <a:pt x="205" y="16"/>
                      <a:pt x="153" y="50"/>
                    </a:cubicBezTo>
                    <a:cubicBezTo>
                      <a:pt x="1" y="172"/>
                      <a:pt x="153" y="324"/>
                      <a:pt x="213" y="476"/>
                    </a:cubicBezTo>
                    <a:cubicBezTo>
                      <a:pt x="257" y="584"/>
                      <a:pt x="331" y="677"/>
                      <a:pt x="426" y="677"/>
                    </a:cubicBezTo>
                    <a:cubicBezTo>
                      <a:pt x="463" y="677"/>
                      <a:pt x="504" y="663"/>
                      <a:pt x="548" y="628"/>
                    </a:cubicBezTo>
                    <a:cubicBezTo>
                      <a:pt x="761" y="476"/>
                      <a:pt x="578" y="324"/>
                      <a:pt x="487" y="202"/>
                    </a:cubicBezTo>
                    <a:cubicBezTo>
                      <a:pt x="422" y="94"/>
                      <a:pt x="372" y="1"/>
                      <a:pt x="283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632193" y="733569"/>
                <a:ext cx="20623" cy="1875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664" extrusionOk="0">
                    <a:moveTo>
                      <a:pt x="345" y="0"/>
                    </a:moveTo>
                    <a:cubicBezTo>
                      <a:pt x="309" y="0"/>
                      <a:pt x="265" y="16"/>
                      <a:pt x="213" y="53"/>
                    </a:cubicBezTo>
                    <a:cubicBezTo>
                      <a:pt x="0" y="144"/>
                      <a:pt x="122" y="296"/>
                      <a:pt x="213" y="388"/>
                    </a:cubicBezTo>
                    <a:cubicBezTo>
                      <a:pt x="262" y="486"/>
                      <a:pt x="311" y="664"/>
                      <a:pt x="457" y="664"/>
                    </a:cubicBezTo>
                    <a:cubicBezTo>
                      <a:pt x="491" y="664"/>
                      <a:pt x="531" y="654"/>
                      <a:pt x="578" y="631"/>
                    </a:cubicBezTo>
                    <a:cubicBezTo>
                      <a:pt x="730" y="509"/>
                      <a:pt x="669" y="388"/>
                      <a:pt x="578" y="236"/>
                    </a:cubicBezTo>
                    <a:cubicBezTo>
                      <a:pt x="509" y="144"/>
                      <a:pt x="457" y="0"/>
                      <a:pt x="345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995399" y="497176"/>
                <a:ext cx="12910" cy="1045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70" extrusionOk="0">
                    <a:moveTo>
                      <a:pt x="248" y="0"/>
                    </a:moveTo>
                    <a:cubicBezTo>
                      <a:pt x="217" y="0"/>
                      <a:pt x="185" y="11"/>
                      <a:pt x="153" y="32"/>
                    </a:cubicBezTo>
                    <a:cubicBezTo>
                      <a:pt x="31" y="62"/>
                      <a:pt x="1" y="245"/>
                      <a:pt x="122" y="306"/>
                    </a:cubicBezTo>
                    <a:cubicBezTo>
                      <a:pt x="141" y="343"/>
                      <a:pt x="183" y="369"/>
                      <a:pt x="234" y="369"/>
                    </a:cubicBezTo>
                    <a:cubicBezTo>
                      <a:pt x="265" y="369"/>
                      <a:pt x="300" y="359"/>
                      <a:pt x="335" y="336"/>
                    </a:cubicBezTo>
                    <a:cubicBezTo>
                      <a:pt x="426" y="275"/>
                      <a:pt x="456" y="184"/>
                      <a:pt x="396" y="93"/>
                    </a:cubicBezTo>
                    <a:cubicBezTo>
                      <a:pt x="356" y="34"/>
                      <a:pt x="305" y="0"/>
                      <a:pt x="248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9"/>
              <p:cNvSpPr/>
              <p:nvPr/>
            </p:nvSpPr>
            <p:spPr>
              <a:xfrm>
                <a:off x="924125" y="559381"/>
                <a:ext cx="11187" cy="1011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58" extrusionOk="0">
                    <a:moveTo>
                      <a:pt x="191" y="0"/>
                    </a:moveTo>
                    <a:cubicBezTo>
                      <a:pt x="159" y="0"/>
                      <a:pt x="125" y="7"/>
                      <a:pt x="92" y="19"/>
                    </a:cubicBezTo>
                    <a:cubicBezTo>
                      <a:pt x="31" y="79"/>
                      <a:pt x="1" y="171"/>
                      <a:pt x="62" y="262"/>
                    </a:cubicBezTo>
                    <a:cubicBezTo>
                      <a:pt x="94" y="327"/>
                      <a:pt x="144" y="357"/>
                      <a:pt x="198" y="357"/>
                    </a:cubicBezTo>
                    <a:cubicBezTo>
                      <a:pt x="244" y="357"/>
                      <a:pt x="293" y="334"/>
                      <a:pt x="335" y="292"/>
                    </a:cubicBezTo>
                    <a:cubicBezTo>
                      <a:pt x="396" y="231"/>
                      <a:pt x="396" y="110"/>
                      <a:pt x="335" y="79"/>
                    </a:cubicBezTo>
                    <a:cubicBezTo>
                      <a:pt x="297" y="22"/>
                      <a:pt x="246" y="0"/>
                      <a:pt x="191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9"/>
              <p:cNvSpPr/>
              <p:nvPr/>
            </p:nvSpPr>
            <p:spPr>
              <a:xfrm>
                <a:off x="839122" y="695573"/>
                <a:ext cx="10340" cy="1031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5" extrusionOk="0">
                    <a:moveTo>
                      <a:pt x="213" y="0"/>
                    </a:moveTo>
                    <a:cubicBezTo>
                      <a:pt x="92" y="0"/>
                      <a:pt x="1" y="91"/>
                      <a:pt x="1" y="213"/>
                    </a:cubicBezTo>
                    <a:cubicBezTo>
                      <a:pt x="1" y="304"/>
                      <a:pt x="92" y="365"/>
                      <a:pt x="183" y="365"/>
                    </a:cubicBezTo>
                    <a:cubicBezTo>
                      <a:pt x="304" y="365"/>
                      <a:pt x="365" y="274"/>
                      <a:pt x="365" y="213"/>
                    </a:cubicBezTo>
                    <a:cubicBezTo>
                      <a:pt x="365" y="61"/>
                      <a:pt x="304" y="0"/>
                      <a:pt x="213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9"/>
              <p:cNvSpPr/>
              <p:nvPr/>
            </p:nvSpPr>
            <p:spPr>
              <a:xfrm>
                <a:off x="391760" y="900101"/>
                <a:ext cx="11187" cy="10142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59" extrusionOk="0">
                    <a:moveTo>
                      <a:pt x="193" y="0"/>
                    </a:moveTo>
                    <a:cubicBezTo>
                      <a:pt x="171" y="0"/>
                      <a:pt x="147" y="8"/>
                      <a:pt x="122" y="25"/>
                    </a:cubicBezTo>
                    <a:cubicBezTo>
                      <a:pt x="31" y="55"/>
                      <a:pt x="0" y="146"/>
                      <a:pt x="31" y="237"/>
                    </a:cubicBezTo>
                    <a:cubicBezTo>
                      <a:pt x="51" y="318"/>
                      <a:pt x="125" y="359"/>
                      <a:pt x="200" y="359"/>
                    </a:cubicBezTo>
                    <a:cubicBezTo>
                      <a:pt x="237" y="359"/>
                      <a:pt x="274" y="349"/>
                      <a:pt x="304" y="329"/>
                    </a:cubicBezTo>
                    <a:cubicBezTo>
                      <a:pt x="365" y="268"/>
                      <a:pt x="396" y="177"/>
                      <a:pt x="365" y="116"/>
                    </a:cubicBezTo>
                    <a:cubicBezTo>
                      <a:pt x="299" y="50"/>
                      <a:pt x="249" y="0"/>
                      <a:pt x="193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9"/>
              <p:cNvSpPr/>
              <p:nvPr/>
            </p:nvSpPr>
            <p:spPr>
              <a:xfrm>
                <a:off x="978223" y="471412"/>
                <a:ext cx="12063" cy="9944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52" extrusionOk="0">
                    <a:moveTo>
                      <a:pt x="218" y="1"/>
                    </a:moveTo>
                    <a:cubicBezTo>
                      <a:pt x="187" y="1"/>
                      <a:pt x="155" y="11"/>
                      <a:pt x="122" y="32"/>
                    </a:cubicBezTo>
                    <a:cubicBezTo>
                      <a:pt x="31" y="93"/>
                      <a:pt x="1" y="215"/>
                      <a:pt x="92" y="306"/>
                    </a:cubicBezTo>
                    <a:cubicBezTo>
                      <a:pt x="122" y="336"/>
                      <a:pt x="168" y="351"/>
                      <a:pt x="213" y="351"/>
                    </a:cubicBezTo>
                    <a:cubicBezTo>
                      <a:pt x="259" y="351"/>
                      <a:pt x="305" y="336"/>
                      <a:pt x="335" y="306"/>
                    </a:cubicBezTo>
                    <a:cubicBezTo>
                      <a:pt x="396" y="275"/>
                      <a:pt x="426" y="154"/>
                      <a:pt x="365" y="93"/>
                    </a:cubicBezTo>
                    <a:cubicBezTo>
                      <a:pt x="326" y="34"/>
                      <a:pt x="274" y="1"/>
                      <a:pt x="218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9"/>
              <p:cNvSpPr/>
              <p:nvPr/>
            </p:nvSpPr>
            <p:spPr>
              <a:xfrm>
                <a:off x="815929" y="569890"/>
                <a:ext cx="12910" cy="10678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78" extrusionOk="0">
                    <a:moveTo>
                      <a:pt x="243" y="0"/>
                    </a:moveTo>
                    <a:cubicBezTo>
                      <a:pt x="225" y="0"/>
                      <a:pt x="205" y="4"/>
                      <a:pt x="183" y="11"/>
                    </a:cubicBezTo>
                    <a:cubicBezTo>
                      <a:pt x="62" y="42"/>
                      <a:pt x="1" y="194"/>
                      <a:pt x="92" y="285"/>
                    </a:cubicBezTo>
                    <a:cubicBezTo>
                      <a:pt x="112" y="344"/>
                      <a:pt x="169" y="377"/>
                      <a:pt x="224" y="377"/>
                    </a:cubicBezTo>
                    <a:cubicBezTo>
                      <a:pt x="254" y="377"/>
                      <a:pt x="283" y="367"/>
                      <a:pt x="305" y="346"/>
                    </a:cubicBezTo>
                    <a:cubicBezTo>
                      <a:pt x="396" y="285"/>
                      <a:pt x="457" y="224"/>
                      <a:pt x="396" y="133"/>
                    </a:cubicBezTo>
                    <a:cubicBezTo>
                      <a:pt x="350" y="40"/>
                      <a:pt x="303" y="0"/>
                      <a:pt x="243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9"/>
              <p:cNvSpPr/>
              <p:nvPr/>
            </p:nvSpPr>
            <p:spPr>
              <a:xfrm>
                <a:off x="930990" y="439829"/>
                <a:ext cx="11215" cy="10311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65" extrusionOk="0">
                    <a:moveTo>
                      <a:pt x="183" y="0"/>
                    </a:moveTo>
                    <a:cubicBezTo>
                      <a:pt x="161" y="0"/>
                      <a:pt x="140" y="8"/>
                      <a:pt x="122" y="26"/>
                    </a:cubicBezTo>
                    <a:cubicBezTo>
                      <a:pt x="62" y="86"/>
                      <a:pt x="1" y="178"/>
                      <a:pt x="62" y="269"/>
                    </a:cubicBezTo>
                    <a:cubicBezTo>
                      <a:pt x="78" y="334"/>
                      <a:pt x="129" y="364"/>
                      <a:pt x="187" y="364"/>
                    </a:cubicBezTo>
                    <a:cubicBezTo>
                      <a:pt x="237" y="364"/>
                      <a:pt x="293" y="341"/>
                      <a:pt x="335" y="299"/>
                    </a:cubicBezTo>
                    <a:cubicBezTo>
                      <a:pt x="396" y="269"/>
                      <a:pt x="366" y="147"/>
                      <a:pt x="366" y="86"/>
                    </a:cubicBezTo>
                    <a:cubicBezTo>
                      <a:pt x="301" y="43"/>
                      <a:pt x="237" y="0"/>
                      <a:pt x="183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9"/>
              <p:cNvSpPr/>
              <p:nvPr/>
            </p:nvSpPr>
            <p:spPr>
              <a:xfrm>
                <a:off x="889773" y="416156"/>
                <a:ext cx="12063" cy="1110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93" extrusionOk="0">
                    <a:moveTo>
                      <a:pt x="240" y="1"/>
                    </a:moveTo>
                    <a:cubicBezTo>
                      <a:pt x="198" y="1"/>
                      <a:pt x="156" y="26"/>
                      <a:pt x="122" y="43"/>
                    </a:cubicBezTo>
                    <a:cubicBezTo>
                      <a:pt x="31" y="104"/>
                      <a:pt x="1" y="225"/>
                      <a:pt x="92" y="347"/>
                    </a:cubicBezTo>
                    <a:cubicBezTo>
                      <a:pt x="122" y="377"/>
                      <a:pt x="160" y="392"/>
                      <a:pt x="198" y="392"/>
                    </a:cubicBezTo>
                    <a:cubicBezTo>
                      <a:pt x="236" y="392"/>
                      <a:pt x="274" y="377"/>
                      <a:pt x="305" y="347"/>
                    </a:cubicBezTo>
                    <a:cubicBezTo>
                      <a:pt x="426" y="286"/>
                      <a:pt x="426" y="195"/>
                      <a:pt x="335" y="73"/>
                    </a:cubicBezTo>
                    <a:cubicBezTo>
                      <a:pt x="308" y="18"/>
                      <a:pt x="274" y="1"/>
                      <a:pt x="240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>
                <a:off x="472469" y="665911"/>
                <a:ext cx="12063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74" extrusionOk="0">
                    <a:moveTo>
                      <a:pt x="200" y="0"/>
                    </a:moveTo>
                    <a:cubicBezTo>
                      <a:pt x="163" y="0"/>
                      <a:pt x="125" y="13"/>
                      <a:pt x="92" y="47"/>
                    </a:cubicBezTo>
                    <a:cubicBezTo>
                      <a:pt x="1" y="108"/>
                      <a:pt x="1" y="199"/>
                      <a:pt x="61" y="260"/>
                    </a:cubicBezTo>
                    <a:cubicBezTo>
                      <a:pt x="80" y="333"/>
                      <a:pt x="143" y="374"/>
                      <a:pt x="210" y="374"/>
                    </a:cubicBezTo>
                    <a:cubicBezTo>
                      <a:pt x="254" y="374"/>
                      <a:pt x="299" y="357"/>
                      <a:pt x="335" y="321"/>
                    </a:cubicBezTo>
                    <a:cubicBezTo>
                      <a:pt x="426" y="260"/>
                      <a:pt x="396" y="169"/>
                      <a:pt x="365" y="77"/>
                    </a:cubicBezTo>
                    <a:cubicBezTo>
                      <a:pt x="327" y="39"/>
                      <a:pt x="264" y="0"/>
                      <a:pt x="200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9"/>
              <p:cNvSpPr/>
              <p:nvPr/>
            </p:nvSpPr>
            <p:spPr>
              <a:xfrm>
                <a:off x="940453" y="266715"/>
                <a:ext cx="12034" cy="10707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79" extrusionOk="0">
                    <a:moveTo>
                      <a:pt x="203" y="0"/>
                    </a:moveTo>
                    <a:cubicBezTo>
                      <a:pt x="169" y="0"/>
                      <a:pt x="132" y="14"/>
                      <a:pt x="91" y="44"/>
                    </a:cubicBezTo>
                    <a:cubicBezTo>
                      <a:pt x="31" y="105"/>
                      <a:pt x="0" y="196"/>
                      <a:pt x="61" y="257"/>
                    </a:cubicBezTo>
                    <a:cubicBezTo>
                      <a:pt x="81" y="338"/>
                      <a:pt x="156" y="378"/>
                      <a:pt x="230" y="378"/>
                    </a:cubicBezTo>
                    <a:cubicBezTo>
                      <a:pt x="267" y="378"/>
                      <a:pt x="304" y="368"/>
                      <a:pt x="335" y="348"/>
                    </a:cubicBezTo>
                    <a:cubicBezTo>
                      <a:pt x="395" y="287"/>
                      <a:pt x="426" y="196"/>
                      <a:pt x="365" y="135"/>
                    </a:cubicBezTo>
                    <a:cubicBezTo>
                      <a:pt x="324" y="54"/>
                      <a:pt x="270" y="0"/>
                      <a:pt x="203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641628" y="446524"/>
                <a:ext cx="12910" cy="10424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9" extrusionOk="0">
                    <a:moveTo>
                      <a:pt x="196" y="0"/>
                    </a:moveTo>
                    <a:cubicBezTo>
                      <a:pt x="160" y="0"/>
                      <a:pt x="124" y="10"/>
                      <a:pt x="92" y="32"/>
                    </a:cubicBezTo>
                    <a:cubicBezTo>
                      <a:pt x="1" y="93"/>
                      <a:pt x="1" y="184"/>
                      <a:pt x="61" y="305"/>
                    </a:cubicBezTo>
                    <a:cubicBezTo>
                      <a:pt x="80" y="343"/>
                      <a:pt x="134" y="369"/>
                      <a:pt x="186" y="369"/>
                    </a:cubicBezTo>
                    <a:cubicBezTo>
                      <a:pt x="219" y="369"/>
                      <a:pt x="251" y="359"/>
                      <a:pt x="274" y="336"/>
                    </a:cubicBezTo>
                    <a:cubicBezTo>
                      <a:pt x="365" y="275"/>
                      <a:pt x="456" y="184"/>
                      <a:pt x="365" y="93"/>
                    </a:cubicBezTo>
                    <a:cubicBezTo>
                      <a:pt x="326" y="34"/>
                      <a:pt x="261" y="0"/>
                      <a:pt x="196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699173" y="343949"/>
                <a:ext cx="12035" cy="10114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58" extrusionOk="0">
                    <a:moveTo>
                      <a:pt x="198" y="0"/>
                    </a:moveTo>
                    <a:cubicBezTo>
                      <a:pt x="160" y="0"/>
                      <a:pt x="122" y="15"/>
                      <a:pt x="91" y="46"/>
                    </a:cubicBezTo>
                    <a:cubicBezTo>
                      <a:pt x="0" y="106"/>
                      <a:pt x="0" y="198"/>
                      <a:pt x="61" y="289"/>
                    </a:cubicBezTo>
                    <a:cubicBezTo>
                      <a:pt x="91" y="334"/>
                      <a:pt x="144" y="357"/>
                      <a:pt x="201" y="357"/>
                    </a:cubicBezTo>
                    <a:cubicBezTo>
                      <a:pt x="258" y="357"/>
                      <a:pt x="319" y="334"/>
                      <a:pt x="365" y="289"/>
                    </a:cubicBezTo>
                    <a:cubicBezTo>
                      <a:pt x="426" y="198"/>
                      <a:pt x="365" y="106"/>
                      <a:pt x="304" y="46"/>
                    </a:cubicBezTo>
                    <a:cubicBezTo>
                      <a:pt x="274" y="15"/>
                      <a:pt x="236" y="0"/>
                      <a:pt x="198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566936" y="356238"/>
                <a:ext cx="12035" cy="11130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94" extrusionOk="0">
                    <a:moveTo>
                      <a:pt x="238" y="0"/>
                    </a:moveTo>
                    <a:cubicBezTo>
                      <a:pt x="206" y="0"/>
                      <a:pt x="168" y="20"/>
                      <a:pt x="122" y="67"/>
                    </a:cubicBezTo>
                    <a:cubicBezTo>
                      <a:pt x="0" y="158"/>
                      <a:pt x="0" y="188"/>
                      <a:pt x="61" y="279"/>
                    </a:cubicBezTo>
                    <a:cubicBezTo>
                      <a:pt x="79" y="353"/>
                      <a:pt x="142" y="393"/>
                      <a:pt x="209" y="393"/>
                    </a:cubicBezTo>
                    <a:cubicBezTo>
                      <a:pt x="253" y="393"/>
                      <a:pt x="298" y="376"/>
                      <a:pt x="334" y="340"/>
                    </a:cubicBezTo>
                    <a:cubicBezTo>
                      <a:pt x="395" y="310"/>
                      <a:pt x="426" y="219"/>
                      <a:pt x="365" y="127"/>
                    </a:cubicBezTo>
                    <a:cubicBezTo>
                      <a:pt x="327" y="52"/>
                      <a:pt x="290" y="0"/>
                      <a:pt x="238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508544" y="270613"/>
                <a:ext cx="10311" cy="1022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362" extrusionOk="0">
                    <a:moveTo>
                      <a:pt x="159" y="0"/>
                    </a:moveTo>
                    <a:cubicBezTo>
                      <a:pt x="122" y="0"/>
                      <a:pt x="88" y="17"/>
                      <a:pt x="61" y="58"/>
                    </a:cubicBezTo>
                    <a:cubicBezTo>
                      <a:pt x="0" y="149"/>
                      <a:pt x="0" y="240"/>
                      <a:pt x="31" y="271"/>
                    </a:cubicBezTo>
                    <a:cubicBezTo>
                      <a:pt x="61" y="332"/>
                      <a:pt x="114" y="362"/>
                      <a:pt x="171" y="362"/>
                    </a:cubicBezTo>
                    <a:cubicBezTo>
                      <a:pt x="228" y="362"/>
                      <a:pt x="289" y="332"/>
                      <a:pt x="335" y="271"/>
                    </a:cubicBezTo>
                    <a:cubicBezTo>
                      <a:pt x="365" y="210"/>
                      <a:pt x="365" y="119"/>
                      <a:pt x="304" y="58"/>
                    </a:cubicBezTo>
                    <a:cubicBezTo>
                      <a:pt x="254" y="25"/>
                      <a:pt x="204" y="0"/>
                      <a:pt x="159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740389" y="813713"/>
                <a:ext cx="12035" cy="10453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70" extrusionOk="0">
                    <a:moveTo>
                      <a:pt x="224" y="1"/>
                    </a:moveTo>
                    <a:cubicBezTo>
                      <a:pt x="179" y="1"/>
                      <a:pt x="132" y="16"/>
                      <a:pt x="91" y="43"/>
                    </a:cubicBezTo>
                    <a:cubicBezTo>
                      <a:pt x="0" y="104"/>
                      <a:pt x="0" y="195"/>
                      <a:pt x="61" y="286"/>
                    </a:cubicBezTo>
                    <a:cubicBezTo>
                      <a:pt x="91" y="347"/>
                      <a:pt x="137" y="370"/>
                      <a:pt x="186" y="370"/>
                    </a:cubicBezTo>
                    <a:cubicBezTo>
                      <a:pt x="236" y="370"/>
                      <a:pt x="289" y="347"/>
                      <a:pt x="334" y="317"/>
                    </a:cubicBezTo>
                    <a:cubicBezTo>
                      <a:pt x="395" y="256"/>
                      <a:pt x="426" y="165"/>
                      <a:pt x="365" y="73"/>
                    </a:cubicBezTo>
                    <a:cubicBezTo>
                      <a:pt x="331" y="23"/>
                      <a:pt x="279" y="1"/>
                      <a:pt x="224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634764" y="976262"/>
                <a:ext cx="12035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74" extrusionOk="0">
                    <a:moveTo>
                      <a:pt x="225" y="1"/>
                    </a:moveTo>
                    <a:cubicBezTo>
                      <a:pt x="192" y="1"/>
                      <a:pt x="157" y="11"/>
                      <a:pt x="122" y="34"/>
                    </a:cubicBezTo>
                    <a:cubicBezTo>
                      <a:pt x="31" y="64"/>
                      <a:pt x="0" y="186"/>
                      <a:pt x="61" y="247"/>
                    </a:cubicBezTo>
                    <a:cubicBezTo>
                      <a:pt x="118" y="322"/>
                      <a:pt x="174" y="374"/>
                      <a:pt x="237" y="374"/>
                    </a:cubicBezTo>
                    <a:cubicBezTo>
                      <a:pt x="277" y="374"/>
                      <a:pt x="319" y="354"/>
                      <a:pt x="365" y="307"/>
                    </a:cubicBezTo>
                    <a:cubicBezTo>
                      <a:pt x="426" y="247"/>
                      <a:pt x="426" y="125"/>
                      <a:pt x="365" y="64"/>
                    </a:cubicBezTo>
                    <a:cubicBezTo>
                      <a:pt x="328" y="27"/>
                      <a:pt x="278" y="1"/>
                      <a:pt x="225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1344875" y="462683"/>
                <a:ext cx="17204" cy="1745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8" extrusionOk="0">
                    <a:moveTo>
                      <a:pt x="180" y="0"/>
                    </a:moveTo>
                    <a:cubicBezTo>
                      <a:pt x="101" y="0"/>
                      <a:pt x="39" y="86"/>
                      <a:pt x="1" y="220"/>
                    </a:cubicBezTo>
                    <a:cubicBezTo>
                      <a:pt x="31" y="280"/>
                      <a:pt x="61" y="372"/>
                      <a:pt x="122" y="432"/>
                    </a:cubicBezTo>
                    <a:cubicBezTo>
                      <a:pt x="165" y="518"/>
                      <a:pt x="222" y="618"/>
                      <a:pt x="305" y="618"/>
                    </a:cubicBezTo>
                    <a:cubicBezTo>
                      <a:pt x="341" y="618"/>
                      <a:pt x="381" y="599"/>
                      <a:pt x="426" y="554"/>
                    </a:cubicBezTo>
                    <a:cubicBezTo>
                      <a:pt x="609" y="402"/>
                      <a:pt x="457" y="220"/>
                      <a:pt x="335" y="98"/>
                    </a:cubicBezTo>
                    <a:cubicBezTo>
                      <a:pt x="278" y="30"/>
                      <a:pt x="226" y="0"/>
                      <a:pt x="180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1157693" y="564692"/>
                <a:ext cx="11950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27" extrusionOk="0">
                    <a:moveTo>
                      <a:pt x="227" y="1"/>
                    </a:moveTo>
                    <a:cubicBezTo>
                      <a:pt x="189" y="1"/>
                      <a:pt x="149" y="16"/>
                      <a:pt x="122" y="43"/>
                    </a:cubicBezTo>
                    <a:cubicBezTo>
                      <a:pt x="31" y="74"/>
                      <a:pt x="0" y="195"/>
                      <a:pt x="61" y="256"/>
                    </a:cubicBezTo>
                    <a:cubicBezTo>
                      <a:pt x="78" y="306"/>
                      <a:pt x="115" y="326"/>
                      <a:pt x="158" y="326"/>
                    </a:cubicBezTo>
                    <a:cubicBezTo>
                      <a:pt x="271" y="326"/>
                      <a:pt x="423" y="184"/>
                      <a:pt x="335" y="74"/>
                    </a:cubicBezTo>
                    <a:cubicBezTo>
                      <a:pt x="318" y="23"/>
                      <a:pt x="274" y="1"/>
                      <a:pt x="227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1041756" y="581529"/>
                <a:ext cx="11215" cy="10537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73" extrusionOk="0">
                    <a:moveTo>
                      <a:pt x="200" y="1"/>
                    </a:moveTo>
                    <a:cubicBezTo>
                      <a:pt x="174" y="1"/>
                      <a:pt x="147" y="9"/>
                      <a:pt x="123" y="25"/>
                    </a:cubicBezTo>
                    <a:cubicBezTo>
                      <a:pt x="31" y="86"/>
                      <a:pt x="1" y="146"/>
                      <a:pt x="1" y="238"/>
                    </a:cubicBezTo>
                    <a:cubicBezTo>
                      <a:pt x="41" y="319"/>
                      <a:pt x="95" y="373"/>
                      <a:pt x="172" y="373"/>
                    </a:cubicBezTo>
                    <a:cubicBezTo>
                      <a:pt x="210" y="373"/>
                      <a:pt x="254" y="359"/>
                      <a:pt x="305" y="329"/>
                    </a:cubicBezTo>
                    <a:cubicBezTo>
                      <a:pt x="335" y="298"/>
                      <a:pt x="396" y="207"/>
                      <a:pt x="366" y="146"/>
                    </a:cubicBezTo>
                    <a:cubicBezTo>
                      <a:pt x="343" y="57"/>
                      <a:pt x="272" y="1"/>
                      <a:pt x="200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675980" y="794475"/>
                <a:ext cx="12910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74" extrusionOk="0">
                    <a:moveTo>
                      <a:pt x="217" y="0"/>
                    </a:moveTo>
                    <a:cubicBezTo>
                      <a:pt x="187" y="0"/>
                      <a:pt x="156" y="8"/>
                      <a:pt x="122" y="25"/>
                    </a:cubicBezTo>
                    <a:cubicBezTo>
                      <a:pt x="31" y="86"/>
                      <a:pt x="0" y="177"/>
                      <a:pt x="61" y="268"/>
                    </a:cubicBezTo>
                    <a:cubicBezTo>
                      <a:pt x="101" y="327"/>
                      <a:pt x="153" y="374"/>
                      <a:pt x="219" y="374"/>
                    </a:cubicBezTo>
                    <a:cubicBezTo>
                      <a:pt x="254" y="374"/>
                      <a:pt x="292" y="361"/>
                      <a:pt x="335" y="329"/>
                    </a:cubicBezTo>
                    <a:cubicBezTo>
                      <a:pt x="426" y="268"/>
                      <a:pt x="456" y="207"/>
                      <a:pt x="396" y="116"/>
                    </a:cubicBezTo>
                    <a:cubicBezTo>
                      <a:pt x="352" y="50"/>
                      <a:pt x="292" y="0"/>
                      <a:pt x="217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450152" y="910892"/>
                <a:ext cx="12035" cy="10537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73" extrusionOk="0">
                    <a:moveTo>
                      <a:pt x="194" y="0"/>
                    </a:moveTo>
                    <a:cubicBezTo>
                      <a:pt x="153" y="0"/>
                      <a:pt x="110" y="19"/>
                      <a:pt x="61" y="68"/>
                    </a:cubicBezTo>
                    <a:cubicBezTo>
                      <a:pt x="31" y="129"/>
                      <a:pt x="0" y="190"/>
                      <a:pt x="31" y="281"/>
                    </a:cubicBezTo>
                    <a:cubicBezTo>
                      <a:pt x="91" y="342"/>
                      <a:pt x="152" y="372"/>
                      <a:pt x="243" y="372"/>
                    </a:cubicBezTo>
                    <a:cubicBezTo>
                      <a:pt x="365" y="342"/>
                      <a:pt x="426" y="220"/>
                      <a:pt x="365" y="99"/>
                    </a:cubicBezTo>
                    <a:cubicBezTo>
                      <a:pt x="310" y="44"/>
                      <a:pt x="256" y="0"/>
                      <a:pt x="194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779006" y="646503"/>
                <a:ext cx="12063" cy="1056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74" extrusionOk="0">
                    <a:moveTo>
                      <a:pt x="215" y="0"/>
                    </a:moveTo>
                    <a:cubicBezTo>
                      <a:pt x="153" y="0"/>
                      <a:pt x="94" y="31"/>
                      <a:pt x="62" y="96"/>
                    </a:cubicBezTo>
                    <a:cubicBezTo>
                      <a:pt x="1" y="156"/>
                      <a:pt x="1" y="248"/>
                      <a:pt x="62" y="308"/>
                    </a:cubicBezTo>
                    <a:cubicBezTo>
                      <a:pt x="104" y="351"/>
                      <a:pt x="159" y="373"/>
                      <a:pt x="213" y="373"/>
                    </a:cubicBezTo>
                    <a:cubicBezTo>
                      <a:pt x="274" y="373"/>
                      <a:pt x="333" y="343"/>
                      <a:pt x="366" y="278"/>
                    </a:cubicBezTo>
                    <a:cubicBezTo>
                      <a:pt x="426" y="217"/>
                      <a:pt x="426" y="126"/>
                      <a:pt x="366" y="65"/>
                    </a:cubicBezTo>
                    <a:cubicBezTo>
                      <a:pt x="323" y="23"/>
                      <a:pt x="268" y="0"/>
                      <a:pt x="215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680274" y="370561"/>
                <a:ext cx="10340" cy="9746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5" extrusionOk="0">
                    <a:moveTo>
                      <a:pt x="183" y="0"/>
                    </a:moveTo>
                    <a:cubicBezTo>
                      <a:pt x="137" y="0"/>
                      <a:pt x="92" y="16"/>
                      <a:pt x="61" y="46"/>
                    </a:cubicBezTo>
                    <a:cubicBezTo>
                      <a:pt x="0" y="107"/>
                      <a:pt x="0" y="198"/>
                      <a:pt x="31" y="259"/>
                    </a:cubicBezTo>
                    <a:cubicBezTo>
                      <a:pt x="66" y="312"/>
                      <a:pt x="132" y="344"/>
                      <a:pt x="193" y="344"/>
                    </a:cubicBezTo>
                    <a:cubicBezTo>
                      <a:pt x="237" y="344"/>
                      <a:pt x="279" y="327"/>
                      <a:pt x="304" y="289"/>
                    </a:cubicBezTo>
                    <a:cubicBezTo>
                      <a:pt x="365" y="198"/>
                      <a:pt x="365" y="107"/>
                      <a:pt x="304" y="46"/>
                    </a:cubicBezTo>
                    <a:cubicBezTo>
                      <a:pt x="274" y="16"/>
                      <a:pt x="228" y="0"/>
                      <a:pt x="183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92607" y="567291"/>
                <a:ext cx="11187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62" extrusionOk="0">
                    <a:moveTo>
                      <a:pt x="217" y="0"/>
                    </a:moveTo>
                    <a:cubicBezTo>
                      <a:pt x="183" y="0"/>
                      <a:pt x="150" y="15"/>
                      <a:pt x="122" y="42"/>
                    </a:cubicBezTo>
                    <a:cubicBezTo>
                      <a:pt x="1" y="103"/>
                      <a:pt x="1" y="255"/>
                      <a:pt x="122" y="316"/>
                    </a:cubicBezTo>
                    <a:cubicBezTo>
                      <a:pt x="153" y="346"/>
                      <a:pt x="191" y="362"/>
                      <a:pt x="229" y="362"/>
                    </a:cubicBezTo>
                    <a:cubicBezTo>
                      <a:pt x="267" y="362"/>
                      <a:pt x="305" y="346"/>
                      <a:pt x="335" y="316"/>
                    </a:cubicBezTo>
                    <a:cubicBezTo>
                      <a:pt x="396" y="225"/>
                      <a:pt x="396" y="134"/>
                      <a:pt x="335" y="73"/>
                    </a:cubicBezTo>
                    <a:cubicBezTo>
                      <a:pt x="302" y="23"/>
                      <a:pt x="259" y="0"/>
                      <a:pt x="217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541172" y="336944"/>
                <a:ext cx="12035" cy="9549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38" extrusionOk="0">
                    <a:moveTo>
                      <a:pt x="200" y="0"/>
                    </a:moveTo>
                    <a:cubicBezTo>
                      <a:pt x="172" y="0"/>
                      <a:pt x="147" y="7"/>
                      <a:pt x="122" y="20"/>
                    </a:cubicBezTo>
                    <a:cubicBezTo>
                      <a:pt x="0" y="81"/>
                      <a:pt x="0" y="233"/>
                      <a:pt x="122" y="324"/>
                    </a:cubicBezTo>
                    <a:cubicBezTo>
                      <a:pt x="132" y="334"/>
                      <a:pt x="149" y="338"/>
                      <a:pt x="170" y="338"/>
                    </a:cubicBezTo>
                    <a:cubicBezTo>
                      <a:pt x="213" y="338"/>
                      <a:pt x="274" y="324"/>
                      <a:pt x="335" y="324"/>
                    </a:cubicBezTo>
                    <a:cubicBezTo>
                      <a:pt x="365" y="202"/>
                      <a:pt x="426" y="142"/>
                      <a:pt x="335" y="50"/>
                    </a:cubicBezTo>
                    <a:cubicBezTo>
                      <a:pt x="281" y="15"/>
                      <a:pt x="238" y="0"/>
                      <a:pt x="200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523121" y="352961"/>
                <a:ext cx="904" cy="28"/>
              </a:xfrm>
              <a:custGeom>
                <a:avLst/>
                <a:gdLst/>
                <a:ahLst/>
                <a:cxnLst/>
                <a:rect l="l" t="t" r="r" b="b"/>
                <a:pathLst>
                  <a:path w="32" h="1" extrusionOk="0">
                    <a:moveTo>
                      <a:pt x="1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514533" y="352961"/>
                <a:ext cx="14634" cy="12063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27" extrusionOk="0">
                    <a:moveTo>
                      <a:pt x="305" y="0"/>
                    </a:moveTo>
                    <a:cubicBezTo>
                      <a:pt x="153" y="61"/>
                      <a:pt x="1" y="122"/>
                      <a:pt x="92" y="335"/>
                    </a:cubicBezTo>
                    <a:cubicBezTo>
                      <a:pt x="112" y="393"/>
                      <a:pt x="157" y="427"/>
                      <a:pt x="211" y="427"/>
                    </a:cubicBezTo>
                    <a:cubicBezTo>
                      <a:pt x="240" y="427"/>
                      <a:pt x="273" y="417"/>
                      <a:pt x="305" y="395"/>
                    </a:cubicBezTo>
                    <a:cubicBezTo>
                      <a:pt x="518" y="274"/>
                      <a:pt x="366" y="122"/>
                      <a:pt x="305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1314761" y="496695"/>
                <a:ext cx="11243" cy="9012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19" extrusionOk="0">
                    <a:moveTo>
                      <a:pt x="231" y="0"/>
                    </a:moveTo>
                    <a:cubicBezTo>
                      <a:pt x="203" y="0"/>
                      <a:pt x="177" y="8"/>
                      <a:pt x="155" y="19"/>
                    </a:cubicBezTo>
                    <a:cubicBezTo>
                      <a:pt x="0" y="70"/>
                      <a:pt x="108" y="319"/>
                      <a:pt x="237" y="319"/>
                    </a:cubicBezTo>
                    <a:cubicBezTo>
                      <a:pt x="260" y="319"/>
                      <a:pt x="284" y="311"/>
                      <a:pt x="307" y="292"/>
                    </a:cubicBezTo>
                    <a:cubicBezTo>
                      <a:pt x="398" y="231"/>
                      <a:pt x="398" y="140"/>
                      <a:pt x="368" y="79"/>
                    </a:cubicBezTo>
                    <a:cubicBezTo>
                      <a:pt x="329" y="22"/>
                      <a:pt x="278" y="0"/>
                      <a:pt x="231" y="0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9"/>
              <p:cNvSpPr/>
              <p:nvPr/>
            </p:nvSpPr>
            <p:spPr>
              <a:xfrm>
                <a:off x="712026" y="641108"/>
                <a:ext cx="12910" cy="1073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80" extrusionOk="0">
                    <a:moveTo>
                      <a:pt x="314" y="1"/>
                    </a:moveTo>
                    <a:cubicBezTo>
                      <a:pt x="282" y="1"/>
                      <a:pt x="217" y="22"/>
                      <a:pt x="153" y="44"/>
                    </a:cubicBezTo>
                    <a:cubicBezTo>
                      <a:pt x="62" y="44"/>
                      <a:pt x="1" y="135"/>
                      <a:pt x="31" y="226"/>
                    </a:cubicBezTo>
                    <a:cubicBezTo>
                      <a:pt x="77" y="294"/>
                      <a:pt x="123" y="380"/>
                      <a:pt x="207" y="380"/>
                    </a:cubicBezTo>
                    <a:cubicBezTo>
                      <a:pt x="235" y="380"/>
                      <a:pt x="267" y="370"/>
                      <a:pt x="305" y="347"/>
                    </a:cubicBezTo>
                    <a:cubicBezTo>
                      <a:pt x="457" y="256"/>
                      <a:pt x="396" y="195"/>
                      <a:pt x="335" y="13"/>
                    </a:cubicBezTo>
                    <a:cubicBezTo>
                      <a:pt x="335" y="4"/>
                      <a:pt x="328" y="1"/>
                      <a:pt x="314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9"/>
              <p:cNvSpPr/>
              <p:nvPr/>
            </p:nvSpPr>
            <p:spPr>
              <a:xfrm>
                <a:off x="399472" y="856850"/>
                <a:ext cx="12063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46" extrusionOk="0">
                    <a:moveTo>
                      <a:pt x="237" y="1"/>
                    </a:moveTo>
                    <a:cubicBezTo>
                      <a:pt x="206" y="1"/>
                      <a:pt x="177" y="5"/>
                      <a:pt x="153" y="5"/>
                    </a:cubicBezTo>
                    <a:cubicBezTo>
                      <a:pt x="62" y="36"/>
                      <a:pt x="1" y="127"/>
                      <a:pt x="62" y="218"/>
                    </a:cubicBezTo>
                    <a:cubicBezTo>
                      <a:pt x="88" y="271"/>
                      <a:pt x="160" y="346"/>
                      <a:pt x="218" y="346"/>
                    </a:cubicBezTo>
                    <a:cubicBezTo>
                      <a:pt x="227" y="346"/>
                      <a:pt x="236" y="344"/>
                      <a:pt x="244" y="340"/>
                    </a:cubicBezTo>
                    <a:cubicBezTo>
                      <a:pt x="366" y="309"/>
                      <a:pt x="426" y="188"/>
                      <a:pt x="366" y="66"/>
                    </a:cubicBezTo>
                    <a:cubicBezTo>
                      <a:pt x="329" y="11"/>
                      <a:pt x="282" y="1"/>
                      <a:pt x="237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9"/>
              <p:cNvSpPr/>
              <p:nvPr/>
            </p:nvSpPr>
            <p:spPr>
              <a:xfrm>
                <a:off x="665669" y="557602"/>
                <a:ext cx="12910" cy="1025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3" extrusionOk="0">
                    <a:moveTo>
                      <a:pt x="262" y="1"/>
                    </a:moveTo>
                    <a:cubicBezTo>
                      <a:pt x="228" y="1"/>
                      <a:pt x="190" y="8"/>
                      <a:pt x="153" y="21"/>
                    </a:cubicBezTo>
                    <a:cubicBezTo>
                      <a:pt x="1" y="112"/>
                      <a:pt x="61" y="234"/>
                      <a:pt x="122" y="294"/>
                    </a:cubicBezTo>
                    <a:cubicBezTo>
                      <a:pt x="153" y="340"/>
                      <a:pt x="198" y="363"/>
                      <a:pt x="244" y="363"/>
                    </a:cubicBezTo>
                    <a:cubicBezTo>
                      <a:pt x="289" y="363"/>
                      <a:pt x="335" y="340"/>
                      <a:pt x="365" y="294"/>
                    </a:cubicBezTo>
                    <a:cubicBezTo>
                      <a:pt x="457" y="234"/>
                      <a:pt x="457" y="112"/>
                      <a:pt x="365" y="51"/>
                    </a:cubicBezTo>
                    <a:cubicBezTo>
                      <a:pt x="348" y="16"/>
                      <a:pt x="309" y="1"/>
                      <a:pt x="262" y="1"/>
                    </a:cubicBezTo>
                    <a:close/>
                  </a:path>
                </a:pathLst>
              </a:custGeom>
              <a:solidFill>
                <a:srgbClr val="7F6000">
                  <a:alpha val="133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96" name="Google Shape;496;p9"/>
          <p:cNvPicPr preferRelativeResize="0"/>
          <p:nvPr/>
        </p:nvPicPr>
        <p:blipFill rotWithShape="1">
          <a:blip r:embed="rId3">
            <a:alphaModFix/>
          </a:blip>
          <a:srcRect l="7549" t="-28923" r="-24059" b="20920"/>
          <a:stretch/>
        </p:blipFill>
        <p:spPr>
          <a:xfrm rot="5400000">
            <a:off x="-60040" y="-39738"/>
            <a:ext cx="1044074" cy="967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7" name="Google Shape;497;p9"/>
          <p:cNvGrpSpPr/>
          <p:nvPr/>
        </p:nvGrpSpPr>
        <p:grpSpPr>
          <a:xfrm rot="-6391448" flipH="1">
            <a:off x="-246738" y="364041"/>
            <a:ext cx="680186" cy="223496"/>
            <a:chOff x="-937330" y="2132492"/>
            <a:chExt cx="1437281" cy="495310"/>
          </a:xfrm>
        </p:grpSpPr>
        <p:sp>
          <p:nvSpPr>
            <p:cNvPr id="498" name="Google Shape;498;p9"/>
            <p:cNvSpPr/>
            <p:nvPr/>
          </p:nvSpPr>
          <p:spPr>
            <a:xfrm>
              <a:off x="-891600" y="2132500"/>
              <a:ext cx="1346400" cy="495300"/>
            </a:xfrm>
            <a:prstGeom prst="rect">
              <a:avLst/>
            </a:prstGeom>
            <a:solidFill>
              <a:srgbClr val="EEB087">
                <a:alpha val="503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9" name="Google Shape;499;p9"/>
            <p:cNvGrpSpPr/>
            <p:nvPr/>
          </p:nvGrpSpPr>
          <p:grpSpPr>
            <a:xfrm>
              <a:off x="451820" y="2132492"/>
              <a:ext cx="48131" cy="495310"/>
              <a:chOff x="451820" y="2132492"/>
              <a:chExt cx="48131" cy="495310"/>
            </a:xfrm>
          </p:grpSpPr>
          <p:grpSp>
            <p:nvGrpSpPr>
              <p:cNvPr id="500" name="Google Shape;500;p9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501" name="Google Shape;501;p9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9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9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9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9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6" name="Google Shape;506;p9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507" name="Google Shape;507;p9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9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9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9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9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12" name="Google Shape;512;p9"/>
            <p:cNvGrpSpPr/>
            <p:nvPr/>
          </p:nvGrpSpPr>
          <p:grpSpPr>
            <a:xfrm rot="10800000">
              <a:off x="-937330" y="2132492"/>
              <a:ext cx="48131" cy="495310"/>
              <a:chOff x="451820" y="2132492"/>
              <a:chExt cx="48131" cy="495310"/>
            </a:xfrm>
          </p:grpSpPr>
          <p:grpSp>
            <p:nvGrpSpPr>
              <p:cNvPr id="513" name="Google Shape;513;p9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514" name="Google Shape;514;p9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9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9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9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9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9" name="Google Shape;519;p9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520" name="Google Shape;520;p9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9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9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9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9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10"/>
          <p:cNvPicPr preferRelativeResize="0"/>
          <p:nvPr/>
        </p:nvPicPr>
        <p:blipFill rotWithShape="1">
          <a:blip r:embed="rId2">
            <a:alphaModFix/>
          </a:blip>
          <a:srcRect b="15597"/>
          <a:stretch/>
        </p:blipFill>
        <p:spPr>
          <a:xfrm rot="10800000"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2500" tIns="92500" rIns="92500" bIns="925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528" name="Google Shape;528;p10"/>
          <p:cNvPicPr preferRelativeResize="0"/>
          <p:nvPr/>
        </p:nvPicPr>
        <p:blipFill rotWithShape="1">
          <a:blip r:embed="rId3">
            <a:alphaModFix/>
          </a:blip>
          <a:srcRect t="-5615" b="-3841"/>
          <a:stretch/>
        </p:blipFill>
        <p:spPr>
          <a:xfrm rot="267360" flipH="1">
            <a:off x="7557540" y="3364600"/>
            <a:ext cx="1543351" cy="16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10"/>
          <p:cNvPicPr preferRelativeResize="0"/>
          <p:nvPr/>
        </p:nvPicPr>
        <p:blipFill rotWithShape="1">
          <a:blip r:embed="rId4">
            <a:alphaModFix/>
          </a:blip>
          <a:srcRect l="-11024" t="46059"/>
          <a:stretch/>
        </p:blipFill>
        <p:spPr>
          <a:xfrm rot="10800000" flipH="1">
            <a:off x="-82446" y="-17025"/>
            <a:ext cx="1724175" cy="83695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10"/>
          <p:cNvSpPr/>
          <p:nvPr/>
        </p:nvSpPr>
        <p:spPr>
          <a:xfrm rot="2700262">
            <a:off x="7899797" y="4532391"/>
            <a:ext cx="858824" cy="689987"/>
          </a:xfrm>
          <a:custGeom>
            <a:avLst/>
            <a:gdLst/>
            <a:ahLst/>
            <a:cxnLst/>
            <a:rect l="l" t="t" r="r" b="b"/>
            <a:pathLst>
              <a:path w="37083" h="31795" extrusionOk="0">
                <a:moveTo>
                  <a:pt x="29636" y="1"/>
                </a:moveTo>
                <a:lnTo>
                  <a:pt x="0" y="22494"/>
                </a:lnTo>
                <a:cubicBezTo>
                  <a:pt x="61" y="22524"/>
                  <a:pt x="122" y="22554"/>
                  <a:pt x="182" y="22554"/>
                </a:cubicBezTo>
                <a:cubicBezTo>
                  <a:pt x="274" y="22585"/>
                  <a:pt x="334" y="22646"/>
                  <a:pt x="365" y="22706"/>
                </a:cubicBezTo>
                <a:lnTo>
                  <a:pt x="730" y="23162"/>
                </a:lnTo>
                <a:cubicBezTo>
                  <a:pt x="753" y="23198"/>
                  <a:pt x="758" y="23206"/>
                  <a:pt x="756" y="23206"/>
                </a:cubicBezTo>
                <a:cubicBezTo>
                  <a:pt x="754" y="23206"/>
                  <a:pt x="747" y="23200"/>
                  <a:pt x="741" y="23200"/>
                </a:cubicBezTo>
                <a:cubicBezTo>
                  <a:pt x="735" y="23200"/>
                  <a:pt x="730" y="23205"/>
                  <a:pt x="730" y="23223"/>
                </a:cubicBezTo>
                <a:cubicBezTo>
                  <a:pt x="730" y="23254"/>
                  <a:pt x="699" y="23254"/>
                  <a:pt x="669" y="23254"/>
                </a:cubicBezTo>
                <a:lnTo>
                  <a:pt x="638" y="23223"/>
                </a:lnTo>
                <a:lnTo>
                  <a:pt x="638" y="23223"/>
                </a:lnTo>
                <a:cubicBezTo>
                  <a:pt x="851" y="23497"/>
                  <a:pt x="1064" y="23801"/>
                  <a:pt x="1338" y="24135"/>
                </a:cubicBezTo>
                <a:lnTo>
                  <a:pt x="1611" y="24469"/>
                </a:lnTo>
                <a:lnTo>
                  <a:pt x="1763" y="24591"/>
                </a:lnTo>
                <a:cubicBezTo>
                  <a:pt x="1824" y="24621"/>
                  <a:pt x="1885" y="24682"/>
                  <a:pt x="1976" y="24743"/>
                </a:cubicBezTo>
                <a:cubicBezTo>
                  <a:pt x="2006" y="24773"/>
                  <a:pt x="2037" y="24804"/>
                  <a:pt x="2067" y="24865"/>
                </a:cubicBezTo>
                <a:lnTo>
                  <a:pt x="2067" y="24895"/>
                </a:lnTo>
                <a:cubicBezTo>
                  <a:pt x="2219" y="25077"/>
                  <a:pt x="2371" y="25229"/>
                  <a:pt x="2493" y="25412"/>
                </a:cubicBezTo>
                <a:cubicBezTo>
                  <a:pt x="2797" y="25746"/>
                  <a:pt x="3100" y="26050"/>
                  <a:pt x="3374" y="26354"/>
                </a:cubicBezTo>
                <a:cubicBezTo>
                  <a:pt x="3526" y="26475"/>
                  <a:pt x="3617" y="26658"/>
                  <a:pt x="3617" y="26871"/>
                </a:cubicBezTo>
                <a:cubicBezTo>
                  <a:pt x="3678" y="26931"/>
                  <a:pt x="3769" y="27023"/>
                  <a:pt x="3860" y="27083"/>
                </a:cubicBezTo>
                <a:cubicBezTo>
                  <a:pt x="3860" y="27083"/>
                  <a:pt x="3860" y="27070"/>
                  <a:pt x="3869" y="27070"/>
                </a:cubicBezTo>
                <a:cubicBezTo>
                  <a:pt x="3874" y="27070"/>
                  <a:pt x="3881" y="27073"/>
                  <a:pt x="3891" y="27083"/>
                </a:cubicBezTo>
                <a:cubicBezTo>
                  <a:pt x="3921" y="27114"/>
                  <a:pt x="3982" y="27144"/>
                  <a:pt x="4012" y="27175"/>
                </a:cubicBezTo>
                <a:cubicBezTo>
                  <a:pt x="4256" y="27448"/>
                  <a:pt x="4499" y="27631"/>
                  <a:pt x="4742" y="27904"/>
                </a:cubicBezTo>
                <a:cubicBezTo>
                  <a:pt x="4803" y="27965"/>
                  <a:pt x="4894" y="28147"/>
                  <a:pt x="4863" y="28178"/>
                </a:cubicBezTo>
                <a:cubicBezTo>
                  <a:pt x="4863" y="28208"/>
                  <a:pt x="4803" y="28269"/>
                  <a:pt x="4772" y="28330"/>
                </a:cubicBezTo>
                <a:lnTo>
                  <a:pt x="4803" y="28360"/>
                </a:lnTo>
                <a:cubicBezTo>
                  <a:pt x="4863" y="28512"/>
                  <a:pt x="4924" y="28664"/>
                  <a:pt x="4955" y="28816"/>
                </a:cubicBezTo>
                <a:lnTo>
                  <a:pt x="5076" y="28968"/>
                </a:lnTo>
                <a:cubicBezTo>
                  <a:pt x="5471" y="29181"/>
                  <a:pt x="5806" y="29545"/>
                  <a:pt x="5958" y="30001"/>
                </a:cubicBezTo>
                <a:cubicBezTo>
                  <a:pt x="6018" y="30093"/>
                  <a:pt x="6079" y="30214"/>
                  <a:pt x="6140" y="30305"/>
                </a:cubicBezTo>
                <a:cubicBezTo>
                  <a:pt x="6262" y="30397"/>
                  <a:pt x="6414" y="30518"/>
                  <a:pt x="6505" y="30670"/>
                </a:cubicBezTo>
                <a:cubicBezTo>
                  <a:pt x="6535" y="30700"/>
                  <a:pt x="6566" y="30761"/>
                  <a:pt x="6566" y="30792"/>
                </a:cubicBezTo>
                <a:lnTo>
                  <a:pt x="6566" y="30852"/>
                </a:lnTo>
                <a:lnTo>
                  <a:pt x="6474" y="30852"/>
                </a:lnTo>
                <a:cubicBezTo>
                  <a:pt x="6444" y="30852"/>
                  <a:pt x="6414" y="30852"/>
                  <a:pt x="6383" y="30883"/>
                </a:cubicBezTo>
                <a:cubicBezTo>
                  <a:pt x="6383" y="30883"/>
                  <a:pt x="6383" y="30913"/>
                  <a:pt x="6383" y="30944"/>
                </a:cubicBezTo>
                <a:cubicBezTo>
                  <a:pt x="6414" y="31004"/>
                  <a:pt x="6414" y="31035"/>
                  <a:pt x="6444" y="31065"/>
                </a:cubicBezTo>
                <a:cubicBezTo>
                  <a:pt x="6505" y="31126"/>
                  <a:pt x="6596" y="31156"/>
                  <a:pt x="6596" y="31308"/>
                </a:cubicBezTo>
                <a:cubicBezTo>
                  <a:pt x="6596" y="31369"/>
                  <a:pt x="6626" y="31430"/>
                  <a:pt x="6657" y="31521"/>
                </a:cubicBezTo>
                <a:cubicBezTo>
                  <a:pt x="6748" y="31582"/>
                  <a:pt x="6778" y="31673"/>
                  <a:pt x="6809" y="31795"/>
                </a:cubicBezTo>
                <a:lnTo>
                  <a:pt x="37083" y="8876"/>
                </a:lnTo>
                <a:cubicBezTo>
                  <a:pt x="36931" y="8603"/>
                  <a:pt x="36809" y="8360"/>
                  <a:pt x="36627" y="8025"/>
                </a:cubicBezTo>
                <a:cubicBezTo>
                  <a:pt x="36566" y="7904"/>
                  <a:pt x="36505" y="7752"/>
                  <a:pt x="36505" y="7600"/>
                </a:cubicBezTo>
                <a:cubicBezTo>
                  <a:pt x="36445" y="7509"/>
                  <a:pt x="36384" y="7448"/>
                  <a:pt x="36323" y="7357"/>
                </a:cubicBezTo>
                <a:lnTo>
                  <a:pt x="36262" y="7357"/>
                </a:lnTo>
                <a:cubicBezTo>
                  <a:pt x="36262" y="7326"/>
                  <a:pt x="36232" y="7265"/>
                  <a:pt x="36232" y="7235"/>
                </a:cubicBezTo>
                <a:cubicBezTo>
                  <a:pt x="36201" y="7144"/>
                  <a:pt x="36141" y="7083"/>
                  <a:pt x="36110" y="6992"/>
                </a:cubicBezTo>
                <a:lnTo>
                  <a:pt x="35958" y="6810"/>
                </a:lnTo>
                <a:cubicBezTo>
                  <a:pt x="35928" y="6718"/>
                  <a:pt x="35867" y="6627"/>
                  <a:pt x="35806" y="6597"/>
                </a:cubicBezTo>
                <a:cubicBezTo>
                  <a:pt x="35776" y="6566"/>
                  <a:pt x="35776" y="6536"/>
                  <a:pt x="35745" y="6536"/>
                </a:cubicBezTo>
                <a:cubicBezTo>
                  <a:pt x="35593" y="6384"/>
                  <a:pt x="35442" y="6232"/>
                  <a:pt x="35290" y="6110"/>
                </a:cubicBezTo>
                <a:cubicBezTo>
                  <a:pt x="35275" y="6130"/>
                  <a:pt x="35259" y="6139"/>
                  <a:pt x="35243" y="6139"/>
                </a:cubicBezTo>
                <a:cubicBezTo>
                  <a:pt x="35159" y="6139"/>
                  <a:pt x="35057" y="5913"/>
                  <a:pt x="34955" y="5837"/>
                </a:cubicBezTo>
                <a:cubicBezTo>
                  <a:pt x="34925" y="5715"/>
                  <a:pt x="34864" y="5624"/>
                  <a:pt x="34773" y="5563"/>
                </a:cubicBezTo>
                <a:cubicBezTo>
                  <a:pt x="34668" y="5484"/>
                  <a:pt x="34585" y="5405"/>
                  <a:pt x="34506" y="5405"/>
                </a:cubicBezTo>
                <a:cubicBezTo>
                  <a:pt x="34493" y="5405"/>
                  <a:pt x="34481" y="5407"/>
                  <a:pt x="34469" y="5411"/>
                </a:cubicBezTo>
                <a:cubicBezTo>
                  <a:pt x="34410" y="5417"/>
                  <a:pt x="34362" y="5422"/>
                  <a:pt x="34322" y="5422"/>
                </a:cubicBezTo>
                <a:cubicBezTo>
                  <a:pt x="34158" y="5422"/>
                  <a:pt x="34129" y="5341"/>
                  <a:pt x="33983" y="4925"/>
                </a:cubicBezTo>
                <a:cubicBezTo>
                  <a:pt x="33983" y="4895"/>
                  <a:pt x="33952" y="4895"/>
                  <a:pt x="33952" y="4864"/>
                </a:cubicBezTo>
                <a:cubicBezTo>
                  <a:pt x="33922" y="4803"/>
                  <a:pt x="33861" y="4743"/>
                  <a:pt x="33861" y="4743"/>
                </a:cubicBezTo>
                <a:cubicBezTo>
                  <a:pt x="33856" y="4748"/>
                  <a:pt x="33847" y="4751"/>
                  <a:pt x="33837" y="4751"/>
                </a:cubicBezTo>
                <a:cubicBezTo>
                  <a:pt x="33788" y="4751"/>
                  <a:pt x="33693" y="4696"/>
                  <a:pt x="33618" y="4621"/>
                </a:cubicBezTo>
                <a:lnTo>
                  <a:pt x="33679" y="4621"/>
                </a:lnTo>
                <a:cubicBezTo>
                  <a:pt x="33703" y="4621"/>
                  <a:pt x="33722" y="4626"/>
                  <a:pt x="33735" y="4626"/>
                </a:cubicBezTo>
                <a:cubicBezTo>
                  <a:pt x="33754" y="4626"/>
                  <a:pt x="33758" y="4615"/>
                  <a:pt x="33739" y="4560"/>
                </a:cubicBezTo>
                <a:cubicBezTo>
                  <a:pt x="33739" y="4469"/>
                  <a:pt x="33679" y="4408"/>
                  <a:pt x="33618" y="4347"/>
                </a:cubicBezTo>
                <a:cubicBezTo>
                  <a:pt x="33496" y="4256"/>
                  <a:pt x="33344" y="4135"/>
                  <a:pt x="33253" y="4013"/>
                </a:cubicBezTo>
                <a:cubicBezTo>
                  <a:pt x="33242" y="4015"/>
                  <a:pt x="33231" y="4016"/>
                  <a:pt x="33220" y="4016"/>
                </a:cubicBezTo>
                <a:cubicBezTo>
                  <a:pt x="33083" y="4016"/>
                  <a:pt x="32968" y="3848"/>
                  <a:pt x="32827" y="3679"/>
                </a:cubicBezTo>
                <a:cubicBezTo>
                  <a:pt x="32767" y="3588"/>
                  <a:pt x="32706" y="3527"/>
                  <a:pt x="32615" y="3496"/>
                </a:cubicBezTo>
                <a:cubicBezTo>
                  <a:pt x="32524" y="3466"/>
                  <a:pt x="32432" y="3405"/>
                  <a:pt x="32402" y="3344"/>
                </a:cubicBezTo>
                <a:cubicBezTo>
                  <a:pt x="32280" y="3192"/>
                  <a:pt x="32159" y="3010"/>
                  <a:pt x="32007" y="2858"/>
                </a:cubicBezTo>
                <a:cubicBezTo>
                  <a:pt x="31998" y="2845"/>
                  <a:pt x="31992" y="2836"/>
                  <a:pt x="31988" y="2831"/>
                </a:cubicBezTo>
                <a:lnTo>
                  <a:pt x="31988" y="2831"/>
                </a:lnTo>
                <a:cubicBezTo>
                  <a:pt x="31990" y="2832"/>
                  <a:pt x="31992" y="2833"/>
                  <a:pt x="31995" y="2833"/>
                </a:cubicBezTo>
                <a:cubicBezTo>
                  <a:pt x="32001" y="2833"/>
                  <a:pt x="32007" y="2826"/>
                  <a:pt x="32007" y="2797"/>
                </a:cubicBezTo>
                <a:cubicBezTo>
                  <a:pt x="32007" y="2776"/>
                  <a:pt x="32037" y="2754"/>
                  <a:pt x="32055" y="2754"/>
                </a:cubicBezTo>
                <a:cubicBezTo>
                  <a:pt x="32062" y="2754"/>
                  <a:pt x="32068" y="2758"/>
                  <a:pt x="32068" y="2767"/>
                </a:cubicBezTo>
                <a:lnTo>
                  <a:pt x="32098" y="2797"/>
                </a:lnTo>
                <a:cubicBezTo>
                  <a:pt x="31885" y="2493"/>
                  <a:pt x="31672" y="2189"/>
                  <a:pt x="31338" y="1825"/>
                </a:cubicBezTo>
                <a:lnTo>
                  <a:pt x="31065" y="1490"/>
                </a:lnTo>
                <a:lnTo>
                  <a:pt x="30913" y="1338"/>
                </a:lnTo>
                <a:cubicBezTo>
                  <a:pt x="30852" y="1308"/>
                  <a:pt x="30761" y="1247"/>
                  <a:pt x="30669" y="1186"/>
                </a:cubicBezTo>
                <a:cubicBezTo>
                  <a:pt x="30639" y="1156"/>
                  <a:pt x="30609" y="1095"/>
                  <a:pt x="30578" y="1065"/>
                </a:cubicBezTo>
                <a:lnTo>
                  <a:pt x="30578" y="1004"/>
                </a:lnTo>
                <a:cubicBezTo>
                  <a:pt x="30396" y="822"/>
                  <a:pt x="30244" y="639"/>
                  <a:pt x="30092" y="457"/>
                </a:cubicBezTo>
                <a:lnTo>
                  <a:pt x="29636" y="1"/>
                </a:lnTo>
                <a:close/>
              </a:path>
            </a:pathLst>
          </a:custGeom>
          <a:solidFill>
            <a:srgbClr val="EEB087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11"/>
          <p:cNvPicPr preferRelativeResize="0"/>
          <p:nvPr/>
        </p:nvPicPr>
        <p:blipFill rotWithShape="1">
          <a:blip r:embed="rId2">
            <a:alphaModFix/>
          </a:blip>
          <a:srcRect b="15597"/>
          <a:stretch/>
        </p:blipFill>
        <p:spPr>
          <a:xfrm rot="10800000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11"/>
          <p:cNvSpPr txBox="1">
            <a:spLocks noGrp="1"/>
          </p:cNvSpPr>
          <p:nvPr>
            <p:ph type="title" hasCustomPrompt="1"/>
          </p:nvPr>
        </p:nvSpPr>
        <p:spPr>
          <a:xfrm>
            <a:off x="1843150" y="1558475"/>
            <a:ext cx="5457600" cy="1511100"/>
          </a:xfrm>
          <a:prstGeom prst="rect">
            <a:avLst/>
          </a:prstGeom>
        </p:spPr>
        <p:txBody>
          <a:bodyPr spcFirstLastPara="1" wrap="square" lIns="92500" tIns="92500" rIns="92500" bIns="925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1pPr>
            <a:lvl2pPr lvl="1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2pPr>
            <a:lvl3pPr lvl="2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3pPr>
            <a:lvl4pPr lvl="3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4pPr>
            <a:lvl5pPr lvl="4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5pPr>
            <a:lvl6pPr lvl="5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6pPr>
            <a:lvl7pPr lvl="6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7pPr>
            <a:lvl8pPr lvl="7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8pPr>
            <a:lvl9pPr lvl="8" algn="ctr"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9pPr>
          </a:lstStyle>
          <a:p>
            <a:r>
              <a:t>xx%</a:t>
            </a:r>
          </a:p>
        </p:txBody>
      </p:sp>
      <p:sp>
        <p:nvSpPr>
          <p:cNvPr id="534" name="Google Shape;534;p11"/>
          <p:cNvSpPr txBox="1">
            <a:spLocks noGrp="1"/>
          </p:cNvSpPr>
          <p:nvPr>
            <p:ph type="subTitle" idx="1"/>
          </p:nvPr>
        </p:nvSpPr>
        <p:spPr>
          <a:xfrm>
            <a:off x="1843150" y="3069625"/>
            <a:ext cx="5457600" cy="713400"/>
          </a:xfrm>
          <a:prstGeom prst="rect">
            <a:avLst/>
          </a:prstGeom>
        </p:spPr>
        <p:txBody>
          <a:bodyPr spcFirstLastPara="1" wrap="square" lIns="92500" tIns="92500" rIns="92500" bIns="925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535" name="Google Shape;535;p11"/>
          <p:cNvGrpSpPr/>
          <p:nvPr/>
        </p:nvGrpSpPr>
        <p:grpSpPr>
          <a:xfrm rot="10800000">
            <a:off x="7472687" y="-487400"/>
            <a:ext cx="1696417" cy="1981155"/>
            <a:chOff x="-22" y="3172125"/>
            <a:chExt cx="1696417" cy="1981155"/>
          </a:xfrm>
        </p:grpSpPr>
        <p:sp>
          <p:nvSpPr>
            <p:cNvPr id="536" name="Google Shape;536;p11"/>
            <p:cNvSpPr/>
            <p:nvPr/>
          </p:nvSpPr>
          <p:spPr>
            <a:xfrm rot="5400000">
              <a:off x="-118704" y="3290807"/>
              <a:ext cx="1933781" cy="1696417"/>
            </a:xfrm>
            <a:custGeom>
              <a:avLst/>
              <a:gdLst/>
              <a:ahLst/>
              <a:cxnLst/>
              <a:rect l="l" t="t" r="r" b="b"/>
              <a:pathLst>
                <a:path w="67023" h="58786" extrusionOk="0">
                  <a:moveTo>
                    <a:pt x="55047" y="0"/>
                  </a:moveTo>
                  <a:cubicBezTo>
                    <a:pt x="54712" y="61"/>
                    <a:pt x="54408" y="182"/>
                    <a:pt x="54135" y="365"/>
                  </a:cubicBezTo>
                  <a:cubicBezTo>
                    <a:pt x="53649" y="790"/>
                    <a:pt x="53557" y="1641"/>
                    <a:pt x="53253" y="2189"/>
                  </a:cubicBezTo>
                  <a:cubicBezTo>
                    <a:pt x="52980" y="2675"/>
                    <a:pt x="52554" y="3100"/>
                    <a:pt x="52038" y="3313"/>
                  </a:cubicBezTo>
                  <a:cubicBezTo>
                    <a:pt x="51946" y="3374"/>
                    <a:pt x="51825" y="3404"/>
                    <a:pt x="51703" y="3404"/>
                  </a:cubicBezTo>
                  <a:cubicBezTo>
                    <a:pt x="51673" y="3465"/>
                    <a:pt x="51612" y="3526"/>
                    <a:pt x="51582" y="3556"/>
                  </a:cubicBezTo>
                  <a:cubicBezTo>
                    <a:pt x="51490" y="4012"/>
                    <a:pt x="51247" y="4438"/>
                    <a:pt x="50852" y="4711"/>
                  </a:cubicBezTo>
                  <a:cubicBezTo>
                    <a:pt x="50700" y="4985"/>
                    <a:pt x="50548" y="5259"/>
                    <a:pt x="50427" y="5562"/>
                  </a:cubicBezTo>
                  <a:cubicBezTo>
                    <a:pt x="50335" y="5866"/>
                    <a:pt x="50123" y="6110"/>
                    <a:pt x="49880" y="6322"/>
                  </a:cubicBezTo>
                  <a:cubicBezTo>
                    <a:pt x="49880" y="6292"/>
                    <a:pt x="49880" y="6292"/>
                    <a:pt x="49880" y="6262"/>
                  </a:cubicBezTo>
                  <a:cubicBezTo>
                    <a:pt x="49846" y="6183"/>
                    <a:pt x="49774" y="6146"/>
                    <a:pt x="49673" y="6146"/>
                  </a:cubicBezTo>
                  <a:cubicBezTo>
                    <a:pt x="49501" y="6146"/>
                    <a:pt x="49243" y="6253"/>
                    <a:pt x="48937" y="6444"/>
                  </a:cubicBezTo>
                  <a:cubicBezTo>
                    <a:pt x="48694" y="6930"/>
                    <a:pt x="48421" y="7386"/>
                    <a:pt x="48117" y="7842"/>
                  </a:cubicBezTo>
                  <a:cubicBezTo>
                    <a:pt x="48238" y="8237"/>
                    <a:pt x="47904" y="8815"/>
                    <a:pt x="47752" y="9301"/>
                  </a:cubicBezTo>
                  <a:cubicBezTo>
                    <a:pt x="47661" y="9332"/>
                    <a:pt x="47600" y="9362"/>
                    <a:pt x="47509" y="9392"/>
                  </a:cubicBezTo>
                  <a:cubicBezTo>
                    <a:pt x="47357" y="9423"/>
                    <a:pt x="47144" y="9423"/>
                    <a:pt x="46962" y="9453"/>
                  </a:cubicBezTo>
                  <a:cubicBezTo>
                    <a:pt x="45776" y="10882"/>
                    <a:pt x="44348" y="12310"/>
                    <a:pt x="42980" y="13739"/>
                  </a:cubicBezTo>
                  <a:cubicBezTo>
                    <a:pt x="41308" y="15471"/>
                    <a:pt x="39849" y="16991"/>
                    <a:pt x="38420" y="18359"/>
                  </a:cubicBezTo>
                  <a:cubicBezTo>
                    <a:pt x="38086" y="19058"/>
                    <a:pt x="37569" y="19605"/>
                    <a:pt x="36901" y="19970"/>
                  </a:cubicBezTo>
                  <a:cubicBezTo>
                    <a:pt x="36779" y="20031"/>
                    <a:pt x="36627" y="20092"/>
                    <a:pt x="36475" y="20092"/>
                  </a:cubicBezTo>
                  <a:cubicBezTo>
                    <a:pt x="35320" y="21064"/>
                    <a:pt x="34135" y="21976"/>
                    <a:pt x="32888" y="22797"/>
                  </a:cubicBezTo>
                  <a:cubicBezTo>
                    <a:pt x="32645" y="22949"/>
                    <a:pt x="32372" y="23101"/>
                    <a:pt x="32098" y="23192"/>
                  </a:cubicBezTo>
                  <a:cubicBezTo>
                    <a:pt x="32037" y="23283"/>
                    <a:pt x="31976" y="23374"/>
                    <a:pt x="31916" y="23465"/>
                  </a:cubicBezTo>
                  <a:cubicBezTo>
                    <a:pt x="31217" y="24377"/>
                    <a:pt x="30609" y="25320"/>
                    <a:pt x="30001" y="26262"/>
                  </a:cubicBezTo>
                  <a:lnTo>
                    <a:pt x="29150" y="26687"/>
                  </a:lnTo>
                  <a:cubicBezTo>
                    <a:pt x="28137" y="27760"/>
                    <a:pt x="26803" y="28482"/>
                    <a:pt x="25806" y="28482"/>
                  </a:cubicBezTo>
                  <a:cubicBezTo>
                    <a:pt x="25786" y="28482"/>
                    <a:pt x="25766" y="28481"/>
                    <a:pt x="25745" y="28481"/>
                  </a:cubicBezTo>
                  <a:cubicBezTo>
                    <a:pt x="23982" y="30274"/>
                    <a:pt x="22554" y="31156"/>
                    <a:pt x="20244" y="32797"/>
                  </a:cubicBezTo>
                  <a:cubicBezTo>
                    <a:pt x="19727" y="33162"/>
                    <a:pt x="19149" y="33466"/>
                    <a:pt x="18542" y="33618"/>
                  </a:cubicBezTo>
                  <a:cubicBezTo>
                    <a:pt x="18146" y="33891"/>
                    <a:pt x="17812" y="34226"/>
                    <a:pt x="17538" y="34621"/>
                  </a:cubicBezTo>
                  <a:cubicBezTo>
                    <a:pt x="17569" y="34712"/>
                    <a:pt x="17599" y="34803"/>
                    <a:pt x="17630" y="34894"/>
                  </a:cubicBezTo>
                  <a:cubicBezTo>
                    <a:pt x="17417" y="34985"/>
                    <a:pt x="17204" y="35046"/>
                    <a:pt x="16991" y="35168"/>
                  </a:cubicBezTo>
                  <a:cubicBezTo>
                    <a:pt x="16657" y="35350"/>
                    <a:pt x="16323" y="35593"/>
                    <a:pt x="15988" y="35836"/>
                  </a:cubicBezTo>
                  <a:cubicBezTo>
                    <a:pt x="15745" y="36140"/>
                    <a:pt x="15502" y="36475"/>
                    <a:pt x="15228" y="36779"/>
                  </a:cubicBezTo>
                  <a:cubicBezTo>
                    <a:pt x="14803" y="36900"/>
                    <a:pt x="14438" y="37265"/>
                    <a:pt x="14286" y="37691"/>
                  </a:cubicBezTo>
                  <a:cubicBezTo>
                    <a:pt x="14195" y="37782"/>
                    <a:pt x="14104" y="37873"/>
                    <a:pt x="14043" y="37934"/>
                  </a:cubicBezTo>
                  <a:cubicBezTo>
                    <a:pt x="13405" y="38815"/>
                    <a:pt x="12858" y="39666"/>
                    <a:pt x="12250" y="40517"/>
                  </a:cubicBezTo>
                  <a:cubicBezTo>
                    <a:pt x="12858" y="40943"/>
                    <a:pt x="11490" y="41824"/>
                    <a:pt x="11125" y="42463"/>
                  </a:cubicBezTo>
                  <a:cubicBezTo>
                    <a:pt x="10608" y="42706"/>
                    <a:pt x="10183" y="43071"/>
                    <a:pt x="9909" y="43557"/>
                  </a:cubicBezTo>
                  <a:cubicBezTo>
                    <a:pt x="9575" y="44165"/>
                    <a:pt x="9240" y="44742"/>
                    <a:pt x="9362" y="45198"/>
                  </a:cubicBezTo>
                  <a:cubicBezTo>
                    <a:pt x="9757" y="46597"/>
                    <a:pt x="9696" y="46627"/>
                    <a:pt x="7326" y="47843"/>
                  </a:cubicBezTo>
                  <a:cubicBezTo>
                    <a:pt x="7204" y="47904"/>
                    <a:pt x="7082" y="47964"/>
                    <a:pt x="6961" y="48025"/>
                  </a:cubicBezTo>
                  <a:cubicBezTo>
                    <a:pt x="6809" y="48207"/>
                    <a:pt x="6505" y="48511"/>
                    <a:pt x="6535" y="48572"/>
                  </a:cubicBezTo>
                  <a:cubicBezTo>
                    <a:pt x="6657" y="48785"/>
                    <a:pt x="6535" y="49089"/>
                    <a:pt x="6322" y="49393"/>
                  </a:cubicBezTo>
                  <a:cubicBezTo>
                    <a:pt x="6292" y="49545"/>
                    <a:pt x="6231" y="49666"/>
                    <a:pt x="6140" y="49758"/>
                  </a:cubicBezTo>
                  <a:cubicBezTo>
                    <a:pt x="5867" y="49970"/>
                    <a:pt x="5593" y="50153"/>
                    <a:pt x="5289" y="50274"/>
                  </a:cubicBezTo>
                  <a:cubicBezTo>
                    <a:pt x="5198" y="50518"/>
                    <a:pt x="5046" y="50730"/>
                    <a:pt x="4863" y="50943"/>
                  </a:cubicBezTo>
                  <a:cubicBezTo>
                    <a:pt x="4316" y="51733"/>
                    <a:pt x="3708" y="52493"/>
                    <a:pt x="3009" y="53162"/>
                  </a:cubicBezTo>
                  <a:cubicBezTo>
                    <a:pt x="2888" y="53253"/>
                    <a:pt x="2736" y="53314"/>
                    <a:pt x="2553" y="53344"/>
                  </a:cubicBezTo>
                  <a:cubicBezTo>
                    <a:pt x="2401" y="53527"/>
                    <a:pt x="2189" y="53679"/>
                    <a:pt x="2006" y="53861"/>
                  </a:cubicBezTo>
                  <a:cubicBezTo>
                    <a:pt x="1702" y="54165"/>
                    <a:pt x="1459" y="54530"/>
                    <a:pt x="1398" y="54955"/>
                  </a:cubicBezTo>
                  <a:cubicBezTo>
                    <a:pt x="1338" y="55411"/>
                    <a:pt x="1094" y="55776"/>
                    <a:pt x="760" y="56050"/>
                  </a:cubicBezTo>
                  <a:cubicBezTo>
                    <a:pt x="517" y="56293"/>
                    <a:pt x="243" y="56536"/>
                    <a:pt x="0" y="56779"/>
                  </a:cubicBezTo>
                  <a:lnTo>
                    <a:pt x="0" y="58785"/>
                  </a:lnTo>
                  <a:lnTo>
                    <a:pt x="65169" y="58785"/>
                  </a:lnTo>
                  <a:lnTo>
                    <a:pt x="670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 rot="5400000">
              <a:off x="-92405" y="3364480"/>
              <a:ext cx="1881183" cy="1696417"/>
            </a:xfrm>
            <a:custGeom>
              <a:avLst/>
              <a:gdLst/>
              <a:ahLst/>
              <a:cxnLst/>
              <a:rect l="l" t="t" r="r" b="b"/>
              <a:pathLst>
                <a:path w="65200" h="58786" extrusionOk="0">
                  <a:moveTo>
                    <a:pt x="52767" y="0"/>
                  </a:moveTo>
                  <a:cubicBezTo>
                    <a:pt x="52342" y="486"/>
                    <a:pt x="51886" y="973"/>
                    <a:pt x="51399" y="1489"/>
                  </a:cubicBezTo>
                  <a:cubicBezTo>
                    <a:pt x="51308" y="1763"/>
                    <a:pt x="51156" y="2037"/>
                    <a:pt x="50943" y="2249"/>
                  </a:cubicBezTo>
                  <a:lnTo>
                    <a:pt x="51095" y="2280"/>
                  </a:lnTo>
                  <a:lnTo>
                    <a:pt x="50244" y="3496"/>
                  </a:lnTo>
                  <a:cubicBezTo>
                    <a:pt x="50184" y="3952"/>
                    <a:pt x="49940" y="4347"/>
                    <a:pt x="49576" y="4620"/>
                  </a:cubicBezTo>
                  <a:cubicBezTo>
                    <a:pt x="49454" y="4894"/>
                    <a:pt x="49302" y="5167"/>
                    <a:pt x="49211" y="5441"/>
                  </a:cubicBezTo>
                  <a:cubicBezTo>
                    <a:pt x="49120" y="5714"/>
                    <a:pt x="48937" y="5988"/>
                    <a:pt x="48694" y="6170"/>
                  </a:cubicBezTo>
                  <a:lnTo>
                    <a:pt x="48694" y="6140"/>
                  </a:lnTo>
                  <a:cubicBezTo>
                    <a:pt x="48658" y="6055"/>
                    <a:pt x="48588" y="6014"/>
                    <a:pt x="48486" y="6014"/>
                  </a:cubicBezTo>
                  <a:cubicBezTo>
                    <a:pt x="48332" y="6014"/>
                    <a:pt x="48106" y="6109"/>
                    <a:pt x="47813" y="6292"/>
                  </a:cubicBezTo>
                  <a:cubicBezTo>
                    <a:pt x="47600" y="6778"/>
                    <a:pt x="47357" y="7234"/>
                    <a:pt x="47083" y="7690"/>
                  </a:cubicBezTo>
                  <a:cubicBezTo>
                    <a:pt x="47205" y="8055"/>
                    <a:pt x="46901" y="8602"/>
                    <a:pt x="46779" y="9088"/>
                  </a:cubicBezTo>
                  <a:cubicBezTo>
                    <a:pt x="46718" y="9119"/>
                    <a:pt x="46658" y="9180"/>
                    <a:pt x="46567" y="9180"/>
                  </a:cubicBezTo>
                  <a:cubicBezTo>
                    <a:pt x="46415" y="9210"/>
                    <a:pt x="46202" y="9240"/>
                    <a:pt x="46019" y="9240"/>
                  </a:cubicBezTo>
                  <a:cubicBezTo>
                    <a:pt x="44956" y="10669"/>
                    <a:pt x="43679" y="12098"/>
                    <a:pt x="42433" y="13496"/>
                  </a:cubicBezTo>
                  <a:cubicBezTo>
                    <a:pt x="40913" y="15228"/>
                    <a:pt x="39575" y="16778"/>
                    <a:pt x="38208" y="18237"/>
                  </a:cubicBezTo>
                  <a:cubicBezTo>
                    <a:pt x="37904" y="18937"/>
                    <a:pt x="37387" y="19544"/>
                    <a:pt x="36749" y="19970"/>
                  </a:cubicBezTo>
                  <a:cubicBezTo>
                    <a:pt x="36627" y="20061"/>
                    <a:pt x="36475" y="20122"/>
                    <a:pt x="36323" y="20122"/>
                  </a:cubicBezTo>
                  <a:cubicBezTo>
                    <a:pt x="35199" y="21216"/>
                    <a:pt x="34013" y="22250"/>
                    <a:pt x="32767" y="23222"/>
                  </a:cubicBezTo>
                  <a:cubicBezTo>
                    <a:pt x="32524" y="23405"/>
                    <a:pt x="32281" y="23557"/>
                    <a:pt x="31977" y="23678"/>
                  </a:cubicBezTo>
                  <a:cubicBezTo>
                    <a:pt x="31946" y="23800"/>
                    <a:pt x="31885" y="23891"/>
                    <a:pt x="31825" y="23982"/>
                  </a:cubicBezTo>
                  <a:cubicBezTo>
                    <a:pt x="31095" y="25016"/>
                    <a:pt x="30487" y="26049"/>
                    <a:pt x="29818" y="27083"/>
                  </a:cubicBezTo>
                  <a:lnTo>
                    <a:pt x="28967" y="27630"/>
                  </a:lnTo>
                  <a:cubicBezTo>
                    <a:pt x="27873" y="28846"/>
                    <a:pt x="26384" y="29697"/>
                    <a:pt x="25320" y="29727"/>
                  </a:cubicBezTo>
                  <a:cubicBezTo>
                    <a:pt x="23435" y="31612"/>
                    <a:pt x="21916" y="32554"/>
                    <a:pt x="19423" y="34165"/>
                  </a:cubicBezTo>
                  <a:cubicBezTo>
                    <a:pt x="18876" y="34529"/>
                    <a:pt x="18268" y="34803"/>
                    <a:pt x="17630" y="34925"/>
                  </a:cubicBezTo>
                  <a:cubicBezTo>
                    <a:pt x="17235" y="35168"/>
                    <a:pt x="16870" y="35472"/>
                    <a:pt x="16596" y="35836"/>
                  </a:cubicBezTo>
                  <a:cubicBezTo>
                    <a:pt x="16627" y="35928"/>
                    <a:pt x="16657" y="36019"/>
                    <a:pt x="16688" y="36110"/>
                  </a:cubicBezTo>
                  <a:cubicBezTo>
                    <a:pt x="16475" y="36201"/>
                    <a:pt x="16262" y="36232"/>
                    <a:pt x="16049" y="36353"/>
                  </a:cubicBezTo>
                  <a:cubicBezTo>
                    <a:pt x="15684" y="36536"/>
                    <a:pt x="15350" y="36718"/>
                    <a:pt x="15046" y="36961"/>
                  </a:cubicBezTo>
                  <a:cubicBezTo>
                    <a:pt x="14803" y="37235"/>
                    <a:pt x="14560" y="37508"/>
                    <a:pt x="14317" y="37782"/>
                  </a:cubicBezTo>
                  <a:cubicBezTo>
                    <a:pt x="13861" y="37873"/>
                    <a:pt x="13496" y="38207"/>
                    <a:pt x="13374" y="38633"/>
                  </a:cubicBezTo>
                  <a:cubicBezTo>
                    <a:pt x="13283" y="38694"/>
                    <a:pt x="13192" y="38754"/>
                    <a:pt x="13131" y="38846"/>
                  </a:cubicBezTo>
                  <a:cubicBezTo>
                    <a:pt x="12523" y="39606"/>
                    <a:pt x="12007" y="40396"/>
                    <a:pt x="11459" y="41156"/>
                  </a:cubicBezTo>
                  <a:cubicBezTo>
                    <a:pt x="12098" y="41581"/>
                    <a:pt x="10791" y="42311"/>
                    <a:pt x="10426" y="42888"/>
                  </a:cubicBezTo>
                  <a:cubicBezTo>
                    <a:pt x="9970" y="43071"/>
                    <a:pt x="9545" y="43405"/>
                    <a:pt x="9301" y="43861"/>
                  </a:cubicBezTo>
                  <a:cubicBezTo>
                    <a:pt x="9028" y="44408"/>
                    <a:pt x="8724" y="44955"/>
                    <a:pt x="8876" y="45381"/>
                  </a:cubicBezTo>
                  <a:cubicBezTo>
                    <a:pt x="9332" y="46688"/>
                    <a:pt x="9301" y="46718"/>
                    <a:pt x="7022" y="47843"/>
                  </a:cubicBezTo>
                  <a:cubicBezTo>
                    <a:pt x="6900" y="47873"/>
                    <a:pt x="6779" y="47934"/>
                    <a:pt x="6687" y="47995"/>
                  </a:cubicBezTo>
                  <a:cubicBezTo>
                    <a:pt x="6505" y="48177"/>
                    <a:pt x="6231" y="48451"/>
                    <a:pt x="6262" y="48511"/>
                  </a:cubicBezTo>
                  <a:cubicBezTo>
                    <a:pt x="6444" y="48815"/>
                    <a:pt x="6231" y="49180"/>
                    <a:pt x="5897" y="49636"/>
                  </a:cubicBezTo>
                  <a:cubicBezTo>
                    <a:pt x="5836" y="49545"/>
                    <a:pt x="5836" y="49484"/>
                    <a:pt x="5836" y="49393"/>
                  </a:cubicBezTo>
                  <a:cubicBezTo>
                    <a:pt x="5502" y="49879"/>
                    <a:pt x="5016" y="50092"/>
                    <a:pt x="4803" y="50670"/>
                  </a:cubicBezTo>
                  <a:cubicBezTo>
                    <a:pt x="4590" y="51217"/>
                    <a:pt x="4225" y="51429"/>
                    <a:pt x="3921" y="51885"/>
                  </a:cubicBezTo>
                  <a:cubicBezTo>
                    <a:pt x="3374" y="52676"/>
                    <a:pt x="2706" y="53344"/>
                    <a:pt x="1915" y="53861"/>
                  </a:cubicBezTo>
                  <a:cubicBezTo>
                    <a:pt x="1611" y="54135"/>
                    <a:pt x="1459" y="54499"/>
                    <a:pt x="1398" y="54864"/>
                  </a:cubicBezTo>
                  <a:cubicBezTo>
                    <a:pt x="1338" y="55320"/>
                    <a:pt x="1095" y="55715"/>
                    <a:pt x="760" y="55989"/>
                  </a:cubicBezTo>
                  <a:cubicBezTo>
                    <a:pt x="517" y="56232"/>
                    <a:pt x="243" y="56475"/>
                    <a:pt x="0" y="56749"/>
                  </a:cubicBezTo>
                  <a:lnTo>
                    <a:pt x="0" y="58785"/>
                  </a:lnTo>
                  <a:lnTo>
                    <a:pt x="65199" y="58785"/>
                  </a:lnTo>
                  <a:lnTo>
                    <a:pt x="651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1"/>
            <p:cNvSpPr/>
            <p:nvPr/>
          </p:nvSpPr>
          <p:spPr>
            <a:xfrm rot="5400000">
              <a:off x="337714" y="3437770"/>
              <a:ext cx="14946" cy="690358"/>
            </a:xfrm>
            <a:custGeom>
              <a:avLst/>
              <a:gdLst/>
              <a:ahLst/>
              <a:cxnLst/>
              <a:rect l="l" t="t" r="r" b="b"/>
              <a:pathLst>
                <a:path w="518" h="23923" extrusionOk="0">
                  <a:moveTo>
                    <a:pt x="517" y="1"/>
                  </a:moveTo>
                  <a:cubicBezTo>
                    <a:pt x="396" y="31"/>
                    <a:pt x="274" y="62"/>
                    <a:pt x="152" y="62"/>
                  </a:cubicBezTo>
                  <a:lnTo>
                    <a:pt x="0" y="183"/>
                  </a:lnTo>
                  <a:lnTo>
                    <a:pt x="0" y="23922"/>
                  </a:lnTo>
                  <a:lnTo>
                    <a:pt x="517" y="23922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1"/>
            <p:cNvSpPr/>
            <p:nvPr/>
          </p:nvSpPr>
          <p:spPr>
            <a:xfrm rot="5400000">
              <a:off x="396493" y="3557898"/>
              <a:ext cx="14917" cy="807895"/>
            </a:xfrm>
            <a:custGeom>
              <a:avLst/>
              <a:gdLst/>
              <a:ahLst/>
              <a:cxnLst/>
              <a:rect l="l" t="t" r="r" b="b"/>
              <a:pathLst>
                <a:path w="517" h="27996" extrusionOk="0">
                  <a:moveTo>
                    <a:pt x="517" y="1"/>
                  </a:moveTo>
                  <a:cubicBezTo>
                    <a:pt x="334" y="153"/>
                    <a:pt x="183" y="305"/>
                    <a:pt x="0" y="426"/>
                  </a:cubicBezTo>
                  <a:lnTo>
                    <a:pt x="0" y="27995"/>
                  </a:lnTo>
                  <a:lnTo>
                    <a:pt x="517" y="27995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1"/>
            <p:cNvSpPr/>
            <p:nvPr/>
          </p:nvSpPr>
          <p:spPr>
            <a:xfrm rot="5400000">
              <a:off x="123258" y="3294418"/>
              <a:ext cx="14946" cy="261420"/>
            </a:xfrm>
            <a:custGeom>
              <a:avLst/>
              <a:gdLst/>
              <a:ahLst/>
              <a:cxnLst/>
              <a:rect l="l" t="t" r="r" b="b"/>
              <a:pathLst>
                <a:path w="518" h="9059" extrusionOk="0">
                  <a:moveTo>
                    <a:pt x="518" y="0"/>
                  </a:moveTo>
                  <a:cubicBezTo>
                    <a:pt x="366" y="152"/>
                    <a:pt x="153" y="304"/>
                    <a:pt x="1" y="517"/>
                  </a:cubicBezTo>
                  <a:lnTo>
                    <a:pt x="1" y="9058"/>
                  </a:lnTo>
                  <a:lnTo>
                    <a:pt x="518" y="9058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1"/>
            <p:cNvSpPr/>
            <p:nvPr/>
          </p:nvSpPr>
          <p:spPr>
            <a:xfrm rot="5400000">
              <a:off x="462255" y="3671013"/>
              <a:ext cx="14946" cy="939456"/>
            </a:xfrm>
            <a:custGeom>
              <a:avLst/>
              <a:gdLst/>
              <a:ahLst/>
              <a:cxnLst/>
              <a:rect l="l" t="t" r="r" b="b"/>
              <a:pathLst>
                <a:path w="518" h="32555" extrusionOk="0">
                  <a:moveTo>
                    <a:pt x="518" y="0"/>
                  </a:moveTo>
                  <a:lnTo>
                    <a:pt x="1" y="791"/>
                  </a:lnTo>
                  <a:lnTo>
                    <a:pt x="1" y="32554"/>
                  </a:lnTo>
                  <a:lnTo>
                    <a:pt x="518" y="32554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1"/>
            <p:cNvSpPr/>
            <p:nvPr/>
          </p:nvSpPr>
          <p:spPr>
            <a:xfrm rot="5400000">
              <a:off x="252185" y="3344393"/>
              <a:ext cx="16706" cy="521051"/>
            </a:xfrm>
            <a:custGeom>
              <a:avLst/>
              <a:gdLst/>
              <a:ahLst/>
              <a:cxnLst/>
              <a:rect l="l" t="t" r="r" b="b"/>
              <a:pathLst>
                <a:path w="579" h="18056" extrusionOk="0">
                  <a:moveTo>
                    <a:pt x="517" y="0"/>
                  </a:moveTo>
                  <a:cubicBezTo>
                    <a:pt x="426" y="152"/>
                    <a:pt x="305" y="304"/>
                    <a:pt x="213" y="426"/>
                  </a:cubicBezTo>
                  <a:cubicBezTo>
                    <a:pt x="578" y="669"/>
                    <a:pt x="335" y="973"/>
                    <a:pt x="1" y="1338"/>
                  </a:cubicBezTo>
                  <a:lnTo>
                    <a:pt x="1" y="18055"/>
                  </a:lnTo>
                  <a:lnTo>
                    <a:pt x="517" y="18055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1"/>
            <p:cNvSpPr/>
            <p:nvPr/>
          </p:nvSpPr>
          <p:spPr>
            <a:xfrm rot="5400000">
              <a:off x="755647" y="3915202"/>
              <a:ext cx="14051" cy="1525379"/>
            </a:xfrm>
            <a:custGeom>
              <a:avLst/>
              <a:gdLst/>
              <a:ahLst/>
              <a:cxnLst/>
              <a:rect l="l" t="t" r="r" b="b"/>
              <a:pathLst>
                <a:path w="487" h="52859" extrusionOk="0">
                  <a:moveTo>
                    <a:pt x="487" y="0"/>
                  </a:moveTo>
                  <a:cubicBezTo>
                    <a:pt x="426" y="91"/>
                    <a:pt x="335" y="152"/>
                    <a:pt x="244" y="243"/>
                  </a:cubicBezTo>
                  <a:cubicBezTo>
                    <a:pt x="244" y="243"/>
                    <a:pt x="244" y="213"/>
                    <a:pt x="244" y="213"/>
                  </a:cubicBezTo>
                  <a:cubicBezTo>
                    <a:pt x="183" y="122"/>
                    <a:pt x="92" y="91"/>
                    <a:pt x="0" y="91"/>
                  </a:cubicBezTo>
                  <a:lnTo>
                    <a:pt x="0" y="52858"/>
                  </a:lnTo>
                  <a:lnTo>
                    <a:pt x="487" y="52858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1"/>
            <p:cNvSpPr/>
            <p:nvPr/>
          </p:nvSpPr>
          <p:spPr>
            <a:xfrm rot="5400000">
              <a:off x="551275" y="3760898"/>
              <a:ext cx="14946" cy="1117507"/>
            </a:xfrm>
            <a:custGeom>
              <a:avLst/>
              <a:gdLst/>
              <a:ahLst/>
              <a:cxnLst/>
              <a:rect l="l" t="t" r="r" b="b"/>
              <a:pathLst>
                <a:path w="518" h="38725" extrusionOk="0">
                  <a:moveTo>
                    <a:pt x="517" y="0"/>
                  </a:moveTo>
                  <a:cubicBezTo>
                    <a:pt x="426" y="31"/>
                    <a:pt x="365" y="61"/>
                    <a:pt x="274" y="61"/>
                  </a:cubicBezTo>
                  <a:lnTo>
                    <a:pt x="1" y="335"/>
                  </a:lnTo>
                  <a:lnTo>
                    <a:pt x="1" y="38724"/>
                  </a:lnTo>
                  <a:lnTo>
                    <a:pt x="517" y="38724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1"/>
            <p:cNvSpPr/>
            <p:nvPr/>
          </p:nvSpPr>
          <p:spPr>
            <a:xfrm rot="5400000">
              <a:off x="841608" y="4187057"/>
              <a:ext cx="14051" cy="1695522"/>
            </a:xfrm>
            <a:custGeom>
              <a:avLst/>
              <a:gdLst/>
              <a:ahLst/>
              <a:cxnLst/>
              <a:rect l="l" t="t" r="r" b="b"/>
              <a:pathLst>
                <a:path w="487" h="58755" extrusionOk="0">
                  <a:moveTo>
                    <a:pt x="0" y="0"/>
                  </a:moveTo>
                  <a:lnTo>
                    <a:pt x="0" y="58755"/>
                  </a:lnTo>
                  <a:lnTo>
                    <a:pt x="487" y="58755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 rot="5400000">
              <a:off x="841161" y="4008594"/>
              <a:ext cx="14946" cy="1695522"/>
            </a:xfrm>
            <a:custGeom>
              <a:avLst/>
              <a:gdLst/>
              <a:ahLst/>
              <a:cxnLst/>
              <a:rect l="l" t="t" r="r" b="b"/>
              <a:pathLst>
                <a:path w="518" h="58755" extrusionOk="0">
                  <a:moveTo>
                    <a:pt x="1" y="0"/>
                  </a:moveTo>
                  <a:lnTo>
                    <a:pt x="1" y="58755"/>
                  </a:lnTo>
                  <a:lnTo>
                    <a:pt x="517" y="58755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 rot="5400000">
              <a:off x="651275" y="3839803"/>
              <a:ext cx="14946" cy="1317518"/>
            </a:xfrm>
            <a:custGeom>
              <a:avLst/>
              <a:gdLst/>
              <a:ahLst/>
              <a:cxnLst/>
              <a:rect l="l" t="t" r="r" b="b"/>
              <a:pathLst>
                <a:path w="518" h="45656" extrusionOk="0">
                  <a:moveTo>
                    <a:pt x="517" y="1"/>
                  </a:moveTo>
                  <a:cubicBezTo>
                    <a:pt x="395" y="123"/>
                    <a:pt x="274" y="244"/>
                    <a:pt x="183" y="366"/>
                  </a:cubicBezTo>
                  <a:lnTo>
                    <a:pt x="0" y="548"/>
                  </a:lnTo>
                  <a:lnTo>
                    <a:pt x="0" y="45655"/>
                  </a:lnTo>
                  <a:lnTo>
                    <a:pt x="517" y="45655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11"/>
          <p:cNvGrpSpPr/>
          <p:nvPr/>
        </p:nvGrpSpPr>
        <p:grpSpPr>
          <a:xfrm>
            <a:off x="-54869" y="4430323"/>
            <a:ext cx="2890597" cy="758861"/>
            <a:chOff x="-1618822" y="1926548"/>
            <a:chExt cx="2684682" cy="940582"/>
          </a:xfrm>
        </p:grpSpPr>
        <p:sp>
          <p:nvSpPr>
            <p:cNvPr id="549" name="Google Shape;549;p11"/>
            <p:cNvSpPr/>
            <p:nvPr/>
          </p:nvSpPr>
          <p:spPr>
            <a:xfrm>
              <a:off x="-1618822" y="1926548"/>
              <a:ext cx="2684682" cy="940581"/>
            </a:xfrm>
            <a:custGeom>
              <a:avLst/>
              <a:gdLst/>
              <a:ahLst/>
              <a:cxnLst/>
              <a:rect l="l" t="t" r="r" b="b"/>
              <a:pathLst>
                <a:path w="19509" h="6835" extrusionOk="0">
                  <a:moveTo>
                    <a:pt x="0" y="1"/>
                  </a:moveTo>
                  <a:lnTo>
                    <a:pt x="0" y="6338"/>
                  </a:lnTo>
                  <a:lnTo>
                    <a:pt x="19509" y="6835"/>
                  </a:lnTo>
                  <a:cubicBezTo>
                    <a:pt x="19509" y="6835"/>
                    <a:pt x="18534" y="5816"/>
                    <a:pt x="18095" y="5816"/>
                  </a:cubicBezTo>
                  <a:cubicBezTo>
                    <a:pt x="18073" y="5816"/>
                    <a:pt x="18052" y="5819"/>
                    <a:pt x="18033" y="5824"/>
                  </a:cubicBezTo>
                  <a:cubicBezTo>
                    <a:pt x="17963" y="5841"/>
                    <a:pt x="17894" y="5849"/>
                    <a:pt x="17824" y="5849"/>
                  </a:cubicBezTo>
                  <a:cubicBezTo>
                    <a:pt x="17495" y="5849"/>
                    <a:pt x="17178" y="5678"/>
                    <a:pt x="16926" y="5519"/>
                  </a:cubicBezTo>
                  <a:cubicBezTo>
                    <a:pt x="16657" y="5336"/>
                    <a:pt x="16700" y="5003"/>
                    <a:pt x="16308" y="5003"/>
                  </a:cubicBezTo>
                  <a:cubicBezTo>
                    <a:pt x="16255" y="5003"/>
                    <a:pt x="16194" y="5009"/>
                    <a:pt x="16124" y="5022"/>
                  </a:cubicBezTo>
                  <a:cubicBezTo>
                    <a:pt x="15937" y="5052"/>
                    <a:pt x="15781" y="5072"/>
                    <a:pt x="15637" y="5072"/>
                  </a:cubicBezTo>
                  <a:cubicBezTo>
                    <a:pt x="15308" y="5072"/>
                    <a:pt x="15039" y="4966"/>
                    <a:pt x="14616" y="4621"/>
                  </a:cubicBezTo>
                  <a:cubicBezTo>
                    <a:pt x="14022" y="4108"/>
                    <a:pt x="14022" y="3707"/>
                    <a:pt x="13108" y="3418"/>
                  </a:cubicBezTo>
                  <a:cubicBezTo>
                    <a:pt x="12939" y="3361"/>
                    <a:pt x="12795" y="3339"/>
                    <a:pt x="12669" y="3339"/>
                  </a:cubicBezTo>
                  <a:cubicBezTo>
                    <a:pt x="12279" y="3339"/>
                    <a:pt x="12055" y="3545"/>
                    <a:pt x="11780" y="3545"/>
                  </a:cubicBezTo>
                  <a:cubicBezTo>
                    <a:pt x="11669" y="3545"/>
                    <a:pt x="11549" y="3511"/>
                    <a:pt x="11407" y="3418"/>
                  </a:cubicBezTo>
                  <a:cubicBezTo>
                    <a:pt x="10813" y="3017"/>
                    <a:pt x="10428" y="3225"/>
                    <a:pt x="9771" y="2776"/>
                  </a:cubicBezTo>
                  <a:cubicBezTo>
                    <a:pt x="9097" y="2311"/>
                    <a:pt x="8696" y="2006"/>
                    <a:pt x="8407" y="2006"/>
                  </a:cubicBezTo>
                  <a:cubicBezTo>
                    <a:pt x="8204" y="2006"/>
                    <a:pt x="7737" y="2099"/>
                    <a:pt x="7296" y="2099"/>
                  </a:cubicBezTo>
                  <a:cubicBezTo>
                    <a:pt x="7075" y="2099"/>
                    <a:pt x="6861" y="2075"/>
                    <a:pt x="6690" y="2006"/>
                  </a:cubicBezTo>
                  <a:cubicBezTo>
                    <a:pt x="6193" y="1813"/>
                    <a:pt x="5888" y="1300"/>
                    <a:pt x="5487" y="1300"/>
                  </a:cubicBezTo>
                  <a:cubicBezTo>
                    <a:pt x="5121" y="1300"/>
                    <a:pt x="4596" y="887"/>
                    <a:pt x="3971" y="887"/>
                  </a:cubicBezTo>
                  <a:cubicBezTo>
                    <a:pt x="3910" y="887"/>
                    <a:pt x="3849" y="890"/>
                    <a:pt x="3786" y="899"/>
                  </a:cubicBezTo>
                  <a:cubicBezTo>
                    <a:pt x="3343" y="970"/>
                    <a:pt x="3019" y="1154"/>
                    <a:pt x="2717" y="1154"/>
                  </a:cubicBezTo>
                  <a:cubicBezTo>
                    <a:pt x="2538" y="1154"/>
                    <a:pt x="2367" y="1090"/>
                    <a:pt x="2182" y="899"/>
                  </a:cubicBezTo>
                  <a:cubicBezTo>
                    <a:pt x="1701" y="40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-1618822" y="1994942"/>
              <a:ext cx="2684682" cy="872188"/>
            </a:xfrm>
            <a:custGeom>
              <a:avLst/>
              <a:gdLst/>
              <a:ahLst/>
              <a:cxnLst/>
              <a:rect l="l" t="t" r="r" b="b"/>
              <a:pathLst>
                <a:path w="19509" h="6338" extrusionOk="0">
                  <a:moveTo>
                    <a:pt x="0" y="1"/>
                  </a:moveTo>
                  <a:lnTo>
                    <a:pt x="0" y="6338"/>
                  </a:lnTo>
                  <a:lnTo>
                    <a:pt x="19509" y="6338"/>
                  </a:lnTo>
                  <a:cubicBezTo>
                    <a:pt x="19509" y="6338"/>
                    <a:pt x="18604" y="5811"/>
                    <a:pt x="18145" y="5811"/>
                  </a:cubicBezTo>
                  <a:cubicBezTo>
                    <a:pt x="18104" y="5811"/>
                    <a:pt x="18066" y="5815"/>
                    <a:pt x="18033" y="5825"/>
                  </a:cubicBezTo>
                  <a:cubicBezTo>
                    <a:pt x="17963" y="5841"/>
                    <a:pt x="17894" y="5849"/>
                    <a:pt x="17824" y="5849"/>
                  </a:cubicBezTo>
                  <a:cubicBezTo>
                    <a:pt x="17495" y="5849"/>
                    <a:pt x="17178" y="5679"/>
                    <a:pt x="16926" y="5520"/>
                  </a:cubicBezTo>
                  <a:cubicBezTo>
                    <a:pt x="16657" y="5336"/>
                    <a:pt x="16700" y="5003"/>
                    <a:pt x="16308" y="5003"/>
                  </a:cubicBezTo>
                  <a:cubicBezTo>
                    <a:pt x="16255" y="5003"/>
                    <a:pt x="16194" y="5009"/>
                    <a:pt x="16124" y="5022"/>
                  </a:cubicBezTo>
                  <a:cubicBezTo>
                    <a:pt x="15937" y="5052"/>
                    <a:pt x="15781" y="5072"/>
                    <a:pt x="15637" y="5072"/>
                  </a:cubicBezTo>
                  <a:cubicBezTo>
                    <a:pt x="15308" y="5072"/>
                    <a:pt x="15039" y="4967"/>
                    <a:pt x="14616" y="4621"/>
                  </a:cubicBezTo>
                  <a:cubicBezTo>
                    <a:pt x="14022" y="4108"/>
                    <a:pt x="14022" y="4108"/>
                    <a:pt x="13108" y="3819"/>
                  </a:cubicBezTo>
                  <a:cubicBezTo>
                    <a:pt x="12939" y="3762"/>
                    <a:pt x="12795" y="3740"/>
                    <a:pt x="12669" y="3740"/>
                  </a:cubicBezTo>
                  <a:cubicBezTo>
                    <a:pt x="12279" y="3740"/>
                    <a:pt x="12055" y="3946"/>
                    <a:pt x="11780" y="3946"/>
                  </a:cubicBezTo>
                  <a:cubicBezTo>
                    <a:pt x="11669" y="3946"/>
                    <a:pt x="11549" y="3913"/>
                    <a:pt x="11407" y="3819"/>
                  </a:cubicBezTo>
                  <a:cubicBezTo>
                    <a:pt x="10813" y="3418"/>
                    <a:pt x="10428" y="3627"/>
                    <a:pt x="9771" y="3177"/>
                  </a:cubicBezTo>
                  <a:cubicBezTo>
                    <a:pt x="9097" y="2712"/>
                    <a:pt x="8696" y="2407"/>
                    <a:pt x="8407" y="2407"/>
                  </a:cubicBezTo>
                  <a:cubicBezTo>
                    <a:pt x="8102" y="2407"/>
                    <a:pt x="7204" y="2215"/>
                    <a:pt x="6690" y="2006"/>
                  </a:cubicBezTo>
                  <a:cubicBezTo>
                    <a:pt x="6193" y="1814"/>
                    <a:pt x="5888" y="1300"/>
                    <a:pt x="5487" y="1300"/>
                  </a:cubicBezTo>
                  <a:cubicBezTo>
                    <a:pt x="5121" y="1300"/>
                    <a:pt x="4596" y="887"/>
                    <a:pt x="3971" y="887"/>
                  </a:cubicBezTo>
                  <a:cubicBezTo>
                    <a:pt x="3910" y="887"/>
                    <a:pt x="3849" y="891"/>
                    <a:pt x="3786" y="899"/>
                  </a:cubicBezTo>
                  <a:cubicBezTo>
                    <a:pt x="3343" y="970"/>
                    <a:pt x="3019" y="1155"/>
                    <a:pt x="2717" y="1155"/>
                  </a:cubicBezTo>
                  <a:cubicBezTo>
                    <a:pt x="2538" y="1155"/>
                    <a:pt x="2367" y="1090"/>
                    <a:pt x="2182" y="899"/>
                  </a:cubicBezTo>
                  <a:cubicBezTo>
                    <a:pt x="1701" y="40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1" name="Google Shape;551;p11"/>
          <p:cNvPicPr preferRelativeResize="0"/>
          <p:nvPr/>
        </p:nvPicPr>
        <p:blipFill rotWithShape="1">
          <a:blip r:embed="rId3">
            <a:alphaModFix/>
          </a:blip>
          <a:srcRect r="54237"/>
          <a:stretch/>
        </p:blipFill>
        <p:spPr>
          <a:xfrm rot="-4011788">
            <a:off x="7930077" y="-158547"/>
            <a:ext cx="781602" cy="1706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2" name="Google Shape;552;p11"/>
          <p:cNvGrpSpPr/>
          <p:nvPr/>
        </p:nvGrpSpPr>
        <p:grpSpPr>
          <a:xfrm rot="7510611">
            <a:off x="8138144" y="583003"/>
            <a:ext cx="687836" cy="341302"/>
            <a:chOff x="-1065690" y="2132486"/>
            <a:chExt cx="1565641" cy="495316"/>
          </a:xfrm>
        </p:grpSpPr>
        <p:sp>
          <p:nvSpPr>
            <p:cNvPr id="553" name="Google Shape;553;p11"/>
            <p:cNvSpPr/>
            <p:nvPr/>
          </p:nvSpPr>
          <p:spPr>
            <a:xfrm>
              <a:off x="-1065690" y="2132486"/>
              <a:ext cx="1520400" cy="400200"/>
            </a:xfrm>
            <a:prstGeom prst="rect">
              <a:avLst/>
            </a:prstGeom>
            <a:solidFill>
              <a:srgbClr val="768950">
                <a:alpha val="4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4" name="Google Shape;554;p11"/>
            <p:cNvGrpSpPr/>
            <p:nvPr/>
          </p:nvGrpSpPr>
          <p:grpSpPr>
            <a:xfrm>
              <a:off x="451820" y="2132492"/>
              <a:ext cx="48131" cy="495310"/>
              <a:chOff x="451820" y="2132492"/>
              <a:chExt cx="48131" cy="495310"/>
            </a:xfrm>
          </p:grpSpPr>
          <p:grpSp>
            <p:nvGrpSpPr>
              <p:cNvPr id="555" name="Google Shape;555;p11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556" name="Google Shape;556;p11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11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11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11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11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1" name="Google Shape;561;p11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562" name="Google Shape;562;p11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11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11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11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11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67" name="Google Shape;567;p11"/>
            <p:cNvGrpSpPr/>
            <p:nvPr/>
          </p:nvGrpSpPr>
          <p:grpSpPr>
            <a:xfrm rot="10800000">
              <a:off x="-937330" y="2132492"/>
              <a:ext cx="48131" cy="495310"/>
              <a:chOff x="451820" y="2132492"/>
              <a:chExt cx="48131" cy="495310"/>
            </a:xfrm>
          </p:grpSpPr>
          <p:grpSp>
            <p:nvGrpSpPr>
              <p:cNvPr id="568" name="Google Shape;568;p11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569" name="Google Shape;569;p11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11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11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1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1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4" name="Google Shape;574;p11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575" name="Google Shape;575;p11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1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11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11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11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580" name="Google Shape;580;p11"/>
          <p:cNvPicPr preferRelativeResize="0"/>
          <p:nvPr/>
        </p:nvPicPr>
        <p:blipFill rotWithShape="1">
          <a:blip r:embed="rId4">
            <a:alphaModFix/>
          </a:blip>
          <a:srcRect l="15654"/>
          <a:stretch/>
        </p:blipFill>
        <p:spPr>
          <a:xfrm rot="2322311">
            <a:off x="57897" y="3973432"/>
            <a:ext cx="1042878" cy="12352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1" name="Google Shape;581;p11"/>
          <p:cNvGrpSpPr/>
          <p:nvPr/>
        </p:nvGrpSpPr>
        <p:grpSpPr>
          <a:xfrm rot="-9920513">
            <a:off x="121597" y="4730832"/>
            <a:ext cx="539582" cy="189818"/>
            <a:chOff x="-937330" y="2132492"/>
            <a:chExt cx="1437281" cy="495310"/>
          </a:xfrm>
        </p:grpSpPr>
        <p:sp>
          <p:nvSpPr>
            <p:cNvPr id="582" name="Google Shape;582;p11"/>
            <p:cNvSpPr/>
            <p:nvPr/>
          </p:nvSpPr>
          <p:spPr>
            <a:xfrm>
              <a:off x="-891600" y="2132500"/>
              <a:ext cx="1346400" cy="495300"/>
            </a:xfrm>
            <a:prstGeom prst="rect">
              <a:avLst/>
            </a:prstGeom>
            <a:solidFill>
              <a:srgbClr val="768950">
                <a:alpha val="4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3" name="Google Shape;583;p11"/>
            <p:cNvGrpSpPr/>
            <p:nvPr/>
          </p:nvGrpSpPr>
          <p:grpSpPr>
            <a:xfrm>
              <a:off x="451820" y="2132492"/>
              <a:ext cx="48131" cy="495310"/>
              <a:chOff x="451820" y="2132492"/>
              <a:chExt cx="48131" cy="495310"/>
            </a:xfrm>
          </p:grpSpPr>
          <p:grpSp>
            <p:nvGrpSpPr>
              <p:cNvPr id="584" name="Google Shape;584;p11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585" name="Google Shape;585;p11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11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11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11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11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0" name="Google Shape;590;p11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591" name="Google Shape;591;p11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11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11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11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11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96" name="Google Shape;596;p11"/>
            <p:cNvGrpSpPr/>
            <p:nvPr/>
          </p:nvGrpSpPr>
          <p:grpSpPr>
            <a:xfrm rot="10800000">
              <a:off x="-937330" y="2132492"/>
              <a:ext cx="48131" cy="495310"/>
              <a:chOff x="451820" y="2132492"/>
              <a:chExt cx="48131" cy="495310"/>
            </a:xfrm>
          </p:grpSpPr>
          <p:grpSp>
            <p:nvGrpSpPr>
              <p:cNvPr id="597" name="Google Shape;597;p11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598" name="Google Shape;598;p11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1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1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1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1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3" name="Google Shape;603;p11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604" name="Google Shape;604;p11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11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11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11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11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13"/>
          <p:cNvPicPr preferRelativeResize="0"/>
          <p:nvPr/>
        </p:nvPicPr>
        <p:blipFill rotWithShape="1">
          <a:blip r:embed="rId2">
            <a:alphaModFix/>
          </a:blip>
          <a:srcRect b="15597"/>
          <a:stretch/>
        </p:blipFill>
        <p:spPr>
          <a:xfrm rot="10800000"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2" name="Google Shape;612;p13"/>
          <p:cNvGrpSpPr/>
          <p:nvPr/>
        </p:nvGrpSpPr>
        <p:grpSpPr>
          <a:xfrm rot="10800000" flipH="1">
            <a:off x="-10580" y="-9619"/>
            <a:ext cx="1232001" cy="649848"/>
            <a:chOff x="-1618822" y="1926548"/>
            <a:chExt cx="2684682" cy="940582"/>
          </a:xfrm>
        </p:grpSpPr>
        <p:sp>
          <p:nvSpPr>
            <p:cNvPr id="613" name="Google Shape;613;p13"/>
            <p:cNvSpPr/>
            <p:nvPr/>
          </p:nvSpPr>
          <p:spPr>
            <a:xfrm>
              <a:off x="-1618822" y="1926548"/>
              <a:ext cx="2684682" cy="940581"/>
            </a:xfrm>
            <a:custGeom>
              <a:avLst/>
              <a:gdLst/>
              <a:ahLst/>
              <a:cxnLst/>
              <a:rect l="l" t="t" r="r" b="b"/>
              <a:pathLst>
                <a:path w="19509" h="6835" extrusionOk="0">
                  <a:moveTo>
                    <a:pt x="0" y="1"/>
                  </a:moveTo>
                  <a:lnTo>
                    <a:pt x="0" y="6338"/>
                  </a:lnTo>
                  <a:lnTo>
                    <a:pt x="19509" y="6835"/>
                  </a:lnTo>
                  <a:cubicBezTo>
                    <a:pt x="19509" y="6835"/>
                    <a:pt x="18534" y="5816"/>
                    <a:pt x="18095" y="5816"/>
                  </a:cubicBezTo>
                  <a:cubicBezTo>
                    <a:pt x="18073" y="5816"/>
                    <a:pt x="18052" y="5819"/>
                    <a:pt x="18033" y="5824"/>
                  </a:cubicBezTo>
                  <a:cubicBezTo>
                    <a:pt x="17963" y="5841"/>
                    <a:pt x="17894" y="5849"/>
                    <a:pt x="17824" y="5849"/>
                  </a:cubicBezTo>
                  <a:cubicBezTo>
                    <a:pt x="17495" y="5849"/>
                    <a:pt x="17178" y="5678"/>
                    <a:pt x="16926" y="5519"/>
                  </a:cubicBezTo>
                  <a:cubicBezTo>
                    <a:pt x="16657" y="5336"/>
                    <a:pt x="16700" y="5003"/>
                    <a:pt x="16308" y="5003"/>
                  </a:cubicBezTo>
                  <a:cubicBezTo>
                    <a:pt x="16255" y="5003"/>
                    <a:pt x="16194" y="5009"/>
                    <a:pt x="16124" y="5022"/>
                  </a:cubicBezTo>
                  <a:cubicBezTo>
                    <a:pt x="15937" y="5052"/>
                    <a:pt x="15781" y="5072"/>
                    <a:pt x="15637" y="5072"/>
                  </a:cubicBezTo>
                  <a:cubicBezTo>
                    <a:pt x="15308" y="5072"/>
                    <a:pt x="15039" y="4966"/>
                    <a:pt x="14616" y="4621"/>
                  </a:cubicBezTo>
                  <a:cubicBezTo>
                    <a:pt x="14022" y="4108"/>
                    <a:pt x="14022" y="3707"/>
                    <a:pt x="13108" y="3418"/>
                  </a:cubicBezTo>
                  <a:cubicBezTo>
                    <a:pt x="12939" y="3361"/>
                    <a:pt x="12795" y="3339"/>
                    <a:pt x="12669" y="3339"/>
                  </a:cubicBezTo>
                  <a:cubicBezTo>
                    <a:pt x="12279" y="3339"/>
                    <a:pt x="12055" y="3545"/>
                    <a:pt x="11780" y="3545"/>
                  </a:cubicBezTo>
                  <a:cubicBezTo>
                    <a:pt x="11669" y="3545"/>
                    <a:pt x="11549" y="3511"/>
                    <a:pt x="11407" y="3418"/>
                  </a:cubicBezTo>
                  <a:cubicBezTo>
                    <a:pt x="10813" y="3017"/>
                    <a:pt x="10428" y="3225"/>
                    <a:pt x="9771" y="2776"/>
                  </a:cubicBezTo>
                  <a:cubicBezTo>
                    <a:pt x="9097" y="2311"/>
                    <a:pt x="8696" y="2006"/>
                    <a:pt x="8407" y="2006"/>
                  </a:cubicBezTo>
                  <a:cubicBezTo>
                    <a:pt x="8204" y="2006"/>
                    <a:pt x="7737" y="2099"/>
                    <a:pt x="7296" y="2099"/>
                  </a:cubicBezTo>
                  <a:cubicBezTo>
                    <a:pt x="7075" y="2099"/>
                    <a:pt x="6861" y="2075"/>
                    <a:pt x="6690" y="2006"/>
                  </a:cubicBezTo>
                  <a:cubicBezTo>
                    <a:pt x="6193" y="1813"/>
                    <a:pt x="5888" y="1300"/>
                    <a:pt x="5487" y="1300"/>
                  </a:cubicBezTo>
                  <a:cubicBezTo>
                    <a:pt x="5121" y="1300"/>
                    <a:pt x="4596" y="887"/>
                    <a:pt x="3971" y="887"/>
                  </a:cubicBezTo>
                  <a:cubicBezTo>
                    <a:pt x="3910" y="887"/>
                    <a:pt x="3849" y="890"/>
                    <a:pt x="3786" y="899"/>
                  </a:cubicBezTo>
                  <a:cubicBezTo>
                    <a:pt x="3343" y="970"/>
                    <a:pt x="3019" y="1154"/>
                    <a:pt x="2717" y="1154"/>
                  </a:cubicBezTo>
                  <a:cubicBezTo>
                    <a:pt x="2538" y="1154"/>
                    <a:pt x="2367" y="1090"/>
                    <a:pt x="2182" y="899"/>
                  </a:cubicBezTo>
                  <a:cubicBezTo>
                    <a:pt x="1701" y="40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-1618822" y="1994942"/>
              <a:ext cx="2684682" cy="872188"/>
            </a:xfrm>
            <a:custGeom>
              <a:avLst/>
              <a:gdLst/>
              <a:ahLst/>
              <a:cxnLst/>
              <a:rect l="l" t="t" r="r" b="b"/>
              <a:pathLst>
                <a:path w="19509" h="6338" extrusionOk="0">
                  <a:moveTo>
                    <a:pt x="0" y="1"/>
                  </a:moveTo>
                  <a:lnTo>
                    <a:pt x="0" y="6338"/>
                  </a:lnTo>
                  <a:lnTo>
                    <a:pt x="19509" y="6338"/>
                  </a:lnTo>
                  <a:cubicBezTo>
                    <a:pt x="19509" y="6338"/>
                    <a:pt x="18604" y="5811"/>
                    <a:pt x="18145" y="5811"/>
                  </a:cubicBezTo>
                  <a:cubicBezTo>
                    <a:pt x="18104" y="5811"/>
                    <a:pt x="18066" y="5815"/>
                    <a:pt x="18033" y="5825"/>
                  </a:cubicBezTo>
                  <a:cubicBezTo>
                    <a:pt x="17963" y="5841"/>
                    <a:pt x="17894" y="5849"/>
                    <a:pt x="17824" y="5849"/>
                  </a:cubicBezTo>
                  <a:cubicBezTo>
                    <a:pt x="17495" y="5849"/>
                    <a:pt x="17178" y="5679"/>
                    <a:pt x="16926" y="5520"/>
                  </a:cubicBezTo>
                  <a:cubicBezTo>
                    <a:pt x="16657" y="5336"/>
                    <a:pt x="16700" y="5003"/>
                    <a:pt x="16308" y="5003"/>
                  </a:cubicBezTo>
                  <a:cubicBezTo>
                    <a:pt x="16255" y="5003"/>
                    <a:pt x="16194" y="5009"/>
                    <a:pt x="16124" y="5022"/>
                  </a:cubicBezTo>
                  <a:cubicBezTo>
                    <a:pt x="15937" y="5052"/>
                    <a:pt x="15781" y="5072"/>
                    <a:pt x="15637" y="5072"/>
                  </a:cubicBezTo>
                  <a:cubicBezTo>
                    <a:pt x="15308" y="5072"/>
                    <a:pt x="15039" y="4967"/>
                    <a:pt x="14616" y="4621"/>
                  </a:cubicBezTo>
                  <a:cubicBezTo>
                    <a:pt x="14022" y="4108"/>
                    <a:pt x="14022" y="4108"/>
                    <a:pt x="13108" y="3819"/>
                  </a:cubicBezTo>
                  <a:cubicBezTo>
                    <a:pt x="12939" y="3762"/>
                    <a:pt x="12795" y="3740"/>
                    <a:pt x="12669" y="3740"/>
                  </a:cubicBezTo>
                  <a:cubicBezTo>
                    <a:pt x="12279" y="3740"/>
                    <a:pt x="12055" y="3946"/>
                    <a:pt x="11780" y="3946"/>
                  </a:cubicBezTo>
                  <a:cubicBezTo>
                    <a:pt x="11669" y="3946"/>
                    <a:pt x="11549" y="3913"/>
                    <a:pt x="11407" y="3819"/>
                  </a:cubicBezTo>
                  <a:cubicBezTo>
                    <a:pt x="10813" y="3418"/>
                    <a:pt x="10428" y="3627"/>
                    <a:pt x="9771" y="3177"/>
                  </a:cubicBezTo>
                  <a:cubicBezTo>
                    <a:pt x="9097" y="2712"/>
                    <a:pt x="8696" y="2407"/>
                    <a:pt x="8407" y="2407"/>
                  </a:cubicBezTo>
                  <a:cubicBezTo>
                    <a:pt x="8102" y="2407"/>
                    <a:pt x="7204" y="2215"/>
                    <a:pt x="6690" y="2006"/>
                  </a:cubicBezTo>
                  <a:cubicBezTo>
                    <a:pt x="6193" y="1814"/>
                    <a:pt x="5888" y="1300"/>
                    <a:pt x="5487" y="1300"/>
                  </a:cubicBezTo>
                  <a:cubicBezTo>
                    <a:pt x="5121" y="1300"/>
                    <a:pt x="4596" y="887"/>
                    <a:pt x="3971" y="887"/>
                  </a:cubicBezTo>
                  <a:cubicBezTo>
                    <a:pt x="3910" y="887"/>
                    <a:pt x="3849" y="891"/>
                    <a:pt x="3786" y="899"/>
                  </a:cubicBezTo>
                  <a:cubicBezTo>
                    <a:pt x="3343" y="970"/>
                    <a:pt x="3019" y="1155"/>
                    <a:pt x="2717" y="1155"/>
                  </a:cubicBezTo>
                  <a:cubicBezTo>
                    <a:pt x="2538" y="1155"/>
                    <a:pt x="2367" y="1090"/>
                    <a:pt x="2182" y="899"/>
                  </a:cubicBezTo>
                  <a:cubicBezTo>
                    <a:pt x="1701" y="40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5" name="Google Shape;615;p13"/>
          <p:cNvSpPr txBox="1">
            <a:spLocks noGrp="1"/>
          </p:cNvSpPr>
          <p:nvPr>
            <p:ph type="title"/>
          </p:nvPr>
        </p:nvSpPr>
        <p:spPr>
          <a:xfrm>
            <a:off x="411300" y="157413"/>
            <a:ext cx="8321400" cy="572700"/>
          </a:xfrm>
          <a:prstGeom prst="rect">
            <a:avLst/>
          </a:prstGeom>
        </p:spPr>
        <p:txBody>
          <a:bodyPr spcFirstLastPara="1" wrap="square" lIns="92500" tIns="92500" rIns="92500" bIns="925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616" name="Google Shape;616;p13"/>
          <p:cNvPicPr preferRelativeResize="0"/>
          <p:nvPr/>
        </p:nvPicPr>
        <p:blipFill rotWithShape="1">
          <a:blip r:embed="rId3">
            <a:alphaModFix/>
          </a:blip>
          <a:srcRect l="-12275" t="-998" r="1287" b="-9988"/>
          <a:stretch/>
        </p:blipFill>
        <p:spPr>
          <a:xfrm flipH="1">
            <a:off x="52306" y="57125"/>
            <a:ext cx="687100" cy="686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7" name="Google Shape;617;p13"/>
          <p:cNvGrpSpPr/>
          <p:nvPr/>
        </p:nvGrpSpPr>
        <p:grpSpPr>
          <a:xfrm rot="-5400000" flipH="1">
            <a:off x="-224197" y="231750"/>
            <a:ext cx="572756" cy="223484"/>
            <a:chOff x="-937330" y="2132492"/>
            <a:chExt cx="1437281" cy="495310"/>
          </a:xfrm>
        </p:grpSpPr>
        <p:sp>
          <p:nvSpPr>
            <p:cNvPr id="618" name="Google Shape;618;p13"/>
            <p:cNvSpPr/>
            <p:nvPr/>
          </p:nvSpPr>
          <p:spPr>
            <a:xfrm>
              <a:off x="-891600" y="2132500"/>
              <a:ext cx="1346400" cy="495300"/>
            </a:xfrm>
            <a:prstGeom prst="rect">
              <a:avLst/>
            </a:prstGeom>
            <a:solidFill>
              <a:srgbClr val="768950">
                <a:alpha val="4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9" name="Google Shape;619;p13"/>
            <p:cNvGrpSpPr/>
            <p:nvPr/>
          </p:nvGrpSpPr>
          <p:grpSpPr>
            <a:xfrm>
              <a:off x="451820" y="2132492"/>
              <a:ext cx="48131" cy="495310"/>
              <a:chOff x="451820" y="2132492"/>
              <a:chExt cx="48131" cy="495310"/>
            </a:xfrm>
          </p:grpSpPr>
          <p:grpSp>
            <p:nvGrpSpPr>
              <p:cNvPr id="620" name="Google Shape;620;p13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621" name="Google Shape;621;p13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13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13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13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13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6" name="Google Shape;626;p13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627" name="Google Shape;627;p13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13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13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13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13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32" name="Google Shape;632;p13"/>
            <p:cNvGrpSpPr/>
            <p:nvPr/>
          </p:nvGrpSpPr>
          <p:grpSpPr>
            <a:xfrm rot="10800000">
              <a:off x="-937330" y="2132492"/>
              <a:ext cx="48131" cy="495310"/>
              <a:chOff x="451820" y="2132492"/>
              <a:chExt cx="48131" cy="495310"/>
            </a:xfrm>
          </p:grpSpPr>
          <p:grpSp>
            <p:nvGrpSpPr>
              <p:cNvPr id="633" name="Google Shape;633;p13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634" name="Google Shape;634;p13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3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13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13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13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9" name="Google Shape;639;p13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640" name="Google Shape;640;p13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13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13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13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3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645" name="Google Shape;645;p13"/>
          <p:cNvPicPr preferRelativeResize="0"/>
          <p:nvPr/>
        </p:nvPicPr>
        <p:blipFill rotWithShape="1">
          <a:blip r:embed="rId4">
            <a:alphaModFix/>
          </a:blip>
          <a:srcRect l="10604" t="34249" r="3181" b="-2096"/>
          <a:stretch/>
        </p:blipFill>
        <p:spPr>
          <a:xfrm rot="10800000">
            <a:off x="8121899" y="0"/>
            <a:ext cx="1022101" cy="8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" name="Google Shape;843;p20"/>
          <p:cNvPicPr preferRelativeResize="0"/>
          <p:nvPr/>
        </p:nvPicPr>
        <p:blipFill rotWithShape="1">
          <a:blip r:embed="rId2">
            <a:alphaModFix/>
          </a:blip>
          <a:srcRect b="15597"/>
          <a:stretch/>
        </p:blipFill>
        <p:spPr>
          <a:xfrm rot="10800000"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20"/>
          <p:cNvSpPr txBox="1">
            <a:spLocks noGrp="1"/>
          </p:cNvSpPr>
          <p:nvPr>
            <p:ph type="title"/>
          </p:nvPr>
        </p:nvSpPr>
        <p:spPr>
          <a:xfrm>
            <a:off x="2081100" y="257801"/>
            <a:ext cx="4945800" cy="1308300"/>
          </a:xfrm>
          <a:prstGeom prst="rect">
            <a:avLst/>
          </a:prstGeom>
        </p:spPr>
        <p:txBody>
          <a:bodyPr spcFirstLastPara="1" wrap="square" lIns="92500" tIns="92500" rIns="92500" bIns="925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845" name="Google Shape;845;p20"/>
          <p:cNvSpPr txBox="1">
            <a:spLocks noGrp="1"/>
          </p:cNvSpPr>
          <p:nvPr>
            <p:ph type="subTitle" idx="1"/>
          </p:nvPr>
        </p:nvSpPr>
        <p:spPr>
          <a:xfrm>
            <a:off x="2081100" y="1640796"/>
            <a:ext cx="4945800" cy="936300"/>
          </a:xfrm>
          <a:prstGeom prst="rect">
            <a:avLst/>
          </a:prstGeom>
        </p:spPr>
        <p:txBody>
          <a:bodyPr spcFirstLastPara="1" wrap="square" lIns="92500" tIns="92500" rIns="92500" bIns="925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20"/>
          <p:cNvSpPr txBox="1"/>
          <p:nvPr/>
        </p:nvSpPr>
        <p:spPr>
          <a:xfrm>
            <a:off x="2176050" y="3497125"/>
            <a:ext cx="47919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00" tIns="92500" rIns="92500" bIns="92500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Hanuman"/>
                <a:ea typeface="Hanuman"/>
                <a:cs typeface="Hanuman"/>
                <a:sym typeface="Hanuman"/>
              </a:rPr>
              <a:t>CREDITS:</a:t>
            </a:r>
            <a:r>
              <a:rPr lang="en" sz="1000">
                <a:solidFill>
                  <a:schemeClr val="dk1"/>
                </a:solidFill>
                <a:latin typeface="Hanuman"/>
                <a:ea typeface="Hanuman"/>
                <a:cs typeface="Hanuman"/>
                <a:sym typeface="Hanuman"/>
              </a:rPr>
              <a:t>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Hanuman"/>
                <a:ea typeface="Hanuman"/>
                <a:cs typeface="Hanuman"/>
                <a:sym typeface="Hanu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Hanuman"/>
                <a:ea typeface="Hanuman"/>
                <a:cs typeface="Hanuman"/>
                <a:sym typeface="Hanuman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Hanuman"/>
                <a:ea typeface="Hanuman"/>
                <a:cs typeface="Hanuman"/>
                <a:sym typeface="Hanu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Hanuman"/>
                <a:ea typeface="Hanuman"/>
                <a:cs typeface="Hanuman"/>
                <a:sym typeface="Hanuman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Hanuman"/>
                <a:ea typeface="Hanuman"/>
                <a:cs typeface="Hanuman"/>
                <a:sym typeface="Hanu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Hanuman"/>
                <a:ea typeface="Hanuman"/>
                <a:cs typeface="Hanuman"/>
                <a:sym typeface="Hanuman"/>
              </a:rPr>
              <a:t> </a:t>
            </a:r>
            <a:endParaRPr sz="1000" b="1" u="sng">
              <a:solidFill>
                <a:schemeClr val="dk1"/>
              </a:solidFill>
              <a:latin typeface="Hanuman"/>
              <a:ea typeface="Hanuman"/>
              <a:cs typeface="Hanuman"/>
              <a:sym typeface="Hanuman"/>
            </a:endParaRPr>
          </a:p>
        </p:txBody>
      </p:sp>
      <p:grpSp>
        <p:nvGrpSpPr>
          <p:cNvPr id="847" name="Google Shape;847;p20"/>
          <p:cNvGrpSpPr/>
          <p:nvPr/>
        </p:nvGrpSpPr>
        <p:grpSpPr>
          <a:xfrm rot="5400000">
            <a:off x="-1813659" y="1544286"/>
            <a:ext cx="4264787" cy="1176204"/>
            <a:chOff x="-172728" y="4421068"/>
            <a:chExt cx="5175713" cy="1427432"/>
          </a:xfrm>
        </p:grpSpPr>
        <p:sp>
          <p:nvSpPr>
            <p:cNvPr id="848" name="Google Shape;848;p20"/>
            <p:cNvSpPr/>
            <p:nvPr/>
          </p:nvSpPr>
          <p:spPr>
            <a:xfrm rot="10800000">
              <a:off x="-172728" y="4421068"/>
              <a:ext cx="5175713" cy="1364634"/>
            </a:xfrm>
            <a:custGeom>
              <a:avLst/>
              <a:gdLst/>
              <a:ahLst/>
              <a:cxnLst/>
              <a:rect l="l" t="t" r="r" b="b"/>
              <a:pathLst>
                <a:path w="33050" h="8714" extrusionOk="0">
                  <a:moveTo>
                    <a:pt x="0" y="0"/>
                  </a:moveTo>
                  <a:lnTo>
                    <a:pt x="0" y="8705"/>
                  </a:lnTo>
                  <a:cubicBezTo>
                    <a:pt x="27" y="8711"/>
                    <a:pt x="54" y="8714"/>
                    <a:pt x="80" y="8714"/>
                  </a:cubicBezTo>
                  <a:cubicBezTo>
                    <a:pt x="199" y="8714"/>
                    <a:pt x="308" y="8657"/>
                    <a:pt x="418" y="8588"/>
                  </a:cubicBezTo>
                  <a:cubicBezTo>
                    <a:pt x="554" y="8452"/>
                    <a:pt x="622" y="8316"/>
                    <a:pt x="720" y="8316"/>
                  </a:cubicBezTo>
                  <a:cubicBezTo>
                    <a:pt x="730" y="8316"/>
                    <a:pt x="741" y="8318"/>
                    <a:pt x="752" y="8321"/>
                  </a:cubicBezTo>
                  <a:cubicBezTo>
                    <a:pt x="842" y="8332"/>
                    <a:pt x="887" y="8404"/>
                    <a:pt x="972" y="8404"/>
                  </a:cubicBezTo>
                  <a:cubicBezTo>
                    <a:pt x="1014" y="8404"/>
                    <a:pt x="1065" y="8387"/>
                    <a:pt x="1137" y="8338"/>
                  </a:cubicBezTo>
                  <a:cubicBezTo>
                    <a:pt x="1337" y="8187"/>
                    <a:pt x="1304" y="8104"/>
                    <a:pt x="1487" y="8104"/>
                  </a:cubicBezTo>
                  <a:cubicBezTo>
                    <a:pt x="1654" y="8104"/>
                    <a:pt x="1805" y="8070"/>
                    <a:pt x="1972" y="8003"/>
                  </a:cubicBezTo>
                  <a:cubicBezTo>
                    <a:pt x="2223" y="7953"/>
                    <a:pt x="2473" y="7903"/>
                    <a:pt x="2690" y="7770"/>
                  </a:cubicBezTo>
                  <a:cubicBezTo>
                    <a:pt x="2795" y="7686"/>
                    <a:pt x="2821" y="7648"/>
                    <a:pt x="2913" y="7648"/>
                  </a:cubicBezTo>
                  <a:cubicBezTo>
                    <a:pt x="2967" y="7648"/>
                    <a:pt x="3044" y="7661"/>
                    <a:pt x="3175" y="7686"/>
                  </a:cubicBezTo>
                  <a:cubicBezTo>
                    <a:pt x="3282" y="7706"/>
                    <a:pt x="3336" y="7713"/>
                    <a:pt x="3370" y="7713"/>
                  </a:cubicBezTo>
                  <a:cubicBezTo>
                    <a:pt x="3428" y="7713"/>
                    <a:pt x="3428" y="7694"/>
                    <a:pt x="3528" y="7694"/>
                  </a:cubicBezTo>
                  <a:cubicBezTo>
                    <a:pt x="3563" y="7694"/>
                    <a:pt x="3610" y="7697"/>
                    <a:pt x="3676" y="7703"/>
                  </a:cubicBezTo>
                  <a:cubicBezTo>
                    <a:pt x="3972" y="7743"/>
                    <a:pt x="4041" y="7859"/>
                    <a:pt x="4275" y="7859"/>
                  </a:cubicBezTo>
                  <a:cubicBezTo>
                    <a:pt x="4331" y="7859"/>
                    <a:pt x="4397" y="7853"/>
                    <a:pt x="4478" y="7836"/>
                  </a:cubicBezTo>
                  <a:cubicBezTo>
                    <a:pt x="4608" y="7810"/>
                    <a:pt x="4691" y="7802"/>
                    <a:pt x="4761" y="7802"/>
                  </a:cubicBezTo>
                  <a:cubicBezTo>
                    <a:pt x="4881" y="7802"/>
                    <a:pt x="4963" y="7827"/>
                    <a:pt x="5177" y="7827"/>
                  </a:cubicBezTo>
                  <a:cubicBezTo>
                    <a:pt x="5239" y="7827"/>
                    <a:pt x="5310" y="7825"/>
                    <a:pt x="5397" y="7820"/>
                  </a:cubicBezTo>
                  <a:cubicBezTo>
                    <a:pt x="5603" y="7780"/>
                    <a:pt x="5803" y="7764"/>
                    <a:pt x="6003" y="7764"/>
                  </a:cubicBezTo>
                  <a:cubicBezTo>
                    <a:pt x="6145" y="7764"/>
                    <a:pt x="6288" y="7772"/>
                    <a:pt x="6433" y="7786"/>
                  </a:cubicBezTo>
                  <a:cubicBezTo>
                    <a:pt x="6643" y="7810"/>
                    <a:pt x="6751" y="7839"/>
                    <a:pt x="6858" y="7839"/>
                  </a:cubicBezTo>
                  <a:cubicBezTo>
                    <a:pt x="6973" y="7839"/>
                    <a:pt x="7085" y="7806"/>
                    <a:pt x="7319" y="7703"/>
                  </a:cubicBezTo>
                  <a:cubicBezTo>
                    <a:pt x="7536" y="7594"/>
                    <a:pt x="7768" y="7542"/>
                    <a:pt x="8001" y="7542"/>
                  </a:cubicBezTo>
                  <a:cubicBezTo>
                    <a:pt x="8125" y="7542"/>
                    <a:pt x="8249" y="7557"/>
                    <a:pt x="8371" y="7586"/>
                  </a:cubicBezTo>
                  <a:cubicBezTo>
                    <a:pt x="8755" y="7666"/>
                    <a:pt x="8940" y="7837"/>
                    <a:pt x="9365" y="7837"/>
                  </a:cubicBezTo>
                  <a:cubicBezTo>
                    <a:pt x="9384" y="7837"/>
                    <a:pt x="9404" y="7837"/>
                    <a:pt x="9424" y="7836"/>
                  </a:cubicBezTo>
                  <a:cubicBezTo>
                    <a:pt x="9830" y="7806"/>
                    <a:pt x="10196" y="7438"/>
                    <a:pt x="10399" y="7438"/>
                  </a:cubicBezTo>
                  <a:cubicBezTo>
                    <a:pt x="10421" y="7438"/>
                    <a:pt x="10442" y="7442"/>
                    <a:pt x="10460" y="7452"/>
                  </a:cubicBezTo>
                  <a:cubicBezTo>
                    <a:pt x="10614" y="7529"/>
                    <a:pt x="10522" y="7635"/>
                    <a:pt x="10614" y="7635"/>
                  </a:cubicBezTo>
                  <a:cubicBezTo>
                    <a:pt x="10642" y="7635"/>
                    <a:pt x="10687" y="7626"/>
                    <a:pt x="10761" y="7602"/>
                  </a:cubicBezTo>
                  <a:cubicBezTo>
                    <a:pt x="11060" y="7508"/>
                    <a:pt x="11270" y="7384"/>
                    <a:pt x="11363" y="7384"/>
                  </a:cubicBezTo>
                  <a:cubicBezTo>
                    <a:pt x="11369" y="7384"/>
                    <a:pt x="11374" y="7384"/>
                    <a:pt x="11379" y="7385"/>
                  </a:cubicBezTo>
                  <a:cubicBezTo>
                    <a:pt x="11462" y="7419"/>
                    <a:pt x="11178" y="7435"/>
                    <a:pt x="11630" y="7536"/>
                  </a:cubicBezTo>
                  <a:cubicBezTo>
                    <a:pt x="11880" y="7602"/>
                    <a:pt x="12164" y="7619"/>
                    <a:pt x="12415" y="7619"/>
                  </a:cubicBezTo>
                  <a:cubicBezTo>
                    <a:pt x="12599" y="7602"/>
                    <a:pt x="12799" y="7552"/>
                    <a:pt x="13000" y="7502"/>
                  </a:cubicBezTo>
                  <a:cubicBezTo>
                    <a:pt x="13013" y="7500"/>
                    <a:pt x="13027" y="7499"/>
                    <a:pt x="13042" y="7499"/>
                  </a:cubicBezTo>
                  <a:cubicBezTo>
                    <a:pt x="13213" y="7499"/>
                    <a:pt x="13470" y="7637"/>
                    <a:pt x="13868" y="7637"/>
                  </a:cubicBezTo>
                  <a:cubicBezTo>
                    <a:pt x="13946" y="7637"/>
                    <a:pt x="14030" y="7632"/>
                    <a:pt x="14119" y="7619"/>
                  </a:cubicBezTo>
                  <a:cubicBezTo>
                    <a:pt x="14704" y="7536"/>
                    <a:pt x="14520" y="7368"/>
                    <a:pt x="15188" y="7368"/>
                  </a:cubicBezTo>
                  <a:lnTo>
                    <a:pt x="16274" y="7368"/>
                  </a:lnTo>
                  <a:cubicBezTo>
                    <a:pt x="16659" y="7368"/>
                    <a:pt x="16408" y="7352"/>
                    <a:pt x="16893" y="7352"/>
                  </a:cubicBezTo>
                  <a:cubicBezTo>
                    <a:pt x="17308" y="7352"/>
                    <a:pt x="17294" y="7610"/>
                    <a:pt x="17513" y="7610"/>
                  </a:cubicBezTo>
                  <a:cubicBezTo>
                    <a:pt x="17549" y="7610"/>
                    <a:pt x="17592" y="7602"/>
                    <a:pt x="17645" y="7586"/>
                  </a:cubicBezTo>
                  <a:cubicBezTo>
                    <a:pt x="17879" y="7469"/>
                    <a:pt x="18129" y="7419"/>
                    <a:pt x="18380" y="7368"/>
                  </a:cubicBezTo>
                  <a:cubicBezTo>
                    <a:pt x="18400" y="7367"/>
                    <a:pt x="18418" y="7366"/>
                    <a:pt x="18436" y="7366"/>
                  </a:cubicBezTo>
                  <a:cubicBezTo>
                    <a:pt x="18678" y="7366"/>
                    <a:pt x="18736" y="7531"/>
                    <a:pt x="18956" y="7531"/>
                  </a:cubicBezTo>
                  <a:cubicBezTo>
                    <a:pt x="19005" y="7531"/>
                    <a:pt x="19062" y="7522"/>
                    <a:pt x="19132" y="7502"/>
                  </a:cubicBezTo>
                  <a:cubicBezTo>
                    <a:pt x="19533" y="7368"/>
                    <a:pt x="19566" y="7118"/>
                    <a:pt x="20051" y="7118"/>
                  </a:cubicBezTo>
                  <a:cubicBezTo>
                    <a:pt x="20452" y="7101"/>
                    <a:pt x="20869" y="7034"/>
                    <a:pt x="21237" y="6934"/>
                  </a:cubicBezTo>
                  <a:cubicBezTo>
                    <a:pt x="21474" y="6893"/>
                    <a:pt x="21609" y="6814"/>
                    <a:pt x="21764" y="6814"/>
                  </a:cubicBezTo>
                  <a:cubicBezTo>
                    <a:pt x="21861" y="6814"/>
                    <a:pt x="21965" y="6844"/>
                    <a:pt x="22106" y="6934"/>
                  </a:cubicBezTo>
                  <a:cubicBezTo>
                    <a:pt x="22457" y="7168"/>
                    <a:pt x="22356" y="7536"/>
                    <a:pt x="22824" y="7602"/>
                  </a:cubicBezTo>
                  <a:cubicBezTo>
                    <a:pt x="23309" y="7669"/>
                    <a:pt x="23727" y="7886"/>
                    <a:pt x="23960" y="7886"/>
                  </a:cubicBezTo>
                  <a:cubicBezTo>
                    <a:pt x="24178" y="7886"/>
                    <a:pt x="24244" y="7870"/>
                    <a:pt x="24746" y="7870"/>
                  </a:cubicBezTo>
                  <a:cubicBezTo>
                    <a:pt x="25197" y="7870"/>
                    <a:pt x="25851" y="7748"/>
                    <a:pt x="26099" y="7748"/>
                  </a:cubicBezTo>
                  <a:cubicBezTo>
                    <a:pt x="26127" y="7748"/>
                    <a:pt x="26149" y="7749"/>
                    <a:pt x="26166" y="7753"/>
                  </a:cubicBezTo>
                  <a:cubicBezTo>
                    <a:pt x="26333" y="7770"/>
                    <a:pt x="26701" y="7770"/>
                    <a:pt x="26901" y="7836"/>
                  </a:cubicBezTo>
                  <a:cubicBezTo>
                    <a:pt x="27252" y="7937"/>
                    <a:pt x="27620" y="8003"/>
                    <a:pt x="27970" y="8037"/>
                  </a:cubicBezTo>
                  <a:cubicBezTo>
                    <a:pt x="27987" y="8039"/>
                    <a:pt x="28004" y="8039"/>
                    <a:pt x="28020" y="8039"/>
                  </a:cubicBezTo>
                  <a:cubicBezTo>
                    <a:pt x="28454" y="8039"/>
                    <a:pt x="28519" y="7431"/>
                    <a:pt x="29000" y="7431"/>
                  </a:cubicBezTo>
                  <a:cubicBezTo>
                    <a:pt x="29024" y="7431"/>
                    <a:pt x="29048" y="7432"/>
                    <a:pt x="29073" y="7435"/>
                  </a:cubicBezTo>
                  <a:cubicBezTo>
                    <a:pt x="29641" y="7502"/>
                    <a:pt x="29808" y="7636"/>
                    <a:pt x="30243" y="7703"/>
                  </a:cubicBezTo>
                  <a:cubicBezTo>
                    <a:pt x="30677" y="7770"/>
                    <a:pt x="30878" y="7870"/>
                    <a:pt x="31396" y="7920"/>
                  </a:cubicBezTo>
                  <a:cubicBezTo>
                    <a:pt x="31891" y="7952"/>
                    <a:pt x="32112" y="8121"/>
                    <a:pt x="32466" y="8121"/>
                  </a:cubicBezTo>
                  <a:cubicBezTo>
                    <a:pt x="32482" y="8121"/>
                    <a:pt x="32499" y="8121"/>
                    <a:pt x="32515" y="8120"/>
                  </a:cubicBezTo>
                  <a:cubicBezTo>
                    <a:pt x="32547" y="8116"/>
                    <a:pt x="32578" y="8113"/>
                    <a:pt x="32608" y="8113"/>
                  </a:cubicBezTo>
                  <a:cubicBezTo>
                    <a:pt x="32789" y="8113"/>
                    <a:pt x="32950" y="8197"/>
                    <a:pt x="33050" y="8354"/>
                  </a:cubicBezTo>
                  <a:lnTo>
                    <a:pt x="330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0"/>
            <p:cNvSpPr/>
            <p:nvPr/>
          </p:nvSpPr>
          <p:spPr>
            <a:xfrm rot="10800000">
              <a:off x="-167560" y="4479481"/>
              <a:ext cx="5170545" cy="1369019"/>
            </a:xfrm>
            <a:custGeom>
              <a:avLst/>
              <a:gdLst/>
              <a:ahLst/>
              <a:cxnLst/>
              <a:rect l="l" t="t" r="r" b="b"/>
              <a:pathLst>
                <a:path w="33017" h="8742" extrusionOk="0">
                  <a:moveTo>
                    <a:pt x="0" y="0"/>
                  </a:moveTo>
                  <a:lnTo>
                    <a:pt x="0" y="33"/>
                  </a:lnTo>
                  <a:lnTo>
                    <a:pt x="0" y="8739"/>
                  </a:lnTo>
                  <a:cubicBezTo>
                    <a:pt x="16" y="8740"/>
                    <a:pt x="32" y="8741"/>
                    <a:pt x="47" y="8741"/>
                  </a:cubicBezTo>
                  <a:cubicBezTo>
                    <a:pt x="179" y="8741"/>
                    <a:pt x="298" y="8680"/>
                    <a:pt x="418" y="8605"/>
                  </a:cubicBezTo>
                  <a:cubicBezTo>
                    <a:pt x="561" y="8478"/>
                    <a:pt x="628" y="8336"/>
                    <a:pt x="735" y="8336"/>
                  </a:cubicBezTo>
                  <a:cubicBezTo>
                    <a:pt x="740" y="8336"/>
                    <a:pt x="746" y="8337"/>
                    <a:pt x="752" y="8338"/>
                  </a:cubicBezTo>
                  <a:cubicBezTo>
                    <a:pt x="842" y="8349"/>
                    <a:pt x="887" y="8421"/>
                    <a:pt x="972" y="8421"/>
                  </a:cubicBezTo>
                  <a:cubicBezTo>
                    <a:pt x="1014" y="8421"/>
                    <a:pt x="1065" y="8404"/>
                    <a:pt x="1137" y="8354"/>
                  </a:cubicBezTo>
                  <a:cubicBezTo>
                    <a:pt x="1337" y="8221"/>
                    <a:pt x="1304" y="8137"/>
                    <a:pt x="1487" y="8137"/>
                  </a:cubicBezTo>
                  <a:cubicBezTo>
                    <a:pt x="1654" y="8137"/>
                    <a:pt x="1805" y="8087"/>
                    <a:pt x="1972" y="8020"/>
                  </a:cubicBezTo>
                  <a:cubicBezTo>
                    <a:pt x="2223" y="7987"/>
                    <a:pt x="2473" y="7920"/>
                    <a:pt x="2690" y="7786"/>
                  </a:cubicBezTo>
                  <a:cubicBezTo>
                    <a:pt x="2793" y="7714"/>
                    <a:pt x="2820" y="7680"/>
                    <a:pt x="2907" y="7680"/>
                  </a:cubicBezTo>
                  <a:cubicBezTo>
                    <a:pt x="2962" y="7680"/>
                    <a:pt x="3040" y="7694"/>
                    <a:pt x="3175" y="7719"/>
                  </a:cubicBezTo>
                  <a:cubicBezTo>
                    <a:pt x="3263" y="7732"/>
                    <a:pt x="3315" y="7736"/>
                    <a:pt x="3350" y="7736"/>
                  </a:cubicBezTo>
                  <a:cubicBezTo>
                    <a:pt x="3419" y="7736"/>
                    <a:pt x="3419" y="7719"/>
                    <a:pt x="3492" y="7719"/>
                  </a:cubicBezTo>
                  <a:cubicBezTo>
                    <a:pt x="3529" y="7719"/>
                    <a:pt x="3584" y="7724"/>
                    <a:pt x="3676" y="7736"/>
                  </a:cubicBezTo>
                  <a:cubicBezTo>
                    <a:pt x="3972" y="7763"/>
                    <a:pt x="4040" y="7876"/>
                    <a:pt x="4273" y="7876"/>
                  </a:cubicBezTo>
                  <a:cubicBezTo>
                    <a:pt x="4330" y="7876"/>
                    <a:pt x="4396" y="7869"/>
                    <a:pt x="4478" y="7853"/>
                  </a:cubicBezTo>
                  <a:cubicBezTo>
                    <a:pt x="4896" y="7769"/>
                    <a:pt x="4829" y="7586"/>
                    <a:pt x="5397" y="7552"/>
                  </a:cubicBezTo>
                  <a:cubicBezTo>
                    <a:pt x="5603" y="7513"/>
                    <a:pt x="5803" y="7497"/>
                    <a:pt x="6003" y="7497"/>
                  </a:cubicBezTo>
                  <a:cubicBezTo>
                    <a:pt x="6145" y="7497"/>
                    <a:pt x="6288" y="7505"/>
                    <a:pt x="6433" y="7519"/>
                  </a:cubicBezTo>
                  <a:cubicBezTo>
                    <a:pt x="6643" y="7543"/>
                    <a:pt x="6751" y="7571"/>
                    <a:pt x="6858" y="7571"/>
                  </a:cubicBezTo>
                  <a:cubicBezTo>
                    <a:pt x="6973" y="7571"/>
                    <a:pt x="7085" y="7539"/>
                    <a:pt x="7319" y="7435"/>
                  </a:cubicBezTo>
                  <a:cubicBezTo>
                    <a:pt x="7536" y="7326"/>
                    <a:pt x="7768" y="7274"/>
                    <a:pt x="8001" y="7274"/>
                  </a:cubicBezTo>
                  <a:cubicBezTo>
                    <a:pt x="8125" y="7274"/>
                    <a:pt x="8249" y="7289"/>
                    <a:pt x="8371" y="7318"/>
                  </a:cubicBezTo>
                  <a:cubicBezTo>
                    <a:pt x="8755" y="7398"/>
                    <a:pt x="8940" y="7570"/>
                    <a:pt x="9365" y="7570"/>
                  </a:cubicBezTo>
                  <a:cubicBezTo>
                    <a:pt x="9384" y="7570"/>
                    <a:pt x="9404" y="7570"/>
                    <a:pt x="9424" y="7569"/>
                  </a:cubicBezTo>
                  <a:cubicBezTo>
                    <a:pt x="9771" y="7543"/>
                    <a:pt x="10088" y="7458"/>
                    <a:pt x="10299" y="7458"/>
                  </a:cubicBezTo>
                  <a:cubicBezTo>
                    <a:pt x="10363" y="7458"/>
                    <a:pt x="10417" y="7466"/>
                    <a:pt x="10460" y="7485"/>
                  </a:cubicBezTo>
                  <a:cubicBezTo>
                    <a:pt x="10617" y="7551"/>
                    <a:pt x="10518" y="7667"/>
                    <a:pt x="10619" y="7667"/>
                  </a:cubicBezTo>
                  <a:cubicBezTo>
                    <a:pt x="10647" y="7667"/>
                    <a:pt x="10691" y="7658"/>
                    <a:pt x="10761" y="7636"/>
                  </a:cubicBezTo>
                  <a:cubicBezTo>
                    <a:pt x="11058" y="7526"/>
                    <a:pt x="11267" y="7417"/>
                    <a:pt x="11361" y="7417"/>
                  </a:cubicBezTo>
                  <a:cubicBezTo>
                    <a:pt x="11368" y="7417"/>
                    <a:pt x="11373" y="7418"/>
                    <a:pt x="11379" y="7419"/>
                  </a:cubicBezTo>
                  <a:cubicBezTo>
                    <a:pt x="11462" y="7435"/>
                    <a:pt x="11178" y="7469"/>
                    <a:pt x="11630" y="7569"/>
                  </a:cubicBezTo>
                  <a:cubicBezTo>
                    <a:pt x="11880" y="7636"/>
                    <a:pt x="12164" y="7653"/>
                    <a:pt x="12415" y="7653"/>
                  </a:cubicBezTo>
                  <a:cubicBezTo>
                    <a:pt x="12599" y="7619"/>
                    <a:pt x="12799" y="7586"/>
                    <a:pt x="13000" y="7519"/>
                  </a:cubicBezTo>
                  <a:cubicBezTo>
                    <a:pt x="13200" y="7502"/>
                    <a:pt x="13534" y="7419"/>
                    <a:pt x="14119" y="7352"/>
                  </a:cubicBezTo>
                  <a:cubicBezTo>
                    <a:pt x="14704" y="7285"/>
                    <a:pt x="14520" y="7101"/>
                    <a:pt x="15188" y="7101"/>
                  </a:cubicBezTo>
                  <a:cubicBezTo>
                    <a:pt x="15857" y="7101"/>
                    <a:pt x="15857" y="7402"/>
                    <a:pt x="16258" y="7402"/>
                  </a:cubicBezTo>
                  <a:cubicBezTo>
                    <a:pt x="16642" y="7402"/>
                    <a:pt x="16391" y="7368"/>
                    <a:pt x="16876" y="7368"/>
                  </a:cubicBezTo>
                  <a:cubicBezTo>
                    <a:pt x="17286" y="7368"/>
                    <a:pt x="17277" y="7632"/>
                    <a:pt x="17488" y="7632"/>
                  </a:cubicBezTo>
                  <a:cubicBezTo>
                    <a:pt x="17526" y="7632"/>
                    <a:pt x="17571" y="7623"/>
                    <a:pt x="17628" y="7602"/>
                  </a:cubicBezTo>
                  <a:cubicBezTo>
                    <a:pt x="17862" y="7502"/>
                    <a:pt x="18112" y="7435"/>
                    <a:pt x="18363" y="7402"/>
                  </a:cubicBezTo>
                  <a:cubicBezTo>
                    <a:pt x="18391" y="7398"/>
                    <a:pt x="18416" y="7396"/>
                    <a:pt x="18439" y="7396"/>
                  </a:cubicBezTo>
                  <a:cubicBezTo>
                    <a:pt x="18661" y="7396"/>
                    <a:pt x="18724" y="7553"/>
                    <a:pt x="18929" y="7553"/>
                  </a:cubicBezTo>
                  <a:cubicBezTo>
                    <a:pt x="18981" y="7553"/>
                    <a:pt x="19041" y="7544"/>
                    <a:pt x="19115" y="7519"/>
                  </a:cubicBezTo>
                  <a:cubicBezTo>
                    <a:pt x="19516" y="7402"/>
                    <a:pt x="19549" y="7151"/>
                    <a:pt x="20034" y="7151"/>
                  </a:cubicBezTo>
                  <a:cubicBezTo>
                    <a:pt x="20435" y="7118"/>
                    <a:pt x="20853" y="7068"/>
                    <a:pt x="21220" y="6951"/>
                  </a:cubicBezTo>
                  <a:cubicBezTo>
                    <a:pt x="21461" y="6919"/>
                    <a:pt x="21597" y="6842"/>
                    <a:pt x="21751" y="6842"/>
                  </a:cubicBezTo>
                  <a:cubicBezTo>
                    <a:pt x="21843" y="6842"/>
                    <a:pt x="21941" y="6870"/>
                    <a:pt x="22072" y="6951"/>
                  </a:cubicBezTo>
                  <a:cubicBezTo>
                    <a:pt x="22440" y="7185"/>
                    <a:pt x="22323" y="7185"/>
                    <a:pt x="22808" y="7252"/>
                  </a:cubicBezTo>
                  <a:cubicBezTo>
                    <a:pt x="23292" y="7318"/>
                    <a:pt x="23710" y="7536"/>
                    <a:pt x="23944" y="7536"/>
                  </a:cubicBezTo>
                  <a:cubicBezTo>
                    <a:pt x="24161" y="7536"/>
                    <a:pt x="24228" y="7519"/>
                    <a:pt x="24729" y="7519"/>
                  </a:cubicBezTo>
                  <a:cubicBezTo>
                    <a:pt x="25180" y="7519"/>
                    <a:pt x="25834" y="7397"/>
                    <a:pt x="26082" y="7397"/>
                  </a:cubicBezTo>
                  <a:cubicBezTo>
                    <a:pt x="26110" y="7397"/>
                    <a:pt x="26133" y="7399"/>
                    <a:pt x="26149" y="7402"/>
                  </a:cubicBezTo>
                  <a:cubicBezTo>
                    <a:pt x="26316" y="7419"/>
                    <a:pt x="26667" y="7419"/>
                    <a:pt x="26884" y="7485"/>
                  </a:cubicBezTo>
                  <a:cubicBezTo>
                    <a:pt x="27235" y="7569"/>
                    <a:pt x="27586" y="7653"/>
                    <a:pt x="27954" y="7686"/>
                  </a:cubicBezTo>
                  <a:cubicBezTo>
                    <a:pt x="28011" y="7692"/>
                    <a:pt x="28061" y="7694"/>
                    <a:pt x="28108" y="7694"/>
                  </a:cubicBezTo>
                  <a:cubicBezTo>
                    <a:pt x="28410" y="7694"/>
                    <a:pt x="28518" y="7589"/>
                    <a:pt x="28839" y="7589"/>
                  </a:cubicBezTo>
                  <a:cubicBezTo>
                    <a:pt x="28903" y="7589"/>
                    <a:pt x="28974" y="7593"/>
                    <a:pt x="29057" y="7602"/>
                  </a:cubicBezTo>
                  <a:cubicBezTo>
                    <a:pt x="29625" y="7669"/>
                    <a:pt x="29792" y="7820"/>
                    <a:pt x="30226" y="7870"/>
                  </a:cubicBezTo>
                  <a:cubicBezTo>
                    <a:pt x="30502" y="7907"/>
                    <a:pt x="30796" y="7926"/>
                    <a:pt x="31088" y="7926"/>
                  </a:cubicBezTo>
                  <a:cubicBezTo>
                    <a:pt x="31186" y="7926"/>
                    <a:pt x="31283" y="7924"/>
                    <a:pt x="31379" y="7920"/>
                  </a:cubicBezTo>
                  <a:cubicBezTo>
                    <a:pt x="31860" y="7935"/>
                    <a:pt x="32067" y="8124"/>
                    <a:pt x="32416" y="8124"/>
                  </a:cubicBezTo>
                  <a:cubicBezTo>
                    <a:pt x="32442" y="8124"/>
                    <a:pt x="32470" y="8123"/>
                    <a:pt x="32499" y="8120"/>
                  </a:cubicBezTo>
                  <a:cubicBezTo>
                    <a:pt x="32527" y="8116"/>
                    <a:pt x="32554" y="8114"/>
                    <a:pt x="32582" y="8114"/>
                  </a:cubicBezTo>
                  <a:cubicBezTo>
                    <a:pt x="32766" y="8114"/>
                    <a:pt x="32929" y="8209"/>
                    <a:pt x="33016" y="8354"/>
                  </a:cubicBezTo>
                  <a:lnTo>
                    <a:pt x="330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0"/>
            <p:cNvSpPr/>
            <p:nvPr/>
          </p:nvSpPr>
          <p:spPr>
            <a:xfrm rot="10800000">
              <a:off x="-167555" y="4488868"/>
              <a:ext cx="5165377" cy="1350227"/>
            </a:xfrm>
            <a:custGeom>
              <a:avLst/>
              <a:gdLst/>
              <a:ahLst/>
              <a:cxnLst/>
              <a:rect l="l" t="t" r="r" b="b"/>
              <a:pathLst>
                <a:path w="32984" h="8622" extrusionOk="0">
                  <a:moveTo>
                    <a:pt x="1070" y="451"/>
                  </a:moveTo>
                  <a:lnTo>
                    <a:pt x="1070" y="1120"/>
                  </a:lnTo>
                  <a:lnTo>
                    <a:pt x="401" y="1120"/>
                  </a:lnTo>
                  <a:lnTo>
                    <a:pt x="401" y="451"/>
                  </a:lnTo>
                  <a:close/>
                  <a:moveTo>
                    <a:pt x="1822" y="451"/>
                  </a:moveTo>
                  <a:lnTo>
                    <a:pt x="1822" y="1120"/>
                  </a:lnTo>
                  <a:lnTo>
                    <a:pt x="1153" y="1120"/>
                  </a:lnTo>
                  <a:lnTo>
                    <a:pt x="1153" y="451"/>
                  </a:lnTo>
                  <a:close/>
                  <a:moveTo>
                    <a:pt x="2573" y="451"/>
                  </a:moveTo>
                  <a:lnTo>
                    <a:pt x="2573" y="1120"/>
                  </a:lnTo>
                  <a:lnTo>
                    <a:pt x="1905" y="1120"/>
                  </a:lnTo>
                  <a:lnTo>
                    <a:pt x="1905" y="451"/>
                  </a:lnTo>
                  <a:close/>
                  <a:moveTo>
                    <a:pt x="3325" y="451"/>
                  </a:moveTo>
                  <a:lnTo>
                    <a:pt x="3325" y="1120"/>
                  </a:lnTo>
                  <a:lnTo>
                    <a:pt x="2657" y="1120"/>
                  </a:lnTo>
                  <a:lnTo>
                    <a:pt x="2657" y="451"/>
                  </a:lnTo>
                  <a:close/>
                  <a:moveTo>
                    <a:pt x="4077" y="451"/>
                  </a:moveTo>
                  <a:lnTo>
                    <a:pt x="4077" y="1120"/>
                  </a:lnTo>
                  <a:lnTo>
                    <a:pt x="3409" y="1120"/>
                  </a:lnTo>
                  <a:lnTo>
                    <a:pt x="3409" y="451"/>
                  </a:lnTo>
                  <a:close/>
                  <a:moveTo>
                    <a:pt x="4829" y="451"/>
                  </a:moveTo>
                  <a:lnTo>
                    <a:pt x="4829" y="1120"/>
                  </a:lnTo>
                  <a:lnTo>
                    <a:pt x="4161" y="1120"/>
                  </a:lnTo>
                  <a:lnTo>
                    <a:pt x="4161" y="451"/>
                  </a:lnTo>
                  <a:close/>
                  <a:moveTo>
                    <a:pt x="5564" y="451"/>
                  </a:moveTo>
                  <a:lnTo>
                    <a:pt x="5564" y="1120"/>
                  </a:lnTo>
                  <a:lnTo>
                    <a:pt x="4896" y="1120"/>
                  </a:lnTo>
                  <a:lnTo>
                    <a:pt x="4896" y="451"/>
                  </a:lnTo>
                  <a:close/>
                  <a:moveTo>
                    <a:pt x="6299" y="451"/>
                  </a:moveTo>
                  <a:lnTo>
                    <a:pt x="6299" y="1120"/>
                  </a:lnTo>
                  <a:lnTo>
                    <a:pt x="5648" y="1120"/>
                  </a:lnTo>
                  <a:lnTo>
                    <a:pt x="5648" y="451"/>
                  </a:lnTo>
                  <a:close/>
                  <a:moveTo>
                    <a:pt x="7068" y="451"/>
                  </a:moveTo>
                  <a:lnTo>
                    <a:pt x="7068" y="1120"/>
                  </a:lnTo>
                  <a:lnTo>
                    <a:pt x="6400" y="1120"/>
                  </a:lnTo>
                  <a:lnTo>
                    <a:pt x="6400" y="451"/>
                  </a:lnTo>
                  <a:close/>
                  <a:moveTo>
                    <a:pt x="7803" y="451"/>
                  </a:moveTo>
                  <a:lnTo>
                    <a:pt x="7803" y="1120"/>
                  </a:lnTo>
                  <a:lnTo>
                    <a:pt x="7135" y="1120"/>
                  </a:lnTo>
                  <a:lnTo>
                    <a:pt x="7135" y="451"/>
                  </a:lnTo>
                  <a:close/>
                  <a:moveTo>
                    <a:pt x="8572" y="451"/>
                  </a:moveTo>
                  <a:lnTo>
                    <a:pt x="8572" y="1120"/>
                  </a:lnTo>
                  <a:lnTo>
                    <a:pt x="7904" y="1120"/>
                  </a:lnTo>
                  <a:lnTo>
                    <a:pt x="7904" y="451"/>
                  </a:lnTo>
                  <a:close/>
                  <a:moveTo>
                    <a:pt x="9324" y="451"/>
                  </a:moveTo>
                  <a:lnTo>
                    <a:pt x="9324" y="1120"/>
                  </a:lnTo>
                  <a:lnTo>
                    <a:pt x="8655" y="1120"/>
                  </a:lnTo>
                  <a:lnTo>
                    <a:pt x="8655" y="451"/>
                  </a:lnTo>
                  <a:close/>
                  <a:moveTo>
                    <a:pt x="10076" y="451"/>
                  </a:moveTo>
                  <a:lnTo>
                    <a:pt x="10076" y="1120"/>
                  </a:lnTo>
                  <a:lnTo>
                    <a:pt x="9407" y="1120"/>
                  </a:lnTo>
                  <a:lnTo>
                    <a:pt x="9407" y="451"/>
                  </a:lnTo>
                  <a:close/>
                  <a:moveTo>
                    <a:pt x="10828" y="451"/>
                  </a:moveTo>
                  <a:lnTo>
                    <a:pt x="10828" y="1120"/>
                  </a:lnTo>
                  <a:lnTo>
                    <a:pt x="10159" y="1120"/>
                  </a:lnTo>
                  <a:lnTo>
                    <a:pt x="10159" y="451"/>
                  </a:lnTo>
                  <a:close/>
                  <a:moveTo>
                    <a:pt x="11546" y="451"/>
                  </a:moveTo>
                  <a:lnTo>
                    <a:pt x="11546" y="1120"/>
                  </a:lnTo>
                  <a:lnTo>
                    <a:pt x="10878" y="1120"/>
                  </a:lnTo>
                  <a:lnTo>
                    <a:pt x="10878" y="451"/>
                  </a:lnTo>
                  <a:close/>
                  <a:moveTo>
                    <a:pt x="12331" y="451"/>
                  </a:moveTo>
                  <a:lnTo>
                    <a:pt x="12298" y="1120"/>
                  </a:lnTo>
                  <a:lnTo>
                    <a:pt x="11663" y="1120"/>
                  </a:lnTo>
                  <a:lnTo>
                    <a:pt x="11663" y="451"/>
                  </a:lnTo>
                  <a:close/>
                  <a:moveTo>
                    <a:pt x="13050" y="451"/>
                  </a:moveTo>
                  <a:lnTo>
                    <a:pt x="13050" y="1120"/>
                  </a:lnTo>
                  <a:lnTo>
                    <a:pt x="12381" y="1120"/>
                  </a:lnTo>
                  <a:lnTo>
                    <a:pt x="12381" y="451"/>
                  </a:lnTo>
                  <a:close/>
                  <a:moveTo>
                    <a:pt x="13802" y="451"/>
                  </a:moveTo>
                  <a:lnTo>
                    <a:pt x="13802" y="1120"/>
                  </a:lnTo>
                  <a:lnTo>
                    <a:pt x="13133" y="1120"/>
                  </a:lnTo>
                  <a:lnTo>
                    <a:pt x="13133" y="451"/>
                  </a:lnTo>
                  <a:close/>
                  <a:moveTo>
                    <a:pt x="14587" y="451"/>
                  </a:moveTo>
                  <a:lnTo>
                    <a:pt x="14554" y="1120"/>
                  </a:lnTo>
                  <a:lnTo>
                    <a:pt x="13885" y="1120"/>
                  </a:lnTo>
                  <a:lnTo>
                    <a:pt x="13885" y="451"/>
                  </a:lnTo>
                  <a:close/>
                  <a:moveTo>
                    <a:pt x="15305" y="451"/>
                  </a:moveTo>
                  <a:lnTo>
                    <a:pt x="15305" y="1120"/>
                  </a:lnTo>
                  <a:lnTo>
                    <a:pt x="14637" y="1120"/>
                  </a:lnTo>
                  <a:lnTo>
                    <a:pt x="14637" y="451"/>
                  </a:lnTo>
                  <a:close/>
                  <a:moveTo>
                    <a:pt x="16057" y="451"/>
                  </a:moveTo>
                  <a:lnTo>
                    <a:pt x="16057" y="1120"/>
                  </a:lnTo>
                  <a:lnTo>
                    <a:pt x="15389" y="1120"/>
                  </a:lnTo>
                  <a:lnTo>
                    <a:pt x="15389" y="451"/>
                  </a:lnTo>
                  <a:close/>
                  <a:moveTo>
                    <a:pt x="16792" y="451"/>
                  </a:moveTo>
                  <a:lnTo>
                    <a:pt x="16792" y="1120"/>
                  </a:lnTo>
                  <a:lnTo>
                    <a:pt x="16124" y="1120"/>
                  </a:lnTo>
                  <a:lnTo>
                    <a:pt x="16124" y="451"/>
                  </a:lnTo>
                  <a:close/>
                  <a:moveTo>
                    <a:pt x="17544" y="451"/>
                  </a:moveTo>
                  <a:lnTo>
                    <a:pt x="17544" y="1120"/>
                  </a:lnTo>
                  <a:lnTo>
                    <a:pt x="16876" y="1120"/>
                  </a:lnTo>
                  <a:lnTo>
                    <a:pt x="16876" y="451"/>
                  </a:lnTo>
                  <a:close/>
                  <a:moveTo>
                    <a:pt x="18296" y="451"/>
                  </a:moveTo>
                  <a:lnTo>
                    <a:pt x="18296" y="1120"/>
                  </a:lnTo>
                  <a:lnTo>
                    <a:pt x="17628" y="1120"/>
                  </a:lnTo>
                  <a:lnTo>
                    <a:pt x="17628" y="451"/>
                  </a:lnTo>
                  <a:close/>
                  <a:moveTo>
                    <a:pt x="19048" y="451"/>
                  </a:moveTo>
                  <a:lnTo>
                    <a:pt x="19048" y="1120"/>
                  </a:lnTo>
                  <a:lnTo>
                    <a:pt x="18380" y="1120"/>
                  </a:lnTo>
                  <a:lnTo>
                    <a:pt x="18380" y="451"/>
                  </a:lnTo>
                  <a:close/>
                  <a:moveTo>
                    <a:pt x="19800" y="451"/>
                  </a:moveTo>
                  <a:lnTo>
                    <a:pt x="19800" y="1120"/>
                  </a:lnTo>
                  <a:lnTo>
                    <a:pt x="19132" y="1120"/>
                  </a:lnTo>
                  <a:lnTo>
                    <a:pt x="19132" y="451"/>
                  </a:lnTo>
                  <a:close/>
                  <a:moveTo>
                    <a:pt x="20552" y="451"/>
                  </a:moveTo>
                  <a:lnTo>
                    <a:pt x="20552" y="1120"/>
                  </a:lnTo>
                  <a:lnTo>
                    <a:pt x="19884" y="1120"/>
                  </a:lnTo>
                  <a:lnTo>
                    <a:pt x="19884" y="451"/>
                  </a:lnTo>
                  <a:close/>
                  <a:moveTo>
                    <a:pt x="21304" y="451"/>
                  </a:moveTo>
                  <a:lnTo>
                    <a:pt x="21304" y="1120"/>
                  </a:lnTo>
                  <a:lnTo>
                    <a:pt x="20635" y="1120"/>
                  </a:lnTo>
                  <a:lnTo>
                    <a:pt x="20635" y="451"/>
                  </a:lnTo>
                  <a:close/>
                  <a:moveTo>
                    <a:pt x="22039" y="451"/>
                  </a:moveTo>
                  <a:lnTo>
                    <a:pt x="22039" y="1120"/>
                  </a:lnTo>
                  <a:lnTo>
                    <a:pt x="21371" y="1120"/>
                  </a:lnTo>
                  <a:lnTo>
                    <a:pt x="21371" y="451"/>
                  </a:lnTo>
                  <a:close/>
                  <a:moveTo>
                    <a:pt x="22791" y="451"/>
                  </a:moveTo>
                  <a:lnTo>
                    <a:pt x="22791" y="1120"/>
                  </a:lnTo>
                  <a:lnTo>
                    <a:pt x="22122" y="1120"/>
                  </a:lnTo>
                  <a:lnTo>
                    <a:pt x="22122" y="451"/>
                  </a:lnTo>
                  <a:close/>
                  <a:moveTo>
                    <a:pt x="23559" y="451"/>
                  </a:moveTo>
                  <a:lnTo>
                    <a:pt x="23543" y="1120"/>
                  </a:lnTo>
                  <a:lnTo>
                    <a:pt x="22874" y="1120"/>
                  </a:lnTo>
                  <a:lnTo>
                    <a:pt x="22874" y="451"/>
                  </a:lnTo>
                  <a:close/>
                  <a:moveTo>
                    <a:pt x="24295" y="451"/>
                  </a:moveTo>
                  <a:lnTo>
                    <a:pt x="24295" y="1120"/>
                  </a:lnTo>
                  <a:lnTo>
                    <a:pt x="23626" y="1120"/>
                  </a:lnTo>
                  <a:lnTo>
                    <a:pt x="23626" y="451"/>
                  </a:lnTo>
                  <a:close/>
                  <a:moveTo>
                    <a:pt x="25046" y="451"/>
                  </a:moveTo>
                  <a:lnTo>
                    <a:pt x="25046" y="1120"/>
                  </a:lnTo>
                  <a:lnTo>
                    <a:pt x="24378" y="1120"/>
                  </a:lnTo>
                  <a:lnTo>
                    <a:pt x="24378" y="451"/>
                  </a:lnTo>
                  <a:close/>
                  <a:moveTo>
                    <a:pt x="25798" y="451"/>
                  </a:moveTo>
                  <a:lnTo>
                    <a:pt x="25798" y="1120"/>
                  </a:lnTo>
                  <a:lnTo>
                    <a:pt x="25130" y="1120"/>
                  </a:lnTo>
                  <a:lnTo>
                    <a:pt x="25130" y="451"/>
                  </a:lnTo>
                  <a:close/>
                  <a:moveTo>
                    <a:pt x="26550" y="451"/>
                  </a:moveTo>
                  <a:lnTo>
                    <a:pt x="26550" y="1120"/>
                  </a:lnTo>
                  <a:lnTo>
                    <a:pt x="25882" y="1120"/>
                  </a:lnTo>
                  <a:lnTo>
                    <a:pt x="25882" y="451"/>
                  </a:lnTo>
                  <a:close/>
                  <a:moveTo>
                    <a:pt x="27285" y="451"/>
                  </a:moveTo>
                  <a:lnTo>
                    <a:pt x="27285" y="1120"/>
                  </a:lnTo>
                  <a:lnTo>
                    <a:pt x="26617" y="1120"/>
                  </a:lnTo>
                  <a:lnTo>
                    <a:pt x="26617" y="451"/>
                  </a:lnTo>
                  <a:close/>
                  <a:moveTo>
                    <a:pt x="28037" y="451"/>
                  </a:moveTo>
                  <a:lnTo>
                    <a:pt x="28037" y="1120"/>
                  </a:lnTo>
                  <a:lnTo>
                    <a:pt x="27369" y="1120"/>
                  </a:lnTo>
                  <a:lnTo>
                    <a:pt x="27369" y="451"/>
                  </a:lnTo>
                  <a:close/>
                  <a:moveTo>
                    <a:pt x="28789" y="451"/>
                  </a:moveTo>
                  <a:lnTo>
                    <a:pt x="28789" y="1120"/>
                  </a:lnTo>
                  <a:lnTo>
                    <a:pt x="28121" y="1120"/>
                  </a:lnTo>
                  <a:lnTo>
                    <a:pt x="28121" y="451"/>
                  </a:lnTo>
                  <a:close/>
                  <a:moveTo>
                    <a:pt x="29541" y="451"/>
                  </a:moveTo>
                  <a:lnTo>
                    <a:pt x="29541" y="1120"/>
                  </a:lnTo>
                  <a:lnTo>
                    <a:pt x="28873" y="1120"/>
                  </a:lnTo>
                  <a:lnTo>
                    <a:pt x="28873" y="451"/>
                  </a:lnTo>
                  <a:close/>
                  <a:moveTo>
                    <a:pt x="30293" y="451"/>
                  </a:moveTo>
                  <a:lnTo>
                    <a:pt x="30293" y="1120"/>
                  </a:lnTo>
                  <a:lnTo>
                    <a:pt x="29625" y="1120"/>
                  </a:lnTo>
                  <a:lnTo>
                    <a:pt x="29625" y="451"/>
                  </a:lnTo>
                  <a:close/>
                  <a:moveTo>
                    <a:pt x="31045" y="451"/>
                  </a:moveTo>
                  <a:lnTo>
                    <a:pt x="31045" y="1120"/>
                  </a:lnTo>
                  <a:lnTo>
                    <a:pt x="30377" y="1120"/>
                  </a:lnTo>
                  <a:lnTo>
                    <a:pt x="30377" y="451"/>
                  </a:lnTo>
                  <a:close/>
                  <a:moveTo>
                    <a:pt x="31797" y="451"/>
                  </a:moveTo>
                  <a:lnTo>
                    <a:pt x="31797" y="1120"/>
                  </a:lnTo>
                  <a:lnTo>
                    <a:pt x="31128" y="1120"/>
                  </a:lnTo>
                  <a:lnTo>
                    <a:pt x="31128" y="451"/>
                  </a:lnTo>
                  <a:close/>
                  <a:moveTo>
                    <a:pt x="32549" y="451"/>
                  </a:moveTo>
                  <a:lnTo>
                    <a:pt x="32549" y="1120"/>
                  </a:lnTo>
                  <a:lnTo>
                    <a:pt x="31880" y="1120"/>
                  </a:lnTo>
                  <a:lnTo>
                    <a:pt x="31880" y="451"/>
                  </a:lnTo>
                  <a:close/>
                  <a:moveTo>
                    <a:pt x="1070" y="1203"/>
                  </a:moveTo>
                  <a:lnTo>
                    <a:pt x="1070" y="1872"/>
                  </a:lnTo>
                  <a:lnTo>
                    <a:pt x="401" y="1872"/>
                  </a:lnTo>
                  <a:lnTo>
                    <a:pt x="401" y="1203"/>
                  </a:lnTo>
                  <a:close/>
                  <a:moveTo>
                    <a:pt x="1822" y="1203"/>
                  </a:moveTo>
                  <a:lnTo>
                    <a:pt x="1822" y="1872"/>
                  </a:lnTo>
                  <a:lnTo>
                    <a:pt x="1153" y="1872"/>
                  </a:lnTo>
                  <a:lnTo>
                    <a:pt x="1153" y="1203"/>
                  </a:lnTo>
                  <a:close/>
                  <a:moveTo>
                    <a:pt x="2573" y="1203"/>
                  </a:moveTo>
                  <a:lnTo>
                    <a:pt x="2573" y="1872"/>
                  </a:lnTo>
                  <a:lnTo>
                    <a:pt x="1905" y="1872"/>
                  </a:lnTo>
                  <a:lnTo>
                    <a:pt x="1905" y="1203"/>
                  </a:lnTo>
                  <a:close/>
                  <a:moveTo>
                    <a:pt x="3325" y="1203"/>
                  </a:moveTo>
                  <a:lnTo>
                    <a:pt x="3325" y="1872"/>
                  </a:lnTo>
                  <a:lnTo>
                    <a:pt x="2657" y="1872"/>
                  </a:lnTo>
                  <a:lnTo>
                    <a:pt x="2657" y="1203"/>
                  </a:lnTo>
                  <a:close/>
                  <a:moveTo>
                    <a:pt x="4077" y="1203"/>
                  </a:moveTo>
                  <a:lnTo>
                    <a:pt x="4077" y="1872"/>
                  </a:lnTo>
                  <a:lnTo>
                    <a:pt x="3409" y="1872"/>
                  </a:lnTo>
                  <a:lnTo>
                    <a:pt x="3409" y="1203"/>
                  </a:lnTo>
                  <a:close/>
                  <a:moveTo>
                    <a:pt x="4829" y="1203"/>
                  </a:moveTo>
                  <a:lnTo>
                    <a:pt x="4829" y="1872"/>
                  </a:lnTo>
                  <a:lnTo>
                    <a:pt x="4161" y="1872"/>
                  </a:lnTo>
                  <a:lnTo>
                    <a:pt x="4161" y="1203"/>
                  </a:lnTo>
                  <a:close/>
                  <a:moveTo>
                    <a:pt x="5564" y="1203"/>
                  </a:moveTo>
                  <a:lnTo>
                    <a:pt x="5564" y="1872"/>
                  </a:lnTo>
                  <a:lnTo>
                    <a:pt x="4896" y="1872"/>
                  </a:lnTo>
                  <a:lnTo>
                    <a:pt x="4896" y="1203"/>
                  </a:lnTo>
                  <a:close/>
                  <a:moveTo>
                    <a:pt x="6333" y="1203"/>
                  </a:moveTo>
                  <a:lnTo>
                    <a:pt x="6333" y="1872"/>
                  </a:lnTo>
                  <a:lnTo>
                    <a:pt x="5665" y="1872"/>
                  </a:lnTo>
                  <a:lnTo>
                    <a:pt x="5665" y="1203"/>
                  </a:lnTo>
                  <a:close/>
                  <a:moveTo>
                    <a:pt x="7068" y="1203"/>
                  </a:moveTo>
                  <a:lnTo>
                    <a:pt x="7068" y="1872"/>
                  </a:lnTo>
                  <a:lnTo>
                    <a:pt x="6400" y="1872"/>
                  </a:lnTo>
                  <a:lnTo>
                    <a:pt x="6400" y="1203"/>
                  </a:lnTo>
                  <a:close/>
                  <a:moveTo>
                    <a:pt x="7820" y="1203"/>
                  </a:moveTo>
                  <a:lnTo>
                    <a:pt x="7820" y="1872"/>
                  </a:lnTo>
                  <a:lnTo>
                    <a:pt x="7152" y="1872"/>
                  </a:lnTo>
                  <a:lnTo>
                    <a:pt x="7152" y="1203"/>
                  </a:lnTo>
                  <a:close/>
                  <a:moveTo>
                    <a:pt x="8572" y="1203"/>
                  </a:moveTo>
                  <a:lnTo>
                    <a:pt x="8572" y="1872"/>
                  </a:lnTo>
                  <a:lnTo>
                    <a:pt x="7904" y="1872"/>
                  </a:lnTo>
                  <a:lnTo>
                    <a:pt x="7904" y="1203"/>
                  </a:lnTo>
                  <a:close/>
                  <a:moveTo>
                    <a:pt x="9324" y="1203"/>
                  </a:moveTo>
                  <a:lnTo>
                    <a:pt x="9324" y="1872"/>
                  </a:lnTo>
                  <a:lnTo>
                    <a:pt x="8655" y="1872"/>
                  </a:lnTo>
                  <a:lnTo>
                    <a:pt x="8655" y="1203"/>
                  </a:lnTo>
                  <a:close/>
                  <a:moveTo>
                    <a:pt x="10076" y="1203"/>
                  </a:moveTo>
                  <a:lnTo>
                    <a:pt x="10076" y="1872"/>
                  </a:lnTo>
                  <a:lnTo>
                    <a:pt x="9407" y="1872"/>
                  </a:lnTo>
                  <a:lnTo>
                    <a:pt x="9407" y="1203"/>
                  </a:lnTo>
                  <a:close/>
                  <a:moveTo>
                    <a:pt x="10828" y="1203"/>
                  </a:moveTo>
                  <a:lnTo>
                    <a:pt x="10828" y="1872"/>
                  </a:lnTo>
                  <a:lnTo>
                    <a:pt x="10159" y="1872"/>
                  </a:lnTo>
                  <a:lnTo>
                    <a:pt x="10159" y="1203"/>
                  </a:lnTo>
                  <a:close/>
                  <a:moveTo>
                    <a:pt x="11546" y="1203"/>
                  </a:moveTo>
                  <a:lnTo>
                    <a:pt x="11546" y="1872"/>
                  </a:lnTo>
                  <a:lnTo>
                    <a:pt x="10878" y="1872"/>
                  </a:lnTo>
                  <a:lnTo>
                    <a:pt x="10878" y="1203"/>
                  </a:lnTo>
                  <a:close/>
                  <a:moveTo>
                    <a:pt x="12331" y="1203"/>
                  </a:moveTo>
                  <a:lnTo>
                    <a:pt x="12298" y="1872"/>
                  </a:lnTo>
                  <a:lnTo>
                    <a:pt x="11663" y="1872"/>
                  </a:lnTo>
                  <a:lnTo>
                    <a:pt x="11663" y="1203"/>
                  </a:lnTo>
                  <a:close/>
                  <a:moveTo>
                    <a:pt x="13050" y="1203"/>
                  </a:moveTo>
                  <a:lnTo>
                    <a:pt x="13050" y="1872"/>
                  </a:lnTo>
                  <a:lnTo>
                    <a:pt x="12381" y="1872"/>
                  </a:lnTo>
                  <a:lnTo>
                    <a:pt x="12381" y="1203"/>
                  </a:lnTo>
                  <a:close/>
                  <a:moveTo>
                    <a:pt x="13802" y="1203"/>
                  </a:moveTo>
                  <a:lnTo>
                    <a:pt x="13802" y="1872"/>
                  </a:lnTo>
                  <a:lnTo>
                    <a:pt x="13133" y="1872"/>
                  </a:lnTo>
                  <a:lnTo>
                    <a:pt x="13133" y="1203"/>
                  </a:lnTo>
                  <a:close/>
                  <a:moveTo>
                    <a:pt x="14587" y="1203"/>
                  </a:moveTo>
                  <a:lnTo>
                    <a:pt x="14554" y="1872"/>
                  </a:lnTo>
                  <a:lnTo>
                    <a:pt x="13885" y="1872"/>
                  </a:lnTo>
                  <a:lnTo>
                    <a:pt x="13885" y="1203"/>
                  </a:lnTo>
                  <a:close/>
                  <a:moveTo>
                    <a:pt x="15305" y="1203"/>
                  </a:moveTo>
                  <a:lnTo>
                    <a:pt x="15305" y="1872"/>
                  </a:lnTo>
                  <a:lnTo>
                    <a:pt x="14637" y="1872"/>
                  </a:lnTo>
                  <a:lnTo>
                    <a:pt x="14637" y="1203"/>
                  </a:lnTo>
                  <a:close/>
                  <a:moveTo>
                    <a:pt x="16057" y="1203"/>
                  </a:moveTo>
                  <a:lnTo>
                    <a:pt x="16057" y="1872"/>
                  </a:lnTo>
                  <a:lnTo>
                    <a:pt x="15389" y="1872"/>
                  </a:lnTo>
                  <a:lnTo>
                    <a:pt x="15389" y="1203"/>
                  </a:lnTo>
                  <a:close/>
                  <a:moveTo>
                    <a:pt x="16809" y="1203"/>
                  </a:moveTo>
                  <a:lnTo>
                    <a:pt x="16809" y="1872"/>
                  </a:lnTo>
                  <a:lnTo>
                    <a:pt x="16141" y="1872"/>
                  </a:lnTo>
                  <a:lnTo>
                    <a:pt x="16141" y="1203"/>
                  </a:lnTo>
                  <a:close/>
                  <a:moveTo>
                    <a:pt x="17544" y="1203"/>
                  </a:moveTo>
                  <a:lnTo>
                    <a:pt x="17544" y="1872"/>
                  </a:lnTo>
                  <a:lnTo>
                    <a:pt x="16876" y="1872"/>
                  </a:lnTo>
                  <a:lnTo>
                    <a:pt x="16876" y="1203"/>
                  </a:lnTo>
                  <a:close/>
                  <a:moveTo>
                    <a:pt x="18296" y="1203"/>
                  </a:moveTo>
                  <a:lnTo>
                    <a:pt x="18296" y="1872"/>
                  </a:lnTo>
                  <a:lnTo>
                    <a:pt x="17628" y="1872"/>
                  </a:lnTo>
                  <a:lnTo>
                    <a:pt x="17628" y="1203"/>
                  </a:lnTo>
                  <a:close/>
                  <a:moveTo>
                    <a:pt x="19048" y="1203"/>
                  </a:moveTo>
                  <a:lnTo>
                    <a:pt x="19048" y="1872"/>
                  </a:lnTo>
                  <a:lnTo>
                    <a:pt x="18380" y="1872"/>
                  </a:lnTo>
                  <a:lnTo>
                    <a:pt x="18380" y="1203"/>
                  </a:lnTo>
                  <a:close/>
                  <a:moveTo>
                    <a:pt x="19800" y="1203"/>
                  </a:moveTo>
                  <a:lnTo>
                    <a:pt x="19800" y="1872"/>
                  </a:lnTo>
                  <a:lnTo>
                    <a:pt x="19132" y="1872"/>
                  </a:lnTo>
                  <a:lnTo>
                    <a:pt x="19132" y="1203"/>
                  </a:lnTo>
                  <a:close/>
                  <a:moveTo>
                    <a:pt x="20552" y="1203"/>
                  </a:moveTo>
                  <a:lnTo>
                    <a:pt x="20552" y="1872"/>
                  </a:lnTo>
                  <a:lnTo>
                    <a:pt x="19884" y="1872"/>
                  </a:lnTo>
                  <a:lnTo>
                    <a:pt x="19884" y="1203"/>
                  </a:lnTo>
                  <a:close/>
                  <a:moveTo>
                    <a:pt x="21304" y="1203"/>
                  </a:moveTo>
                  <a:lnTo>
                    <a:pt x="21304" y="1872"/>
                  </a:lnTo>
                  <a:lnTo>
                    <a:pt x="20635" y="1872"/>
                  </a:lnTo>
                  <a:lnTo>
                    <a:pt x="20635" y="1203"/>
                  </a:lnTo>
                  <a:close/>
                  <a:moveTo>
                    <a:pt x="22039" y="1203"/>
                  </a:moveTo>
                  <a:lnTo>
                    <a:pt x="22039" y="1872"/>
                  </a:lnTo>
                  <a:lnTo>
                    <a:pt x="21371" y="1872"/>
                  </a:lnTo>
                  <a:lnTo>
                    <a:pt x="21371" y="1203"/>
                  </a:lnTo>
                  <a:close/>
                  <a:moveTo>
                    <a:pt x="22808" y="1203"/>
                  </a:moveTo>
                  <a:lnTo>
                    <a:pt x="22808" y="1872"/>
                  </a:lnTo>
                  <a:lnTo>
                    <a:pt x="22139" y="1872"/>
                  </a:lnTo>
                  <a:lnTo>
                    <a:pt x="22139" y="1203"/>
                  </a:lnTo>
                  <a:close/>
                  <a:moveTo>
                    <a:pt x="23559" y="1203"/>
                  </a:moveTo>
                  <a:lnTo>
                    <a:pt x="23543" y="1872"/>
                  </a:lnTo>
                  <a:lnTo>
                    <a:pt x="22874" y="1872"/>
                  </a:lnTo>
                  <a:lnTo>
                    <a:pt x="22874" y="1203"/>
                  </a:lnTo>
                  <a:close/>
                  <a:moveTo>
                    <a:pt x="24295" y="1203"/>
                  </a:moveTo>
                  <a:lnTo>
                    <a:pt x="24295" y="1872"/>
                  </a:lnTo>
                  <a:lnTo>
                    <a:pt x="23626" y="1872"/>
                  </a:lnTo>
                  <a:lnTo>
                    <a:pt x="23626" y="1203"/>
                  </a:lnTo>
                  <a:close/>
                  <a:moveTo>
                    <a:pt x="25046" y="1203"/>
                  </a:moveTo>
                  <a:lnTo>
                    <a:pt x="25046" y="1872"/>
                  </a:lnTo>
                  <a:lnTo>
                    <a:pt x="24378" y="1872"/>
                  </a:lnTo>
                  <a:lnTo>
                    <a:pt x="24378" y="1203"/>
                  </a:lnTo>
                  <a:close/>
                  <a:moveTo>
                    <a:pt x="25798" y="1203"/>
                  </a:moveTo>
                  <a:lnTo>
                    <a:pt x="25798" y="1872"/>
                  </a:lnTo>
                  <a:lnTo>
                    <a:pt x="25130" y="1872"/>
                  </a:lnTo>
                  <a:lnTo>
                    <a:pt x="25130" y="1203"/>
                  </a:lnTo>
                  <a:close/>
                  <a:moveTo>
                    <a:pt x="26550" y="1203"/>
                  </a:moveTo>
                  <a:lnTo>
                    <a:pt x="26550" y="1872"/>
                  </a:lnTo>
                  <a:lnTo>
                    <a:pt x="25882" y="1872"/>
                  </a:lnTo>
                  <a:lnTo>
                    <a:pt x="25882" y="1203"/>
                  </a:lnTo>
                  <a:close/>
                  <a:moveTo>
                    <a:pt x="27302" y="1203"/>
                  </a:moveTo>
                  <a:lnTo>
                    <a:pt x="27302" y="1872"/>
                  </a:lnTo>
                  <a:lnTo>
                    <a:pt x="26634" y="1872"/>
                  </a:lnTo>
                  <a:lnTo>
                    <a:pt x="26634" y="1203"/>
                  </a:lnTo>
                  <a:close/>
                  <a:moveTo>
                    <a:pt x="28037" y="1203"/>
                  </a:moveTo>
                  <a:lnTo>
                    <a:pt x="28037" y="1872"/>
                  </a:lnTo>
                  <a:lnTo>
                    <a:pt x="27369" y="1872"/>
                  </a:lnTo>
                  <a:lnTo>
                    <a:pt x="27369" y="1203"/>
                  </a:lnTo>
                  <a:close/>
                  <a:moveTo>
                    <a:pt x="28789" y="1203"/>
                  </a:moveTo>
                  <a:lnTo>
                    <a:pt x="28789" y="1872"/>
                  </a:lnTo>
                  <a:lnTo>
                    <a:pt x="28121" y="1872"/>
                  </a:lnTo>
                  <a:lnTo>
                    <a:pt x="28121" y="1203"/>
                  </a:lnTo>
                  <a:close/>
                  <a:moveTo>
                    <a:pt x="29541" y="1203"/>
                  </a:moveTo>
                  <a:lnTo>
                    <a:pt x="29541" y="1872"/>
                  </a:lnTo>
                  <a:lnTo>
                    <a:pt x="28873" y="1872"/>
                  </a:lnTo>
                  <a:lnTo>
                    <a:pt x="28873" y="1203"/>
                  </a:lnTo>
                  <a:close/>
                  <a:moveTo>
                    <a:pt x="30293" y="1203"/>
                  </a:moveTo>
                  <a:lnTo>
                    <a:pt x="30293" y="1872"/>
                  </a:lnTo>
                  <a:lnTo>
                    <a:pt x="29625" y="1872"/>
                  </a:lnTo>
                  <a:lnTo>
                    <a:pt x="29625" y="1203"/>
                  </a:lnTo>
                  <a:close/>
                  <a:moveTo>
                    <a:pt x="31045" y="1203"/>
                  </a:moveTo>
                  <a:lnTo>
                    <a:pt x="31045" y="1872"/>
                  </a:lnTo>
                  <a:lnTo>
                    <a:pt x="30377" y="1872"/>
                  </a:lnTo>
                  <a:lnTo>
                    <a:pt x="30377" y="1203"/>
                  </a:lnTo>
                  <a:close/>
                  <a:moveTo>
                    <a:pt x="31797" y="1203"/>
                  </a:moveTo>
                  <a:lnTo>
                    <a:pt x="31797" y="1872"/>
                  </a:lnTo>
                  <a:lnTo>
                    <a:pt x="31128" y="1872"/>
                  </a:lnTo>
                  <a:lnTo>
                    <a:pt x="31128" y="1203"/>
                  </a:lnTo>
                  <a:close/>
                  <a:moveTo>
                    <a:pt x="32549" y="1203"/>
                  </a:moveTo>
                  <a:lnTo>
                    <a:pt x="32549" y="1872"/>
                  </a:lnTo>
                  <a:lnTo>
                    <a:pt x="31847" y="1872"/>
                  </a:lnTo>
                  <a:lnTo>
                    <a:pt x="31847" y="1203"/>
                  </a:lnTo>
                  <a:close/>
                  <a:moveTo>
                    <a:pt x="1070" y="1955"/>
                  </a:moveTo>
                  <a:lnTo>
                    <a:pt x="1070" y="2623"/>
                  </a:lnTo>
                  <a:lnTo>
                    <a:pt x="401" y="2623"/>
                  </a:lnTo>
                  <a:lnTo>
                    <a:pt x="401" y="1955"/>
                  </a:lnTo>
                  <a:close/>
                  <a:moveTo>
                    <a:pt x="1822" y="1955"/>
                  </a:moveTo>
                  <a:lnTo>
                    <a:pt x="1822" y="2623"/>
                  </a:lnTo>
                  <a:lnTo>
                    <a:pt x="1153" y="2623"/>
                  </a:lnTo>
                  <a:lnTo>
                    <a:pt x="1153" y="1955"/>
                  </a:lnTo>
                  <a:close/>
                  <a:moveTo>
                    <a:pt x="2573" y="1955"/>
                  </a:moveTo>
                  <a:lnTo>
                    <a:pt x="2573" y="2623"/>
                  </a:lnTo>
                  <a:lnTo>
                    <a:pt x="1905" y="2623"/>
                  </a:lnTo>
                  <a:lnTo>
                    <a:pt x="1905" y="1955"/>
                  </a:lnTo>
                  <a:close/>
                  <a:moveTo>
                    <a:pt x="3325" y="1955"/>
                  </a:moveTo>
                  <a:lnTo>
                    <a:pt x="3325" y="2623"/>
                  </a:lnTo>
                  <a:lnTo>
                    <a:pt x="2657" y="2623"/>
                  </a:lnTo>
                  <a:lnTo>
                    <a:pt x="2657" y="1955"/>
                  </a:lnTo>
                  <a:close/>
                  <a:moveTo>
                    <a:pt x="4077" y="1955"/>
                  </a:moveTo>
                  <a:lnTo>
                    <a:pt x="4077" y="2623"/>
                  </a:lnTo>
                  <a:lnTo>
                    <a:pt x="3409" y="2623"/>
                  </a:lnTo>
                  <a:lnTo>
                    <a:pt x="3409" y="1955"/>
                  </a:lnTo>
                  <a:close/>
                  <a:moveTo>
                    <a:pt x="4829" y="1955"/>
                  </a:moveTo>
                  <a:lnTo>
                    <a:pt x="4829" y="2623"/>
                  </a:lnTo>
                  <a:lnTo>
                    <a:pt x="4161" y="2623"/>
                  </a:lnTo>
                  <a:lnTo>
                    <a:pt x="4161" y="1955"/>
                  </a:lnTo>
                  <a:close/>
                  <a:moveTo>
                    <a:pt x="5564" y="1955"/>
                  </a:moveTo>
                  <a:lnTo>
                    <a:pt x="5564" y="2623"/>
                  </a:lnTo>
                  <a:lnTo>
                    <a:pt x="4896" y="2623"/>
                  </a:lnTo>
                  <a:lnTo>
                    <a:pt x="4896" y="1955"/>
                  </a:lnTo>
                  <a:close/>
                  <a:moveTo>
                    <a:pt x="6299" y="1955"/>
                  </a:moveTo>
                  <a:lnTo>
                    <a:pt x="6299" y="2623"/>
                  </a:lnTo>
                  <a:lnTo>
                    <a:pt x="5648" y="2623"/>
                  </a:lnTo>
                  <a:lnTo>
                    <a:pt x="5648" y="1955"/>
                  </a:lnTo>
                  <a:close/>
                  <a:moveTo>
                    <a:pt x="7068" y="1955"/>
                  </a:moveTo>
                  <a:lnTo>
                    <a:pt x="7068" y="2623"/>
                  </a:lnTo>
                  <a:lnTo>
                    <a:pt x="6400" y="2623"/>
                  </a:lnTo>
                  <a:lnTo>
                    <a:pt x="6400" y="1955"/>
                  </a:lnTo>
                  <a:close/>
                  <a:moveTo>
                    <a:pt x="7803" y="1955"/>
                  </a:moveTo>
                  <a:lnTo>
                    <a:pt x="7803" y="2623"/>
                  </a:lnTo>
                  <a:lnTo>
                    <a:pt x="7135" y="2623"/>
                  </a:lnTo>
                  <a:lnTo>
                    <a:pt x="7135" y="1955"/>
                  </a:lnTo>
                  <a:close/>
                  <a:moveTo>
                    <a:pt x="8572" y="1955"/>
                  </a:moveTo>
                  <a:lnTo>
                    <a:pt x="8572" y="2623"/>
                  </a:lnTo>
                  <a:lnTo>
                    <a:pt x="7904" y="2623"/>
                  </a:lnTo>
                  <a:lnTo>
                    <a:pt x="7904" y="1955"/>
                  </a:lnTo>
                  <a:close/>
                  <a:moveTo>
                    <a:pt x="9324" y="1955"/>
                  </a:moveTo>
                  <a:lnTo>
                    <a:pt x="9324" y="2623"/>
                  </a:lnTo>
                  <a:lnTo>
                    <a:pt x="8655" y="2623"/>
                  </a:lnTo>
                  <a:lnTo>
                    <a:pt x="8655" y="1955"/>
                  </a:lnTo>
                  <a:close/>
                  <a:moveTo>
                    <a:pt x="10076" y="1955"/>
                  </a:moveTo>
                  <a:lnTo>
                    <a:pt x="10076" y="2623"/>
                  </a:lnTo>
                  <a:lnTo>
                    <a:pt x="9407" y="2623"/>
                  </a:lnTo>
                  <a:lnTo>
                    <a:pt x="9407" y="1955"/>
                  </a:lnTo>
                  <a:close/>
                  <a:moveTo>
                    <a:pt x="10828" y="1955"/>
                  </a:moveTo>
                  <a:lnTo>
                    <a:pt x="10828" y="2623"/>
                  </a:lnTo>
                  <a:lnTo>
                    <a:pt x="10159" y="2623"/>
                  </a:lnTo>
                  <a:lnTo>
                    <a:pt x="10159" y="1955"/>
                  </a:lnTo>
                  <a:close/>
                  <a:moveTo>
                    <a:pt x="11546" y="1955"/>
                  </a:moveTo>
                  <a:lnTo>
                    <a:pt x="11546" y="2623"/>
                  </a:lnTo>
                  <a:lnTo>
                    <a:pt x="10878" y="2623"/>
                  </a:lnTo>
                  <a:lnTo>
                    <a:pt x="10878" y="1955"/>
                  </a:lnTo>
                  <a:close/>
                  <a:moveTo>
                    <a:pt x="12331" y="1955"/>
                  </a:moveTo>
                  <a:lnTo>
                    <a:pt x="12298" y="2623"/>
                  </a:lnTo>
                  <a:lnTo>
                    <a:pt x="11663" y="2623"/>
                  </a:lnTo>
                  <a:lnTo>
                    <a:pt x="11663" y="1955"/>
                  </a:lnTo>
                  <a:close/>
                  <a:moveTo>
                    <a:pt x="13050" y="1955"/>
                  </a:moveTo>
                  <a:lnTo>
                    <a:pt x="13050" y="2623"/>
                  </a:lnTo>
                  <a:lnTo>
                    <a:pt x="12381" y="2623"/>
                  </a:lnTo>
                  <a:lnTo>
                    <a:pt x="12381" y="1955"/>
                  </a:lnTo>
                  <a:close/>
                  <a:moveTo>
                    <a:pt x="13802" y="1955"/>
                  </a:moveTo>
                  <a:lnTo>
                    <a:pt x="13802" y="2623"/>
                  </a:lnTo>
                  <a:lnTo>
                    <a:pt x="13133" y="2623"/>
                  </a:lnTo>
                  <a:lnTo>
                    <a:pt x="13133" y="1955"/>
                  </a:lnTo>
                  <a:close/>
                  <a:moveTo>
                    <a:pt x="14587" y="1955"/>
                  </a:moveTo>
                  <a:lnTo>
                    <a:pt x="14554" y="2623"/>
                  </a:lnTo>
                  <a:lnTo>
                    <a:pt x="13885" y="2623"/>
                  </a:lnTo>
                  <a:lnTo>
                    <a:pt x="13885" y="1955"/>
                  </a:lnTo>
                  <a:close/>
                  <a:moveTo>
                    <a:pt x="15305" y="1955"/>
                  </a:moveTo>
                  <a:lnTo>
                    <a:pt x="15305" y="2623"/>
                  </a:lnTo>
                  <a:lnTo>
                    <a:pt x="14637" y="2623"/>
                  </a:lnTo>
                  <a:lnTo>
                    <a:pt x="14637" y="1955"/>
                  </a:lnTo>
                  <a:close/>
                  <a:moveTo>
                    <a:pt x="16057" y="1955"/>
                  </a:moveTo>
                  <a:lnTo>
                    <a:pt x="16057" y="2623"/>
                  </a:lnTo>
                  <a:lnTo>
                    <a:pt x="15389" y="2623"/>
                  </a:lnTo>
                  <a:lnTo>
                    <a:pt x="15389" y="1955"/>
                  </a:lnTo>
                  <a:close/>
                  <a:moveTo>
                    <a:pt x="16792" y="1955"/>
                  </a:moveTo>
                  <a:lnTo>
                    <a:pt x="16792" y="2623"/>
                  </a:lnTo>
                  <a:lnTo>
                    <a:pt x="16124" y="2623"/>
                  </a:lnTo>
                  <a:lnTo>
                    <a:pt x="16124" y="1955"/>
                  </a:lnTo>
                  <a:close/>
                  <a:moveTo>
                    <a:pt x="17544" y="1955"/>
                  </a:moveTo>
                  <a:lnTo>
                    <a:pt x="17544" y="2623"/>
                  </a:lnTo>
                  <a:lnTo>
                    <a:pt x="16876" y="2623"/>
                  </a:lnTo>
                  <a:lnTo>
                    <a:pt x="16876" y="1955"/>
                  </a:lnTo>
                  <a:close/>
                  <a:moveTo>
                    <a:pt x="18296" y="1955"/>
                  </a:moveTo>
                  <a:lnTo>
                    <a:pt x="18296" y="2623"/>
                  </a:lnTo>
                  <a:lnTo>
                    <a:pt x="17628" y="2623"/>
                  </a:lnTo>
                  <a:lnTo>
                    <a:pt x="17628" y="1955"/>
                  </a:lnTo>
                  <a:close/>
                  <a:moveTo>
                    <a:pt x="19048" y="1955"/>
                  </a:moveTo>
                  <a:lnTo>
                    <a:pt x="19048" y="2623"/>
                  </a:lnTo>
                  <a:lnTo>
                    <a:pt x="18380" y="2623"/>
                  </a:lnTo>
                  <a:lnTo>
                    <a:pt x="18380" y="1955"/>
                  </a:lnTo>
                  <a:close/>
                  <a:moveTo>
                    <a:pt x="19800" y="1955"/>
                  </a:moveTo>
                  <a:lnTo>
                    <a:pt x="19800" y="2623"/>
                  </a:lnTo>
                  <a:lnTo>
                    <a:pt x="19132" y="2623"/>
                  </a:lnTo>
                  <a:lnTo>
                    <a:pt x="19132" y="1955"/>
                  </a:lnTo>
                  <a:close/>
                  <a:moveTo>
                    <a:pt x="20552" y="1955"/>
                  </a:moveTo>
                  <a:lnTo>
                    <a:pt x="20552" y="2623"/>
                  </a:lnTo>
                  <a:lnTo>
                    <a:pt x="19884" y="2623"/>
                  </a:lnTo>
                  <a:lnTo>
                    <a:pt x="19884" y="1955"/>
                  </a:lnTo>
                  <a:close/>
                  <a:moveTo>
                    <a:pt x="21304" y="1955"/>
                  </a:moveTo>
                  <a:lnTo>
                    <a:pt x="21304" y="2623"/>
                  </a:lnTo>
                  <a:lnTo>
                    <a:pt x="20635" y="2623"/>
                  </a:lnTo>
                  <a:lnTo>
                    <a:pt x="20635" y="1955"/>
                  </a:lnTo>
                  <a:close/>
                  <a:moveTo>
                    <a:pt x="22039" y="1955"/>
                  </a:moveTo>
                  <a:lnTo>
                    <a:pt x="22039" y="2623"/>
                  </a:lnTo>
                  <a:lnTo>
                    <a:pt x="21371" y="2623"/>
                  </a:lnTo>
                  <a:lnTo>
                    <a:pt x="21371" y="1955"/>
                  </a:lnTo>
                  <a:close/>
                  <a:moveTo>
                    <a:pt x="22791" y="1955"/>
                  </a:moveTo>
                  <a:lnTo>
                    <a:pt x="22791" y="2623"/>
                  </a:lnTo>
                  <a:lnTo>
                    <a:pt x="22122" y="2623"/>
                  </a:lnTo>
                  <a:lnTo>
                    <a:pt x="22122" y="1955"/>
                  </a:lnTo>
                  <a:close/>
                  <a:moveTo>
                    <a:pt x="23559" y="1955"/>
                  </a:moveTo>
                  <a:lnTo>
                    <a:pt x="23543" y="2623"/>
                  </a:lnTo>
                  <a:lnTo>
                    <a:pt x="22874" y="2623"/>
                  </a:lnTo>
                  <a:lnTo>
                    <a:pt x="22874" y="1955"/>
                  </a:lnTo>
                  <a:close/>
                  <a:moveTo>
                    <a:pt x="24295" y="1955"/>
                  </a:moveTo>
                  <a:lnTo>
                    <a:pt x="24295" y="2623"/>
                  </a:lnTo>
                  <a:lnTo>
                    <a:pt x="23626" y="2623"/>
                  </a:lnTo>
                  <a:lnTo>
                    <a:pt x="23626" y="1955"/>
                  </a:lnTo>
                  <a:close/>
                  <a:moveTo>
                    <a:pt x="25046" y="1955"/>
                  </a:moveTo>
                  <a:lnTo>
                    <a:pt x="25046" y="2623"/>
                  </a:lnTo>
                  <a:lnTo>
                    <a:pt x="24378" y="2623"/>
                  </a:lnTo>
                  <a:lnTo>
                    <a:pt x="24378" y="1955"/>
                  </a:lnTo>
                  <a:close/>
                  <a:moveTo>
                    <a:pt x="25798" y="1955"/>
                  </a:moveTo>
                  <a:lnTo>
                    <a:pt x="25798" y="2623"/>
                  </a:lnTo>
                  <a:lnTo>
                    <a:pt x="25130" y="2623"/>
                  </a:lnTo>
                  <a:lnTo>
                    <a:pt x="25130" y="1955"/>
                  </a:lnTo>
                  <a:close/>
                  <a:moveTo>
                    <a:pt x="26550" y="1955"/>
                  </a:moveTo>
                  <a:lnTo>
                    <a:pt x="26550" y="2623"/>
                  </a:lnTo>
                  <a:lnTo>
                    <a:pt x="25882" y="2623"/>
                  </a:lnTo>
                  <a:lnTo>
                    <a:pt x="25882" y="1955"/>
                  </a:lnTo>
                  <a:close/>
                  <a:moveTo>
                    <a:pt x="27285" y="1955"/>
                  </a:moveTo>
                  <a:lnTo>
                    <a:pt x="27285" y="2623"/>
                  </a:lnTo>
                  <a:lnTo>
                    <a:pt x="26617" y="2623"/>
                  </a:lnTo>
                  <a:lnTo>
                    <a:pt x="26617" y="1955"/>
                  </a:lnTo>
                  <a:close/>
                  <a:moveTo>
                    <a:pt x="28037" y="1955"/>
                  </a:moveTo>
                  <a:lnTo>
                    <a:pt x="28037" y="2623"/>
                  </a:lnTo>
                  <a:lnTo>
                    <a:pt x="27369" y="2623"/>
                  </a:lnTo>
                  <a:lnTo>
                    <a:pt x="27369" y="1955"/>
                  </a:lnTo>
                  <a:close/>
                  <a:moveTo>
                    <a:pt x="28789" y="1955"/>
                  </a:moveTo>
                  <a:lnTo>
                    <a:pt x="28789" y="2623"/>
                  </a:lnTo>
                  <a:lnTo>
                    <a:pt x="28121" y="2623"/>
                  </a:lnTo>
                  <a:lnTo>
                    <a:pt x="28121" y="1955"/>
                  </a:lnTo>
                  <a:close/>
                  <a:moveTo>
                    <a:pt x="29541" y="1955"/>
                  </a:moveTo>
                  <a:lnTo>
                    <a:pt x="29541" y="2623"/>
                  </a:lnTo>
                  <a:lnTo>
                    <a:pt x="28873" y="2623"/>
                  </a:lnTo>
                  <a:lnTo>
                    <a:pt x="28873" y="1955"/>
                  </a:lnTo>
                  <a:close/>
                  <a:moveTo>
                    <a:pt x="30293" y="1955"/>
                  </a:moveTo>
                  <a:lnTo>
                    <a:pt x="30293" y="2623"/>
                  </a:lnTo>
                  <a:lnTo>
                    <a:pt x="29625" y="2623"/>
                  </a:lnTo>
                  <a:lnTo>
                    <a:pt x="29625" y="1955"/>
                  </a:lnTo>
                  <a:close/>
                  <a:moveTo>
                    <a:pt x="31045" y="1955"/>
                  </a:moveTo>
                  <a:lnTo>
                    <a:pt x="31045" y="2623"/>
                  </a:lnTo>
                  <a:lnTo>
                    <a:pt x="30377" y="2623"/>
                  </a:lnTo>
                  <a:lnTo>
                    <a:pt x="30377" y="1955"/>
                  </a:lnTo>
                  <a:close/>
                  <a:moveTo>
                    <a:pt x="31797" y="1955"/>
                  </a:moveTo>
                  <a:lnTo>
                    <a:pt x="31797" y="2623"/>
                  </a:lnTo>
                  <a:lnTo>
                    <a:pt x="31128" y="2623"/>
                  </a:lnTo>
                  <a:lnTo>
                    <a:pt x="31128" y="1955"/>
                  </a:lnTo>
                  <a:close/>
                  <a:moveTo>
                    <a:pt x="32549" y="1955"/>
                  </a:moveTo>
                  <a:lnTo>
                    <a:pt x="32549" y="2623"/>
                  </a:lnTo>
                  <a:lnTo>
                    <a:pt x="31847" y="2623"/>
                  </a:lnTo>
                  <a:lnTo>
                    <a:pt x="31847" y="1955"/>
                  </a:lnTo>
                  <a:close/>
                  <a:moveTo>
                    <a:pt x="1070" y="2707"/>
                  </a:moveTo>
                  <a:lnTo>
                    <a:pt x="1070" y="3375"/>
                  </a:lnTo>
                  <a:lnTo>
                    <a:pt x="401" y="3375"/>
                  </a:lnTo>
                  <a:lnTo>
                    <a:pt x="401" y="2707"/>
                  </a:lnTo>
                  <a:close/>
                  <a:moveTo>
                    <a:pt x="1822" y="2707"/>
                  </a:moveTo>
                  <a:lnTo>
                    <a:pt x="1822" y="3375"/>
                  </a:lnTo>
                  <a:lnTo>
                    <a:pt x="1153" y="3375"/>
                  </a:lnTo>
                  <a:lnTo>
                    <a:pt x="1153" y="2707"/>
                  </a:lnTo>
                  <a:close/>
                  <a:moveTo>
                    <a:pt x="2573" y="2707"/>
                  </a:moveTo>
                  <a:lnTo>
                    <a:pt x="2573" y="3375"/>
                  </a:lnTo>
                  <a:lnTo>
                    <a:pt x="1905" y="3375"/>
                  </a:lnTo>
                  <a:lnTo>
                    <a:pt x="1905" y="2707"/>
                  </a:lnTo>
                  <a:close/>
                  <a:moveTo>
                    <a:pt x="3325" y="2707"/>
                  </a:moveTo>
                  <a:lnTo>
                    <a:pt x="3325" y="3375"/>
                  </a:lnTo>
                  <a:lnTo>
                    <a:pt x="2657" y="3375"/>
                  </a:lnTo>
                  <a:lnTo>
                    <a:pt x="2657" y="2707"/>
                  </a:lnTo>
                  <a:close/>
                  <a:moveTo>
                    <a:pt x="4077" y="2707"/>
                  </a:moveTo>
                  <a:lnTo>
                    <a:pt x="4077" y="3375"/>
                  </a:lnTo>
                  <a:lnTo>
                    <a:pt x="3409" y="3375"/>
                  </a:lnTo>
                  <a:lnTo>
                    <a:pt x="3409" y="2707"/>
                  </a:lnTo>
                  <a:close/>
                  <a:moveTo>
                    <a:pt x="4829" y="2707"/>
                  </a:moveTo>
                  <a:lnTo>
                    <a:pt x="4829" y="3375"/>
                  </a:lnTo>
                  <a:lnTo>
                    <a:pt x="4161" y="3375"/>
                  </a:lnTo>
                  <a:lnTo>
                    <a:pt x="4161" y="2707"/>
                  </a:lnTo>
                  <a:close/>
                  <a:moveTo>
                    <a:pt x="5564" y="2707"/>
                  </a:moveTo>
                  <a:lnTo>
                    <a:pt x="5564" y="3375"/>
                  </a:lnTo>
                  <a:lnTo>
                    <a:pt x="4896" y="3375"/>
                  </a:lnTo>
                  <a:lnTo>
                    <a:pt x="4896" y="2707"/>
                  </a:lnTo>
                  <a:close/>
                  <a:moveTo>
                    <a:pt x="6299" y="2707"/>
                  </a:moveTo>
                  <a:lnTo>
                    <a:pt x="6299" y="3375"/>
                  </a:lnTo>
                  <a:lnTo>
                    <a:pt x="5648" y="3375"/>
                  </a:lnTo>
                  <a:lnTo>
                    <a:pt x="5648" y="2707"/>
                  </a:lnTo>
                  <a:close/>
                  <a:moveTo>
                    <a:pt x="7068" y="2707"/>
                  </a:moveTo>
                  <a:lnTo>
                    <a:pt x="7068" y="3375"/>
                  </a:lnTo>
                  <a:lnTo>
                    <a:pt x="6400" y="3375"/>
                  </a:lnTo>
                  <a:lnTo>
                    <a:pt x="6400" y="2707"/>
                  </a:lnTo>
                  <a:close/>
                  <a:moveTo>
                    <a:pt x="7803" y="2707"/>
                  </a:moveTo>
                  <a:lnTo>
                    <a:pt x="7803" y="3375"/>
                  </a:lnTo>
                  <a:lnTo>
                    <a:pt x="7135" y="3375"/>
                  </a:lnTo>
                  <a:lnTo>
                    <a:pt x="7135" y="2707"/>
                  </a:lnTo>
                  <a:close/>
                  <a:moveTo>
                    <a:pt x="8572" y="2707"/>
                  </a:moveTo>
                  <a:lnTo>
                    <a:pt x="8572" y="3375"/>
                  </a:lnTo>
                  <a:lnTo>
                    <a:pt x="7904" y="3375"/>
                  </a:lnTo>
                  <a:lnTo>
                    <a:pt x="7904" y="2707"/>
                  </a:lnTo>
                  <a:close/>
                  <a:moveTo>
                    <a:pt x="9324" y="2707"/>
                  </a:moveTo>
                  <a:lnTo>
                    <a:pt x="9324" y="3375"/>
                  </a:lnTo>
                  <a:lnTo>
                    <a:pt x="8655" y="3375"/>
                  </a:lnTo>
                  <a:lnTo>
                    <a:pt x="8655" y="2707"/>
                  </a:lnTo>
                  <a:close/>
                  <a:moveTo>
                    <a:pt x="10076" y="2707"/>
                  </a:moveTo>
                  <a:lnTo>
                    <a:pt x="10076" y="3375"/>
                  </a:lnTo>
                  <a:lnTo>
                    <a:pt x="9407" y="3375"/>
                  </a:lnTo>
                  <a:lnTo>
                    <a:pt x="9407" y="2707"/>
                  </a:lnTo>
                  <a:close/>
                  <a:moveTo>
                    <a:pt x="10828" y="2707"/>
                  </a:moveTo>
                  <a:lnTo>
                    <a:pt x="10828" y="3375"/>
                  </a:lnTo>
                  <a:lnTo>
                    <a:pt x="10159" y="3375"/>
                  </a:lnTo>
                  <a:lnTo>
                    <a:pt x="10159" y="2707"/>
                  </a:lnTo>
                  <a:close/>
                  <a:moveTo>
                    <a:pt x="11546" y="2707"/>
                  </a:moveTo>
                  <a:lnTo>
                    <a:pt x="11546" y="3375"/>
                  </a:lnTo>
                  <a:lnTo>
                    <a:pt x="10878" y="3375"/>
                  </a:lnTo>
                  <a:lnTo>
                    <a:pt x="10878" y="2707"/>
                  </a:lnTo>
                  <a:close/>
                  <a:moveTo>
                    <a:pt x="12331" y="2707"/>
                  </a:moveTo>
                  <a:lnTo>
                    <a:pt x="12298" y="3375"/>
                  </a:lnTo>
                  <a:lnTo>
                    <a:pt x="11663" y="3375"/>
                  </a:lnTo>
                  <a:lnTo>
                    <a:pt x="11663" y="2707"/>
                  </a:lnTo>
                  <a:close/>
                  <a:moveTo>
                    <a:pt x="13050" y="2707"/>
                  </a:moveTo>
                  <a:lnTo>
                    <a:pt x="13050" y="3375"/>
                  </a:lnTo>
                  <a:lnTo>
                    <a:pt x="12381" y="3375"/>
                  </a:lnTo>
                  <a:lnTo>
                    <a:pt x="12381" y="2707"/>
                  </a:lnTo>
                  <a:close/>
                  <a:moveTo>
                    <a:pt x="13802" y="2707"/>
                  </a:moveTo>
                  <a:lnTo>
                    <a:pt x="13802" y="3375"/>
                  </a:lnTo>
                  <a:lnTo>
                    <a:pt x="13133" y="3375"/>
                  </a:lnTo>
                  <a:lnTo>
                    <a:pt x="13133" y="2707"/>
                  </a:lnTo>
                  <a:close/>
                  <a:moveTo>
                    <a:pt x="14587" y="2707"/>
                  </a:moveTo>
                  <a:lnTo>
                    <a:pt x="14554" y="3375"/>
                  </a:lnTo>
                  <a:lnTo>
                    <a:pt x="13885" y="3375"/>
                  </a:lnTo>
                  <a:lnTo>
                    <a:pt x="13885" y="2707"/>
                  </a:lnTo>
                  <a:close/>
                  <a:moveTo>
                    <a:pt x="15305" y="2707"/>
                  </a:moveTo>
                  <a:lnTo>
                    <a:pt x="15305" y="3375"/>
                  </a:lnTo>
                  <a:lnTo>
                    <a:pt x="14637" y="3375"/>
                  </a:lnTo>
                  <a:lnTo>
                    <a:pt x="14637" y="2707"/>
                  </a:lnTo>
                  <a:close/>
                  <a:moveTo>
                    <a:pt x="16057" y="2707"/>
                  </a:moveTo>
                  <a:lnTo>
                    <a:pt x="16057" y="3375"/>
                  </a:lnTo>
                  <a:lnTo>
                    <a:pt x="15389" y="3375"/>
                  </a:lnTo>
                  <a:lnTo>
                    <a:pt x="15389" y="2707"/>
                  </a:lnTo>
                  <a:close/>
                  <a:moveTo>
                    <a:pt x="16792" y="2707"/>
                  </a:moveTo>
                  <a:lnTo>
                    <a:pt x="16792" y="3375"/>
                  </a:lnTo>
                  <a:lnTo>
                    <a:pt x="16124" y="3375"/>
                  </a:lnTo>
                  <a:lnTo>
                    <a:pt x="16124" y="2707"/>
                  </a:lnTo>
                  <a:close/>
                  <a:moveTo>
                    <a:pt x="17544" y="2707"/>
                  </a:moveTo>
                  <a:lnTo>
                    <a:pt x="17544" y="3375"/>
                  </a:lnTo>
                  <a:lnTo>
                    <a:pt x="16876" y="3375"/>
                  </a:lnTo>
                  <a:lnTo>
                    <a:pt x="16876" y="2707"/>
                  </a:lnTo>
                  <a:close/>
                  <a:moveTo>
                    <a:pt x="18296" y="2707"/>
                  </a:moveTo>
                  <a:lnTo>
                    <a:pt x="18296" y="3375"/>
                  </a:lnTo>
                  <a:lnTo>
                    <a:pt x="17628" y="3375"/>
                  </a:lnTo>
                  <a:lnTo>
                    <a:pt x="17628" y="2707"/>
                  </a:lnTo>
                  <a:close/>
                  <a:moveTo>
                    <a:pt x="19048" y="2707"/>
                  </a:moveTo>
                  <a:lnTo>
                    <a:pt x="19048" y="3375"/>
                  </a:lnTo>
                  <a:lnTo>
                    <a:pt x="18380" y="3375"/>
                  </a:lnTo>
                  <a:lnTo>
                    <a:pt x="18380" y="2707"/>
                  </a:lnTo>
                  <a:close/>
                  <a:moveTo>
                    <a:pt x="19800" y="2707"/>
                  </a:moveTo>
                  <a:lnTo>
                    <a:pt x="19800" y="3375"/>
                  </a:lnTo>
                  <a:lnTo>
                    <a:pt x="19132" y="3375"/>
                  </a:lnTo>
                  <a:lnTo>
                    <a:pt x="19132" y="2707"/>
                  </a:lnTo>
                  <a:close/>
                  <a:moveTo>
                    <a:pt x="20552" y="2707"/>
                  </a:moveTo>
                  <a:lnTo>
                    <a:pt x="20552" y="3375"/>
                  </a:lnTo>
                  <a:lnTo>
                    <a:pt x="19884" y="3375"/>
                  </a:lnTo>
                  <a:lnTo>
                    <a:pt x="19884" y="2707"/>
                  </a:lnTo>
                  <a:close/>
                  <a:moveTo>
                    <a:pt x="21304" y="2707"/>
                  </a:moveTo>
                  <a:lnTo>
                    <a:pt x="21304" y="3375"/>
                  </a:lnTo>
                  <a:lnTo>
                    <a:pt x="20635" y="3375"/>
                  </a:lnTo>
                  <a:lnTo>
                    <a:pt x="20635" y="2707"/>
                  </a:lnTo>
                  <a:close/>
                  <a:moveTo>
                    <a:pt x="22039" y="2707"/>
                  </a:moveTo>
                  <a:lnTo>
                    <a:pt x="22039" y="3375"/>
                  </a:lnTo>
                  <a:lnTo>
                    <a:pt x="21371" y="3375"/>
                  </a:lnTo>
                  <a:lnTo>
                    <a:pt x="21371" y="2707"/>
                  </a:lnTo>
                  <a:close/>
                  <a:moveTo>
                    <a:pt x="22791" y="2707"/>
                  </a:moveTo>
                  <a:lnTo>
                    <a:pt x="22791" y="3375"/>
                  </a:lnTo>
                  <a:lnTo>
                    <a:pt x="22122" y="3375"/>
                  </a:lnTo>
                  <a:lnTo>
                    <a:pt x="22122" y="2707"/>
                  </a:lnTo>
                  <a:close/>
                  <a:moveTo>
                    <a:pt x="23559" y="2707"/>
                  </a:moveTo>
                  <a:lnTo>
                    <a:pt x="23543" y="3375"/>
                  </a:lnTo>
                  <a:lnTo>
                    <a:pt x="22874" y="3375"/>
                  </a:lnTo>
                  <a:lnTo>
                    <a:pt x="22874" y="2707"/>
                  </a:lnTo>
                  <a:close/>
                  <a:moveTo>
                    <a:pt x="24295" y="2707"/>
                  </a:moveTo>
                  <a:lnTo>
                    <a:pt x="24295" y="3375"/>
                  </a:lnTo>
                  <a:lnTo>
                    <a:pt x="23626" y="3375"/>
                  </a:lnTo>
                  <a:lnTo>
                    <a:pt x="23626" y="2707"/>
                  </a:lnTo>
                  <a:close/>
                  <a:moveTo>
                    <a:pt x="25046" y="2707"/>
                  </a:moveTo>
                  <a:lnTo>
                    <a:pt x="25046" y="3375"/>
                  </a:lnTo>
                  <a:lnTo>
                    <a:pt x="24378" y="3375"/>
                  </a:lnTo>
                  <a:lnTo>
                    <a:pt x="24378" y="2707"/>
                  </a:lnTo>
                  <a:close/>
                  <a:moveTo>
                    <a:pt x="25798" y="2707"/>
                  </a:moveTo>
                  <a:lnTo>
                    <a:pt x="25798" y="3375"/>
                  </a:lnTo>
                  <a:lnTo>
                    <a:pt x="25130" y="3375"/>
                  </a:lnTo>
                  <a:lnTo>
                    <a:pt x="25130" y="2707"/>
                  </a:lnTo>
                  <a:close/>
                  <a:moveTo>
                    <a:pt x="26550" y="2707"/>
                  </a:moveTo>
                  <a:lnTo>
                    <a:pt x="26550" y="3375"/>
                  </a:lnTo>
                  <a:lnTo>
                    <a:pt x="25882" y="3375"/>
                  </a:lnTo>
                  <a:lnTo>
                    <a:pt x="25882" y="2707"/>
                  </a:lnTo>
                  <a:close/>
                  <a:moveTo>
                    <a:pt x="27285" y="2707"/>
                  </a:moveTo>
                  <a:lnTo>
                    <a:pt x="27285" y="3375"/>
                  </a:lnTo>
                  <a:lnTo>
                    <a:pt x="26617" y="3375"/>
                  </a:lnTo>
                  <a:lnTo>
                    <a:pt x="26617" y="2707"/>
                  </a:lnTo>
                  <a:close/>
                  <a:moveTo>
                    <a:pt x="28037" y="2707"/>
                  </a:moveTo>
                  <a:lnTo>
                    <a:pt x="28037" y="3375"/>
                  </a:lnTo>
                  <a:lnTo>
                    <a:pt x="27369" y="3375"/>
                  </a:lnTo>
                  <a:lnTo>
                    <a:pt x="27369" y="2707"/>
                  </a:lnTo>
                  <a:close/>
                  <a:moveTo>
                    <a:pt x="28789" y="2707"/>
                  </a:moveTo>
                  <a:lnTo>
                    <a:pt x="28789" y="3375"/>
                  </a:lnTo>
                  <a:lnTo>
                    <a:pt x="28121" y="3375"/>
                  </a:lnTo>
                  <a:lnTo>
                    <a:pt x="28121" y="2707"/>
                  </a:lnTo>
                  <a:close/>
                  <a:moveTo>
                    <a:pt x="29541" y="2707"/>
                  </a:moveTo>
                  <a:lnTo>
                    <a:pt x="29541" y="3375"/>
                  </a:lnTo>
                  <a:lnTo>
                    <a:pt x="28873" y="3375"/>
                  </a:lnTo>
                  <a:lnTo>
                    <a:pt x="28873" y="2707"/>
                  </a:lnTo>
                  <a:close/>
                  <a:moveTo>
                    <a:pt x="30293" y="2707"/>
                  </a:moveTo>
                  <a:lnTo>
                    <a:pt x="30293" y="3375"/>
                  </a:lnTo>
                  <a:lnTo>
                    <a:pt x="29625" y="3375"/>
                  </a:lnTo>
                  <a:lnTo>
                    <a:pt x="29625" y="2707"/>
                  </a:lnTo>
                  <a:close/>
                  <a:moveTo>
                    <a:pt x="31045" y="2707"/>
                  </a:moveTo>
                  <a:lnTo>
                    <a:pt x="31045" y="3375"/>
                  </a:lnTo>
                  <a:lnTo>
                    <a:pt x="30377" y="3375"/>
                  </a:lnTo>
                  <a:lnTo>
                    <a:pt x="30377" y="2707"/>
                  </a:lnTo>
                  <a:close/>
                  <a:moveTo>
                    <a:pt x="31797" y="2707"/>
                  </a:moveTo>
                  <a:lnTo>
                    <a:pt x="31797" y="3375"/>
                  </a:lnTo>
                  <a:lnTo>
                    <a:pt x="31128" y="3375"/>
                  </a:lnTo>
                  <a:lnTo>
                    <a:pt x="31128" y="2707"/>
                  </a:lnTo>
                  <a:close/>
                  <a:moveTo>
                    <a:pt x="32549" y="2707"/>
                  </a:moveTo>
                  <a:lnTo>
                    <a:pt x="32549" y="3375"/>
                  </a:lnTo>
                  <a:lnTo>
                    <a:pt x="31847" y="3375"/>
                  </a:lnTo>
                  <a:lnTo>
                    <a:pt x="31847" y="2707"/>
                  </a:lnTo>
                  <a:close/>
                  <a:moveTo>
                    <a:pt x="1070" y="3442"/>
                  </a:moveTo>
                  <a:lnTo>
                    <a:pt x="1070" y="4110"/>
                  </a:lnTo>
                  <a:lnTo>
                    <a:pt x="401" y="4110"/>
                  </a:lnTo>
                  <a:lnTo>
                    <a:pt x="401" y="3442"/>
                  </a:lnTo>
                  <a:close/>
                  <a:moveTo>
                    <a:pt x="1822" y="3442"/>
                  </a:moveTo>
                  <a:lnTo>
                    <a:pt x="1822" y="4110"/>
                  </a:lnTo>
                  <a:lnTo>
                    <a:pt x="1153" y="4110"/>
                  </a:lnTo>
                  <a:lnTo>
                    <a:pt x="1153" y="3442"/>
                  </a:lnTo>
                  <a:close/>
                  <a:moveTo>
                    <a:pt x="2573" y="3442"/>
                  </a:moveTo>
                  <a:lnTo>
                    <a:pt x="2573" y="4110"/>
                  </a:lnTo>
                  <a:lnTo>
                    <a:pt x="1905" y="4110"/>
                  </a:lnTo>
                  <a:lnTo>
                    <a:pt x="1905" y="3442"/>
                  </a:lnTo>
                  <a:close/>
                  <a:moveTo>
                    <a:pt x="4077" y="3442"/>
                  </a:moveTo>
                  <a:lnTo>
                    <a:pt x="4077" y="4110"/>
                  </a:lnTo>
                  <a:lnTo>
                    <a:pt x="3409" y="4110"/>
                  </a:lnTo>
                  <a:lnTo>
                    <a:pt x="3409" y="3442"/>
                  </a:lnTo>
                  <a:close/>
                  <a:moveTo>
                    <a:pt x="4829" y="3442"/>
                  </a:moveTo>
                  <a:lnTo>
                    <a:pt x="4829" y="4110"/>
                  </a:lnTo>
                  <a:lnTo>
                    <a:pt x="4161" y="4110"/>
                  </a:lnTo>
                  <a:lnTo>
                    <a:pt x="4161" y="3442"/>
                  </a:lnTo>
                  <a:close/>
                  <a:moveTo>
                    <a:pt x="5564" y="3442"/>
                  </a:moveTo>
                  <a:lnTo>
                    <a:pt x="5564" y="4110"/>
                  </a:lnTo>
                  <a:lnTo>
                    <a:pt x="4896" y="4110"/>
                  </a:lnTo>
                  <a:lnTo>
                    <a:pt x="4896" y="3442"/>
                  </a:lnTo>
                  <a:close/>
                  <a:moveTo>
                    <a:pt x="7068" y="3442"/>
                  </a:moveTo>
                  <a:lnTo>
                    <a:pt x="7068" y="4110"/>
                  </a:lnTo>
                  <a:lnTo>
                    <a:pt x="6400" y="4110"/>
                  </a:lnTo>
                  <a:lnTo>
                    <a:pt x="6400" y="3442"/>
                  </a:lnTo>
                  <a:close/>
                  <a:moveTo>
                    <a:pt x="8572" y="3442"/>
                  </a:moveTo>
                  <a:lnTo>
                    <a:pt x="8572" y="4110"/>
                  </a:lnTo>
                  <a:lnTo>
                    <a:pt x="7904" y="4110"/>
                  </a:lnTo>
                  <a:lnTo>
                    <a:pt x="7904" y="3442"/>
                  </a:lnTo>
                  <a:close/>
                  <a:moveTo>
                    <a:pt x="10076" y="3442"/>
                  </a:moveTo>
                  <a:lnTo>
                    <a:pt x="10076" y="4110"/>
                  </a:lnTo>
                  <a:lnTo>
                    <a:pt x="9407" y="4110"/>
                  </a:lnTo>
                  <a:lnTo>
                    <a:pt x="9407" y="3442"/>
                  </a:lnTo>
                  <a:close/>
                  <a:moveTo>
                    <a:pt x="11546" y="3442"/>
                  </a:moveTo>
                  <a:lnTo>
                    <a:pt x="11546" y="4110"/>
                  </a:lnTo>
                  <a:lnTo>
                    <a:pt x="10878" y="4110"/>
                  </a:lnTo>
                  <a:lnTo>
                    <a:pt x="10878" y="3442"/>
                  </a:lnTo>
                  <a:close/>
                  <a:moveTo>
                    <a:pt x="12331" y="3442"/>
                  </a:moveTo>
                  <a:lnTo>
                    <a:pt x="12298" y="4110"/>
                  </a:lnTo>
                  <a:lnTo>
                    <a:pt x="11663" y="4110"/>
                  </a:lnTo>
                  <a:lnTo>
                    <a:pt x="11663" y="3442"/>
                  </a:lnTo>
                  <a:close/>
                  <a:moveTo>
                    <a:pt x="13050" y="3442"/>
                  </a:moveTo>
                  <a:lnTo>
                    <a:pt x="13050" y="4110"/>
                  </a:lnTo>
                  <a:lnTo>
                    <a:pt x="12381" y="4110"/>
                  </a:lnTo>
                  <a:lnTo>
                    <a:pt x="12381" y="3442"/>
                  </a:lnTo>
                  <a:close/>
                  <a:moveTo>
                    <a:pt x="14587" y="3442"/>
                  </a:moveTo>
                  <a:lnTo>
                    <a:pt x="14554" y="4110"/>
                  </a:lnTo>
                  <a:lnTo>
                    <a:pt x="13885" y="4110"/>
                  </a:lnTo>
                  <a:lnTo>
                    <a:pt x="13885" y="3442"/>
                  </a:lnTo>
                  <a:close/>
                  <a:moveTo>
                    <a:pt x="16057" y="3442"/>
                  </a:moveTo>
                  <a:lnTo>
                    <a:pt x="16057" y="4110"/>
                  </a:lnTo>
                  <a:lnTo>
                    <a:pt x="15389" y="4110"/>
                  </a:lnTo>
                  <a:lnTo>
                    <a:pt x="15389" y="3442"/>
                  </a:lnTo>
                  <a:close/>
                  <a:moveTo>
                    <a:pt x="17544" y="3442"/>
                  </a:moveTo>
                  <a:lnTo>
                    <a:pt x="17544" y="4110"/>
                  </a:lnTo>
                  <a:lnTo>
                    <a:pt x="16876" y="4110"/>
                  </a:lnTo>
                  <a:lnTo>
                    <a:pt x="16876" y="3442"/>
                  </a:lnTo>
                  <a:close/>
                  <a:moveTo>
                    <a:pt x="19048" y="3442"/>
                  </a:moveTo>
                  <a:lnTo>
                    <a:pt x="19048" y="4110"/>
                  </a:lnTo>
                  <a:lnTo>
                    <a:pt x="18380" y="4110"/>
                  </a:lnTo>
                  <a:lnTo>
                    <a:pt x="18380" y="3442"/>
                  </a:lnTo>
                  <a:close/>
                  <a:moveTo>
                    <a:pt x="20552" y="3442"/>
                  </a:moveTo>
                  <a:lnTo>
                    <a:pt x="20552" y="4110"/>
                  </a:lnTo>
                  <a:lnTo>
                    <a:pt x="19884" y="4110"/>
                  </a:lnTo>
                  <a:lnTo>
                    <a:pt x="19884" y="3442"/>
                  </a:lnTo>
                  <a:close/>
                  <a:moveTo>
                    <a:pt x="21304" y="3442"/>
                  </a:moveTo>
                  <a:lnTo>
                    <a:pt x="21304" y="4110"/>
                  </a:lnTo>
                  <a:lnTo>
                    <a:pt x="20635" y="4110"/>
                  </a:lnTo>
                  <a:lnTo>
                    <a:pt x="20635" y="3442"/>
                  </a:lnTo>
                  <a:close/>
                  <a:moveTo>
                    <a:pt x="22039" y="3442"/>
                  </a:moveTo>
                  <a:lnTo>
                    <a:pt x="22039" y="4110"/>
                  </a:lnTo>
                  <a:lnTo>
                    <a:pt x="21371" y="4110"/>
                  </a:lnTo>
                  <a:lnTo>
                    <a:pt x="21371" y="3442"/>
                  </a:lnTo>
                  <a:close/>
                  <a:moveTo>
                    <a:pt x="23559" y="3442"/>
                  </a:moveTo>
                  <a:lnTo>
                    <a:pt x="23543" y="4110"/>
                  </a:lnTo>
                  <a:lnTo>
                    <a:pt x="22874" y="4110"/>
                  </a:lnTo>
                  <a:lnTo>
                    <a:pt x="22874" y="3442"/>
                  </a:lnTo>
                  <a:close/>
                  <a:moveTo>
                    <a:pt x="25046" y="3442"/>
                  </a:moveTo>
                  <a:lnTo>
                    <a:pt x="25046" y="4110"/>
                  </a:lnTo>
                  <a:lnTo>
                    <a:pt x="24378" y="4110"/>
                  </a:lnTo>
                  <a:lnTo>
                    <a:pt x="24378" y="3442"/>
                  </a:lnTo>
                  <a:close/>
                  <a:moveTo>
                    <a:pt x="26550" y="3442"/>
                  </a:moveTo>
                  <a:lnTo>
                    <a:pt x="26550" y="4110"/>
                  </a:lnTo>
                  <a:lnTo>
                    <a:pt x="25882" y="4110"/>
                  </a:lnTo>
                  <a:lnTo>
                    <a:pt x="25882" y="3442"/>
                  </a:lnTo>
                  <a:close/>
                  <a:moveTo>
                    <a:pt x="28037" y="3442"/>
                  </a:moveTo>
                  <a:lnTo>
                    <a:pt x="28037" y="4110"/>
                  </a:lnTo>
                  <a:lnTo>
                    <a:pt x="27369" y="4110"/>
                  </a:lnTo>
                  <a:lnTo>
                    <a:pt x="27369" y="3442"/>
                  </a:lnTo>
                  <a:close/>
                  <a:moveTo>
                    <a:pt x="30293" y="3442"/>
                  </a:moveTo>
                  <a:lnTo>
                    <a:pt x="30293" y="4110"/>
                  </a:lnTo>
                  <a:lnTo>
                    <a:pt x="29625" y="4110"/>
                  </a:lnTo>
                  <a:lnTo>
                    <a:pt x="29625" y="3442"/>
                  </a:lnTo>
                  <a:close/>
                  <a:moveTo>
                    <a:pt x="31045" y="3442"/>
                  </a:moveTo>
                  <a:lnTo>
                    <a:pt x="31045" y="4110"/>
                  </a:lnTo>
                  <a:lnTo>
                    <a:pt x="30377" y="4110"/>
                  </a:lnTo>
                  <a:lnTo>
                    <a:pt x="30377" y="3442"/>
                  </a:lnTo>
                  <a:close/>
                  <a:moveTo>
                    <a:pt x="31797" y="3442"/>
                  </a:moveTo>
                  <a:lnTo>
                    <a:pt x="31797" y="4110"/>
                  </a:lnTo>
                  <a:lnTo>
                    <a:pt x="31128" y="4110"/>
                  </a:lnTo>
                  <a:lnTo>
                    <a:pt x="31128" y="3442"/>
                  </a:lnTo>
                  <a:close/>
                  <a:moveTo>
                    <a:pt x="32549" y="3442"/>
                  </a:moveTo>
                  <a:lnTo>
                    <a:pt x="32549" y="4110"/>
                  </a:lnTo>
                  <a:lnTo>
                    <a:pt x="31847" y="4110"/>
                  </a:lnTo>
                  <a:lnTo>
                    <a:pt x="31847" y="3442"/>
                  </a:lnTo>
                  <a:close/>
                  <a:moveTo>
                    <a:pt x="3325" y="3459"/>
                  </a:moveTo>
                  <a:lnTo>
                    <a:pt x="3325" y="4127"/>
                  </a:lnTo>
                  <a:lnTo>
                    <a:pt x="2657" y="4127"/>
                  </a:lnTo>
                  <a:lnTo>
                    <a:pt x="2657" y="3459"/>
                  </a:lnTo>
                  <a:close/>
                  <a:moveTo>
                    <a:pt x="6333" y="3459"/>
                  </a:moveTo>
                  <a:lnTo>
                    <a:pt x="6333" y="4127"/>
                  </a:lnTo>
                  <a:lnTo>
                    <a:pt x="5665" y="4127"/>
                  </a:lnTo>
                  <a:lnTo>
                    <a:pt x="5665" y="3459"/>
                  </a:lnTo>
                  <a:close/>
                  <a:moveTo>
                    <a:pt x="7820" y="3459"/>
                  </a:moveTo>
                  <a:lnTo>
                    <a:pt x="7820" y="4127"/>
                  </a:lnTo>
                  <a:lnTo>
                    <a:pt x="7152" y="4127"/>
                  </a:lnTo>
                  <a:lnTo>
                    <a:pt x="7152" y="3459"/>
                  </a:lnTo>
                  <a:close/>
                  <a:moveTo>
                    <a:pt x="9324" y="3459"/>
                  </a:moveTo>
                  <a:lnTo>
                    <a:pt x="9324" y="4127"/>
                  </a:lnTo>
                  <a:lnTo>
                    <a:pt x="8655" y="4127"/>
                  </a:lnTo>
                  <a:lnTo>
                    <a:pt x="8655" y="3459"/>
                  </a:lnTo>
                  <a:close/>
                  <a:moveTo>
                    <a:pt x="10844" y="3459"/>
                  </a:moveTo>
                  <a:lnTo>
                    <a:pt x="10828" y="4127"/>
                  </a:lnTo>
                  <a:lnTo>
                    <a:pt x="10159" y="4127"/>
                  </a:lnTo>
                  <a:lnTo>
                    <a:pt x="10159" y="3459"/>
                  </a:lnTo>
                  <a:close/>
                  <a:moveTo>
                    <a:pt x="13802" y="3459"/>
                  </a:moveTo>
                  <a:lnTo>
                    <a:pt x="13802" y="4127"/>
                  </a:lnTo>
                  <a:lnTo>
                    <a:pt x="13133" y="4127"/>
                  </a:lnTo>
                  <a:lnTo>
                    <a:pt x="13133" y="3459"/>
                  </a:lnTo>
                  <a:close/>
                  <a:moveTo>
                    <a:pt x="15305" y="3459"/>
                  </a:moveTo>
                  <a:lnTo>
                    <a:pt x="15305" y="4127"/>
                  </a:lnTo>
                  <a:lnTo>
                    <a:pt x="14637" y="4127"/>
                  </a:lnTo>
                  <a:lnTo>
                    <a:pt x="14637" y="3459"/>
                  </a:lnTo>
                  <a:close/>
                  <a:moveTo>
                    <a:pt x="16809" y="3459"/>
                  </a:moveTo>
                  <a:lnTo>
                    <a:pt x="16809" y="4127"/>
                  </a:lnTo>
                  <a:lnTo>
                    <a:pt x="16141" y="4127"/>
                  </a:lnTo>
                  <a:lnTo>
                    <a:pt x="16141" y="3459"/>
                  </a:lnTo>
                  <a:close/>
                  <a:moveTo>
                    <a:pt x="18296" y="3459"/>
                  </a:moveTo>
                  <a:lnTo>
                    <a:pt x="18296" y="4127"/>
                  </a:lnTo>
                  <a:lnTo>
                    <a:pt x="17628" y="4127"/>
                  </a:lnTo>
                  <a:lnTo>
                    <a:pt x="17628" y="3459"/>
                  </a:lnTo>
                  <a:close/>
                  <a:moveTo>
                    <a:pt x="19800" y="3459"/>
                  </a:moveTo>
                  <a:lnTo>
                    <a:pt x="19800" y="4127"/>
                  </a:lnTo>
                  <a:lnTo>
                    <a:pt x="19132" y="4127"/>
                  </a:lnTo>
                  <a:lnTo>
                    <a:pt x="19132" y="3459"/>
                  </a:lnTo>
                  <a:close/>
                  <a:moveTo>
                    <a:pt x="22808" y="3459"/>
                  </a:moveTo>
                  <a:lnTo>
                    <a:pt x="22808" y="4127"/>
                  </a:lnTo>
                  <a:lnTo>
                    <a:pt x="22139" y="4127"/>
                  </a:lnTo>
                  <a:lnTo>
                    <a:pt x="22139" y="3459"/>
                  </a:lnTo>
                  <a:close/>
                  <a:moveTo>
                    <a:pt x="24295" y="3459"/>
                  </a:moveTo>
                  <a:lnTo>
                    <a:pt x="24295" y="4127"/>
                  </a:lnTo>
                  <a:lnTo>
                    <a:pt x="23626" y="4127"/>
                  </a:lnTo>
                  <a:lnTo>
                    <a:pt x="23626" y="3459"/>
                  </a:lnTo>
                  <a:close/>
                  <a:moveTo>
                    <a:pt x="25798" y="3459"/>
                  </a:moveTo>
                  <a:lnTo>
                    <a:pt x="25798" y="4127"/>
                  </a:lnTo>
                  <a:lnTo>
                    <a:pt x="25130" y="4127"/>
                  </a:lnTo>
                  <a:lnTo>
                    <a:pt x="25130" y="3459"/>
                  </a:lnTo>
                  <a:close/>
                  <a:moveTo>
                    <a:pt x="27302" y="3459"/>
                  </a:moveTo>
                  <a:lnTo>
                    <a:pt x="27302" y="4127"/>
                  </a:lnTo>
                  <a:lnTo>
                    <a:pt x="26634" y="4127"/>
                  </a:lnTo>
                  <a:lnTo>
                    <a:pt x="26634" y="3459"/>
                  </a:lnTo>
                  <a:close/>
                  <a:moveTo>
                    <a:pt x="28789" y="3459"/>
                  </a:moveTo>
                  <a:lnTo>
                    <a:pt x="28789" y="4127"/>
                  </a:lnTo>
                  <a:lnTo>
                    <a:pt x="28121" y="4127"/>
                  </a:lnTo>
                  <a:lnTo>
                    <a:pt x="28121" y="3459"/>
                  </a:lnTo>
                  <a:close/>
                  <a:moveTo>
                    <a:pt x="29558" y="3459"/>
                  </a:moveTo>
                  <a:lnTo>
                    <a:pt x="29558" y="4127"/>
                  </a:lnTo>
                  <a:lnTo>
                    <a:pt x="28889" y="4127"/>
                  </a:lnTo>
                  <a:lnTo>
                    <a:pt x="28889" y="3459"/>
                  </a:lnTo>
                  <a:close/>
                  <a:moveTo>
                    <a:pt x="1070" y="4194"/>
                  </a:moveTo>
                  <a:lnTo>
                    <a:pt x="1070" y="4862"/>
                  </a:lnTo>
                  <a:lnTo>
                    <a:pt x="401" y="4862"/>
                  </a:lnTo>
                  <a:lnTo>
                    <a:pt x="401" y="4194"/>
                  </a:lnTo>
                  <a:close/>
                  <a:moveTo>
                    <a:pt x="1822" y="4194"/>
                  </a:moveTo>
                  <a:lnTo>
                    <a:pt x="1822" y="4862"/>
                  </a:lnTo>
                  <a:lnTo>
                    <a:pt x="1153" y="4862"/>
                  </a:lnTo>
                  <a:lnTo>
                    <a:pt x="1153" y="4194"/>
                  </a:lnTo>
                  <a:close/>
                  <a:moveTo>
                    <a:pt x="2573" y="4194"/>
                  </a:moveTo>
                  <a:lnTo>
                    <a:pt x="2573" y="4862"/>
                  </a:lnTo>
                  <a:lnTo>
                    <a:pt x="1905" y="4862"/>
                  </a:lnTo>
                  <a:lnTo>
                    <a:pt x="1905" y="4194"/>
                  </a:lnTo>
                  <a:close/>
                  <a:moveTo>
                    <a:pt x="4077" y="4194"/>
                  </a:moveTo>
                  <a:lnTo>
                    <a:pt x="4077" y="4862"/>
                  </a:lnTo>
                  <a:lnTo>
                    <a:pt x="3409" y="4862"/>
                  </a:lnTo>
                  <a:lnTo>
                    <a:pt x="3409" y="4194"/>
                  </a:lnTo>
                  <a:close/>
                  <a:moveTo>
                    <a:pt x="4829" y="4194"/>
                  </a:moveTo>
                  <a:lnTo>
                    <a:pt x="4829" y="4862"/>
                  </a:lnTo>
                  <a:lnTo>
                    <a:pt x="4161" y="4862"/>
                  </a:lnTo>
                  <a:lnTo>
                    <a:pt x="4161" y="4194"/>
                  </a:lnTo>
                  <a:close/>
                  <a:moveTo>
                    <a:pt x="5564" y="4194"/>
                  </a:moveTo>
                  <a:lnTo>
                    <a:pt x="5564" y="4862"/>
                  </a:lnTo>
                  <a:lnTo>
                    <a:pt x="4896" y="4862"/>
                  </a:lnTo>
                  <a:lnTo>
                    <a:pt x="4896" y="4194"/>
                  </a:lnTo>
                  <a:close/>
                  <a:moveTo>
                    <a:pt x="7068" y="4194"/>
                  </a:moveTo>
                  <a:lnTo>
                    <a:pt x="7068" y="4862"/>
                  </a:lnTo>
                  <a:lnTo>
                    <a:pt x="6400" y="4862"/>
                  </a:lnTo>
                  <a:lnTo>
                    <a:pt x="6400" y="4194"/>
                  </a:lnTo>
                  <a:close/>
                  <a:moveTo>
                    <a:pt x="8572" y="4194"/>
                  </a:moveTo>
                  <a:lnTo>
                    <a:pt x="8572" y="4862"/>
                  </a:lnTo>
                  <a:lnTo>
                    <a:pt x="7904" y="4862"/>
                  </a:lnTo>
                  <a:lnTo>
                    <a:pt x="7904" y="4194"/>
                  </a:lnTo>
                  <a:close/>
                  <a:moveTo>
                    <a:pt x="10076" y="4194"/>
                  </a:moveTo>
                  <a:lnTo>
                    <a:pt x="10076" y="4862"/>
                  </a:lnTo>
                  <a:lnTo>
                    <a:pt x="9407" y="4862"/>
                  </a:lnTo>
                  <a:lnTo>
                    <a:pt x="9407" y="4194"/>
                  </a:lnTo>
                  <a:close/>
                  <a:moveTo>
                    <a:pt x="11546" y="4194"/>
                  </a:moveTo>
                  <a:lnTo>
                    <a:pt x="11546" y="4862"/>
                  </a:lnTo>
                  <a:lnTo>
                    <a:pt x="10878" y="4862"/>
                  </a:lnTo>
                  <a:lnTo>
                    <a:pt x="10878" y="4194"/>
                  </a:lnTo>
                  <a:close/>
                  <a:moveTo>
                    <a:pt x="12298" y="4194"/>
                  </a:moveTo>
                  <a:lnTo>
                    <a:pt x="12298" y="4862"/>
                  </a:lnTo>
                  <a:lnTo>
                    <a:pt x="11663" y="4862"/>
                  </a:lnTo>
                  <a:lnTo>
                    <a:pt x="11630" y="4194"/>
                  </a:lnTo>
                  <a:close/>
                  <a:moveTo>
                    <a:pt x="13050" y="4194"/>
                  </a:moveTo>
                  <a:lnTo>
                    <a:pt x="13050" y="4862"/>
                  </a:lnTo>
                  <a:lnTo>
                    <a:pt x="12381" y="4862"/>
                  </a:lnTo>
                  <a:lnTo>
                    <a:pt x="12381" y="4194"/>
                  </a:lnTo>
                  <a:close/>
                  <a:moveTo>
                    <a:pt x="14587" y="4194"/>
                  </a:moveTo>
                  <a:lnTo>
                    <a:pt x="14587" y="4862"/>
                  </a:lnTo>
                  <a:lnTo>
                    <a:pt x="13919" y="4862"/>
                  </a:lnTo>
                  <a:lnTo>
                    <a:pt x="13885" y="4194"/>
                  </a:lnTo>
                  <a:close/>
                  <a:moveTo>
                    <a:pt x="16057" y="4194"/>
                  </a:moveTo>
                  <a:lnTo>
                    <a:pt x="16057" y="4862"/>
                  </a:lnTo>
                  <a:lnTo>
                    <a:pt x="15389" y="4862"/>
                  </a:lnTo>
                  <a:lnTo>
                    <a:pt x="15389" y="4194"/>
                  </a:lnTo>
                  <a:close/>
                  <a:moveTo>
                    <a:pt x="17544" y="4194"/>
                  </a:moveTo>
                  <a:lnTo>
                    <a:pt x="17544" y="4862"/>
                  </a:lnTo>
                  <a:lnTo>
                    <a:pt x="16876" y="4862"/>
                  </a:lnTo>
                  <a:lnTo>
                    <a:pt x="16876" y="4194"/>
                  </a:lnTo>
                  <a:close/>
                  <a:moveTo>
                    <a:pt x="19048" y="4194"/>
                  </a:moveTo>
                  <a:lnTo>
                    <a:pt x="19048" y="4862"/>
                  </a:lnTo>
                  <a:lnTo>
                    <a:pt x="18380" y="4862"/>
                  </a:lnTo>
                  <a:lnTo>
                    <a:pt x="18380" y="4194"/>
                  </a:lnTo>
                  <a:close/>
                  <a:moveTo>
                    <a:pt x="20552" y="4194"/>
                  </a:moveTo>
                  <a:lnTo>
                    <a:pt x="20552" y="4862"/>
                  </a:lnTo>
                  <a:lnTo>
                    <a:pt x="19884" y="4862"/>
                  </a:lnTo>
                  <a:lnTo>
                    <a:pt x="19884" y="4194"/>
                  </a:lnTo>
                  <a:close/>
                  <a:moveTo>
                    <a:pt x="21304" y="4194"/>
                  </a:moveTo>
                  <a:lnTo>
                    <a:pt x="21304" y="4862"/>
                  </a:lnTo>
                  <a:lnTo>
                    <a:pt x="20635" y="4862"/>
                  </a:lnTo>
                  <a:lnTo>
                    <a:pt x="20635" y="4194"/>
                  </a:lnTo>
                  <a:close/>
                  <a:moveTo>
                    <a:pt x="22039" y="4194"/>
                  </a:moveTo>
                  <a:lnTo>
                    <a:pt x="22039" y="4862"/>
                  </a:lnTo>
                  <a:lnTo>
                    <a:pt x="21371" y="4862"/>
                  </a:lnTo>
                  <a:lnTo>
                    <a:pt x="21371" y="4194"/>
                  </a:lnTo>
                  <a:close/>
                  <a:moveTo>
                    <a:pt x="23559" y="4194"/>
                  </a:moveTo>
                  <a:lnTo>
                    <a:pt x="23559" y="4862"/>
                  </a:lnTo>
                  <a:lnTo>
                    <a:pt x="22891" y="4862"/>
                  </a:lnTo>
                  <a:lnTo>
                    <a:pt x="22874" y="4194"/>
                  </a:lnTo>
                  <a:close/>
                  <a:moveTo>
                    <a:pt x="25046" y="4194"/>
                  </a:moveTo>
                  <a:lnTo>
                    <a:pt x="25046" y="4862"/>
                  </a:lnTo>
                  <a:lnTo>
                    <a:pt x="24378" y="4862"/>
                  </a:lnTo>
                  <a:lnTo>
                    <a:pt x="24378" y="4194"/>
                  </a:lnTo>
                  <a:close/>
                  <a:moveTo>
                    <a:pt x="26550" y="4194"/>
                  </a:moveTo>
                  <a:lnTo>
                    <a:pt x="26550" y="4862"/>
                  </a:lnTo>
                  <a:lnTo>
                    <a:pt x="25882" y="4862"/>
                  </a:lnTo>
                  <a:lnTo>
                    <a:pt x="25882" y="4194"/>
                  </a:lnTo>
                  <a:close/>
                  <a:moveTo>
                    <a:pt x="28037" y="4194"/>
                  </a:moveTo>
                  <a:lnTo>
                    <a:pt x="28037" y="4862"/>
                  </a:lnTo>
                  <a:lnTo>
                    <a:pt x="27369" y="4862"/>
                  </a:lnTo>
                  <a:lnTo>
                    <a:pt x="27369" y="4194"/>
                  </a:lnTo>
                  <a:close/>
                  <a:moveTo>
                    <a:pt x="29541" y="4194"/>
                  </a:moveTo>
                  <a:lnTo>
                    <a:pt x="29541" y="4862"/>
                  </a:lnTo>
                  <a:lnTo>
                    <a:pt x="28873" y="4862"/>
                  </a:lnTo>
                  <a:lnTo>
                    <a:pt x="28873" y="4194"/>
                  </a:lnTo>
                  <a:close/>
                  <a:moveTo>
                    <a:pt x="30293" y="4194"/>
                  </a:moveTo>
                  <a:lnTo>
                    <a:pt x="30293" y="4862"/>
                  </a:lnTo>
                  <a:lnTo>
                    <a:pt x="29625" y="4862"/>
                  </a:lnTo>
                  <a:lnTo>
                    <a:pt x="29625" y="4194"/>
                  </a:lnTo>
                  <a:close/>
                  <a:moveTo>
                    <a:pt x="31045" y="4194"/>
                  </a:moveTo>
                  <a:lnTo>
                    <a:pt x="31045" y="4862"/>
                  </a:lnTo>
                  <a:lnTo>
                    <a:pt x="30377" y="4862"/>
                  </a:lnTo>
                  <a:lnTo>
                    <a:pt x="30377" y="4194"/>
                  </a:lnTo>
                  <a:close/>
                  <a:moveTo>
                    <a:pt x="31797" y="4194"/>
                  </a:moveTo>
                  <a:lnTo>
                    <a:pt x="31797" y="4862"/>
                  </a:lnTo>
                  <a:lnTo>
                    <a:pt x="31128" y="4862"/>
                  </a:lnTo>
                  <a:lnTo>
                    <a:pt x="31128" y="4194"/>
                  </a:lnTo>
                  <a:close/>
                  <a:moveTo>
                    <a:pt x="32549" y="4194"/>
                  </a:moveTo>
                  <a:lnTo>
                    <a:pt x="32549" y="4862"/>
                  </a:lnTo>
                  <a:lnTo>
                    <a:pt x="31847" y="4862"/>
                  </a:lnTo>
                  <a:lnTo>
                    <a:pt x="31847" y="4194"/>
                  </a:lnTo>
                  <a:close/>
                  <a:moveTo>
                    <a:pt x="3325" y="4194"/>
                  </a:moveTo>
                  <a:lnTo>
                    <a:pt x="3325" y="4879"/>
                  </a:lnTo>
                  <a:lnTo>
                    <a:pt x="2657" y="4879"/>
                  </a:lnTo>
                  <a:lnTo>
                    <a:pt x="2657" y="4194"/>
                  </a:lnTo>
                  <a:close/>
                  <a:moveTo>
                    <a:pt x="6333" y="4194"/>
                  </a:moveTo>
                  <a:lnTo>
                    <a:pt x="6333" y="4879"/>
                  </a:lnTo>
                  <a:lnTo>
                    <a:pt x="5665" y="4879"/>
                  </a:lnTo>
                  <a:lnTo>
                    <a:pt x="5665" y="4194"/>
                  </a:lnTo>
                  <a:close/>
                  <a:moveTo>
                    <a:pt x="7820" y="4194"/>
                  </a:moveTo>
                  <a:lnTo>
                    <a:pt x="7820" y="4879"/>
                  </a:lnTo>
                  <a:lnTo>
                    <a:pt x="7152" y="4879"/>
                  </a:lnTo>
                  <a:lnTo>
                    <a:pt x="7152" y="4194"/>
                  </a:lnTo>
                  <a:close/>
                  <a:moveTo>
                    <a:pt x="9324" y="4194"/>
                  </a:moveTo>
                  <a:lnTo>
                    <a:pt x="9324" y="4879"/>
                  </a:lnTo>
                  <a:lnTo>
                    <a:pt x="8655" y="4879"/>
                  </a:lnTo>
                  <a:lnTo>
                    <a:pt x="8655" y="4194"/>
                  </a:lnTo>
                  <a:close/>
                  <a:moveTo>
                    <a:pt x="10844" y="4211"/>
                  </a:moveTo>
                  <a:lnTo>
                    <a:pt x="10844" y="4879"/>
                  </a:lnTo>
                  <a:lnTo>
                    <a:pt x="10159" y="4879"/>
                  </a:lnTo>
                  <a:lnTo>
                    <a:pt x="10159" y="4211"/>
                  </a:lnTo>
                  <a:close/>
                  <a:moveTo>
                    <a:pt x="13802" y="4194"/>
                  </a:moveTo>
                  <a:lnTo>
                    <a:pt x="13802" y="4879"/>
                  </a:lnTo>
                  <a:lnTo>
                    <a:pt x="13133" y="4879"/>
                  </a:lnTo>
                  <a:lnTo>
                    <a:pt x="13133" y="4194"/>
                  </a:lnTo>
                  <a:close/>
                  <a:moveTo>
                    <a:pt x="15305" y="4194"/>
                  </a:moveTo>
                  <a:lnTo>
                    <a:pt x="15305" y="4879"/>
                  </a:lnTo>
                  <a:lnTo>
                    <a:pt x="14637" y="4879"/>
                  </a:lnTo>
                  <a:lnTo>
                    <a:pt x="14637" y="4194"/>
                  </a:lnTo>
                  <a:close/>
                  <a:moveTo>
                    <a:pt x="16809" y="4194"/>
                  </a:moveTo>
                  <a:lnTo>
                    <a:pt x="16809" y="4879"/>
                  </a:lnTo>
                  <a:lnTo>
                    <a:pt x="16141" y="4879"/>
                  </a:lnTo>
                  <a:lnTo>
                    <a:pt x="16141" y="4194"/>
                  </a:lnTo>
                  <a:close/>
                  <a:moveTo>
                    <a:pt x="18296" y="4194"/>
                  </a:moveTo>
                  <a:lnTo>
                    <a:pt x="18296" y="4879"/>
                  </a:lnTo>
                  <a:lnTo>
                    <a:pt x="17628" y="4879"/>
                  </a:lnTo>
                  <a:lnTo>
                    <a:pt x="17628" y="4194"/>
                  </a:lnTo>
                  <a:close/>
                  <a:moveTo>
                    <a:pt x="19800" y="4194"/>
                  </a:moveTo>
                  <a:lnTo>
                    <a:pt x="19800" y="4879"/>
                  </a:lnTo>
                  <a:lnTo>
                    <a:pt x="19132" y="4879"/>
                  </a:lnTo>
                  <a:lnTo>
                    <a:pt x="19132" y="4194"/>
                  </a:lnTo>
                  <a:close/>
                  <a:moveTo>
                    <a:pt x="22808" y="4194"/>
                  </a:moveTo>
                  <a:lnTo>
                    <a:pt x="22808" y="4879"/>
                  </a:lnTo>
                  <a:lnTo>
                    <a:pt x="22139" y="4879"/>
                  </a:lnTo>
                  <a:lnTo>
                    <a:pt x="22139" y="4194"/>
                  </a:lnTo>
                  <a:close/>
                  <a:moveTo>
                    <a:pt x="24295" y="4194"/>
                  </a:moveTo>
                  <a:lnTo>
                    <a:pt x="24295" y="4879"/>
                  </a:lnTo>
                  <a:lnTo>
                    <a:pt x="23626" y="4879"/>
                  </a:lnTo>
                  <a:lnTo>
                    <a:pt x="23626" y="4194"/>
                  </a:lnTo>
                  <a:close/>
                  <a:moveTo>
                    <a:pt x="25798" y="4194"/>
                  </a:moveTo>
                  <a:lnTo>
                    <a:pt x="25798" y="4879"/>
                  </a:lnTo>
                  <a:lnTo>
                    <a:pt x="25130" y="4879"/>
                  </a:lnTo>
                  <a:lnTo>
                    <a:pt x="25130" y="4194"/>
                  </a:lnTo>
                  <a:close/>
                  <a:moveTo>
                    <a:pt x="27302" y="4194"/>
                  </a:moveTo>
                  <a:lnTo>
                    <a:pt x="27302" y="4879"/>
                  </a:lnTo>
                  <a:lnTo>
                    <a:pt x="26634" y="4879"/>
                  </a:lnTo>
                  <a:lnTo>
                    <a:pt x="26634" y="4194"/>
                  </a:lnTo>
                  <a:close/>
                  <a:moveTo>
                    <a:pt x="28789" y="4194"/>
                  </a:moveTo>
                  <a:lnTo>
                    <a:pt x="28789" y="4879"/>
                  </a:lnTo>
                  <a:lnTo>
                    <a:pt x="28121" y="4879"/>
                  </a:lnTo>
                  <a:lnTo>
                    <a:pt x="28121" y="4194"/>
                  </a:lnTo>
                  <a:close/>
                  <a:moveTo>
                    <a:pt x="1070" y="4946"/>
                  </a:moveTo>
                  <a:lnTo>
                    <a:pt x="1070" y="5614"/>
                  </a:lnTo>
                  <a:lnTo>
                    <a:pt x="401" y="5614"/>
                  </a:lnTo>
                  <a:lnTo>
                    <a:pt x="401" y="4946"/>
                  </a:lnTo>
                  <a:close/>
                  <a:moveTo>
                    <a:pt x="1822" y="4946"/>
                  </a:moveTo>
                  <a:lnTo>
                    <a:pt x="1822" y="5614"/>
                  </a:lnTo>
                  <a:lnTo>
                    <a:pt x="1153" y="5614"/>
                  </a:lnTo>
                  <a:lnTo>
                    <a:pt x="1153" y="4946"/>
                  </a:lnTo>
                  <a:close/>
                  <a:moveTo>
                    <a:pt x="2573" y="4946"/>
                  </a:moveTo>
                  <a:lnTo>
                    <a:pt x="2573" y="5614"/>
                  </a:lnTo>
                  <a:lnTo>
                    <a:pt x="1905" y="5614"/>
                  </a:lnTo>
                  <a:lnTo>
                    <a:pt x="1905" y="4946"/>
                  </a:lnTo>
                  <a:close/>
                  <a:moveTo>
                    <a:pt x="3325" y="4946"/>
                  </a:moveTo>
                  <a:lnTo>
                    <a:pt x="3325" y="5614"/>
                  </a:lnTo>
                  <a:lnTo>
                    <a:pt x="2657" y="5614"/>
                  </a:lnTo>
                  <a:lnTo>
                    <a:pt x="2657" y="4946"/>
                  </a:lnTo>
                  <a:close/>
                  <a:moveTo>
                    <a:pt x="4077" y="4946"/>
                  </a:moveTo>
                  <a:lnTo>
                    <a:pt x="4077" y="5614"/>
                  </a:lnTo>
                  <a:lnTo>
                    <a:pt x="3409" y="5614"/>
                  </a:lnTo>
                  <a:lnTo>
                    <a:pt x="3409" y="4946"/>
                  </a:lnTo>
                  <a:close/>
                  <a:moveTo>
                    <a:pt x="4829" y="4946"/>
                  </a:moveTo>
                  <a:lnTo>
                    <a:pt x="4829" y="5614"/>
                  </a:lnTo>
                  <a:lnTo>
                    <a:pt x="4161" y="5614"/>
                  </a:lnTo>
                  <a:lnTo>
                    <a:pt x="4161" y="4946"/>
                  </a:lnTo>
                  <a:close/>
                  <a:moveTo>
                    <a:pt x="5564" y="4946"/>
                  </a:moveTo>
                  <a:lnTo>
                    <a:pt x="5564" y="5614"/>
                  </a:lnTo>
                  <a:lnTo>
                    <a:pt x="4896" y="5614"/>
                  </a:lnTo>
                  <a:lnTo>
                    <a:pt x="4896" y="4946"/>
                  </a:lnTo>
                  <a:close/>
                  <a:moveTo>
                    <a:pt x="6299" y="4946"/>
                  </a:moveTo>
                  <a:lnTo>
                    <a:pt x="6299" y="5614"/>
                  </a:lnTo>
                  <a:lnTo>
                    <a:pt x="5648" y="5614"/>
                  </a:lnTo>
                  <a:lnTo>
                    <a:pt x="5648" y="4946"/>
                  </a:lnTo>
                  <a:close/>
                  <a:moveTo>
                    <a:pt x="7068" y="4946"/>
                  </a:moveTo>
                  <a:lnTo>
                    <a:pt x="7068" y="5614"/>
                  </a:lnTo>
                  <a:lnTo>
                    <a:pt x="6400" y="5614"/>
                  </a:lnTo>
                  <a:lnTo>
                    <a:pt x="6400" y="4946"/>
                  </a:lnTo>
                  <a:close/>
                  <a:moveTo>
                    <a:pt x="7803" y="4946"/>
                  </a:moveTo>
                  <a:lnTo>
                    <a:pt x="7803" y="5614"/>
                  </a:lnTo>
                  <a:lnTo>
                    <a:pt x="7135" y="5614"/>
                  </a:lnTo>
                  <a:lnTo>
                    <a:pt x="7135" y="4946"/>
                  </a:lnTo>
                  <a:close/>
                  <a:moveTo>
                    <a:pt x="8572" y="4946"/>
                  </a:moveTo>
                  <a:lnTo>
                    <a:pt x="8572" y="5614"/>
                  </a:lnTo>
                  <a:lnTo>
                    <a:pt x="7904" y="5614"/>
                  </a:lnTo>
                  <a:lnTo>
                    <a:pt x="7904" y="4946"/>
                  </a:lnTo>
                  <a:close/>
                  <a:moveTo>
                    <a:pt x="9324" y="4946"/>
                  </a:moveTo>
                  <a:lnTo>
                    <a:pt x="9324" y="5614"/>
                  </a:lnTo>
                  <a:lnTo>
                    <a:pt x="8655" y="5614"/>
                  </a:lnTo>
                  <a:lnTo>
                    <a:pt x="8655" y="4946"/>
                  </a:lnTo>
                  <a:close/>
                  <a:moveTo>
                    <a:pt x="10076" y="4946"/>
                  </a:moveTo>
                  <a:lnTo>
                    <a:pt x="10076" y="5614"/>
                  </a:lnTo>
                  <a:lnTo>
                    <a:pt x="9407" y="5614"/>
                  </a:lnTo>
                  <a:lnTo>
                    <a:pt x="9407" y="4946"/>
                  </a:lnTo>
                  <a:close/>
                  <a:moveTo>
                    <a:pt x="10828" y="4946"/>
                  </a:moveTo>
                  <a:lnTo>
                    <a:pt x="10828" y="5614"/>
                  </a:lnTo>
                  <a:lnTo>
                    <a:pt x="10159" y="5614"/>
                  </a:lnTo>
                  <a:lnTo>
                    <a:pt x="10159" y="4946"/>
                  </a:lnTo>
                  <a:close/>
                  <a:moveTo>
                    <a:pt x="11546" y="4946"/>
                  </a:moveTo>
                  <a:lnTo>
                    <a:pt x="11546" y="5614"/>
                  </a:lnTo>
                  <a:lnTo>
                    <a:pt x="10878" y="5614"/>
                  </a:lnTo>
                  <a:lnTo>
                    <a:pt x="10878" y="4946"/>
                  </a:lnTo>
                  <a:close/>
                  <a:moveTo>
                    <a:pt x="12298" y="4946"/>
                  </a:moveTo>
                  <a:lnTo>
                    <a:pt x="12298" y="5614"/>
                  </a:lnTo>
                  <a:lnTo>
                    <a:pt x="11663" y="5614"/>
                  </a:lnTo>
                  <a:lnTo>
                    <a:pt x="11630" y="4946"/>
                  </a:lnTo>
                  <a:close/>
                  <a:moveTo>
                    <a:pt x="13050" y="4946"/>
                  </a:moveTo>
                  <a:lnTo>
                    <a:pt x="13050" y="5614"/>
                  </a:lnTo>
                  <a:lnTo>
                    <a:pt x="12381" y="5614"/>
                  </a:lnTo>
                  <a:lnTo>
                    <a:pt x="12381" y="4946"/>
                  </a:lnTo>
                  <a:close/>
                  <a:moveTo>
                    <a:pt x="13802" y="4946"/>
                  </a:moveTo>
                  <a:lnTo>
                    <a:pt x="13802" y="5614"/>
                  </a:lnTo>
                  <a:lnTo>
                    <a:pt x="13133" y="5614"/>
                  </a:lnTo>
                  <a:lnTo>
                    <a:pt x="13133" y="4946"/>
                  </a:lnTo>
                  <a:close/>
                  <a:moveTo>
                    <a:pt x="14587" y="4946"/>
                  </a:moveTo>
                  <a:lnTo>
                    <a:pt x="14587" y="5614"/>
                  </a:lnTo>
                  <a:lnTo>
                    <a:pt x="13919" y="5614"/>
                  </a:lnTo>
                  <a:lnTo>
                    <a:pt x="13885" y="4946"/>
                  </a:lnTo>
                  <a:close/>
                  <a:moveTo>
                    <a:pt x="15305" y="4946"/>
                  </a:moveTo>
                  <a:lnTo>
                    <a:pt x="15305" y="5614"/>
                  </a:lnTo>
                  <a:lnTo>
                    <a:pt x="14637" y="5614"/>
                  </a:lnTo>
                  <a:lnTo>
                    <a:pt x="14637" y="4946"/>
                  </a:lnTo>
                  <a:close/>
                  <a:moveTo>
                    <a:pt x="16057" y="4946"/>
                  </a:moveTo>
                  <a:lnTo>
                    <a:pt x="16057" y="5614"/>
                  </a:lnTo>
                  <a:lnTo>
                    <a:pt x="15389" y="5614"/>
                  </a:lnTo>
                  <a:lnTo>
                    <a:pt x="15389" y="4946"/>
                  </a:lnTo>
                  <a:close/>
                  <a:moveTo>
                    <a:pt x="16792" y="4946"/>
                  </a:moveTo>
                  <a:lnTo>
                    <a:pt x="16792" y="5614"/>
                  </a:lnTo>
                  <a:lnTo>
                    <a:pt x="16124" y="5614"/>
                  </a:lnTo>
                  <a:lnTo>
                    <a:pt x="16124" y="4946"/>
                  </a:lnTo>
                  <a:close/>
                  <a:moveTo>
                    <a:pt x="17544" y="4946"/>
                  </a:moveTo>
                  <a:lnTo>
                    <a:pt x="17544" y="5614"/>
                  </a:lnTo>
                  <a:lnTo>
                    <a:pt x="16876" y="5614"/>
                  </a:lnTo>
                  <a:lnTo>
                    <a:pt x="16876" y="4946"/>
                  </a:lnTo>
                  <a:close/>
                  <a:moveTo>
                    <a:pt x="18296" y="4946"/>
                  </a:moveTo>
                  <a:lnTo>
                    <a:pt x="18296" y="5614"/>
                  </a:lnTo>
                  <a:lnTo>
                    <a:pt x="17628" y="5614"/>
                  </a:lnTo>
                  <a:lnTo>
                    <a:pt x="17628" y="4946"/>
                  </a:lnTo>
                  <a:close/>
                  <a:moveTo>
                    <a:pt x="19048" y="4946"/>
                  </a:moveTo>
                  <a:lnTo>
                    <a:pt x="19048" y="5614"/>
                  </a:lnTo>
                  <a:lnTo>
                    <a:pt x="18380" y="5614"/>
                  </a:lnTo>
                  <a:lnTo>
                    <a:pt x="18380" y="4946"/>
                  </a:lnTo>
                  <a:close/>
                  <a:moveTo>
                    <a:pt x="19800" y="4946"/>
                  </a:moveTo>
                  <a:lnTo>
                    <a:pt x="19800" y="5614"/>
                  </a:lnTo>
                  <a:lnTo>
                    <a:pt x="19132" y="5614"/>
                  </a:lnTo>
                  <a:lnTo>
                    <a:pt x="19132" y="4946"/>
                  </a:lnTo>
                  <a:close/>
                  <a:moveTo>
                    <a:pt x="20552" y="4946"/>
                  </a:moveTo>
                  <a:lnTo>
                    <a:pt x="20552" y="5614"/>
                  </a:lnTo>
                  <a:lnTo>
                    <a:pt x="19884" y="5614"/>
                  </a:lnTo>
                  <a:lnTo>
                    <a:pt x="19884" y="4946"/>
                  </a:lnTo>
                  <a:close/>
                  <a:moveTo>
                    <a:pt x="21304" y="4946"/>
                  </a:moveTo>
                  <a:lnTo>
                    <a:pt x="21304" y="5614"/>
                  </a:lnTo>
                  <a:lnTo>
                    <a:pt x="20635" y="5614"/>
                  </a:lnTo>
                  <a:lnTo>
                    <a:pt x="20635" y="4946"/>
                  </a:lnTo>
                  <a:close/>
                  <a:moveTo>
                    <a:pt x="22039" y="4946"/>
                  </a:moveTo>
                  <a:lnTo>
                    <a:pt x="22039" y="5614"/>
                  </a:lnTo>
                  <a:lnTo>
                    <a:pt x="21371" y="5614"/>
                  </a:lnTo>
                  <a:lnTo>
                    <a:pt x="21371" y="4946"/>
                  </a:lnTo>
                  <a:close/>
                  <a:moveTo>
                    <a:pt x="22791" y="4946"/>
                  </a:moveTo>
                  <a:lnTo>
                    <a:pt x="22791" y="5614"/>
                  </a:lnTo>
                  <a:lnTo>
                    <a:pt x="22122" y="5614"/>
                  </a:lnTo>
                  <a:lnTo>
                    <a:pt x="22122" y="4946"/>
                  </a:lnTo>
                  <a:close/>
                  <a:moveTo>
                    <a:pt x="23559" y="4946"/>
                  </a:moveTo>
                  <a:lnTo>
                    <a:pt x="23559" y="5614"/>
                  </a:lnTo>
                  <a:lnTo>
                    <a:pt x="22891" y="5614"/>
                  </a:lnTo>
                  <a:lnTo>
                    <a:pt x="22874" y="4946"/>
                  </a:lnTo>
                  <a:close/>
                  <a:moveTo>
                    <a:pt x="24295" y="4946"/>
                  </a:moveTo>
                  <a:lnTo>
                    <a:pt x="24295" y="5614"/>
                  </a:lnTo>
                  <a:lnTo>
                    <a:pt x="23626" y="5614"/>
                  </a:lnTo>
                  <a:lnTo>
                    <a:pt x="23626" y="4946"/>
                  </a:lnTo>
                  <a:close/>
                  <a:moveTo>
                    <a:pt x="25046" y="4946"/>
                  </a:moveTo>
                  <a:lnTo>
                    <a:pt x="25046" y="5614"/>
                  </a:lnTo>
                  <a:lnTo>
                    <a:pt x="24378" y="5614"/>
                  </a:lnTo>
                  <a:lnTo>
                    <a:pt x="24378" y="4946"/>
                  </a:lnTo>
                  <a:close/>
                  <a:moveTo>
                    <a:pt x="25798" y="4946"/>
                  </a:moveTo>
                  <a:lnTo>
                    <a:pt x="25798" y="5614"/>
                  </a:lnTo>
                  <a:lnTo>
                    <a:pt x="25130" y="5614"/>
                  </a:lnTo>
                  <a:lnTo>
                    <a:pt x="25130" y="4946"/>
                  </a:lnTo>
                  <a:close/>
                  <a:moveTo>
                    <a:pt x="26550" y="4946"/>
                  </a:moveTo>
                  <a:lnTo>
                    <a:pt x="26550" y="5614"/>
                  </a:lnTo>
                  <a:lnTo>
                    <a:pt x="25882" y="5614"/>
                  </a:lnTo>
                  <a:lnTo>
                    <a:pt x="25882" y="4946"/>
                  </a:lnTo>
                  <a:close/>
                  <a:moveTo>
                    <a:pt x="27285" y="4946"/>
                  </a:moveTo>
                  <a:lnTo>
                    <a:pt x="27285" y="5614"/>
                  </a:lnTo>
                  <a:lnTo>
                    <a:pt x="26617" y="5614"/>
                  </a:lnTo>
                  <a:lnTo>
                    <a:pt x="26617" y="4946"/>
                  </a:lnTo>
                  <a:close/>
                  <a:moveTo>
                    <a:pt x="28037" y="4946"/>
                  </a:moveTo>
                  <a:lnTo>
                    <a:pt x="28037" y="5614"/>
                  </a:lnTo>
                  <a:lnTo>
                    <a:pt x="27369" y="5614"/>
                  </a:lnTo>
                  <a:lnTo>
                    <a:pt x="27369" y="4946"/>
                  </a:lnTo>
                  <a:close/>
                  <a:moveTo>
                    <a:pt x="28789" y="4946"/>
                  </a:moveTo>
                  <a:lnTo>
                    <a:pt x="28789" y="5614"/>
                  </a:lnTo>
                  <a:lnTo>
                    <a:pt x="28121" y="5614"/>
                  </a:lnTo>
                  <a:lnTo>
                    <a:pt x="28121" y="4946"/>
                  </a:lnTo>
                  <a:close/>
                  <a:moveTo>
                    <a:pt x="29541" y="4946"/>
                  </a:moveTo>
                  <a:lnTo>
                    <a:pt x="29541" y="5614"/>
                  </a:lnTo>
                  <a:lnTo>
                    <a:pt x="28873" y="5614"/>
                  </a:lnTo>
                  <a:lnTo>
                    <a:pt x="28873" y="4946"/>
                  </a:lnTo>
                  <a:close/>
                  <a:moveTo>
                    <a:pt x="30293" y="4946"/>
                  </a:moveTo>
                  <a:lnTo>
                    <a:pt x="30293" y="5614"/>
                  </a:lnTo>
                  <a:lnTo>
                    <a:pt x="29625" y="5614"/>
                  </a:lnTo>
                  <a:lnTo>
                    <a:pt x="29625" y="4946"/>
                  </a:lnTo>
                  <a:close/>
                  <a:moveTo>
                    <a:pt x="31045" y="4946"/>
                  </a:moveTo>
                  <a:lnTo>
                    <a:pt x="31045" y="5614"/>
                  </a:lnTo>
                  <a:lnTo>
                    <a:pt x="30377" y="5614"/>
                  </a:lnTo>
                  <a:lnTo>
                    <a:pt x="30377" y="4946"/>
                  </a:lnTo>
                  <a:close/>
                  <a:moveTo>
                    <a:pt x="31797" y="4946"/>
                  </a:moveTo>
                  <a:lnTo>
                    <a:pt x="31797" y="5614"/>
                  </a:lnTo>
                  <a:lnTo>
                    <a:pt x="31128" y="5614"/>
                  </a:lnTo>
                  <a:lnTo>
                    <a:pt x="31128" y="4946"/>
                  </a:lnTo>
                  <a:close/>
                  <a:moveTo>
                    <a:pt x="32549" y="4946"/>
                  </a:moveTo>
                  <a:lnTo>
                    <a:pt x="32549" y="5614"/>
                  </a:lnTo>
                  <a:lnTo>
                    <a:pt x="31847" y="5614"/>
                  </a:lnTo>
                  <a:lnTo>
                    <a:pt x="31847" y="4946"/>
                  </a:lnTo>
                  <a:close/>
                  <a:moveTo>
                    <a:pt x="1070" y="5698"/>
                  </a:moveTo>
                  <a:lnTo>
                    <a:pt x="1070" y="6366"/>
                  </a:lnTo>
                  <a:lnTo>
                    <a:pt x="401" y="6366"/>
                  </a:lnTo>
                  <a:lnTo>
                    <a:pt x="401" y="5698"/>
                  </a:lnTo>
                  <a:close/>
                  <a:moveTo>
                    <a:pt x="1822" y="5698"/>
                  </a:moveTo>
                  <a:lnTo>
                    <a:pt x="1822" y="6366"/>
                  </a:lnTo>
                  <a:lnTo>
                    <a:pt x="1153" y="6366"/>
                  </a:lnTo>
                  <a:lnTo>
                    <a:pt x="1153" y="5698"/>
                  </a:lnTo>
                  <a:close/>
                  <a:moveTo>
                    <a:pt x="2573" y="5698"/>
                  </a:moveTo>
                  <a:lnTo>
                    <a:pt x="2573" y="6366"/>
                  </a:lnTo>
                  <a:lnTo>
                    <a:pt x="1905" y="6366"/>
                  </a:lnTo>
                  <a:lnTo>
                    <a:pt x="1905" y="5698"/>
                  </a:lnTo>
                  <a:close/>
                  <a:moveTo>
                    <a:pt x="3325" y="5698"/>
                  </a:moveTo>
                  <a:lnTo>
                    <a:pt x="3325" y="6366"/>
                  </a:lnTo>
                  <a:lnTo>
                    <a:pt x="2657" y="6366"/>
                  </a:lnTo>
                  <a:lnTo>
                    <a:pt x="2657" y="5698"/>
                  </a:lnTo>
                  <a:close/>
                  <a:moveTo>
                    <a:pt x="4077" y="5698"/>
                  </a:moveTo>
                  <a:lnTo>
                    <a:pt x="4077" y="6366"/>
                  </a:lnTo>
                  <a:lnTo>
                    <a:pt x="3409" y="6366"/>
                  </a:lnTo>
                  <a:lnTo>
                    <a:pt x="3409" y="5698"/>
                  </a:lnTo>
                  <a:close/>
                  <a:moveTo>
                    <a:pt x="4829" y="5698"/>
                  </a:moveTo>
                  <a:lnTo>
                    <a:pt x="4829" y="6366"/>
                  </a:lnTo>
                  <a:lnTo>
                    <a:pt x="4161" y="6366"/>
                  </a:lnTo>
                  <a:lnTo>
                    <a:pt x="4161" y="5698"/>
                  </a:lnTo>
                  <a:close/>
                  <a:moveTo>
                    <a:pt x="5564" y="5698"/>
                  </a:moveTo>
                  <a:lnTo>
                    <a:pt x="5564" y="6366"/>
                  </a:lnTo>
                  <a:lnTo>
                    <a:pt x="4896" y="6366"/>
                  </a:lnTo>
                  <a:lnTo>
                    <a:pt x="4896" y="5698"/>
                  </a:lnTo>
                  <a:close/>
                  <a:moveTo>
                    <a:pt x="6333" y="5698"/>
                  </a:moveTo>
                  <a:lnTo>
                    <a:pt x="6333" y="6366"/>
                  </a:lnTo>
                  <a:lnTo>
                    <a:pt x="5665" y="6366"/>
                  </a:lnTo>
                  <a:lnTo>
                    <a:pt x="5665" y="5698"/>
                  </a:lnTo>
                  <a:close/>
                  <a:moveTo>
                    <a:pt x="7068" y="5698"/>
                  </a:moveTo>
                  <a:lnTo>
                    <a:pt x="7068" y="6366"/>
                  </a:lnTo>
                  <a:lnTo>
                    <a:pt x="6400" y="6366"/>
                  </a:lnTo>
                  <a:lnTo>
                    <a:pt x="6400" y="5698"/>
                  </a:lnTo>
                  <a:close/>
                  <a:moveTo>
                    <a:pt x="7820" y="5698"/>
                  </a:moveTo>
                  <a:lnTo>
                    <a:pt x="7820" y="6366"/>
                  </a:lnTo>
                  <a:lnTo>
                    <a:pt x="7152" y="6366"/>
                  </a:lnTo>
                  <a:lnTo>
                    <a:pt x="7152" y="5698"/>
                  </a:lnTo>
                  <a:close/>
                  <a:moveTo>
                    <a:pt x="8572" y="5698"/>
                  </a:moveTo>
                  <a:lnTo>
                    <a:pt x="8572" y="6366"/>
                  </a:lnTo>
                  <a:lnTo>
                    <a:pt x="7904" y="6366"/>
                  </a:lnTo>
                  <a:lnTo>
                    <a:pt x="7904" y="5698"/>
                  </a:lnTo>
                  <a:close/>
                  <a:moveTo>
                    <a:pt x="9324" y="5698"/>
                  </a:moveTo>
                  <a:lnTo>
                    <a:pt x="9324" y="6366"/>
                  </a:lnTo>
                  <a:lnTo>
                    <a:pt x="8655" y="6366"/>
                  </a:lnTo>
                  <a:lnTo>
                    <a:pt x="8655" y="5698"/>
                  </a:lnTo>
                  <a:close/>
                  <a:moveTo>
                    <a:pt x="10076" y="5698"/>
                  </a:moveTo>
                  <a:lnTo>
                    <a:pt x="10076" y="6366"/>
                  </a:lnTo>
                  <a:lnTo>
                    <a:pt x="9407" y="6366"/>
                  </a:lnTo>
                  <a:lnTo>
                    <a:pt x="9407" y="5698"/>
                  </a:lnTo>
                  <a:close/>
                  <a:moveTo>
                    <a:pt x="10844" y="5698"/>
                  </a:moveTo>
                  <a:lnTo>
                    <a:pt x="10844" y="6366"/>
                  </a:lnTo>
                  <a:lnTo>
                    <a:pt x="10159" y="6366"/>
                  </a:lnTo>
                  <a:lnTo>
                    <a:pt x="10159" y="5698"/>
                  </a:lnTo>
                  <a:close/>
                  <a:moveTo>
                    <a:pt x="11546" y="5698"/>
                  </a:moveTo>
                  <a:lnTo>
                    <a:pt x="11546" y="6366"/>
                  </a:lnTo>
                  <a:lnTo>
                    <a:pt x="10878" y="6366"/>
                  </a:lnTo>
                  <a:lnTo>
                    <a:pt x="10878" y="5698"/>
                  </a:lnTo>
                  <a:close/>
                  <a:moveTo>
                    <a:pt x="12298" y="5698"/>
                  </a:moveTo>
                  <a:lnTo>
                    <a:pt x="12298" y="6366"/>
                  </a:lnTo>
                  <a:lnTo>
                    <a:pt x="11663" y="6366"/>
                  </a:lnTo>
                  <a:lnTo>
                    <a:pt x="11630" y="5698"/>
                  </a:lnTo>
                  <a:close/>
                  <a:moveTo>
                    <a:pt x="13050" y="5698"/>
                  </a:moveTo>
                  <a:lnTo>
                    <a:pt x="13050" y="6366"/>
                  </a:lnTo>
                  <a:lnTo>
                    <a:pt x="12381" y="6366"/>
                  </a:lnTo>
                  <a:lnTo>
                    <a:pt x="12381" y="5698"/>
                  </a:lnTo>
                  <a:close/>
                  <a:moveTo>
                    <a:pt x="13802" y="5698"/>
                  </a:moveTo>
                  <a:lnTo>
                    <a:pt x="13802" y="6366"/>
                  </a:lnTo>
                  <a:lnTo>
                    <a:pt x="13133" y="6366"/>
                  </a:lnTo>
                  <a:lnTo>
                    <a:pt x="13133" y="5698"/>
                  </a:lnTo>
                  <a:close/>
                  <a:moveTo>
                    <a:pt x="14587" y="5698"/>
                  </a:moveTo>
                  <a:lnTo>
                    <a:pt x="14587" y="6366"/>
                  </a:lnTo>
                  <a:lnTo>
                    <a:pt x="13919" y="6366"/>
                  </a:lnTo>
                  <a:lnTo>
                    <a:pt x="13885" y="5698"/>
                  </a:lnTo>
                  <a:close/>
                  <a:moveTo>
                    <a:pt x="15305" y="5698"/>
                  </a:moveTo>
                  <a:lnTo>
                    <a:pt x="15305" y="6366"/>
                  </a:lnTo>
                  <a:lnTo>
                    <a:pt x="14637" y="6366"/>
                  </a:lnTo>
                  <a:lnTo>
                    <a:pt x="14637" y="5698"/>
                  </a:lnTo>
                  <a:close/>
                  <a:moveTo>
                    <a:pt x="16057" y="5698"/>
                  </a:moveTo>
                  <a:lnTo>
                    <a:pt x="16057" y="6366"/>
                  </a:lnTo>
                  <a:lnTo>
                    <a:pt x="15389" y="6366"/>
                  </a:lnTo>
                  <a:lnTo>
                    <a:pt x="15389" y="5698"/>
                  </a:lnTo>
                  <a:close/>
                  <a:moveTo>
                    <a:pt x="16809" y="5698"/>
                  </a:moveTo>
                  <a:lnTo>
                    <a:pt x="16809" y="6366"/>
                  </a:lnTo>
                  <a:lnTo>
                    <a:pt x="16141" y="6366"/>
                  </a:lnTo>
                  <a:lnTo>
                    <a:pt x="16141" y="5698"/>
                  </a:lnTo>
                  <a:close/>
                  <a:moveTo>
                    <a:pt x="17544" y="5698"/>
                  </a:moveTo>
                  <a:lnTo>
                    <a:pt x="17544" y="6366"/>
                  </a:lnTo>
                  <a:lnTo>
                    <a:pt x="16876" y="6366"/>
                  </a:lnTo>
                  <a:lnTo>
                    <a:pt x="16876" y="5698"/>
                  </a:lnTo>
                  <a:close/>
                  <a:moveTo>
                    <a:pt x="18296" y="5698"/>
                  </a:moveTo>
                  <a:lnTo>
                    <a:pt x="18296" y="6366"/>
                  </a:lnTo>
                  <a:lnTo>
                    <a:pt x="17628" y="6366"/>
                  </a:lnTo>
                  <a:lnTo>
                    <a:pt x="17628" y="5698"/>
                  </a:lnTo>
                  <a:close/>
                  <a:moveTo>
                    <a:pt x="19048" y="5698"/>
                  </a:moveTo>
                  <a:lnTo>
                    <a:pt x="19048" y="6366"/>
                  </a:lnTo>
                  <a:lnTo>
                    <a:pt x="18380" y="6366"/>
                  </a:lnTo>
                  <a:lnTo>
                    <a:pt x="18380" y="5698"/>
                  </a:lnTo>
                  <a:close/>
                  <a:moveTo>
                    <a:pt x="19800" y="5698"/>
                  </a:moveTo>
                  <a:lnTo>
                    <a:pt x="19800" y="6366"/>
                  </a:lnTo>
                  <a:lnTo>
                    <a:pt x="19132" y="6366"/>
                  </a:lnTo>
                  <a:lnTo>
                    <a:pt x="19132" y="5698"/>
                  </a:lnTo>
                  <a:close/>
                  <a:moveTo>
                    <a:pt x="20552" y="5698"/>
                  </a:moveTo>
                  <a:lnTo>
                    <a:pt x="20552" y="6366"/>
                  </a:lnTo>
                  <a:lnTo>
                    <a:pt x="19884" y="6366"/>
                  </a:lnTo>
                  <a:lnTo>
                    <a:pt x="19884" y="5698"/>
                  </a:lnTo>
                  <a:close/>
                  <a:moveTo>
                    <a:pt x="21304" y="5698"/>
                  </a:moveTo>
                  <a:lnTo>
                    <a:pt x="21304" y="6366"/>
                  </a:lnTo>
                  <a:lnTo>
                    <a:pt x="20635" y="6366"/>
                  </a:lnTo>
                  <a:lnTo>
                    <a:pt x="20635" y="5698"/>
                  </a:lnTo>
                  <a:close/>
                  <a:moveTo>
                    <a:pt x="22039" y="5698"/>
                  </a:moveTo>
                  <a:lnTo>
                    <a:pt x="22039" y="6366"/>
                  </a:lnTo>
                  <a:lnTo>
                    <a:pt x="21371" y="6366"/>
                  </a:lnTo>
                  <a:lnTo>
                    <a:pt x="21371" y="5698"/>
                  </a:lnTo>
                  <a:close/>
                  <a:moveTo>
                    <a:pt x="22808" y="5698"/>
                  </a:moveTo>
                  <a:lnTo>
                    <a:pt x="22808" y="6366"/>
                  </a:lnTo>
                  <a:lnTo>
                    <a:pt x="22139" y="6366"/>
                  </a:lnTo>
                  <a:lnTo>
                    <a:pt x="22139" y="5698"/>
                  </a:lnTo>
                  <a:close/>
                  <a:moveTo>
                    <a:pt x="23559" y="5698"/>
                  </a:moveTo>
                  <a:lnTo>
                    <a:pt x="23559" y="6366"/>
                  </a:lnTo>
                  <a:lnTo>
                    <a:pt x="22891" y="6366"/>
                  </a:lnTo>
                  <a:lnTo>
                    <a:pt x="22874" y="5698"/>
                  </a:lnTo>
                  <a:close/>
                  <a:moveTo>
                    <a:pt x="24295" y="5698"/>
                  </a:moveTo>
                  <a:lnTo>
                    <a:pt x="24295" y="6366"/>
                  </a:lnTo>
                  <a:lnTo>
                    <a:pt x="23626" y="6366"/>
                  </a:lnTo>
                  <a:lnTo>
                    <a:pt x="23626" y="5698"/>
                  </a:lnTo>
                  <a:close/>
                  <a:moveTo>
                    <a:pt x="25046" y="5698"/>
                  </a:moveTo>
                  <a:lnTo>
                    <a:pt x="25046" y="6366"/>
                  </a:lnTo>
                  <a:lnTo>
                    <a:pt x="24378" y="6366"/>
                  </a:lnTo>
                  <a:lnTo>
                    <a:pt x="24378" y="5698"/>
                  </a:lnTo>
                  <a:close/>
                  <a:moveTo>
                    <a:pt x="25798" y="5698"/>
                  </a:moveTo>
                  <a:lnTo>
                    <a:pt x="25798" y="6366"/>
                  </a:lnTo>
                  <a:lnTo>
                    <a:pt x="25130" y="6366"/>
                  </a:lnTo>
                  <a:lnTo>
                    <a:pt x="25130" y="5698"/>
                  </a:lnTo>
                  <a:close/>
                  <a:moveTo>
                    <a:pt x="26550" y="5698"/>
                  </a:moveTo>
                  <a:lnTo>
                    <a:pt x="26550" y="6366"/>
                  </a:lnTo>
                  <a:lnTo>
                    <a:pt x="25882" y="6366"/>
                  </a:lnTo>
                  <a:lnTo>
                    <a:pt x="25882" y="5698"/>
                  </a:lnTo>
                  <a:close/>
                  <a:moveTo>
                    <a:pt x="27302" y="5698"/>
                  </a:moveTo>
                  <a:lnTo>
                    <a:pt x="27302" y="6366"/>
                  </a:lnTo>
                  <a:lnTo>
                    <a:pt x="26634" y="6366"/>
                  </a:lnTo>
                  <a:lnTo>
                    <a:pt x="26634" y="5698"/>
                  </a:lnTo>
                  <a:close/>
                  <a:moveTo>
                    <a:pt x="28037" y="5698"/>
                  </a:moveTo>
                  <a:lnTo>
                    <a:pt x="28037" y="6366"/>
                  </a:lnTo>
                  <a:lnTo>
                    <a:pt x="27369" y="6366"/>
                  </a:lnTo>
                  <a:lnTo>
                    <a:pt x="27369" y="5698"/>
                  </a:lnTo>
                  <a:close/>
                  <a:moveTo>
                    <a:pt x="28789" y="5698"/>
                  </a:moveTo>
                  <a:lnTo>
                    <a:pt x="28789" y="6366"/>
                  </a:lnTo>
                  <a:lnTo>
                    <a:pt x="28121" y="6366"/>
                  </a:lnTo>
                  <a:lnTo>
                    <a:pt x="28121" y="5698"/>
                  </a:lnTo>
                  <a:close/>
                  <a:moveTo>
                    <a:pt x="29541" y="5698"/>
                  </a:moveTo>
                  <a:lnTo>
                    <a:pt x="29541" y="6366"/>
                  </a:lnTo>
                  <a:lnTo>
                    <a:pt x="28873" y="6366"/>
                  </a:lnTo>
                  <a:lnTo>
                    <a:pt x="28873" y="5698"/>
                  </a:lnTo>
                  <a:close/>
                  <a:moveTo>
                    <a:pt x="30293" y="5698"/>
                  </a:moveTo>
                  <a:lnTo>
                    <a:pt x="30293" y="6366"/>
                  </a:lnTo>
                  <a:lnTo>
                    <a:pt x="29625" y="6366"/>
                  </a:lnTo>
                  <a:lnTo>
                    <a:pt x="29625" y="5698"/>
                  </a:lnTo>
                  <a:close/>
                  <a:moveTo>
                    <a:pt x="31045" y="5698"/>
                  </a:moveTo>
                  <a:lnTo>
                    <a:pt x="31045" y="6366"/>
                  </a:lnTo>
                  <a:lnTo>
                    <a:pt x="30377" y="6366"/>
                  </a:lnTo>
                  <a:lnTo>
                    <a:pt x="30377" y="5698"/>
                  </a:lnTo>
                  <a:close/>
                  <a:moveTo>
                    <a:pt x="31797" y="5698"/>
                  </a:moveTo>
                  <a:lnTo>
                    <a:pt x="31797" y="6366"/>
                  </a:lnTo>
                  <a:lnTo>
                    <a:pt x="31128" y="6366"/>
                  </a:lnTo>
                  <a:lnTo>
                    <a:pt x="31128" y="5698"/>
                  </a:lnTo>
                  <a:close/>
                  <a:moveTo>
                    <a:pt x="32549" y="5698"/>
                  </a:moveTo>
                  <a:lnTo>
                    <a:pt x="32549" y="6366"/>
                  </a:lnTo>
                  <a:lnTo>
                    <a:pt x="31880" y="6366"/>
                  </a:lnTo>
                  <a:lnTo>
                    <a:pt x="31847" y="5698"/>
                  </a:lnTo>
                  <a:close/>
                  <a:moveTo>
                    <a:pt x="1070" y="6450"/>
                  </a:moveTo>
                  <a:lnTo>
                    <a:pt x="1070" y="7118"/>
                  </a:lnTo>
                  <a:lnTo>
                    <a:pt x="401" y="7118"/>
                  </a:lnTo>
                  <a:lnTo>
                    <a:pt x="401" y="6450"/>
                  </a:lnTo>
                  <a:close/>
                  <a:moveTo>
                    <a:pt x="1822" y="6450"/>
                  </a:moveTo>
                  <a:lnTo>
                    <a:pt x="1822" y="7118"/>
                  </a:lnTo>
                  <a:lnTo>
                    <a:pt x="1153" y="7118"/>
                  </a:lnTo>
                  <a:lnTo>
                    <a:pt x="1153" y="6450"/>
                  </a:lnTo>
                  <a:close/>
                  <a:moveTo>
                    <a:pt x="2573" y="6450"/>
                  </a:moveTo>
                  <a:lnTo>
                    <a:pt x="2573" y="7118"/>
                  </a:lnTo>
                  <a:lnTo>
                    <a:pt x="1905" y="7118"/>
                  </a:lnTo>
                  <a:lnTo>
                    <a:pt x="1905" y="6450"/>
                  </a:lnTo>
                  <a:close/>
                  <a:moveTo>
                    <a:pt x="3325" y="6450"/>
                  </a:moveTo>
                  <a:lnTo>
                    <a:pt x="3325" y="7118"/>
                  </a:lnTo>
                  <a:lnTo>
                    <a:pt x="2657" y="7118"/>
                  </a:lnTo>
                  <a:lnTo>
                    <a:pt x="2657" y="6450"/>
                  </a:lnTo>
                  <a:close/>
                  <a:moveTo>
                    <a:pt x="4077" y="6450"/>
                  </a:moveTo>
                  <a:lnTo>
                    <a:pt x="4077" y="7118"/>
                  </a:lnTo>
                  <a:lnTo>
                    <a:pt x="3409" y="7118"/>
                  </a:lnTo>
                  <a:lnTo>
                    <a:pt x="3409" y="6450"/>
                  </a:lnTo>
                  <a:close/>
                  <a:moveTo>
                    <a:pt x="4829" y="6450"/>
                  </a:moveTo>
                  <a:lnTo>
                    <a:pt x="4829" y="7118"/>
                  </a:lnTo>
                  <a:lnTo>
                    <a:pt x="4161" y="7118"/>
                  </a:lnTo>
                  <a:lnTo>
                    <a:pt x="4161" y="6450"/>
                  </a:lnTo>
                  <a:close/>
                  <a:moveTo>
                    <a:pt x="5564" y="6450"/>
                  </a:moveTo>
                  <a:lnTo>
                    <a:pt x="5564" y="7118"/>
                  </a:lnTo>
                  <a:lnTo>
                    <a:pt x="4896" y="7118"/>
                  </a:lnTo>
                  <a:lnTo>
                    <a:pt x="4896" y="6450"/>
                  </a:lnTo>
                  <a:close/>
                  <a:moveTo>
                    <a:pt x="6333" y="6450"/>
                  </a:moveTo>
                  <a:lnTo>
                    <a:pt x="6333" y="7118"/>
                  </a:lnTo>
                  <a:lnTo>
                    <a:pt x="5665" y="7118"/>
                  </a:lnTo>
                  <a:lnTo>
                    <a:pt x="5665" y="6450"/>
                  </a:lnTo>
                  <a:close/>
                  <a:moveTo>
                    <a:pt x="7068" y="6450"/>
                  </a:moveTo>
                  <a:lnTo>
                    <a:pt x="7068" y="7118"/>
                  </a:lnTo>
                  <a:lnTo>
                    <a:pt x="6400" y="7118"/>
                  </a:lnTo>
                  <a:lnTo>
                    <a:pt x="6400" y="6450"/>
                  </a:lnTo>
                  <a:close/>
                  <a:moveTo>
                    <a:pt x="7820" y="6450"/>
                  </a:moveTo>
                  <a:lnTo>
                    <a:pt x="7820" y="7118"/>
                  </a:lnTo>
                  <a:lnTo>
                    <a:pt x="7152" y="7118"/>
                  </a:lnTo>
                  <a:lnTo>
                    <a:pt x="7152" y="6450"/>
                  </a:lnTo>
                  <a:close/>
                  <a:moveTo>
                    <a:pt x="8572" y="6450"/>
                  </a:moveTo>
                  <a:lnTo>
                    <a:pt x="8572" y="7118"/>
                  </a:lnTo>
                  <a:lnTo>
                    <a:pt x="7904" y="7118"/>
                  </a:lnTo>
                  <a:lnTo>
                    <a:pt x="7904" y="6450"/>
                  </a:lnTo>
                  <a:close/>
                  <a:moveTo>
                    <a:pt x="9324" y="6450"/>
                  </a:moveTo>
                  <a:lnTo>
                    <a:pt x="9324" y="7118"/>
                  </a:lnTo>
                  <a:lnTo>
                    <a:pt x="8655" y="7118"/>
                  </a:lnTo>
                  <a:lnTo>
                    <a:pt x="8655" y="6450"/>
                  </a:lnTo>
                  <a:close/>
                  <a:moveTo>
                    <a:pt x="10076" y="6450"/>
                  </a:moveTo>
                  <a:lnTo>
                    <a:pt x="10076" y="7118"/>
                  </a:lnTo>
                  <a:lnTo>
                    <a:pt x="9407" y="7118"/>
                  </a:lnTo>
                  <a:lnTo>
                    <a:pt x="9407" y="6450"/>
                  </a:lnTo>
                  <a:close/>
                  <a:moveTo>
                    <a:pt x="10844" y="6450"/>
                  </a:moveTo>
                  <a:lnTo>
                    <a:pt x="10844" y="7118"/>
                  </a:lnTo>
                  <a:lnTo>
                    <a:pt x="10159" y="7118"/>
                  </a:lnTo>
                  <a:lnTo>
                    <a:pt x="10159" y="6450"/>
                  </a:lnTo>
                  <a:close/>
                  <a:moveTo>
                    <a:pt x="11546" y="6450"/>
                  </a:moveTo>
                  <a:lnTo>
                    <a:pt x="11546" y="7118"/>
                  </a:lnTo>
                  <a:lnTo>
                    <a:pt x="10878" y="7118"/>
                  </a:lnTo>
                  <a:lnTo>
                    <a:pt x="10878" y="6450"/>
                  </a:lnTo>
                  <a:close/>
                  <a:moveTo>
                    <a:pt x="12298" y="6450"/>
                  </a:moveTo>
                  <a:lnTo>
                    <a:pt x="12298" y="7118"/>
                  </a:lnTo>
                  <a:lnTo>
                    <a:pt x="11663" y="7118"/>
                  </a:lnTo>
                  <a:lnTo>
                    <a:pt x="11630" y="6450"/>
                  </a:lnTo>
                  <a:close/>
                  <a:moveTo>
                    <a:pt x="13050" y="6450"/>
                  </a:moveTo>
                  <a:lnTo>
                    <a:pt x="13050" y="7118"/>
                  </a:lnTo>
                  <a:lnTo>
                    <a:pt x="12381" y="7118"/>
                  </a:lnTo>
                  <a:lnTo>
                    <a:pt x="12381" y="6450"/>
                  </a:lnTo>
                  <a:close/>
                  <a:moveTo>
                    <a:pt x="13802" y="6450"/>
                  </a:moveTo>
                  <a:lnTo>
                    <a:pt x="13802" y="7118"/>
                  </a:lnTo>
                  <a:lnTo>
                    <a:pt x="13133" y="7118"/>
                  </a:lnTo>
                  <a:lnTo>
                    <a:pt x="13133" y="6450"/>
                  </a:lnTo>
                  <a:close/>
                  <a:moveTo>
                    <a:pt x="14587" y="6450"/>
                  </a:moveTo>
                  <a:lnTo>
                    <a:pt x="14587" y="7118"/>
                  </a:lnTo>
                  <a:lnTo>
                    <a:pt x="13919" y="7118"/>
                  </a:lnTo>
                  <a:lnTo>
                    <a:pt x="13885" y="6450"/>
                  </a:lnTo>
                  <a:close/>
                  <a:moveTo>
                    <a:pt x="16809" y="6450"/>
                  </a:moveTo>
                  <a:lnTo>
                    <a:pt x="16809" y="7118"/>
                  </a:lnTo>
                  <a:lnTo>
                    <a:pt x="16141" y="7118"/>
                  </a:lnTo>
                  <a:lnTo>
                    <a:pt x="16141" y="6450"/>
                  </a:lnTo>
                  <a:close/>
                  <a:moveTo>
                    <a:pt x="17544" y="6450"/>
                  </a:moveTo>
                  <a:lnTo>
                    <a:pt x="17544" y="7118"/>
                  </a:lnTo>
                  <a:lnTo>
                    <a:pt x="16876" y="7118"/>
                  </a:lnTo>
                  <a:lnTo>
                    <a:pt x="16876" y="6450"/>
                  </a:lnTo>
                  <a:close/>
                  <a:moveTo>
                    <a:pt x="18296" y="6450"/>
                  </a:moveTo>
                  <a:lnTo>
                    <a:pt x="18296" y="7118"/>
                  </a:lnTo>
                  <a:lnTo>
                    <a:pt x="17628" y="7118"/>
                  </a:lnTo>
                  <a:lnTo>
                    <a:pt x="17628" y="6450"/>
                  </a:lnTo>
                  <a:close/>
                  <a:moveTo>
                    <a:pt x="19048" y="6450"/>
                  </a:moveTo>
                  <a:lnTo>
                    <a:pt x="19048" y="7118"/>
                  </a:lnTo>
                  <a:lnTo>
                    <a:pt x="18380" y="7118"/>
                  </a:lnTo>
                  <a:lnTo>
                    <a:pt x="18380" y="6450"/>
                  </a:lnTo>
                  <a:close/>
                  <a:moveTo>
                    <a:pt x="19800" y="7117"/>
                  </a:moveTo>
                  <a:lnTo>
                    <a:pt x="19800" y="7117"/>
                  </a:lnTo>
                  <a:cubicBezTo>
                    <a:pt x="19799" y="7118"/>
                    <a:pt x="19798" y="7118"/>
                    <a:pt x="19797" y="7118"/>
                  </a:cubicBezTo>
                  <a:lnTo>
                    <a:pt x="19800" y="7118"/>
                  </a:lnTo>
                  <a:lnTo>
                    <a:pt x="19800" y="7117"/>
                  </a:lnTo>
                  <a:close/>
                  <a:moveTo>
                    <a:pt x="23559" y="6450"/>
                  </a:moveTo>
                  <a:lnTo>
                    <a:pt x="23559" y="7118"/>
                  </a:lnTo>
                  <a:lnTo>
                    <a:pt x="22891" y="7118"/>
                  </a:lnTo>
                  <a:lnTo>
                    <a:pt x="22874" y="6450"/>
                  </a:lnTo>
                  <a:close/>
                  <a:moveTo>
                    <a:pt x="24295" y="6450"/>
                  </a:moveTo>
                  <a:lnTo>
                    <a:pt x="24295" y="7118"/>
                  </a:lnTo>
                  <a:lnTo>
                    <a:pt x="23626" y="7118"/>
                  </a:lnTo>
                  <a:lnTo>
                    <a:pt x="23626" y="6450"/>
                  </a:lnTo>
                  <a:close/>
                  <a:moveTo>
                    <a:pt x="25046" y="6450"/>
                  </a:moveTo>
                  <a:lnTo>
                    <a:pt x="25046" y="7118"/>
                  </a:lnTo>
                  <a:lnTo>
                    <a:pt x="24378" y="7118"/>
                  </a:lnTo>
                  <a:lnTo>
                    <a:pt x="24378" y="6450"/>
                  </a:lnTo>
                  <a:close/>
                  <a:moveTo>
                    <a:pt x="25798" y="6450"/>
                  </a:moveTo>
                  <a:lnTo>
                    <a:pt x="25798" y="7118"/>
                  </a:lnTo>
                  <a:lnTo>
                    <a:pt x="25130" y="7118"/>
                  </a:lnTo>
                  <a:lnTo>
                    <a:pt x="25130" y="6450"/>
                  </a:lnTo>
                  <a:close/>
                  <a:moveTo>
                    <a:pt x="26550" y="6450"/>
                  </a:moveTo>
                  <a:lnTo>
                    <a:pt x="26550" y="7118"/>
                  </a:lnTo>
                  <a:lnTo>
                    <a:pt x="25882" y="7118"/>
                  </a:lnTo>
                  <a:lnTo>
                    <a:pt x="25882" y="6450"/>
                  </a:lnTo>
                  <a:close/>
                  <a:moveTo>
                    <a:pt x="27302" y="6450"/>
                  </a:moveTo>
                  <a:lnTo>
                    <a:pt x="27302" y="7118"/>
                  </a:lnTo>
                  <a:lnTo>
                    <a:pt x="26634" y="7118"/>
                  </a:lnTo>
                  <a:lnTo>
                    <a:pt x="26634" y="6450"/>
                  </a:lnTo>
                  <a:close/>
                  <a:moveTo>
                    <a:pt x="28037" y="6450"/>
                  </a:moveTo>
                  <a:lnTo>
                    <a:pt x="28037" y="7118"/>
                  </a:lnTo>
                  <a:lnTo>
                    <a:pt x="27369" y="7118"/>
                  </a:lnTo>
                  <a:lnTo>
                    <a:pt x="27369" y="6450"/>
                  </a:lnTo>
                  <a:close/>
                  <a:moveTo>
                    <a:pt x="28789" y="6450"/>
                  </a:moveTo>
                  <a:lnTo>
                    <a:pt x="28789" y="7118"/>
                  </a:lnTo>
                  <a:lnTo>
                    <a:pt x="28121" y="7118"/>
                  </a:lnTo>
                  <a:lnTo>
                    <a:pt x="28121" y="6450"/>
                  </a:lnTo>
                  <a:close/>
                  <a:moveTo>
                    <a:pt x="29541" y="6450"/>
                  </a:moveTo>
                  <a:lnTo>
                    <a:pt x="29541" y="7118"/>
                  </a:lnTo>
                  <a:lnTo>
                    <a:pt x="28873" y="7118"/>
                  </a:lnTo>
                  <a:lnTo>
                    <a:pt x="28873" y="6450"/>
                  </a:lnTo>
                  <a:close/>
                  <a:moveTo>
                    <a:pt x="30293" y="6450"/>
                  </a:moveTo>
                  <a:lnTo>
                    <a:pt x="30293" y="7118"/>
                  </a:lnTo>
                  <a:lnTo>
                    <a:pt x="29625" y="7118"/>
                  </a:lnTo>
                  <a:lnTo>
                    <a:pt x="29625" y="6450"/>
                  </a:lnTo>
                  <a:close/>
                  <a:moveTo>
                    <a:pt x="31045" y="6450"/>
                  </a:moveTo>
                  <a:lnTo>
                    <a:pt x="31045" y="7118"/>
                  </a:lnTo>
                  <a:lnTo>
                    <a:pt x="30377" y="7118"/>
                  </a:lnTo>
                  <a:lnTo>
                    <a:pt x="30377" y="6450"/>
                  </a:lnTo>
                  <a:close/>
                  <a:moveTo>
                    <a:pt x="31797" y="6450"/>
                  </a:moveTo>
                  <a:lnTo>
                    <a:pt x="31797" y="7118"/>
                  </a:lnTo>
                  <a:lnTo>
                    <a:pt x="31128" y="7118"/>
                  </a:lnTo>
                  <a:lnTo>
                    <a:pt x="31128" y="6450"/>
                  </a:lnTo>
                  <a:close/>
                  <a:moveTo>
                    <a:pt x="32549" y="6450"/>
                  </a:moveTo>
                  <a:lnTo>
                    <a:pt x="32549" y="7118"/>
                  </a:lnTo>
                  <a:lnTo>
                    <a:pt x="31880" y="7118"/>
                  </a:lnTo>
                  <a:lnTo>
                    <a:pt x="31847" y="6450"/>
                  </a:lnTo>
                  <a:close/>
                  <a:moveTo>
                    <a:pt x="1070" y="7202"/>
                  </a:moveTo>
                  <a:lnTo>
                    <a:pt x="1070" y="7870"/>
                  </a:lnTo>
                  <a:lnTo>
                    <a:pt x="401" y="7870"/>
                  </a:lnTo>
                  <a:lnTo>
                    <a:pt x="401" y="7202"/>
                  </a:lnTo>
                  <a:close/>
                  <a:moveTo>
                    <a:pt x="1822" y="7202"/>
                  </a:moveTo>
                  <a:lnTo>
                    <a:pt x="1822" y="7870"/>
                  </a:lnTo>
                  <a:lnTo>
                    <a:pt x="1153" y="7870"/>
                  </a:lnTo>
                  <a:lnTo>
                    <a:pt x="1153" y="7202"/>
                  </a:lnTo>
                  <a:close/>
                  <a:moveTo>
                    <a:pt x="31797" y="7202"/>
                  </a:moveTo>
                  <a:lnTo>
                    <a:pt x="31797" y="7870"/>
                  </a:lnTo>
                  <a:lnTo>
                    <a:pt x="31128" y="7870"/>
                  </a:lnTo>
                  <a:lnTo>
                    <a:pt x="31128" y="7202"/>
                  </a:lnTo>
                  <a:close/>
                  <a:moveTo>
                    <a:pt x="32549" y="7202"/>
                  </a:moveTo>
                  <a:lnTo>
                    <a:pt x="32549" y="7870"/>
                  </a:lnTo>
                  <a:lnTo>
                    <a:pt x="31880" y="7870"/>
                  </a:lnTo>
                  <a:lnTo>
                    <a:pt x="31847" y="7202"/>
                  </a:lnTo>
                  <a:close/>
                  <a:moveTo>
                    <a:pt x="351" y="0"/>
                  </a:moveTo>
                  <a:lnTo>
                    <a:pt x="351" y="401"/>
                  </a:lnTo>
                  <a:lnTo>
                    <a:pt x="17" y="401"/>
                  </a:lnTo>
                  <a:lnTo>
                    <a:pt x="17" y="451"/>
                  </a:lnTo>
                  <a:lnTo>
                    <a:pt x="351" y="451"/>
                  </a:lnTo>
                  <a:lnTo>
                    <a:pt x="351" y="1120"/>
                  </a:lnTo>
                  <a:lnTo>
                    <a:pt x="17" y="1120"/>
                  </a:lnTo>
                  <a:lnTo>
                    <a:pt x="17" y="1203"/>
                  </a:lnTo>
                  <a:lnTo>
                    <a:pt x="351" y="1203"/>
                  </a:lnTo>
                  <a:lnTo>
                    <a:pt x="351" y="1872"/>
                  </a:lnTo>
                  <a:lnTo>
                    <a:pt x="17" y="1872"/>
                  </a:lnTo>
                  <a:lnTo>
                    <a:pt x="17" y="1955"/>
                  </a:lnTo>
                  <a:lnTo>
                    <a:pt x="351" y="1955"/>
                  </a:lnTo>
                  <a:lnTo>
                    <a:pt x="351" y="2623"/>
                  </a:lnTo>
                  <a:lnTo>
                    <a:pt x="17" y="2623"/>
                  </a:lnTo>
                  <a:lnTo>
                    <a:pt x="17" y="2707"/>
                  </a:lnTo>
                  <a:lnTo>
                    <a:pt x="351" y="2707"/>
                  </a:lnTo>
                  <a:lnTo>
                    <a:pt x="351" y="3375"/>
                  </a:lnTo>
                  <a:lnTo>
                    <a:pt x="17" y="3375"/>
                  </a:lnTo>
                  <a:lnTo>
                    <a:pt x="17" y="3459"/>
                  </a:lnTo>
                  <a:lnTo>
                    <a:pt x="351" y="3459"/>
                  </a:lnTo>
                  <a:lnTo>
                    <a:pt x="351" y="4127"/>
                  </a:lnTo>
                  <a:lnTo>
                    <a:pt x="17" y="4127"/>
                  </a:lnTo>
                  <a:lnTo>
                    <a:pt x="17" y="4194"/>
                  </a:lnTo>
                  <a:lnTo>
                    <a:pt x="351" y="4194"/>
                  </a:lnTo>
                  <a:lnTo>
                    <a:pt x="351" y="4862"/>
                  </a:lnTo>
                  <a:lnTo>
                    <a:pt x="17" y="4862"/>
                  </a:lnTo>
                  <a:lnTo>
                    <a:pt x="17" y="4946"/>
                  </a:lnTo>
                  <a:lnTo>
                    <a:pt x="351" y="4946"/>
                  </a:lnTo>
                  <a:lnTo>
                    <a:pt x="351" y="5614"/>
                  </a:lnTo>
                  <a:lnTo>
                    <a:pt x="17" y="5614"/>
                  </a:lnTo>
                  <a:lnTo>
                    <a:pt x="17" y="5698"/>
                  </a:lnTo>
                  <a:lnTo>
                    <a:pt x="351" y="5698"/>
                  </a:lnTo>
                  <a:lnTo>
                    <a:pt x="351" y="6366"/>
                  </a:lnTo>
                  <a:lnTo>
                    <a:pt x="17" y="6366"/>
                  </a:lnTo>
                  <a:lnTo>
                    <a:pt x="17" y="6450"/>
                  </a:lnTo>
                  <a:lnTo>
                    <a:pt x="351" y="6450"/>
                  </a:lnTo>
                  <a:lnTo>
                    <a:pt x="351" y="7135"/>
                  </a:lnTo>
                  <a:lnTo>
                    <a:pt x="17" y="7135"/>
                  </a:lnTo>
                  <a:lnTo>
                    <a:pt x="17" y="7218"/>
                  </a:lnTo>
                  <a:lnTo>
                    <a:pt x="351" y="7218"/>
                  </a:lnTo>
                  <a:lnTo>
                    <a:pt x="351" y="7887"/>
                  </a:lnTo>
                  <a:lnTo>
                    <a:pt x="0" y="7887"/>
                  </a:lnTo>
                  <a:lnTo>
                    <a:pt x="0" y="7953"/>
                  </a:lnTo>
                  <a:lnTo>
                    <a:pt x="335" y="7953"/>
                  </a:lnTo>
                  <a:lnTo>
                    <a:pt x="335" y="8622"/>
                  </a:lnTo>
                  <a:cubicBezTo>
                    <a:pt x="351" y="8605"/>
                    <a:pt x="385" y="8605"/>
                    <a:pt x="401" y="8588"/>
                  </a:cubicBezTo>
                  <a:lnTo>
                    <a:pt x="401" y="7953"/>
                  </a:lnTo>
                  <a:lnTo>
                    <a:pt x="1070" y="7953"/>
                  </a:lnTo>
                  <a:lnTo>
                    <a:pt x="1070" y="8354"/>
                  </a:lnTo>
                  <a:cubicBezTo>
                    <a:pt x="1086" y="8354"/>
                    <a:pt x="1086" y="8321"/>
                    <a:pt x="1103" y="8321"/>
                  </a:cubicBezTo>
                  <a:cubicBezTo>
                    <a:pt x="1137" y="8321"/>
                    <a:pt x="1137" y="8304"/>
                    <a:pt x="1153" y="8304"/>
                  </a:cubicBezTo>
                  <a:lnTo>
                    <a:pt x="1153" y="7953"/>
                  </a:lnTo>
                  <a:lnTo>
                    <a:pt x="1822" y="7953"/>
                  </a:lnTo>
                  <a:lnTo>
                    <a:pt x="1822" y="8037"/>
                  </a:lnTo>
                  <a:cubicBezTo>
                    <a:pt x="1838" y="8037"/>
                    <a:pt x="1855" y="8020"/>
                    <a:pt x="1888" y="8020"/>
                  </a:cubicBezTo>
                  <a:lnTo>
                    <a:pt x="1888" y="7953"/>
                  </a:lnTo>
                  <a:lnTo>
                    <a:pt x="2172" y="7953"/>
                  </a:lnTo>
                  <a:cubicBezTo>
                    <a:pt x="2256" y="7937"/>
                    <a:pt x="2340" y="7920"/>
                    <a:pt x="2423" y="7870"/>
                  </a:cubicBezTo>
                  <a:lnTo>
                    <a:pt x="1905" y="7870"/>
                  </a:lnTo>
                  <a:lnTo>
                    <a:pt x="1905" y="7202"/>
                  </a:lnTo>
                  <a:lnTo>
                    <a:pt x="2573" y="7202"/>
                  </a:lnTo>
                  <a:lnTo>
                    <a:pt x="2573" y="7803"/>
                  </a:lnTo>
                  <a:cubicBezTo>
                    <a:pt x="2590" y="7786"/>
                    <a:pt x="2607" y="7786"/>
                    <a:pt x="2657" y="7770"/>
                  </a:cubicBezTo>
                  <a:lnTo>
                    <a:pt x="2657" y="7185"/>
                  </a:lnTo>
                  <a:lnTo>
                    <a:pt x="3325" y="7185"/>
                  </a:lnTo>
                  <a:lnTo>
                    <a:pt x="3325" y="7703"/>
                  </a:lnTo>
                  <a:cubicBezTo>
                    <a:pt x="3359" y="7703"/>
                    <a:pt x="3359" y="7703"/>
                    <a:pt x="3409" y="7686"/>
                  </a:cubicBezTo>
                  <a:lnTo>
                    <a:pt x="3409" y="7168"/>
                  </a:lnTo>
                  <a:lnTo>
                    <a:pt x="4077" y="7168"/>
                  </a:lnTo>
                  <a:lnTo>
                    <a:pt x="4077" y="7803"/>
                  </a:lnTo>
                  <a:cubicBezTo>
                    <a:pt x="4094" y="7803"/>
                    <a:pt x="4127" y="7836"/>
                    <a:pt x="4161" y="7836"/>
                  </a:cubicBezTo>
                  <a:lnTo>
                    <a:pt x="4161" y="7168"/>
                  </a:lnTo>
                  <a:lnTo>
                    <a:pt x="4829" y="7168"/>
                  </a:lnTo>
                  <a:lnTo>
                    <a:pt x="4829" y="7636"/>
                  </a:lnTo>
                  <a:cubicBezTo>
                    <a:pt x="4846" y="7619"/>
                    <a:pt x="4863" y="7619"/>
                    <a:pt x="4913" y="7603"/>
                  </a:cubicBezTo>
                  <a:lnTo>
                    <a:pt x="4913" y="7168"/>
                  </a:lnTo>
                  <a:lnTo>
                    <a:pt x="5581" y="7168"/>
                  </a:lnTo>
                  <a:lnTo>
                    <a:pt x="5581" y="7452"/>
                  </a:lnTo>
                  <a:lnTo>
                    <a:pt x="5665" y="7452"/>
                  </a:lnTo>
                  <a:lnTo>
                    <a:pt x="5665" y="7168"/>
                  </a:lnTo>
                  <a:lnTo>
                    <a:pt x="6333" y="7168"/>
                  </a:lnTo>
                  <a:lnTo>
                    <a:pt x="6333" y="7452"/>
                  </a:lnTo>
                  <a:lnTo>
                    <a:pt x="6416" y="7452"/>
                  </a:lnTo>
                  <a:lnTo>
                    <a:pt x="6416" y="7168"/>
                  </a:lnTo>
                  <a:lnTo>
                    <a:pt x="7085" y="7168"/>
                  </a:lnTo>
                  <a:lnTo>
                    <a:pt x="7085" y="7469"/>
                  </a:lnTo>
                  <a:cubicBezTo>
                    <a:pt x="7101" y="7469"/>
                    <a:pt x="7118" y="7452"/>
                    <a:pt x="7168" y="7452"/>
                  </a:cubicBezTo>
                  <a:lnTo>
                    <a:pt x="7168" y="7185"/>
                  </a:lnTo>
                  <a:lnTo>
                    <a:pt x="7837" y="7185"/>
                  </a:lnTo>
                  <a:lnTo>
                    <a:pt x="7837" y="7252"/>
                  </a:lnTo>
                  <a:lnTo>
                    <a:pt x="7920" y="7252"/>
                  </a:lnTo>
                  <a:lnTo>
                    <a:pt x="7920" y="7185"/>
                  </a:lnTo>
                  <a:lnTo>
                    <a:pt x="8589" y="7185"/>
                  </a:lnTo>
                  <a:lnTo>
                    <a:pt x="8589" y="7352"/>
                  </a:lnTo>
                  <a:cubicBezTo>
                    <a:pt x="8605" y="7352"/>
                    <a:pt x="8622" y="7369"/>
                    <a:pt x="8672" y="7369"/>
                  </a:cubicBezTo>
                  <a:lnTo>
                    <a:pt x="8672" y="7185"/>
                  </a:lnTo>
                  <a:lnTo>
                    <a:pt x="9340" y="7185"/>
                  </a:lnTo>
                  <a:lnTo>
                    <a:pt x="9340" y="7536"/>
                  </a:lnTo>
                  <a:lnTo>
                    <a:pt x="9424" y="7536"/>
                  </a:lnTo>
                  <a:lnTo>
                    <a:pt x="9424" y="7185"/>
                  </a:lnTo>
                  <a:lnTo>
                    <a:pt x="10092" y="7185"/>
                  </a:lnTo>
                  <a:lnTo>
                    <a:pt x="10092" y="7435"/>
                  </a:lnTo>
                  <a:lnTo>
                    <a:pt x="10176" y="7435"/>
                  </a:lnTo>
                  <a:lnTo>
                    <a:pt x="10176" y="7185"/>
                  </a:lnTo>
                  <a:lnTo>
                    <a:pt x="10861" y="7185"/>
                  </a:lnTo>
                  <a:lnTo>
                    <a:pt x="10861" y="7586"/>
                  </a:lnTo>
                  <a:cubicBezTo>
                    <a:pt x="10878" y="7586"/>
                    <a:pt x="10894" y="7552"/>
                    <a:pt x="10928" y="7552"/>
                  </a:cubicBezTo>
                  <a:lnTo>
                    <a:pt x="10928" y="7185"/>
                  </a:lnTo>
                  <a:lnTo>
                    <a:pt x="11596" y="7185"/>
                  </a:lnTo>
                  <a:lnTo>
                    <a:pt x="11596" y="7536"/>
                  </a:lnTo>
                  <a:cubicBezTo>
                    <a:pt x="11613" y="7536"/>
                    <a:pt x="11630" y="7536"/>
                    <a:pt x="11646" y="7552"/>
                  </a:cubicBezTo>
                  <a:lnTo>
                    <a:pt x="11680" y="7552"/>
                  </a:lnTo>
                  <a:lnTo>
                    <a:pt x="11680" y="7185"/>
                  </a:lnTo>
                  <a:lnTo>
                    <a:pt x="12348" y="7185"/>
                  </a:lnTo>
                  <a:lnTo>
                    <a:pt x="12348" y="7619"/>
                  </a:lnTo>
                  <a:lnTo>
                    <a:pt x="12432" y="7619"/>
                  </a:lnTo>
                  <a:lnTo>
                    <a:pt x="12432" y="7185"/>
                  </a:lnTo>
                  <a:lnTo>
                    <a:pt x="13100" y="7185"/>
                  </a:lnTo>
                  <a:lnTo>
                    <a:pt x="13100" y="7469"/>
                  </a:lnTo>
                  <a:cubicBezTo>
                    <a:pt x="13117" y="7469"/>
                    <a:pt x="13133" y="7469"/>
                    <a:pt x="13183" y="7452"/>
                  </a:cubicBezTo>
                  <a:lnTo>
                    <a:pt x="13183" y="7168"/>
                  </a:lnTo>
                  <a:lnTo>
                    <a:pt x="13852" y="7168"/>
                  </a:lnTo>
                  <a:lnTo>
                    <a:pt x="13852" y="7352"/>
                  </a:lnTo>
                  <a:cubicBezTo>
                    <a:pt x="13868" y="7352"/>
                    <a:pt x="13885" y="7352"/>
                    <a:pt x="13935" y="7318"/>
                  </a:cubicBezTo>
                  <a:lnTo>
                    <a:pt x="13935" y="7151"/>
                  </a:lnTo>
                  <a:lnTo>
                    <a:pt x="14604" y="7151"/>
                  </a:lnTo>
                  <a:cubicBezTo>
                    <a:pt x="14654" y="7135"/>
                    <a:pt x="14721" y="7101"/>
                    <a:pt x="14804" y="7068"/>
                  </a:cubicBezTo>
                  <a:lnTo>
                    <a:pt x="14654" y="7068"/>
                  </a:lnTo>
                  <a:lnTo>
                    <a:pt x="14654" y="6400"/>
                  </a:lnTo>
                  <a:lnTo>
                    <a:pt x="15322" y="6400"/>
                  </a:lnTo>
                  <a:lnTo>
                    <a:pt x="15322" y="7051"/>
                  </a:lnTo>
                  <a:lnTo>
                    <a:pt x="15406" y="7051"/>
                  </a:lnTo>
                  <a:lnTo>
                    <a:pt x="15406" y="6400"/>
                  </a:lnTo>
                  <a:lnTo>
                    <a:pt x="16074" y="6400"/>
                  </a:lnTo>
                  <a:lnTo>
                    <a:pt x="16074" y="7068"/>
                  </a:lnTo>
                  <a:lnTo>
                    <a:pt x="15523" y="7068"/>
                  </a:lnTo>
                  <a:cubicBezTo>
                    <a:pt x="15623" y="7101"/>
                    <a:pt x="15690" y="7118"/>
                    <a:pt x="15740" y="7151"/>
                  </a:cubicBezTo>
                  <a:lnTo>
                    <a:pt x="16074" y="7151"/>
                  </a:lnTo>
                  <a:lnTo>
                    <a:pt x="16074" y="7318"/>
                  </a:lnTo>
                  <a:cubicBezTo>
                    <a:pt x="16107" y="7318"/>
                    <a:pt x="16124" y="7352"/>
                    <a:pt x="16141" y="7352"/>
                  </a:cubicBezTo>
                  <a:lnTo>
                    <a:pt x="16141" y="7168"/>
                  </a:lnTo>
                  <a:lnTo>
                    <a:pt x="16809" y="7168"/>
                  </a:lnTo>
                  <a:lnTo>
                    <a:pt x="16809" y="7335"/>
                  </a:lnTo>
                  <a:lnTo>
                    <a:pt x="16893" y="7335"/>
                  </a:lnTo>
                  <a:lnTo>
                    <a:pt x="16893" y="7168"/>
                  </a:lnTo>
                  <a:lnTo>
                    <a:pt x="17561" y="7168"/>
                  </a:lnTo>
                  <a:lnTo>
                    <a:pt x="17561" y="7552"/>
                  </a:lnTo>
                  <a:cubicBezTo>
                    <a:pt x="17578" y="7552"/>
                    <a:pt x="17611" y="7552"/>
                    <a:pt x="17628" y="7536"/>
                  </a:cubicBezTo>
                  <a:lnTo>
                    <a:pt x="17645" y="7536"/>
                  </a:lnTo>
                  <a:lnTo>
                    <a:pt x="17645" y="7151"/>
                  </a:lnTo>
                  <a:lnTo>
                    <a:pt x="18313" y="7151"/>
                  </a:lnTo>
                  <a:lnTo>
                    <a:pt x="18313" y="7352"/>
                  </a:lnTo>
                  <a:lnTo>
                    <a:pt x="18396" y="7352"/>
                  </a:lnTo>
                  <a:lnTo>
                    <a:pt x="18396" y="7151"/>
                  </a:lnTo>
                  <a:lnTo>
                    <a:pt x="19065" y="7151"/>
                  </a:lnTo>
                  <a:lnTo>
                    <a:pt x="19065" y="7469"/>
                  </a:lnTo>
                  <a:lnTo>
                    <a:pt x="19115" y="7469"/>
                  </a:lnTo>
                  <a:cubicBezTo>
                    <a:pt x="19132" y="7469"/>
                    <a:pt x="19132" y="7452"/>
                    <a:pt x="19148" y="7452"/>
                  </a:cubicBezTo>
                  <a:lnTo>
                    <a:pt x="19148" y="7151"/>
                  </a:lnTo>
                  <a:lnTo>
                    <a:pt x="19666" y="7151"/>
                  </a:lnTo>
                  <a:cubicBezTo>
                    <a:pt x="19702" y="7137"/>
                    <a:pt x="19746" y="7126"/>
                    <a:pt x="19797" y="7118"/>
                  </a:cubicBezTo>
                  <a:lnTo>
                    <a:pt x="19132" y="7118"/>
                  </a:lnTo>
                  <a:lnTo>
                    <a:pt x="19132" y="6450"/>
                  </a:lnTo>
                  <a:lnTo>
                    <a:pt x="19800" y="6450"/>
                  </a:lnTo>
                  <a:lnTo>
                    <a:pt x="19800" y="7117"/>
                  </a:lnTo>
                  <a:lnTo>
                    <a:pt x="19800" y="7117"/>
                  </a:lnTo>
                  <a:cubicBezTo>
                    <a:pt x="19869" y="7107"/>
                    <a:pt x="19949" y="7101"/>
                    <a:pt x="20034" y="7101"/>
                  </a:cubicBezTo>
                  <a:lnTo>
                    <a:pt x="19900" y="7101"/>
                  </a:lnTo>
                  <a:lnTo>
                    <a:pt x="19900" y="6433"/>
                  </a:lnTo>
                  <a:lnTo>
                    <a:pt x="20569" y="6433"/>
                  </a:lnTo>
                  <a:lnTo>
                    <a:pt x="20569" y="7051"/>
                  </a:lnTo>
                  <a:cubicBezTo>
                    <a:pt x="20585" y="7051"/>
                    <a:pt x="20635" y="7051"/>
                    <a:pt x="20652" y="7034"/>
                  </a:cubicBezTo>
                  <a:lnTo>
                    <a:pt x="20652" y="6433"/>
                  </a:lnTo>
                  <a:lnTo>
                    <a:pt x="21320" y="6433"/>
                  </a:lnTo>
                  <a:lnTo>
                    <a:pt x="21320" y="6901"/>
                  </a:lnTo>
                  <a:cubicBezTo>
                    <a:pt x="21337" y="6901"/>
                    <a:pt x="21371" y="6884"/>
                    <a:pt x="21404" y="6884"/>
                  </a:cubicBezTo>
                  <a:lnTo>
                    <a:pt x="21404" y="6433"/>
                  </a:lnTo>
                  <a:lnTo>
                    <a:pt x="22072" y="6433"/>
                  </a:lnTo>
                  <a:lnTo>
                    <a:pt x="22072" y="6901"/>
                  </a:lnTo>
                  <a:cubicBezTo>
                    <a:pt x="22089" y="6934"/>
                    <a:pt x="22122" y="6951"/>
                    <a:pt x="22139" y="6951"/>
                  </a:cubicBezTo>
                  <a:lnTo>
                    <a:pt x="22139" y="6400"/>
                  </a:lnTo>
                  <a:lnTo>
                    <a:pt x="22808" y="6400"/>
                  </a:lnTo>
                  <a:lnTo>
                    <a:pt x="22808" y="7068"/>
                  </a:lnTo>
                  <a:lnTo>
                    <a:pt x="22306" y="7068"/>
                  </a:lnTo>
                  <a:cubicBezTo>
                    <a:pt x="22373" y="7118"/>
                    <a:pt x="22440" y="7135"/>
                    <a:pt x="22540" y="7151"/>
                  </a:cubicBezTo>
                  <a:lnTo>
                    <a:pt x="22791" y="7151"/>
                  </a:lnTo>
                  <a:lnTo>
                    <a:pt x="22791" y="7202"/>
                  </a:lnTo>
                  <a:cubicBezTo>
                    <a:pt x="22808" y="7202"/>
                    <a:pt x="22824" y="7202"/>
                    <a:pt x="22874" y="7218"/>
                  </a:cubicBezTo>
                  <a:lnTo>
                    <a:pt x="22874" y="7185"/>
                  </a:lnTo>
                  <a:lnTo>
                    <a:pt x="23559" y="7185"/>
                  </a:lnTo>
                  <a:lnTo>
                    <a:pt x="23559" y="7435"/>
                  </a:lnTo>
                  <a:cubicBezTo>
                    <a:pt x="23576" y="7435"/>
                    <a:pt x="23610" y="7452"/>
                    <a:pt x="23626" y="7452"/>
                  </a:cubicBezTo>
                  <a:lnTo>
                    <a:pt x="23626" y="7185"/>
                  </a:lnTo>
                  <a:lnTo>
                    <a:pt x="24295" y="7185"/>
                  </a:lnTo>
                  <a:lnTo>
                    <a:pt x="24295" y="7486"/>
                  </a:lnTo>
                  <a:lnTo>
                    <a:pt x="24361" y="7486"/>
                  </a:lnTo>
                  <a:lnTo>
                    <a:pt x="24361" y="7185"/>
                  </a:lnTo>
                  <a:lnTo>
                    <a:pt x="25030" y="7185"/>
                  </a:lnTo>
                  <a:lnTo>
                    <a:pt x="25030" y="7469"/>
                  </a:lnTo>
                  <a:lnTo>
                    <a:pt x="25113" y="7469"/>
                  </a:lnTo>
                  <a:lnTo>
                    <a:pt x="25113" y="7202"/>
                  </a:lnTo>
                  <a:lnTo>
                    <a:pt x="25782" y="7202"/>
                  </a:lnTo>
                  <a:lnTo>
                    <a:pt x="25782" y="7402"/>
                  </a:lnTo>
                  <a:lnTo>
                    <a:pt x="25849" y="7402"/>
                  </a:lnTo>
                  <a:lnTo>
                    <a:pt x="25849" y="7218"/>
                  </a:lnTo>
                  <a:lnTo>
                    <a:pt x="26517" y="7218"/>
                  </a:lnTo>
                  <a:lnTo>
                    <a:pt x="26517" y="7435"/>
                  </a:lnTo>
                  <a:lnTo>
                    <a:pt x="26600" y="7435"/>
                  </a:lnTo>
                  <a:lnTo>
                    <a:pt x="26600" y="7202"/>
                  </a:lnTo>
                  <a:lnTo>
                    <a:pt x="27269" y="7202"/>
                  </a:lnTo>
                  <a:lnTo>
                    <a:pt x="27269" y="7552"/>
                  </a:lnTo>
                  <a:cubicBezTo>
                    <a:pt x="27302" y="7552"/>
                    <a:pt x="27319" y="7569"/>
                    <a:pt x="27352" y="7569"/>
                  </a:cubicBezTo>
                  <a:lnTo>
                    <a:pt x="27352" y="7202"/>
                  </a:lnTo>
                  <a:lnTo>
                    <a:pt x="28021" y="7202"/>
                  </a:lnTo>
                  <a:lnTo>
                    <a:pt x="28021" y="7653"/>
                  </a:lnTo>
                  <a:lnTo>
                    <a:pt x="28104" y="7653"/>
                  </a:lnTo>
                  <a:lnTo>
                    <a:pt x="28104" y="7202"/>
                  </a:lnTo>
                  <a:lnTo>
                    <a:pt x="28773" y="7202"/>
                  </a:lnTo>
                  <a:lnTo>
                    <a:pt x="28773" y="7552"/>
                  </a:lnTo>
                  <a:lnTo>
                    <a:pt x="28856" y="7552"/>
                  </a:lnTo>
                  <a:lnTo>
                    <a:pt x="28856" y="7202"/>
                  </a:lnTo>
                  <a:lnTo>
                    <a:pt x="29524" y="7202"/>
                  </a:lnTo>
                  <a:lnTo>
                    <a:pt x="29524" y="7686"/>
                  </a:lnTo>
                  <a:cubicBezTo>
                    <a:pt x="29558" y="7686"/>
                    <a:pt x="29575" y="7703"/>
                    <a:pt x="29608" y="7703"/>
                  </a:cubicBezTo>
                  <a:lnTo>
                    <a:pt x="29608" y="7202"/>
                  </a:lnTo>
                  <a:lnTo>
                    <a:pt x="30276" y="7202"/>
                  </a:lnTo>
                  <a:lnTo>
                    <a:pt x="30276" y="7870"/>
                  </a:lnTo>
                  <a:lnTo>
                    <a:pt x="30343" y="7870"/>
                  </a:lnTo>
                  <a:lnTo>
                    <a:pt x="30343" y="7202"/>
                  </a:lnTo>
                  <a:lnTo>
                    <a:pt x="31011" y="7202"/>
                  </a:lnTo>
                  <a:lnTo>
                    <a:pt x="31011" y="7870"/>
                  </a:lnTo>
                  <a:lnTo>
                    <a:pt x="30443" y="7870"/>
                  </a:lnTo>
                  <a:cubicBezTo>
                    <a:pt x="30656" y="7882"/>
                    <a:pt x="30860" y="7894"/>
                    <a:pt x="31068" y="7894"/>
                  </a:cubicBezTo>
                  <a:cubicBezTo>
                    <a:pt x="31154" y="7894"/>
                    <a:pt x="31241" y="7891"/>
                    <a:pt x="31329" y="7887"/>
                  </a:cubicBezTo>
                  <a:cubicBezTo>
                    <a:pt x="31446" y="7887"/>
                    <a:pt x="31580" y="7903"/>
                    <a:pt x="31663" y="7937"/>
                  </a:cubicBezTo>
                  <a:lnTo>
                    <a:pt x="31763" y="7937"/>
                  </a:lnTo>
                  <a:lnTo>
                    <a:pt x="31763" y="7953"/>
                  </a:lnTo>
                  <a:cubicBezTo>
                    <a:pt x="31780" y="7953"/>
                    <a:pt x="31813" y="7970"/>
                    <a:pt x="31847" y="7970"/>
                  </a:cubicBezTo>
                  <a:lnTo>
                    <a:pt x="31847" y="7937"/>
                  </a:lnTo>
                  <a:lnTo>
                    <a:pt x="32532" y="7937"/>
                  </a:lnTo>
                  <a:lnTo>
                    <a:pt x="32532" y="8087"/>
                  </a:lnTo>
                  <a:lnTo>
                    <a:pt x="32599" y="8087"/>
                  </a:lnTo>
                  <a:lnTo>
                    <a:pt x="32599" y="7953"/>
                  </a:lnTo>
                  <a:lnTo>
                    <a:pt x="32983" y="7953"/>
                  </a:lnTo>
                  <a:lnTo>
                    <a:pt x="32983" y="7870"/>
                  </a:lnTo>
                  <a:lnTo>
                    <a:pt x="32599" y="7870"/>
                  </a:lnTo>
                  <a:lnTo>
                    <a:pt x="32599" y="7202"/>
                  </a:lnTo>
                  <a:lnTo>
                    <a:pt x="32983" y="7202"/>
                  </a:lnTo>
                  <a:lnTo>
                    <a:pt x="32983" y="7118"/>
                  </a:lnTo>
                  <a:lnTo>
                    <a:pt x="32599" y="7118"/>
                  </a:lnTo>
                  <a:lnTo>
                    <a:pt x="32599" y="6450"/>
                  </a:lnTo>
                  <a:lnTo>
                    <a:pt x="32983" y="6450"/>
                  </a:lnTo>
                  <a:lnTo>
                    <a:pt x="32983" y="6383"/>
                  </a:lnTo>
                  <a:lnTo>
                    <a:pt x="32599" y="6383"/>
                  </a:lnTo>
                  <a:lnTo>
                    <a:pt x="32599" y="5714"/>
                  </a:lnTo>
                  <a:lnTo>
                    <a:pt x="32983" y="5714"/>
                  </a:lnTo>
                  <a:lnTo>
                    <a:pt x="32983" y="5631"/>
                  </a:lnTo>
                  <a:lnTo>
                    <a:pt x="32599" y="5631"/>
                  </a:lnTo>
                  <a:lnTo>
                    <a:pt x="32599" y="4963"/>
                  </a:lnTo>
                  <a:lnTo>
                    <a:pt x="32983" y="4963"/>
                  </a:lnTo>
                  <a:lnTo>
                    <a:pt x="32983" y="4879"/>
                  </a:lnTo>
                  <a:lnTo>
                    <a:pt x="32599" y="4879"/>
                  </a:lnTo>
                  <a:lnTo>
                    <a:pt x="32599" y="4194"/>
                  </a:lnTo>
                  <a:lnTo>
                    <a:pt x="32983" y="4194"/>
                  </a:lnTo>
                  <a:lnTo>
                    <a:pt x="32983" y="4127"/>
                  </a:lnTo>
                  <a:lnTo>
                    <a:pt x="32599" y="4127"/>
                  </a:lnTo>
                  <a:lnTo>
                    <a:pt x="32599" y="3459"/>
                  </a:lnTo>
                  <a:lnTo>
                    <a:pt x="32983" y="3459"/>
                  </a:lnTo>
                  <a:lnTo>
                    <a:pt x="32983" y="3375"/>
                  </a:lnTo>
                  <a:lnTo>
                    <a:pt x="32599" y="3375"/>
                  </a:lnTo>
                  <a:lnTo>
                    <a:pt x="32599" y="2707"/>
                  </a:lnTo>
                  <a:lnTo>
                    <a:pt x="32983" y="2707"/>
                  </a:lnTo>
                  <a:lnTo>
                    <a:pt x="32983" y="2623"/>
                  </a:lnTo>
                  <a:lnTo>
                    <a:pt x="32599" y="2623"/>
                  </a:lnTo>
                  <a:lnTo>
                    <a:pt x="32599" y="1955"/>
                  </a:lnTo>
                  <a:lnTo>
                    <a:pt x="32983" y="1955"/>
                  </a:lnTo>
                  <a:lnTo>
                    <a:pt x="32983" y="1872"/>
                  </a:lnTo>
                  <a:lnTo>
                    <a:pt x="32599" y="1872"/>
                  </a:lnTo>
                  <a:lnTo>
                    <a:pt x="32599" y="1203"/>
                  </a:lnTo>
                  <a:lnTo>
                    <a:pt x="32983" y="1203"/>
                  </a:lnTo>
                  <a:lnTo>
                    <a:pt x="32983" y="1120"/>
                  </a:lnTo>
                  <a:lnTo>
                    <a:pt x="32599" y="1120"/>
                  </a:lnTo>
                  <a:lnTo>
                    <a:pt x="32599" y="451"/>
                  </a:lnTo>
                  <a:lnTo>
                    <a:pt x="32983" y="451"/>
                  </a:lnTo>
                  <a:lnTo>
                    <a:pt x="32983" y="401"/>
                  </a:lnTo>
                  <a:lnTo>
                    <a:pt x="32599" y="401"/>
                  </a:lnTo>
                  <a:lnTo>
                    <a:pt x="32599" y="0"/>
                  </a:lnTo>
                  <a:lnTo>
                    <a:pt x="32549" y="0"/>
                  </a:lnTo>
                  <a:lnTo>
                    <a:pt x="32549" y="401"/>
                  </a:lnTo>
                  <a:lnTo>
                    <a:pt x="31880" y="401"/>
                  </a:lnTo>
                  <a:lnTo>
                    <a:pt x="31880" y="0"/>
                  </a:lnTo>
                  <a:lnTo>
                    <a:pt x="31797" y="0"/>
                  </a:lnTo>
                  <a:lnTo>
                    <a:pt x="31797" y="401"/>
                  </a:lnTo>
                  <a:lnTo>
                    <a:pt x="31128" y="401"/>
                  </a:lnTo>
                  <a:lnTo>
                    <a:pt x="31128" y="0"/>
                  </a:lnTo>
                  <a:lnTo>
                    <a:pt x="31045" y="0"/>
                  </a:lnTo>
                  <a:lnTo>
                    <a:pt x="31045" y="401"/>
                  </a:lnTo>
                  <a:lnTo>
                    <a:pt x="30377" y="401"/>
                  </a:lnTo>
                  <a:lnTo>
                    <a:pt x="30377" y="0"/>
                  </a:lnTo>
                  <a:lnTo>
                    <a:pt x="30310" y="0"/>
                  </a:lnTo>
                  <a:lnTo>
                    <a:pt x="30310" y="401"/>
                  </a:lnTo>
                  <a:lnTo>
                    <a:pt x="29625" y="401"/>
                  </a:lnTo>
                  <a:lnTo>
                    <a:pt x="29625" y="0"/>
                  </a:lnTo>
                  <a:lnTo>
                    <a:pt x="29541" y="0"/>
                  </a:lnTo>
                  <a:lnTo>
                    <a:pt x="29541" y="401"/>
                  </a:lnTo>
                  <a:lnTo>
                    <a:pt x="28873" y="401"/>
                  </a:lnTo>
                  <a:lnTo>
                    <a:pt x="28873" y="0"/>
                  </a:lnTo>
                  <a:lnTo>
                    <a:pt x="28789" y="0"/>
                  </a:lnTo>
                  <a:lnTo>
                    <a:pt x="28789" y="401"/>
                  </a:lnTo>
                  <a:lnTo>
                    <a:pt x="28121" y="401"/>
                  </a:lnTo>
                  <a:lnTo>
                    <a:pt x="28121" y="0"/>
                  </a:lnTo>
                  <a:lnTo>
                    <a:pt x="28037" y="0"/>
                  </a:lnTo>
                  <a:lnTo>
                    <a:pt x="28037" y="401"/>
                  </a:lnTo>
                  <a:lnTo>
                    <a:pt x="27369" y="401"/>
                  </a:lnTo>
                  <a:lnTo>
                    <a:pt x="27369" y="0"/>
                  </a:lnTo>
                  <a:lnTo>
                    <a:pt x="27285" y="0"/>
                  </a:lnTo>
                  <a:lnTo>
                    <a:pt x="27285" y="401"/>
                  </a:lnTo>
                  <a:lnTo>
                    <a:pt x="26617" y="401"/>
                  </a:lnTo>
                  <a:lnTo>
                    <a:pt x="26617" y="0"/>
                  </a:lnTo>
                  <a:lnTo>
                    <a:pt x="26534" y="0"/>
                  </a:lnTo>
                  <a:lnTo>
                    <a:pt x="26534" y="401"/>
                  </a:lnTo>
                  <a:lnTo>
                    <a:pt x="25865" y="401"/>
                  </a:lnTo>
                  <a:lnTo>
                    <a:pt x="25865" y="0"/>
                  </a:lnTo>
                  <a:lnTo>
                    <a:pt x="25782" y="0"/>
                  </a:lnTo>
                  <a:lnTo>
                    <a:pt x="25782" y="401"/>
                  </a:lnTo>
                  <a:lnTo>
                    <a:pt x="25113" y="401"/>
                  </a:lnTo>
                  <a:lnTo>
                    <a:pt x="25113" y="0"/>
                  </a:lnTo>
                  <a:lnTo>
                    <a:pt x="25030" y="0"/>
                  </a:lnTo>
                  <a:lnTo>
                    <a:pt x="25030" y="401"/>
                  </a:lnTo>
                  <a:lnTo>
                    <a:pt x="24361" y="401"/>
                  </a:lnTo>
                  <a:lnTo>
                    <a:pt x="24361" y="0"/>
                  </a:lnTo>
                  <a:lnTo>
                    <a:pt x="24295" y="0"/>
                  </a:lnTo>
                  <a:lnTo>
                    <a:pt x="24295" y="401"/>
                  </a:lnTo>
                  <a:lnTo>
                    <a:pt x="23626" y="401"/>
                  </a:lnTo>
                  <a:lnTo>
                    <a:pt x="23626" y="0"/>
                  </a:lnTo>
                  <a:lnTo>
                    <a:pt x="23559" y="0"/>
                  </a:lnTo>
                  <a:lnTo>
                    <a:pt x="23559" y="401"/>
                  </a:lnTo>
                  <a:lnTo>
                    <a:pt x="22891" y="401"/>
                  </a:lnTo>
                  <a:lnTo>
                    <a:pt x="22891" y="0"/>
                  </a:lnTo>
                  <a:lnTo>
                    <a:pt x="22808" y="0"/>
                  </a:lnTo>
                  <a:lnTo>
                    <a:pt x="22808" y="401"/>
                  </a:lnTo>
                  <a:lnTo>
                    <a:pt x="22139" y="401"/>
                  </a:lnTo>
                  <a:lnTo>
                    <a:pt x="22139" y="0"/>
                  </a:lnTo>
                  <a:lnTo>
                    <a:pt x="22056" y="0"/>
                  </a:lnTo>
                  <a:lnTo>
                    <a:pt x="22056" y="401"/>
                  </a:lnTo>
                  <a:lnTo>
                    <a:pt x="21387" y="401"/>
                  </a:lnTo>
                  <a:lnTo>
                    <a:pt x="21387" y="0"/>
                  </a:lnTo>
                  <a:lnTo>
                    <a:pt x="21320" y="0"/>
                  </a:lnTo>
                  <a:lnTo>
                    <a:pt x="21320" y="401"/>
                  </a:lnTo>
                  <a:lnTo>
                    <a:pt x="20635" y="401"/>
                  </a:lnTo>
                  <a:lnTo>
                    <a:pt x="20635" y="0"/>
                  </a:lnTo>
                  <a:lnTo>
                    <a:pt x="20552" y="0"/>
                  </a:lnTo>
                  <a:lnTo>
                    <a:pt x="20552" y="401"/>
                  </a:lnTo>
                  <a:lnTo>
                    <a:pt x="19884" y="401"/>
                  </a:lnTo>
                  <a:lnTo>
                    <a:pt x="19884" y="0"/>
                  </a:lnTo>
                  <a:lnTo>
                    <a:pt x="19800" y="0"/>
                  </a:lnTo>
                  <a:lnTo>
                    <a:pt x="19800" y="401"/>
                  </a:lnTo>
                  <a:lnTo>
                    <a:pt x="19132" y="401"/>
                  </a:lnTo>
                  <a:lnTo>
                    <a:pt x="19132" y="0"/>
                  </a:lnTo>
                  <a:lnTo>
                    <a:pt x="19048" y="0"/>
                  </a:lnTo>
                  <a:lnTo>
                    <a:pt x="19048" y="401"/>
                  </a:lnTo>
                  <a:lnTo>
                    <a:pt x="18380" y="401"/>
                  </a:lnTo>
                  <a:lnTo>
                    <a:pt x="18380" y="0"/>
                  </a:lnTo>
                  <a:lnTo>
                    <a:pt x="18313" y="0"/>
                  </a:lnTo>
                  <a:lnTo>
                    <a:pt x="18313" y="401"/>
                  </a:lnTo>
                  <a:lnTo>
                    <a:pt x="17645" y="401"/>
                  </a:lnTo>
                  <a:lnTo>
                    <a:pt x="17645" y="0"/>
                  </a:lnTo>
                  <a:lnTo>
                    <a:pt x="17561" y="0"/>
                  </a:lnTo>
                  <a:lnTo>
                    <a:pt x="17561" y="401"/>
                  </a:lnTo>
                  <a:lnTo>
                    <a:pt x="16876" y="401"/>
                  </a:lnTo>
                  <a:lnTo>
                    <a:pt x="16876" y="0"/>
                  </a:lnTo>
                  <a:lnTo>
                    <a:pt x="16792" y="0"/>
                  </a:lnTo>
                  <a:lnTo>
                    <a:pt x="16792" y="401"/>
                  </a:lnTo>
                  <a:lnTo>
                    <a:pt x="16124" y="401"/>
                  </a:lnTo>
                  <a:lnTo>
                    <a:pt x="16124" y="0"/>
                  </a:lnTo>
                  <a:lnTo>
                    <a:pt x="16057" y="0"/>
                  </a:lnTo>
                  <a:lnTo>
                    <a:pt x="16057" y="401"/>
                  </a:lnTo>
                  <a:lnTo>
                    <a:pt x="15389" y="401"/>
                  </a:lnTo>
                  <a:lnTo>
                    <a:pt x="15389" y="0"/>
                  </a:lnTo>
                  <a:lnTo>
                    <a:pt x="15305" y="0"/>
                  </a:lnTo>
                  <a:lnTo>
                    <a:pt x="15305" y="401"/>
                  </a:lnTo>
                  <a:lnTo>
                    <a:pt x="14637" y="401"/>
                  </a:lnTo>
                  <a:lnTo>
                    <a:pt x="14637" y="0"/>
                  </a:lnTo>
                  <a:lnTo>
                    <a:pt x="14587" y="0"/>
                  </a:lnTo>
                  <a:lnTo>
                    <a:pt x="14554" y="401"/>
                  </a:lnTo>
                  <a:lnTo>
                    <a:pt x="13885" y="401"/>
                  </a:lnTo>
                  <a:lnTo>
                    <a:pt x="13885" y="0"/>
                  </a:lnTo>
                  <a:lnTo>
                    <a:pt x="13802" y="0"/>
                  </a:lnTo>
                  <a:lnTo>
                    <a:pt x="13802" y="401"/>
                  </a:lnTo>
                  <a:lnTo>
                    <a:pt x="13133" y="401"/>
                  </a:lnTo>
                  <a:lnTo>
                    <a:pt x="13133" y="0"/>
                  </a:lnTo>
                  <a:lnTo>
                    <a:pt x="13050" y="0"/>
                  </a:lnTo>
                  <a:lnTo>
                    <a:pt x="13050" y="401"/>
                  </a:lnTo>
                  <a:lnTo>
                    <a:pt x="12381" y="401"/>
                  </a:lnTo>
                  <a:lnTo>
                    <a:pt x="12381" y="0"/>
                  </a:lnTo>
                  <a:lnTo>
                    <a:pt x="12331" y="0"/>
                  </a:lnTo>
                  <a:lnTo>
                    <a:pt x="12331" y="401"/>
                  </a:lnTo>
                  <a:lnTo>
                    <a:pt x="11663" y="401"/>
                  </a:lnTo>
                  <a:lnTo>
                    <a:pt x="11663" y="0"/>
                  </a:lnTo>
                  <a:lnTo>
                    <a:pt x="11579" y="0"/>
                  </a:lnTo>
                  <a:lnTo>
                    <a:pt x="11579" y="401"/>
                  </a:lnTo>
                  <a:lnTo>
                    <a:pt x="10911" y="401"/>
                  </a:lnTo>
                  <a:lnTo>
                    <a:pt x="10911" y="0"/>
                  </a:lnTo>
                  <a:lnTo>
                    <a:pt x="10828" y="0"/>
                  </a:lnTo>
                  <a:lnTo>
                    <a:pt x="10828" y="401"/>
                  </a:lnTo>
                  <a:lnTo>
                    <a:pt x="10159" y="401"/>
                  </a:lnTo>
                  <a:lnTo>
                    <a:pt x="10159" y="0"/>
                  </a:lnTo>
                  <a:lnTo>
                    <a:pt x="10092" y="0"/>
                  </a:lnTo>
                  <a:lnTo>
                    <a:pt x="10092" y="401"/>
                  </a:lnTo>
                  <a:lnTo>
                    <a:pt x="9424" y="401"/>
                  </a:lnTo>
                  <a:lnTo>
                    <a:pt x="9424" y="0"/>
                  </a:lnTo>
                  <a:lnTo>
                    <a:pt x="9340" y="0"/>
                  </a:lnTo>
                  <a:lnTo>
                    <a:pt x="9340" y="401"/>
                  </a:lnTo>
                  <a:lnTo>
                    <a:pt x="8672" y="401"/>
                  </a:lnTo>
                  <a:lnTo>
                    <a:pt x="8672" y="0"/>
                  </a:lnTo>
                  <a:lnTo>
                    <a:pt x="8589" y="0"/>
                  </a:lnTo>
                  <a:lnTo>
                    <a:pt x="8589" y="401"/>
                  </a:lnTo>
                  <a:lnTo>
                    <a:pt x="7904" y="401"/>
                  </a:lnTo>
                  <a:lnTo>
                    <a:pt x="7904" y="0"/>
                  </a:lnTo>
                  <a:lnTo>
                    <a:pt x="7820" y="0"/>
                  </a:lnTo>
                  <a:lnTo>
                    <a:pt x="7820" y="401"/>
                  </a:lnTo>
                  <a:lnTo>
                    <a:pt x="7152" y="401"/>
                  </a:lnTo>
                  <a:lnTo>
                    <a:pt x="7152" y="0"/>
                  </a:lnTo>
                  <a:lnTo>
                    <a:pt x="7068" y="0"/>
                  </a:lnTo>
                  <a:lnTo>
                    <a:pt x="7068" y="401"/>
                  </a:lnTo>
                  <a:lnTo>
                    <a:pt x="6400" y="401"/>
                  </a:lnTo>
                  <a:lnTo>
                    <a:pt x="6400" y="0"/>
                  </a:lnTo>
                  <a:lnTo>
                    <a:pt x="6316" y="0"/>
                  </a:lnTo>
                  <a:lnTo>
                    <a:pt x="6316" y="401"/>
                  </a:lnTo>
                  <a:lnTo>
                    <a:pt x="5648" y="401"/>
                  </a:lnTo>
                  <a:lnTo>
                    <a:pt x="5648" y="0"/>
                  </a:lnTo>
                  <a:lnTo>
                    <a:pt x="5564" y="0"/>
                  </a:lnTo>
                  <a:lnTo>
                    <a:pt x="5564" y="401"/>
                  </a:lnTo>
                  <a:lnTo>
                    <a:pt x="4896" y="401"/>
                  </a:lnTo>
                  <a:lnTo>
                    <a:pt x="4896" y="0"/>
                  </a:lnTo>
                  <a:lnTo>
                    <a:pt x="4829" y="0"/>
                  </a:lnTo>
                  <a:lnTo>
                    <a:pt x="4829" y="401"/>
                  </a:lnTo>
                  <a:lnTo>
                    <a:pt x="4161" y="401"/>
                  </a:lnTo>
                  <a:lnTo>
                    <a:pt x="4161" y="0"/>
                  </a:lnTo>
                  <a:lnTo>
                    <a:pt x="4077" y="0"/>
                  </a:lnTo>
                  <a:lnTo>
                    <a:pt x="4077" y="401"/>
                  </a:lnTo>
                  <a:lnTo>
                    <a:pt x="3409" y="401"/>
                  </a:lnTo>
                  <a:lnTo>
                    <a:pt x="3409" y="0"/>
                  </a:lnTo>
                  <a:lnTo>
                    <a:pt x="3325" y="0"/>
                  </a:lnTo>
                  <a:lnTo>
                    <a:pt x="3325" y="401"/>
                  </a:lnTo>
                  <a:lnTo>
                    <a:pt x="2657" y="401"/>
                  </a:lnTo>
                  <a:lnTo>
                    <a:pt x="2657" y="0"/>
                  </a:lnTo>
                  <a:lnTo>
                    <a:pt x="2573" y="0"/>
                  </a:lnTo>
                  <a:lnTo>
                    <a:pt x="2573" y="401"/>
                  </a:lnTo>
                  <a:lnTo>
                    <a:pt x="1905" y="401"/>
                  </a:lnTo>
                  <a:lnTo>
                    <a:pt x="1905" y="0"/>
                  </a:lnTo>
                  <a:lnTo>
                    <a:pt x="1838" y="0"/>
                  </a:lnTo>
                  <a:lnTo>
                    <a:pt x="1838" y="401"/>
                  </a:lnTo>
                  <a:lnTo>
                    <a:pt x="1170" y="401"/>
                  </a:lnTo>
                  <a:lnTo>
                    <a:pt x="1170" y="0"/>
                  </a:lnTo>
                  <a:lnTo>
                    <a:pt x="1086" y="0"/>
                  </a:lnTo>
                  <a:lnTo>
                    <a:pt x="1086" y="401"/>
                  </a:lnTo>
                  <a:lnTo>
                    <a:pt x="418" y="401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51" name="Google Shape;851;p20"/>
          <p:cNvPicPr preferRelativeResize="0"/>
          <p:nvPr/>
        </p:nvPicPr>
        <p:blipFill rotWithShape="1">
          <a:blip r:embed="rId6">
            <a:alphaModFix/>
          </a:blip>
          <a:srcRect l="-11024" t="46059"/>
          <a:stretch/>
        </p:blipFill>
        <p:spPr>
          <a:xfrm rot="5400000">
            <a:off x="-271947" y="503074"/>
            <a:ext cx="2015749" cy="978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2" name="Google Shape;852;p20"/>
          <p:cNvGrpSpPr/>
          <p:nvPr/>
        </p:nvGrpSpPr>
        <p:grpSpPr>
          <a:xfrm flipH="1">
            <a:off x="7113911" y="4432358"/>
            <a:ext cx="2030157" cy="711268"/>
            <a:chOff x="-1618822" y="1926548"/>
            <a:chExt cx="2684682" cy="940582"/>
          </a:xfrm>
        </p:grpSpPr>
        <p:sp>
          <p:nvSpPr>
            <p:cNvPr id="853" name="Google Shape;853;p20"/>
            <p:cNvSpPr/>
            <p:nvPr/>
          </p:nvSpPr>
          <p:spPr>
            <a:xfrm>
              <a:off x="-1618822" y="1926548"/>
              <a:ext cx="2684682" cy="940581"/>
            </a:xfrm>
            <a:custGeom>
              <a:avLst/>
              <a:gdLst/>
              <a:ahLst/>
              <a:cxnLst/>
              <a:rect l="l" t="t" r="r" b="b"/>
              <a:pathLst>
                <a:path w="19509" h="6835" extrusionOk="0">
                  <a:moveTo>
                    <a:pt x="0" y="1"/>
                  </a:moveTo>
                  <a:lnTo>
                    <a:pt x="0" y="6338"/>
                  </a:lnTo>
                  <a:lnTo>
                    <a:pt x="19509" y="6835"/>
                  </a:lnTo>
                  <a:cubicBezTo>
                    <a:pt x="19509" y="6835"/>
                    <a:pt x="18534" y="5816"/>
                    <a:pt x="18095" y="5816"/>
                  </a:cubicBezTo>
                  <a:cubicBezTo>
                    <a:pt x="18073" y="5816"/>
                    <a:pt x="18052" y="5819"/>
                    <a:pt x="18033" y="5824"/>
                  </a:cubicBezTo>
                  <a:cubicBezTo>
                    <a:pt x="17963" y="5841"/>
                    <a:pt x="17894" y="5849"/>
                    <a:pt x="17824" y="5849"/>
                  </a:cubicBezTo>
                  <a:cubicBezTo>
                    <a:pt x="17495" y="5849"/>
                    <a:pt x="17178" y="5678"/>
                    <a:pt x="16926" y="5519"/>
                  </a:cubicBezTo>
                  <a:cubicBezTo>
                    <a:pt x="16657" y="5336"/>
                    <a:pt x="16700" y="5003"/>
                    <a:pt x="16308" y="5003"/>
                  </a:cubicBezTo>
                  <a:cubicBezTo>
                    <a:pt x="16255" y="5003"/>
                    <a:pt x="16194" y="5009"/>
                    <a:pt x="16124" y="5022"/>
                  </a:cubicBezTo>
                  <a:cubicBezTo>
                    <a:pt x="15937" y="5052"/>
                    <a:pt x="15781" y="5072"/>
                    <a:pt x="15637" y="5072"/>
                  </a:cubicBezTo>
                  <a:cubicBezTo>
                    <a:pt x="15308" y="5072"/>
                    <a:pt x="15039" y="4966"/>
                    <a:pt x="14616" y="4621"/>
                  </a:cubicBezTo>
                  <a:cubicBezTo>
                    <a:pt x="14022" y="4108"/>
                    <a:pt x="14022" y="3707"/>
                    <a:pt x="13108" y="3418"/>
                  </a:cubicBezTo>
                  <a:cubicBezTo>
                    <a:pt x="12939" y="3361"/>
                    <a:pt x="12795" y="3339"/>
                    <a:pt x="12669" y="3339"/>
                  </a:cubicBezTo>
                  <a:cubicBezTo>
                    <a:pt x="12279" y="3339"/>
                    <a:pt x="12055" y="3545"/>
                    <a:pt x="11780" y="3545"/>
                  </a:cubicBezTo>
                  <a:cubicBezTo>
                    <a:pt x="11669" y="3545"/>
                    <a:pt x="11549" y="3511"/>
                    <a:pt x="11407" y="3418"/>
                  </a:cubicBezTo>
                  <a:cubicBezTo>
                    <a:pt x="10813" y="3017"/>
                    <a:pt x="10428" y="3225"/>
                    <a:pt x="9771" y="2776"/>
                  </a:cubicBezTo>
                  <a:cubicBezTo>
                    <a:pt x="9097" y="2311"/>
                    <a:pt x="8696" y="2006"/>
                    <a:pt x="8407" y="2006"/>
                  </a:cubicBezTo>
                  <a:cubicBezTo>
                    <a:pt x="8204" y="2006"/>
                    <a:pt x="7737" y="2099"/>
                    <a:pt x="7296" y="2099"/>
                  </a:cubicBezTo>
                  <a:cubicBezTo>
                    <a:pt x="7075" y="2099"/>
                    <a:pt x="6861" y="2075"/>
                    <a:pt x="6690" y="2006"/>
                  </a:cubicBezTo>
                  <a:cubicBezTo>
                    <a:pt x="6193" y="1813"/>
                    <a:pt x="5888" y="1300"/>
                    <a:pt x="5487" y="1300"/>
                  </a:cubicBezTo>
                  <a:cubicBezTo>
                    <a:pt x="5121" y="1300"/>
                    <a:pt x="4596" y="887"/>
                    <a:pt x="3971" y="887"/>
                  </a:cubicBezTo>
                  <a:cubicBezTo>
                    <a:pt x="3910" y="887"/>
                    <a:pt x="3849" y="890"/>
                    <a:pt x="3786" y="899"/>
                  </a:cubicBezTo>
                  <a:cubicBezTo>
                    <a:pt x="3343" y="970"/>
                    <a:pt x="3019" y="1154"/>
                    <a:pt x="2717" y="1154"/>
                  </a:cubicBezTo>
                  <a:cubicBezTo>
                    <a:pt x="2538" y="1154"/>
                    <a:pt x="2367" y="1090"/>
                    <a:pt x="2182" y="899"/>
                  </a:cubicBezTo>
                  <a:cubicBezTo>
                    <a:pt x="1701" y="40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-1618822" y="1994942"/>
              <a:ext cx="2684682" cy="872188"/>
            </a:xfrm>
            <a:custGeom>
              <a:avLst/>
              <a:gdLst/>
              <a:ahLst/>
              <a:cxnLst/>
              <a:rect l="l" t="t" r="r" b="b"/>
              <a:pathLst>
                <a:path w="19509" h="6338" extrusionOk="0">
                  <a:moveTo>
                    <a:pt x="0" y="1"/>
                  </a:moveTo>
                  <a:lnTo>
                    <a:pt x="0" y="6338"/>
                  </a:lnTo>
                  <a:lnTo>
                    <a:pt x="19509" y="6338"/>
                  </a:lnTo>
                  <a:cubicBezTo>
                    <a:pt x="19509" y="6338"/>
                    <a:pt x="18604" y="5811"/>
                    <a:pt x="18145" y="5811"/>
                  </a:cubicBezTo>
                  <a:cubicBezTo>
                    <a:pt x="18104" y="5811"/>
                    <a:pt x="18066" y="5815"/>
                    <a:pt x="18033" y="5825"/>
                  </a:cubicBezTo>
                  <a:cubicBezTo>
                    <a:pt x="17963" y="5841"/>
                    <a:pt x="17894" y="5849"/>
                    <a:pt x="17824" y="5849"/>
                  </a:cubicBezTo>
                  <a:cubicBezTo>
                    <a:pt x="17495" y="5849"/>
                    <a:pt x="17178" y="5679"/>
                    <a:pt x="16926" y="5520"/>
                  </a:cubicBezTo>
                  <a:cubicBezTo>
                    <a:pt x="16657" y="5336"/>
                    <a:pt x="16700" y="5003"/>
                    <a:pt x="16308" y="5003"/>
                  </a:cubicBezTo>
                  <a:cubicBezTo>
                    <a:pt x="16255" y="5003"/>
                    <a:pt x="16194" y="5009"/>
                    <a:pt x="16124" y="5022"/>
                  </a:cubicBezTo>
                  <a:cubicBezTo>
                    <a:pt x="15937" y="5052"/>
                    <a:pt x="15781" y="5072"/>
                    <a:pt x="15637" y="5072"/>
                  </a:cubicBezTo>
                  <a:cubicBezTo>
                    <a:pt x="15308" y="5072"/>
                    <a:pt x="15039" y="4967"/>
                    <a:pt x="14616" y="4621"/>
                  </a:cubicBezTo>
                  <a:cubicBezTo>
                    <a:pt x="14022" y="4108"/>
                    <a:pt x="14022" y="4108"/>
                    <a:pt x="13108" y="3819"/>
                  </a:cubicBezTo>
                  <a:cubicBezTo>
                    <a:pt x="12939" y="3762"/>
                    <a:pt x="12795" y="3740"/>
                    <a:pt x="12669" y="3740"/>
                  </a:cubicBezTo>
                  <a:cubicBezTo>
                    <a:pt x="12279" y="3740"/>
                    <a:pt x="12055" y="3946"/>
                    <a:pt x="11780" y="3946"/>
                  </a:cubicBezTo>
                  <a:cubicBezTo>
                    <a:pt x="11669" y="3946"/>
                    <a:pt x="11549" y="3913"/>
                    <a:pt x="11407" y="3819"/>
                  </a:cubicBezTo>
                  <a:cubicBezTo>
                    <a:pt x="10813" y="3418"/>
                    <a:pt x="10428" y="3627"/>
                    <a:pt x="9771" y="3177"/>
                  </a:cubicBezTo>
                  <a:cubicBezTo>
                    <a:pt x="9097" y="2712"/>
                    <a:pt x="8696" y="2407"/>
                    <a:pt x="8407" y="2407"/>
                  </a:cubicBezTo>
                  <a:cubicBezTo>
                    <a:pt x="8102" y="2407"/>
                    <a:pt x="7204" y="2215"/>
                    <a:pt x="6690" y="2006"/>
                  </a:cubicBezTo>
                  <a:cubicBezTo>
                    <a:pt x="6193" y="1814"/>
                    <a:pt x="5888" y="1300"/>
                    <a:pt x="5487" y="1300"/>
                  </a:cubicBezTo>
                  <a:cubicBezTo>
                    <a:pt x="5121" y="1300"/>
                    <a:pt x="4596" y="887"/>
                    <a:pt x="3971" y="887"/>
                  </a:cubicBezTo>
                  <a:cubicBezTo>
                    <a:pt x="3910" y="887"/>
                    <a:pt x="3849" y="891"/>
                    <a:pt x="3786" y="899"/>
                  </a:cubicBezTo>
                  <a:cubicBezTo>
                    <a:pt x="3343" y="970"/>
                    <a:pt x="3019" y="1155"/>
                    <a:pt x="2717" y="1155"/>
                  </a:cubicBezTo>
                  <a:cubicBezTo>
                    <a:pt x="2538" y="1155"/>
                    <a:pt x="2367" y="1090"/>
                    <a:pt x="2182" y="899"/>
                  </a:cubicBezTo>
                  <a:cubicBezTo>
                    <a:pt x="1701" y="40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55" name="Google Shape;85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016684">
            <a:off x="7962151" y="4181733"/>
            <a:ext cx="828085" cy="827293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20"/>
          <p:cNvSpPr/>
          <p:nvPr/>
        </p:nvSpPr>
        <p:spPr>
          <a:xfrm>
            <a:off x="8366249" y="4566125"/>
            <a:ext cx="673335" cy="577397"/>
          </a:xfrm>
          <a:custGeom>
            <a:avLst/>
            <a:gdLst/>
            <a:ahLst/>
            <a:cxnLst/>
            <a:rect l="l" t="t" r="r" b="b"/>
            <a:pathLst>
              <a:path w="37083" h="31795" extrusionOk="0">
                <a:moveTo>
                  <a:pt x="29636" y="1"/>
                </a:moveTo>
                <a:lnTo>
                  <a:pt x="0" y="22494"/>
                </a:lnTo>
                <a:cubicBezTo>
                  <a:pt x="61" y="22524"/>
                  <a:pt x="122" y="22554"/>
                  <a:pt x="182" y="22554"/>
                </a:cubicBezTo>
                <a:cubicBezTo>
                  <a:pt x="274" y="22585"/>
                  <a:pt x="334" y="22646"/>
                  <a:pt x="365" y="22706"/>
                </a:cubicBezTo>
                <a:lnTo>
                  <a:pt x="730" y="23162"/>
                </a:lnTo>
                <a:cubicBezTo>
                  <a:pt x="753" y="23198"/>
                  <a:pt x="758" y="23206"/>
                  <a:pt x="756" y="23206"/>
                </a:cubicBezTo>
                <a:cubicBezTo>
                  <a:pt x="754" y="23206"/>
                  <a:pt x="747" y="23200"/>
                  <a:pt x="741" y="23200"/>
                </a:cubicBezTo>
                <a:cubicBezTo>
                  <a:pt x="735" y="23200"/>
                  <a:pt x="730" y="23205"/>
                  <a:pt x="730" y="23223"/>
                </a:cubicBezTo>
                <a:cubicBezTo>
                  <a:pt x="730" y="23254"/>
                  <a:pt x="699" y="23254"/>
                  <a:pt x="669" y="23254"/>
                </a:cubicBezTo>
                <a:lnTo>
                  <a:pt x="638" y="23223"/>
                </a:lnTo>
                <a:lnTo>
                  <a:pt x="638" y="23223"/>
                </a:lnTo>
                <a:cubicBezTo>
                  <a:pt x="851" y="23497"/>
                  <a:pt x="1064" y="23801"/>
                  <a:pt x="1338" y="24135"/>
                </a:cubicBezTo>
                <a:lnTo>
                  <a:pt x="1611" y="24469"/>
                </a:lnTo>
                <a:lnTo>
                  <a:pt x="1763" y="24591"/>
                </a:lnTo>
                <a:cubicBezTo>
                  <a:pt x="1824" y="24621"/>
                  <a:pt x="1885" y="24682"/>
                  <a:pt x="1976" y="24743"/>
                </a:cubicBezTo>
                <a:cubicBezTo>
                  <a:pt x="2006" y="24773"/>
                  <a:pt x="2037" y="24804"/>
                  <a:pt x="2067" y="24865"/>
                </a:cubicBezTo>
                <a:lnTo>
                  <a:pt x="2067" y="24895"/>
                </a:lnTo>
                <a:cubicBezTo>
                  <a:pt x="2219" y="25077"/>
                  <a:pt x="2371" y="25229"/>
                  <a:pt x="2493" y="25412"/>
                </a:cubicBezTo>
                <a:cubicBezTo>
                  <a:pt x="2797" y="25746"/>
                  <a:pt x="3100" y="26050"/>
                  <a:pt x="3374" y="26354"/>
                </a:cubicBezTo>
                <a:cubicBezTo>
                  <a:pt x="3526" y="26475"/>
                  <a:pt x="3617" y="26658"/>
                  <a:pt x="3617" y="26871"/>
                </a:cubicBezTo>
                <a:cubicBezTo>
                  <a:pt x="3678" y="26931"/>
                  <a:pt x="3769" y="27023"/>
                  <a:pt x="3860" y="27083"/>
                </a:cubicBezTo>
                <a:cubicBezTo>
                  <a:pt x="3860" y="27083"/>
                  <a:pt x="3860" y="27070"/>
                  <a:pt x="3869" y="27070"/>
                </a:cubicBezTo>
                <a:cubicBezTo>
                  <a:pt x="3874" y="27070"/>
                  <a:pt x="3881" y="27073"/>
                  <a:pt x="3891" y="27083"/>
                </a:cubicBezTo>
                <a:cubicBezTo>
                  <a:pt x="3921" y="27114"/>
                  <a:pt x="3982" y="27144"/>
                  <a:pt x="4012" y="27175"/>
                </a:cubicBezTo>
                <a:cubicBezTo>
                  <a:pt x="4256" y="27448"/>
                  <a:pt x="4499" y="27631"/>
                  <a:pt x="4742" y="27904"/>
                </a:cubicBezTo>
                <a:cubicBezTo>
                  <a:pt x="4803" y="27965"/>
                  <a:pt x="4894" y="28147"/>
                  <a:pt x="4863" y="28178"/>
                </a:cubicBezTo>
                <a:cubicBezTo>
                  <a:pt x="4863" y="28208"/>
                  <a:pt x="4803" y="28269"/>
                  <a:pt x="4772" y="28330"/>
                </a:cubicBezTo>
                <a:lnTo>
                  <a:pt x="4803" y="28360"/>
                </a:lnTo>
                <a:cubicBezTo>
                  <a:pt x="4863" y="28512"/>
                  <a:pt x="4924" y="28664"/>
                  <a:pt x="4955" y="28816"/>
                </a:cubicBezTo>
                <a:lnTo>
                  <a:pt x="5076" y="28968"/>
                </a:lnTo>
                <a:cubicBezTo>
                  <a:pt x="5471" y="29181"/>
                  <a:pt x="5806" y="29545"/>
                  <a:pt x="5958" y="30001"/>
                </a:cubicBezTo>
                <a:cubicBezTo>
                  <a:pt x="6018" y="30093"/>
                  <a:pt x="6079" y="30214"/>
                  <a:pt x="6140" y="30305"/>
                </a:cubicBezTo>
                <a:cubicBezTo>
                  <a:pt x="6262" y="30397"/>
                  <a:pt x="6414" y="30518"/>
                  <a:pt x="6505" y="30670"/>
                </a:cubicBezTo>
                <a:cubicBezTo>
                  <a:pt x="6535" y="30700"/>
                  <a:pt x="6566" y="30761"/>
                  <a:pt x="6566" y="30792"/>
                </a:cubicBezTo>
                <a:lnTo>
                  <a:pt x="6566" y="30852"/>
                </a:lnTo>
                <a:lnTo>
                  <a:pt x="6474" y="30852"/>
                </a:lnTo>
                <a:cubicBezTo>
                  <a:pt x="6444" y="30852"/>
                  <a:pt x="6414" y="30852"/>
                  <a:pt x="6383" y="30883"/>
                </a:cubicBezTo>
                <a:cubicBezTo>
                  <a:pt x="6383" y="30883"/>
                  <a:pt x="6383" y="30913"/>
                  <a:pt x="6383" y="30944"/>
                </a:cubicBezTo>
                <a:cubicBezTo>
                  <a:pt x="6414" y="31004"/>
                  <a:pt x="6414" y="31035"/>
                  <a:pt x="6444" y="31065"/>
                </a:cubicBezTo>
                <a:cubicBezTo>
                  <a:pt x="6505" y="31126"/>
                  <a:pt x="6596" y="31156"/>
                  <a:pt x="6596" y="31308"/>
                </a:cubicBezTo>
                <a:cubicBezTo>
                  <a:pt x="6596" y="31369"/>
                  <a:pt x="6626" y="31430"/>
                  <a:pt x="6657" y="31521"/>
                </a:cubicBezTo>
                <a:cubicBezTo>
                  <a:pt x="6748" y="31582"/>
                  <a:pt x="6778" y="31673"/>
                  <a:pt x="6809" y="31795"/>
                </a:cubicBezTo>
                <a:lnTo>
                  <a:pt x="37083" y="8876"/>
                </a:lnTo>
                <a:cubicBezTo>
                  <a:pt x="36931" y="8603"/>
                  <a:pt x="36809" y="8360"/>
                  <a:pt x="36627" y="8025"/>
                </a:cubicBezTo>
                <a:cubicBezTo>
                  <a:pt x="36566" y="7904"/>
                  <a:pt x="36505" y="7752"/>
                  <a:pt x="36505" y="7600"/>
                </a:cubicBezTo>
                <a:cubicBezTo>
                  <a:pt x="36445" y="7509"/>
                  <a:pt x="36384" y="7448"/>
                  <a:pt x="36323" y="7357"/>
                </a:cubicBezTo>
                <a:lnTo>
                  <a:pt x="36262" y="7357"/>
                </a:lnTo>
                <a:cubicBezTo>
                  <a:pt x="36262" y="7326"/>
                  <a:pt x="36232" y="7265"/>
                  <a:pt x="36232" y="7235"/>
                </a:cubicBezTo>
                <a:cubicBezTo>
                  <a:pt x="36201" y="7144"/>
                  <a:pt x="36141" y="7083"/>
                  <a:pt x="36110" y="6992"/>
                </a:cubicBezTo>
                <a:lnTo>
                  <a:pt x="35958" y="6810"/>
                </a:lnTo>
                <a:cubicBezTo>
                  <a:pt x="35928" y="6718"/>
                  <a:pt x="35867" y="6627"/>
                  <a:pt x="35806" y="6597"/>
                </a:cubicBezTo>
                <a:cubicBezTo>
                  <a:pt x="35776" y="6566"/>
                  <a:pt x="35776" y="6536"/>
                  <a:pt x="35745" y="6536"/>
                </a:cubicBezTo>
                <a:cubicBezTo>
                  <a:pt x="35593" y="6384"/>
                  <a:pt x="35442" y="6232"/>
                  <a:pt x="35290" y="6110"/>
                </a:cubicBezTo>
                <a:cubicBezTo>
                  <a:pt x="35275" y="6130"/>
                  <a:pt x="35259" y="6139"/>
                  <a:pt x="35243" y="6139"/>
                </a:cubicBezTo>
                <a:cubicBezTo>
                  <a:pt x="35159" y="6139"/>
                  <a:pt x="35057" y="5913"/>
                  <a:pt x="34955" y="5837"/>
                </a:cubicBezTo>
                <a:cubicBezTo>
                  <a:pt x="34925" y="5715"/>
                  <a:pt x="34864" y="5624"/>
                  <a:pt x="34773" y="5563"/>
                </a:cubicBezTo>
                <a:cubicBezTo>
                  <a:pt x="34668" y="5484"/>
                  <a:pt x="34585" y="5405"/>
                  <a:pt x="34506" y="5405"/>
                </a:cubicBezTo>
                <a:cubicBezTo>
                  <a:pt x="34493" y="5405"/>
                  <a:pt x="34481" y="5407"/>
                  <a:pt x="34469" y="5411"/>
                </a:cubicBezTo>
                <a:cubicBezTo>
                  <a:pt x="34410" y="5417"/>
                  <a:pt x="34362" y="5422"/>
                  <a:pt x="34322" y="5422"/>
                </a:cubicBezTo>
                <a:cubicBezTo>
                  <a:pt x="34158" y="5422"/>
                  <a:pt x="34129" y="5341"/>
                  <a:pt x="33983" y="4925"/>
                </a:cubicBezTo>
                <a:cubicBezTo>
                  <a:pt x="33983" y="4895"/>
                  <a:pt x="33952" y="4895"/>
                  <a:pt x="33952" y="4864"/>
                </a:cubicBezTo>
                <a:cubicBezTo>
                  <a:pt x="33922" y="4803"/>
                  <a:pt x="33861" y="4743"/>
                  <a:pt x="33861" y="4743"/>
                </a:cubicBezTo>
                <a:cubicBezTo>
                  <a:pt x="33856" y="4748"/>
                  <a:pt x="33847" y="4751"/>
                  <a:pt x="33837" y="4751"/>
                </a:cubicBezTo>
                <a:cubicBezTo>
                  <a:pt x="33788" y="4751"/>
                  <a:pt x="33693" y="4696"/>
                  <a:pt x="33618" y="4621"/>
                </a:cubicBezTo>
                <a:lnTo>
                  <a:pt x="33679" y="4621"/>
                </a:lnTo>
                <a:cubicBezTo>
                  <a:pt x="33703" y="4621"/>
                  <a:pt x="33722" y="4626"/>
                  <a:pt x="33735" y="4626"/>
                </a:cubicBezTo>
                <a:cubicBezTo>
                  <a:pt x="33754" y="4626"/>
                  <a:pt x="33758" y="4615"/>
                  <a:pt x="33739" y="4560"/>
                </a:cubicBezTo>
                <a:cubicBezTo>
                  <a:pt x="33739" y="4469"/>
                  <a:pt x="33679" y="4408"/>
                  <a:pt x="33618" y="4347"/>
                </a:cubicBezTo>
                <a:cubicBezTo>
                  <a:pt x="33496" y="4256"/>
                  <a:pt x="33344" y="4135"/>
                  <a:pt x="33253" y="4013"/>
                </a:cubicBezTo>
                <a:cubicBezTo>
                  <a:pt x="33242" y="4015"/>
                  <a:pt x="33231" y="4016"/>
                  <a:pt x="33220" y="4016"/>
                </a:cubicBezTo>
                <a:cubicBezTo>
                  <a:pt x="33083" y="4016"/>
                  <a:pt x="32968" y="3848"/>
                  <a:pt x="32827" y="3679"/>
                </a:cubicBezTo>
                <a:cubicBezTo>
                  <a:pt x="32767" y="3588"/>
                  <a:pt x="32706" y="3527"/>
                  <a:pt x="32615" y="3496"/>
                </a:cubicBezTo>
                <a:cubicBezTo>
                  <a:pt x="32524" y="3466"/>
                  <a:pt x="32432" y="3405"/>
                  <a:pt x="32402" y="3344"/>
                </a:cubicBezTo>
                <a:cubicBezTo>
                  <a:pt x="32280" y="3192"/>
                  <a:pt x="32159" y="3010"/>
                  <a:pt x="32007" y="2858"/>
                </a:cubicBezTo>
                <a:cubicBezTo>
                  <a:pt x="31998" y="2845"/>
                  <a:pt x="31992" y="2836"/>
                  <a:pt x="31988" y="2831"/>
                </a:cubicBezTo>
                <a:lnTo>
                  <a:pt x="31988" y="2831"/>
                </a:lnTo>
                <a:cubicBezTo>
                  <a:pt x="31990" y="2832"/>
                  <a:pt x="31992" y="2833"/>
                  <a:pt x="31995" y="2833"/>
                </a:cubicBezTo>
                <a:cubicBezTo>
                  <a:pt x="32001" y="2833"/>
                  <a:pt x="32007" y="2826"/>
                  <a:pt x="32007" y="2797"/>
                </a:cubicBezTo>
                <a:cubicBezTo>
                  <a:pt x="32007" y="2776"/>
                  <a:pt x="32037" y="2754"/>
                  <a:pt x="32055" y="2754"/>
                </a:cubicBezTo>
                <a:cubicBezTo>
                  <a:pt x="32062" y="2754"/>
                  <a:pt x="32068" y="2758"/>
                  <a:pt x="32068" y="2767"/>
                </a:cubicBezTo>
                <a:lnTo>
                  <a:pt x="32098" y="2797"/>
                </a:lnTo>
                <a:cubicBezTo>
                  <a:pt x="31885" y="2493"/>
                  <a:pt x="31672" y="2189"/>
                  <a:pt x="31338" y="1825"/>
                </a:cubicBezTo>
                <a:lnTo>
                  <a:pt x="31065" y="1490"/>
                </a:lnTo>
                <a:lnTo>
                  <a:pt x="30913" y="1338"/>
                </a:lnTo>
                <a:cubicBezTo>
                  <a:pt x="30852" y="1308"/>
                  <a:pt x="30761" y="1247"/>
                  <a:pt x="30669" y="1186"/>
                </a:cubicBezTo>
                <a:cubicBezTo>
                  <a:pt x="30639" y="1156"/>
                  <a:pt x="30609" y="1095"/>
                  <a:pt x="30578" y="1065"/>
                </a:cubicBezTo>
                <a:lnTo>
                  <a:pt x="30578" y="1004"/>
                </a:lnTo>
                <a:cubicBezTo>
                  <a:pt x="30396" y="822"/>
                  <a:pt x="30244" y="639"/>
                  <a:pt x="30092" y="457"/>
                </a:cubicBezTo>
                <a:lnTo>
                  <a:pt x="29636" y="1"/>
                </a:lnTo>
                <a:close/>
              </a:path>
            </a:pathLst>
          </a:custGeom>
          <a:solidFill>
            <a:srgbClr val="EEB087">
              <a:alpha val="50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7" name="Google Shape;857;p20"/>
          <p:cNvGrpSpPr/>
          <p:nvPr/>
        </p:nvGrpSpPr>
        <p:grpSpPr>
          <a:xfrm rot="5400000">
            <a:off x="142692" y="4087405"/>
            <a:ext cx="385622" cy="297037"/>
            <a:chOff x="-937330" y="2132492"/>
            <a:chExt cx="1437281" cy="495310"/>
          </a:xfrm>
        </p:grpSpPr>
        <p:sp>
          <p:nvSpPr>
            <p:cNvPr id="858" name="Google Shape;858;p20"/>
            <p:cNvSpPr/>
            <p:nvPr/>
          </p:nvSpPr>
          <p:spPr>
            <a:xfrm>
              <a:off x="-891600" y="2132500"/>
              <a:ext cx="1346400" cy="495300"/>
            </a:xfrm>
            <a:prstGeom prst="rect">
              <a:avLst/>
            </a:prstGeom>
            <a:solidFill>
              <a:srgbClr val="768950">
                <a:alpha val="4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9" name="Google Shape;859;p20"/>
            <p:cNvGrpSpPr/>
            <p:nvPr/>
          </p:nvGrpSpPr>
          <p:grpSpPr>
            <a:xfrm>
              <a:off x="451820" y="2132492"/>
              <a:ext cx="48131" cy="495310"/>
              <a:chOff x="451820" y="2132492"/>
              <a:chExt cx="48131" cy="495310"/>
            </a:xfrm>
          </p:grpSpPr>
          <p:grpSp>
            <p:nvGrpSpPr>
              <p:cNvPr id="860" name="Google Shape;860;p20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861" name="Google Shape;861;p20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20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20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" name="Google Shape;864;p20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20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66" name="Google Shape;866;p20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867" name="Google Shape;867;p20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20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20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20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20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72" name="Google Shape;872;p20"/>
            <p:cNvGrpSpPr/>
            <p:nvPr/>
          </p:nvGrpSpPr>
          <p:grpSpPr>
            <a:xfrm rot="10800000">
              <a:off x="-937330" y="2132492"/>
              <a:ext cx="48131" cy="495310"/>
              <a:chOff x="451820" y="2132492"/>
              <a:chExt cx="48131" cy="495310"/>
            </a:xfrm>
          </p:grpSpPr>
          <p:grpSp>
            <p:nvGrpSpPr>
              <p:cNvPr id="873" name="Google Shape;873;p20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874" name="Google Shape;874;p20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20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20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20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20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9" name="Google Shape;879;p20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880" name="Google Shape;880;p20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20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20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20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20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885" name="Google Shape;885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82823" y="202374"/>
            <a:ext cx="1022925" cy="102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6" name="Google Shape;886;p20"/>
          <p:cNvGrpSpPr/>
          <p:nvPr/>
        </p:nvGrpSpPr>
        <p:grpSpPr>
          <a:xfrm rot="5400000">
            <a:off x="8560045" y="252137"/>
            <a:ext cx="285731" cy="297037"/>
            <a:chOff x="-937330" y="2132492"/>
            <a:chExt cx="1437281" cy="495310"/>
          </a:xfrm>
        </p:grpSpPr>
        <p:sp>
          <p:nvSpPr>
            <p:cNvPr id="887" name="Google Shape;887;p20"/>
            <p:cNvSpPr/>
            <p:nvPr/>
          </p:nvSpPr>
          <p:spPr>
            <a:xfrm>
              <a:off x="-891600" y="2132500"/>
              <a:ext cx="1346400" cy="495300"/>
            </a:xfrm>
            <a:prstGeom prst="rect">
              <a:avLst/>
            </a:prstGeom>
            <a:solidFill>
              <a:srgbClr val="768950">
                <a:alpha val="4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8" name="Google Shape;888;p20"/>
            <p:cNvGrpSpPr/>
            <p:nvPr/>
          </p:nvGrpSpPr>
          <p:grpSpPr>
            <a:xfrm>
              <a:off x="451820" y="2132492"/>
              <a:ext cx="48131" cy="495310"/>
              <a:chOff x="451820" y="2132492"/>
              <a:chExt cx="48131" cy="495310"/>
            </a:xfrm>
          </p:grpSpPr>
          <p:grpSp>
            <p:nvGrpSpPr>
              <p:cNvPr id="889" name="Google Shape;889;p20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890" name="Google Shape;890;p20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20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20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20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20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5" name="Google Shape;895;p20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896" name="Google Shape;896;p20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20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20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20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20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01" name="Google Shape;901;p20"/>
            <p:cNvGrpSpPr/>
            <p:nvPr/>
          </p:nvGrpSpPr>
          <p:grpSpPr>
            <a:xfrm rot="10800000">
              <a:off x="-937330" y="2132492"/>
              <a:ext cx="48131" cy="495310"/>
              <a:chOff x="451820" y="2132492"/>
              <a:chExt cx="48131" cy="495310"/>
            </a:xfrm>
          </p:grpSpPr>
          <p:grpSp>
            <p:nvGrpSpPr>
              <p:cNvPr id="902" name="Google Shape;902;p20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903" name="Google Shape;903;p20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20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20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20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20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08" name="Google Shape;908;p20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Google Shape;915;p21"/>
          <p:cNvPicPr preferRelativeResize="0"/>
          <p:nvPr/>
        </p:nvPicPr>
        <p:blipFill rotWithShape="1">
          <a:blip r:embed="rId2">
            <a:alphaModFix/>
          </a:blip>
          <a:srcRect t="15597"/>
          <a:stretch/>
        </p:blipFill>
        <p:spPr>
          <a:xfrm rot="10800000" flipH="1">
            <a:off x="-1" y="7775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6" name="Google Shape;916;p21"/>
          <p:cNvGrpSpPr/>
          <p:nvPr/>
        </p:nvGrpSpPr>
        <p:grpSpPr>
          <a:xfrm rot="-5400000" flipH="1">
            <a:off x="6652172" y="1507136"/>
            <a:ext cx="4264787" cy="1176204"/>
            <a:chOff x="-172728" y="4421068"/>
            <a:chExt cx="5175713" cy="1427432"/>
          </a:xfrm>
        </p:grpSpPr>
        <p:sp>
          <p:nvSpPr>
            <p:cNvPr id="917" name="Google Shape;917;p21"/>
            <p:cNvSpPr/>
            <p:nvPr/>
          </p:nvSpPr>
          <p:spPr>
            <a:xfrm rot="10800000">
              <a:off x="-172728" y="4421068"/>
              <a:ext cx="5175713" cy="1364634"/>
            </a:xfrm>
            <a:custGeom>
              <a:avLst/>
              <a:gdLst/>
              <a:ahLst/>
              <a:cxnLst/>
              <a:rect l="l" t="t" r="r" b="b"/>
              <a:pathLst>
                <a:path w="33050" h="8714" extrusionOk="0">
                  <a:moveTo>
                    <a:pt x="0" y="0"/>
                  </a:moveTo>
                  <a:lnTo>
                    <a:pt x="0" y="8705"/>
                  </a:lnTo>
                  <a:cubicBezTo>
                    <a:pt x="27" y="8711"/>
                    <a:pt x="54" y="8714"/>
                    <a:pt x="80" y="8714"/>
                  </a:cubicBezTo>
                  <a:cubicBezTo>
                    <a:pt x="199" y="8714"/>
                    <a:pt x="308" y="8657"/>
                    <a:pt x="418" y="8588"/>
                  </a:cubicBezTo>
                  <a:cubicBezTo>
                    <a:pt x="554" y="8452"/>
                    <a:pt x="622" y="8316"/>
                    <a:pt x="720" y="8316"/>
                  </a:cubicBezTo>
                  <a:cubicBezTo>
                    <a:pt x="730" y="8316"/>
                    <a:pt x="741" y="8318"/>
                    <a:pt x="752" y="8321"/>
                  </a:cubicBezTo>
                  <a:cubicBezTo>
                    <a:pt x="842" y="8332"/>
                    <a:pt x="887" y="8404"/>
                    <a:pt x="972" y="8404"/>
                  </a:cubicBezTo>
                  <a:cubicBezTo>
                    <a:pt x="1014" y="8404"/>
                    <a:pt x="1065" y="8387"/>
                    <a:pt x="1137" y="8338"/>
                  </a:cubicBezTo>
                  <a:cubicBezTo>
                    <a:pt x="1337" y="8187"/>
                    <a:pt x="1304" y="8104"/>
                    <a:pt x="1487" y="8104"/>
                  </a:cubicBezTo>
                  <a:cubicBezTo>
                    <a:pt x="1654" y="8104"/>
                    <a:pt x="1805" y="8070"/>
                    <a:pt x="1972" y="8003"/>
                  </a:cubicBezTo>
                  <a:cubicBezTo>
                    <a:pt x="2223" y="7953"/>
                    <a:pt x="2473" y="7903"/>
                    <a:pt x="2690" y="7770"/>
                  </a:cubicBezTo>
                  <a:cubicBezTo>
                    <a:pt x="2795" y="7686"/>
                    <a:pt x="2821" y="7648"/>
                    <a:pt x="2913" y="7648"/>
                  </a:cubicBezTo>
                  <a:cubicBezTo>
                    <a:pt x="2967" y="7648"/>
                    <a:pt x="3044" y="7661"/>
                    <a:pt x="3175" y="7686"/>
                  </a:cubicBezTo>
                  <a:cubicBezTo>
                    <a:pt x="3282" y="7706"/>
                    <a:pt x="3336" y="7713"/>
                    <a:pt x="3370" y="7713"/>
                  </a:cubicBezTo>
                  <a:cubicBezTo>
                    <a:pt x="3428" y="7713"/>
                    <a:pt x="3428" y="7694"/>
                    <a:pt x="3528" y="7694"/>
                  </a:cubicBezTo>
                  <a:cubicBezTo>
                    <a:pt x="3563" y="7694"/>
                    <a:pt x="3610" y="7697"/>
                    <a:pt x="3676" y="7703"/>
                  </a:cubicBezTo>
                  <a:cubicBezTo>
                    <a:pt x="3972" y="7743"/>
                    <a:pt x="4041" y="7859"/>
                    <a:pt x="4275" y="7859"/>
                  </a:cubicBezTo>
                  <a:cubicBezTo>
                    <a:pt x="4331" y="7859"/>
                    <a:pt x="4397" y="7853"/>
                    <a:pt x="4478" y="7836"/>
                  </a:cubicBezTo>
                  <a:cubicBezTo>
                    <a:pt x="4608" y="7810"/>
                    <a:pt x="4691" y="7802"/>
                    <a:pt x="4761" y="7802"/>
                  </a:cubicBezTo>
                  <a:cubicBezTo>
                    <a:pt x="4881" y="7802"/>
                    <a:pt x="4963" y="7827"/>
                    <a:pt x="5177" y="7827"/>
                  </a:cubicBezTo>
                  <a:cubicBezTo>
                    <a:pt x="5239" y="7827"/>
                    <a:pt x="5310" y="7825"/>
                    <a:pt x="5397" y="7820"/>
                  </a:cubicBezTo>
                  <a:cubicBezTo>
                    <a:pt x="5603" y="7780"/>
                    <a:pt x="5803" y="7764"/>
                    <a:pt x="6003" y="7764"/>
                  </a:cubicBezTo>
                  <a:cubicBezTo>
                    <a:pt x="6145" y="7764"/>
                    <a:pt x="6288" y="7772"/>
                    <a:pt x="6433" y="7786"/>
                  </a:cubicBezTo>
                  <a:cubicBezTo>
                    <a:pt x="6643" y="7810"/>
                    <a:pt x="6751" y="7839"/>
                    <a:pt x="6858" y="7839"/>
                  </a:cubicBezTo>
                  <a:cubicBezTo>
                    <a:pt x="6973" y="7839"/>
                    <a:pt x="7085" y="7806"/>
                    <a:pt x="7319" y="7703"/>
                  </a:cubicBezTo>
                  <a:cubicBezTo>
                    <a:pt x="7536" y="7594"/>
                    <a:pt x="7768" y="7542"/>
                    <a:pt x="8001" y="7542"/>
                  </a:cubicBezTo>
                  <a:cubicBezTo>
                    <a:pt x="8125" y="7542"/>
                    <a:pt x="8249" y="7557"/>
                    <a:pt x="8371" y="7586"/>
                  </a:cubicBezTo>
                  <a:cubicBezTo>
                    <a:pt x="8755" y="7666"/>
                    <a:pt x="8940" y="7837"/>
                    <a:pt x="9365" y="7837"/>
                  </a:cubicBezTo>
                  <a:cubicBezTo>
                    <a:pt x="9384" y="7837"/>
                    <a:pt x="9404" y="7837"/>
                    <a:pt x="9424" y="7836"/>
                  </a:cubicBezTo>
                  <a:cubicBezTo>
                    <a:pt x="9830" y="7806"/>
                    <a:pt x="10196" y="7438"/>
                    <a:pt x="10399" y="7438"/>
                  </a:cubicBezTo>
                  <a:cubicBezTo>
                    <a:pt x="10421" y="7438"/>
                    <a:pt x="10442" y="7442"/>
                    <a:pt x="10460" y="7452"/>
                  </a:cubicBezTo>
                  <a:cubicBezTo>
                    <a:pt x="10614" y="7529"/>
                    <a:pt x="10522" y="7635"/>
                    <a:pt x="10614" y="7635"/>
                  </a:cubicBezTo>
                  <a:cubicBezTo>
                    <a:pt x="10642" y="7635"/>
                    <a:pt x="10687" y="7626"/>
                    <a:pt x="10761" y="7602"/>
                  </a:cubicBezTo>
                  <a:cubicBezTo>
                    <a:pt x="11060" y="7508"/>
                    <a:pt x="11270" y="7384"/>
                    <a:pt x="11363" y="7384"/>
                  </a:cubicBezTo>
                  <a:cubicBezTo>
                    <a:pt x="11369" y="7384"/>
                    <a:pt x="11374" y="7384"/>
                    <a:pt x="11379" y="7385"/>
                  </a:cubicBezTo>
                  <a:cubicBezTo>
                    <a:pt x="11462" y="7419"/>
                    <a:pt x="11178" y="7435"/>
                    <a:pt x="11630" y="7536"/>
                  </a:cubicBezTo>
                  <a:cubicBezTo>
                    <a:pt x="11880" y="7602"/>
                    <a:pt x="12164" y="7619"/>
                    <a:pt x="12415" y="7619"/>
                  </a:cubicBezTo>
                  <a:cubicBezTo>
                    <a:pt x="12599" y="7602"/>
                    <a:pt x="12799" y="7552"/>
                    <a:pt x="13000" y="7502"/>
                  </a:cubicBezTo>
                  <a:cubicBezTo>
                    <a:pt x="13013" y="7500"/>
                    <a:pt x="13027" y="7499"/>
                    <a:pt x="13042" y="7499"/>
                  </a:cubicBezTo>
                  <a:cubicBezTo>
                    <a:pt x="13213" y="7499"/>
                    <a:pt x="13470" y="7637"/>
                    <a:pt x="13868" y="7637"/>
                  </a:cubicBezTo>
                  <a:cubicBezTo>
                    <a:pt x="13946" y="7637"/>
                    <a:pt x="14030" y="7632"/>
                    <a:pt x="14119" y="7619"/>
                  </a:cubicBezTo>
                  <a:cubicBezTo>
                    <a:pt x="14704" y="7536"/>
                    <a:pt x="14520" y="7368"/>
                    <a:pt x="15188" y="7368"/>
                  </a:cubicBezTo>
                  <a:lnTo>
                    <a:pt x="16274" y="7368"/>
                  </a:lnTo>
                  <a:cubicBezTo>
                    <a:pt x="16659" y="7368"/>
                    <a:pt x="16408" y="7352"/>
                    <a:pt x="16893" y="7352"/>
                  </a:cubicBezTo>
                  <a:cubicBezTo>
                    <a:pt x="17308" y="7352"/>
                    <a:pt x="17294" y="7610"/>
                    <a:pt x="17513" y="7610"/>
                  </a:cubicBezTo>
                  <a:cubicBezTo>
                    <a:pt x="17549" y="7610"/>
                    <a:pt x="17592" y="7602"/>
                    <a:pt x="17645" y="7586"/>
                  </a:cubicBezTo>
                  <a:cubicBezTo>
                    <a:pt x="17879" y="7469"/>
                    <a:pt x="18129" y="7419"/>
                    <a:pt x="18380" y="7368"/>
                  </a:cubicBezTo>
                  <a:cubicBezTo>
                    <a:pt x="18400" y="7367"/>
                    <a:pt x="18418" y="7366"/>
                    <a:pt x="18436" y="7366"/>
                  </a:cubicBezTo>
                  <a:cubicBezTo>
                    <a:pt x="18678" y="7366"/>
                    <a:pt x="18736" y="7531"/>
                    <a:pt x="18956" y="7531"/>
                  </a:cubicBezTo>
                  <a:cubicBezTo>
                    <a:pt x="19005" y="7531"/>
                    <a:pt x="19062" y="7522"/>
                    <a:pt x="19132" y="7502"/>
                  </a:cubicBezTo>
                  <a:cubicBezTo>
                    <a:pt x="19533" y="7368"/>
                    <a:pt x="19566" y="7118"/>
                    <a:pt x="20051" y="7118"/>
                  </a:cubicBezTo>
                  <a:cubicBezTo>
                    <a:pt x="20452" y="7101"/>
                    <a:pt x="20869" y="7034"/>
                    <a:pt x="21237" y="6934"/>
                  </a:cubicBezTo>
                  <a:cubicBezTo>
                    <a:pt x="21474" y="6893"/>
                    <a:pt x="21609" y="6814"/>
                    <a:pt x="21764" y="6814"/>
                  </a:cubicBezTo>
                  <a:cubicBezTo>
                    <a:pt x="21861" y="6814"/>
                    <a:pt x="21965" y="6844"/>
                    <a:pt x="22106" y="6934"/>
                  </a:cubicBezTo>
                  <a:cubicBezTo>
                    <a:pt x="22457" y="7168"/>
                    <a:pt x="22356" y="7536"/>
                    <a:pt x="22824" y="7602"/>
                  </a:cubicBezTo>
                  <a:cubicBezTo>
                    <a:pt x="23309" y="7669"/>
                    <a:pt x="23727" y="7886"/>
                    <a:pt x="23960" y="7886"/>
                  </a:cubicBezTo>
                  <a:cubicBezTo>
                    <a:pt x="24178" y="7886"/>
                    <a:pt x="24244" y="7870"/>
                    <a:pt x="24746" y="7870"/>
                  </a:cubicBezTo>
                  <a:cubicBezTo>
                    <a:pt x="25197" y="7870"/>
                    <a:pt x="25851" y="7748"/>
                    <a:pt x="26099" y="7748"/>
                  </a:cubicBezTo>
                  <a:cubicBezTo>
                    <a:pt x="26127" y="7748"/>
                    <a:pt x="26149" y="7749"/>
                    <a:pt x="26166" y="7753"/>
                  </a:cubicBezTo>
                  <a:cubicBezTo>
                    <a:pt x="26333" y="7770"/>
                    <a:pt x="26701" y="7770"/>
                    <a:pt x="26901" y="7836"/>
                  </a:cubicBezTo>
                  <a:cubicBezTo>
                    <a:pt x="27252" y="7937"/>
                    <a:pt x="27620" y="8003"/>
                    <a:pt x="27970" y="8037"/>
                  </a:cubicBezTo>
                  <a:cubicBezTo>
                    <a:pt x="27987" y="8039"/>
                    <a:pt x="28004" y="8039"/>
                    <a:pt x="28020" y="8039"/>
                  </a:cubicBezTo>
                  <a:cubicBezTo>
                    <a:pt x="28454" y="8039"/>
                    <a:pt x="28519" y="7431"/>
                    <a:pt x="29000" y="7431"/>
                  </a:cubicBezTo>
                  <a:cubicBezTo>
                    <a:pt x="29024" y="7431"/>
                    <a:pt x="29048" y="7432"/>
                    <a:pt x="29073" y="7435"/>
                  </a:cubicBezTo>
                  <a:cubicBezTo>
                    <a:pt x="29641" y="7502"/>
                    <a:pt x="29808" y="7636"/>
                    <a:pt x="30243" y="7703"/>
                  </a:cubicBezTo>
                  <a:cubicBezTo>
                    <a:pt x="30677" y="7770"/>
                    <a:pt x="30878" y="7870"/>
                    <a:pt x="31396" y="7920"/>
                  </a:cubicBezTo>
                  <a:cubicBezTo>
                    <a:pt x="31891" y="7952"/>
                    <a:pt x="32112" y="8121"/>
                    <a:pt x="32466" y="8121"/>
                  </a:cubicBezTo>
                  <a:cubicBezTo>
                    <a:pt x="32482" y="8121"/>
                    <a:pt x="32499" y="8121"/>
                    <a:pt x="32515" y="8120"/>
                  </a:cubicBezTo>
                  <a:cubicBezTo>
                    <a:pt x="32547" y="8116"/>
                    <a:pt x="32578" y="8113"/>
                    <a:pt x="32608" y="8113"/>
                  </a:cubicBezTo>
                  <a:cubicBezTo>
                    <a:pt x="32789" y="8113"/>
                    <a:pt x="32950" y="8197"/>
                    <a:pt x="33050" y="8354"/>
                  </a:cubicBezTo>
                  <a:lnTo>
                    <a:pt x="330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1"/>
            <p:cNvSpPr/>
            <p:nvPr/>
          </p:nvSpPr>
          <p:spPr>
            <a:xfrm rot="10800000">
              <a:off x="-167560" y="4479481"/>
              <a:ext cx="5170545" cy="1369019"/>
            </a:xfrm>
            <a:custGeom>
              <a:avLst/>
              <a:gdLst/>
              <a:ahLst/>
              <a:cxnLst/>
              <a:rect l="l" t="t" r="r" b="b"/>
              <a:pathLst>
                <a:path w="33017" h="8742" extrusionOk="0">
                  <a:moveTo>
                    <a:pt x="0" y="0"/>
                  </a:moveTo>
                  <a:lnTo>
                    <a:pt x="0" y="33"/>
                  </a:lnTo>
                  <a:lnTo>
                    <a:pt x="0" y="8739"/>
                  </a:lnTo>
                  <a:cubicBezTo>
                    <a:pt x="16" y="8740"/>
                    <a:pt x="32" y="8741"/>
                    <a:pt x="47" y="8741"/>
                  </a:cubicBezTo>
                  <a:cubicBezTo>
                    <a:pt x="179" y="8741"/>
                    <a:pt x="298" y="8680"/>
                    <a:pt x="418" y="8605"/>
                  </a:cubicBezTo>
                  <a:cubicBezTo>
                    <a:pt x="561" y="8478"/>
                    <a:pt x="628" y="8336"/>
                    <a:pt x="735" y="8336"/>
                  </a:cubicBezTo>
                  <a:cubicBezTo>
                    <a:pt x="740" y="8336"/>
                    <a:pt x="746" y="8337"/>
                    <a:pt x="752" y="8338"/>
                  </a:cubicBezTo>
                  <a:cubicBezTo>
                    <a:pt x="842" y="8349"/>
                    <a:pt x="887" y="8421"/>
                    <a:pt x="972" y="8421"/>
                  </a:cubicBezTo>
                  <a:cubicBezTo>
                    <a:pt x="1014" y="8421"/>
                    <a:pt x="1065" y="8404"/>
                    <a:pt x="1137" y="8354"/>
                  </a:cubicBezTo>
                  <a:cubicBezTo>
                    <a:pt x="1337" y="8221"/>
                    <a:pt x="1304" y="8137"/>
                    <a:pt x="1487" y="8137"/>
                  </a:cubicBezTo>
                  <a:cubicBezTo>
                    <a:pt x="1654" y="8137"/>
                    <a:pt x="1805" y="8087"/>
                    <a:pt x="1972" y="8020"/>
                  </a:cubicBezTo>
                  <a:cubicBezTo>
                    <a:pt x="2223" y="7987"/>
                    <a:pt x="2473" y="7920"/>
                    <a:pt x="2690" y="7786"/>
                  </a:cubicBezTo>
                  <a:cubicBezTo>
                    <a:pt x="2793" y="7714"/>
                    <a:pt x="2820" y="7680"/>
                    <a:pt x="2907" y="7680"/>
                  </a:cubicBezTo>
                  <a:cubicBezTo>
                    <a:pt x="2962" y="7680"/>
                    <a:pt x="3040" y="7694"/>
                    <a:pt x="3175" y="7719"/>
                  </a:cubicBezTo>
                  <a:cubicBezTo>
                    <a:pt x="3263" y="7732"/>
                    <a:pt x="3315" y="7736"/>
                    <a:pt x="3350" y="7736"/>
                  </a:cubicBezTo>
                  <a:cubicBezTo>
                    <a:pt x="3419" y="7736"/>
                    <a:pt x="3419" y="7719"/>
                    <a:pt x="3492" y="7719"/>
                  </a:cubicBezTo>
                  <a:cubicBezTo>
                    <a:pt x="3529" y="7719"/>
                    <a:pt x="3584" y="7724"/>
                    <a:pt x="3676" y="7736"/>
                  </a:cubicBezTo>
                  <a:cubicBezTo>
                    <a:pt x="3972" y="7763"/>
                    <a:pt x="4040" y="7876"/>
                    <a:pt x="4273" y="7876"/>
                  </a:cubicBezTo>
                  <a:cubicBezTo>
                    <a:pt x="4330" y="7876"/>
                    <a:pt x="4396" y="7869"/>
                    <a:pt x="4478" y="7853"/>
                  </a:cubicBezTo>
                  <a:cubicBezTo>
                    <a:pt x="4896" y="7769"/>
                    <a:pt x="4829" y="7586"/>
                    <a:pt x="5397" y="7552"/>
                  </a:cubicBezTo>
                  <a:cubicBezTo>
                    <a:pt x="5603" y="7513"/>
                    <a:pt x="5803" y="7497"/>
                    <a:pt x="6003" y="7497"/>
                  </a:cubicBezTo>
                  <a:cubicBezTo>
                    <a:pt x="6145" y="7497"/>
                    <a:pt x="6288" y="7505"/>
                    <a:pt x="6433" y="7519"/>
                  </a:cubicBezTo>
                  <a:cubicBezTo>
                    <a:pt x="6643" y="7543"/>
                    <a:pt x="6751" y="7571"/>
                    <a:pt x="6858" y="7571"/>
                  </a:cubicBezTo>
                  <a:cubicBezTo>
                    <a:pt x="6973" y="7571"/>
                    <a:pt x="7085" y="7539"/>
                    <a:pt x="7319" y="7435"/>
                  </a:cubicBezTo>
                  <a:cubicBezTo>
                    <a:pt x="7536" y="7326"/>
                    <a:pt x="7768" y="7274"/>
                    <a:pt x="8001" y="7274"/>
                  </a:cubicBezTo>
                  <a:cubicBezTo>
                    <a:pt x="8125" y="7274"/>
                    <a:pt x="8249" y="7289"/>
                    <a:pt x="8371" y="7318"/>
                  </a:cubicBezTo>
                  <a:cubicBezTo>
                    <a:pt x="8755" y="7398"/>
                    <a:pt x="8940" y="7570"/>
                    <a:pt x="9365" y="7570"/>
                  </a:cubicBezTo>
                  <a:cubicBezTo>
                    <a:pt x="9384" y="7570"/>
                    <a:pt x="9404" y="7570"/>
                    <a:pt x="9424" y="7569"/>
                  </a:cubicBezTo>
                  <a:cubicBezTo>
                    <a:pt x="9771" y="7543"/>
                    <a:pt x="10088" y="7458"/>
                    <a:pt x="10299" y="7458"/>
                  </a:cubicBezTo>
                  <a:cubicBezTo>
                    <a:pt x="10363" y="7458"/>
                    <a:pt x="10417" y="7466"/>
                    <a:pt x="10460" y="7485"/>
                  </a:cubicBezTo>
                  <a:cubicBezTo>
                    <a:pt x="10617" y="7551"/>
                    <a:pt x="10518" y="7667"/>
                    <a:pt x="10619" y="7667"/>
                  </a:cubicBezTo>
                  <a:cubicBezTo>
                    <a:pt x="10647" y="7667"/>
                    <a:pt x="10691" y="7658"/>
                    <a:pt x="10761" y="7636"/>
                  </a:cubicBezTo>
                  <a:cubicBezTo>
                    <a:pt x="11058" y="7526"/>
                    <a:pt x="11267" y="7417"/>
                    <a:pt x="11361" y="7417"/>
                  </a:cubicBezTo>
                  <a:cubicBezTo>
                    <a:pt x="11368" y="7417"/>
                    <a:pt x="11373" y="7418"/>
                    <a:pt x="11379" y="7419"/>
                  </a:cubicBezTo>
                  <a:cubicBezTo>
                    <a:pt x="11462" y="7435"/>
                    <a:pt x="11178" y="7469"/>
                    <a:pt x="11630" y="7569"/>
                  </a:cubicBezTo>
                  <a:cubicBezTo>
                    <a:pt x="11880" y="7636"/>
                    <a:pt x="12164" y="7653"/>
                    <a:pt x="12415" y="7653"/>
                  </a:cubicBezTo>
                  <a:cubicBezTo>
                    <a:pt x="12599" y="7619"/>
                    <a:pt x="12799" y="7586"/>
                    <a:pt x="13000" y="7519"/>
                  </a:cubicBezTo>
                  <a:cubicBezTo>
                    <a:pt x="13200" y="7502"/>
                    <a:pt x="13534" y="7419"/>
                    <a:pt x="14119" y="7352"/>
                  </a:cubicBezTo>
                  <a:cubicBezTo>
                    <a:pt x="14704" y="7285"/>
                    <a:pt x="14520" y="7101"/>
                    <a:pt x="15188" y="7101"/>
                  </a:cubicBezTo>
                  <a:cubicBezTo>
                    <a:pt x="15857" y="7101"/>
                    <a:pt x="15857" y="7402"/>
                    <a:pt x="16258" y="7402"/>
                  </a:cubicBezTo>
                  <a:cubicBezTo>
                    <a:pt x="16642" y="7402"/>
                    <a:pt x="16391" y="7368"/>
                    <a:pt x="16876" y="7368"/>
                  </a:cubicBezTo>
                  <a:cubicBezTo>
                    <a:pt x="17286" y="7368"/>
                    <a:pt x="17277" y="7632"/>
                    <a:pt x="17488" y="7632"/>
                  </a:cubicBezTo>
                  <a:cubicBezTo>
                    <a:pt x="17526" y="7632"/>
                    <a:pt x="17571" y="7623"/>
                    <a:pt x="17628" y="7602"/>
                  </a:cubicBezTo>
                  <a:cubicBezTo>
                    <a:pt x="17862" y="7502"/>
                    <a:pt x="18112" y="7435"/>
                    <a:pt x="18363" y="7402"/>
                  </a:cubicBezTo>
                  <a:cubicBezTo>
                    <a:pt x="18391" y="7398"/>
                    <a:pt x="18416" y="7396"/>
                    <a:pt x="18439" y="7396"/>
                  </a:cubicBezTo>
                  <a:cubicBezTo>
                    <a:pt x="18661" y="7396"/>
                    <a:pt x="18724" y="7553"/>
                    <a:pt x="18929" y="7553"/>
                  </a:cubicBezTo>
                  <a:cubicBezTo>
                    <a:pt x="18981" y="7553"/>
                    <a:pt x="19041" y="7544"/>
                    <a:pt x="19115" y="7519"/>
                  </a:cubicBezTo>
                  <a:cubicBezTo>
                    <a:pt x="19516" y="7402"/>
                    <a:pt x="19549" y="7151"/>
                    <a:pt x="20034" y="7151"/>
                  </a:cubicBezTo>
                  <a:cubicBezTo>
                    <a:pt x="20435" y="7118"/>
                    <a:pt x="20853" y="7068"/>
                    <a:pt x="21220" y="6951"/>
                  </a:cubicBezTo>
                  <a:cubicBezTo>
                    <a:pt x="21461" y="6919"/>
                    <a:pt x="21597" y="6842"/>
                    <a:pt x="21751" y="6842"/>
                  </a:cubicBezTo>
                  <a:cubicBezTo>
                    <a:pt x="21843" y="6842"/>
                    <a:pt x="21941" y="6870"/>
                    <a:pt x="22072" y="6951"/>
                  </a:cubicBezTo>
                  <a:cubicBezTo>
                    <a:pt x="22440" y="7185"/>
                    <a:pt x="22323" y="7185"/>
                    <a:pt x="22808" y="7252"/>
                  </a:cubicBezTo>
                  <a:cubicBezTo>
                    <a:pt x="23292" y="7318"/>
                    <a:pt x="23710" y="7536"/>
                    <a:pt x="23944" y="7536"/>
                  </a:cubicBezTo>
                  <a:cubicBezTo>
                    <a:pt x="24161" y="7536"/>
                    <a:pt x="24228" y="7519"/>
                    <a:pt x="24729" y="7519"/>
                  </a:cubicBezTo>
                  <a:cubicBezTo>
                    <a:pt x="25180" y="7519"/>
                    <a:pt x="25834" y="7397"/>
                    <a:pt x="26082" y="7397"/>
                  </a:cubicBezTo>
                  <a:cubicBezTo>
                    <a:pt x="26110" y="7397"/>
                    <a:pt x="26133" y="7399"/>
                    <a:pt x="26149" y="7402"/>
                  </a:cubicBezTo>
                  <a:cubicBezTo>
                    <a:pt x="26316" y="7419"/>
                    <a:pt x="26667" y="7419"/>
                    <a:pt x="26884" y="7485"/>
                  </a:cubicBezTo>
                  <a:cubicBezTo>
                    <a:pt x="27235" y="7569"/>
                    <a:pt x="27586" y="7653"/>
                    <a:pt x="27954" y="7686"/>
                  </a:cubicBezTo>
                  <a:cubicBezTo>
                    <a:pt x="28011" y="7692"/>
                    <a:pt x="28061" y="7694"/>
                    <a:pt x="28108" y="7694"/>
                  </a:cubicBezTo>
                  <a:cubicBezTo>
                    <a:pt x="28410" y="7694"/>
                    <a:pt x="28518" y="7589"/>
                    <a:pt x="28839" y="7589"/>
                  </a:cubicBezTo>
                  <a:cubicBezTo>
                    <a:pt x="28903" y="7589"/>
                    <a:pt x="28974" y="7593"/>
                    <a:pt x="29057" y="7602"/>
                  </a:cubicBezTo>
                  <a:cubicBezTo>
                    <a:pt x="29625" y="7669"/>
                    <a:pt x="29792" y="7820"/>
                    <a:pt x="30226" y="7870"/>
                  </a:cubicBezTo>
                  <a:cubicBezTo>
                    <a:pt x="30502" y="7907"/>
                    <a:pt x="30796" y="7926"/>
                    <a:pt x="31088" y="7926"/>
                  </a:cubicBezTo>
                  <a:cubicBezTo>
                    <a:pt x="31186" y="7926"/>
                    <a:pt x="31283" y="7924"/>
                    <a:pt x="31379" y="7920"/>
                  </a:cubicBezTo>
                  <a:cubicBezTo>
                    <a:pt x="31860" y="7935"/>
                    <a:pt x="32067" y="8124"/>
                    <a:pt x="32416" y="8124"/>
                  </a:cubicBezTo>
                  <a:cubicBezTo>
                    <a:pt x="32442" y="8124"/>
                    <a:pt x="32470" y="8123"/>
                    <a:pt x="32499" y="8120"/>
                  </a:cubicBezTo>
                  <a:cubicBezTo>
                    <a:pt x="32527" y="8116"/>
                    <a:pt x="32554" y="8114"/>
                    <a:pt x="32582" y="8114"/>
                  </a:cubicBezTo>
                  <a:cubicBezTo>
                    <a:pt x="32766" y="8114"/>
                    <a:pt x="32929" y="8209"/>
                    <a:pt x="33016" y="8354"/>
                  </a:cubicBezTo>
                  <a:lnTo>
                    <a:pt x="330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1"/>
            <p:cNvSpPr/>
            <p:nvPr/>
          </p:nvSpPr>
          <p:spPr>
            <a:xfrm rot="10800000">
              <a:off x="-167555" y="4488868"/>
              <a:ext cx="5165377" cy="1350227"/>
            </a:xfrm>
            <a:custGeom>
              <a:avLst/>
              <a:gdLst/>
              <a:ahLst/>
              <a:cxnLst/>
              <a:rect l="l" t="t" r="r" b="b"/>
              <a:pathLst>
                <a:path w="32984" h="8622" extrusionOk="0">
                  <a:moveTo>
                    <a:pt x="1070" y="451"/>
                  </a:moveTo>
                  <a:lnTo>
                    <a:pt x="1070" y="1120"/>
                  </a:lnTo>
                  <a:lnTo>
                    <a:pt x="401" y="1120"/>
                  </a:lnTo>
                  <a:lnTo>
                    <a:pt x="401" y="451"/>
                  </a:lnTo>
                  <a:close/>
                  <a:moveTo>
                    <a:pt x="1822" y="451"/>
                  </a:moveTo>
                  <a:lnTo>
                    <a:pt x="1822" y="1120"/>
                  </a:lnTo>
                  <a:lnTo>
                    <a:pt x="1153" y="1120"/>
                  </a:lnTo>
                  <a:lnTo>
                    <a:pt x="1153" y="451"/>
                  </a:lnTo>
                  <a:close/>
                  <a:moveTo>
                    <a:pt x="2573" y="451"/>
                  </a:moveTo>
                  <a:lnTo>
                    <a:pt x="2573" y="1120"/>
                  </a:lnTo>
                  <a:lnTo>
                    <a:pt x="1905" y="1120"/>
                  </a:lnTo>
                  <a:lnTo>
                    <a:pt x="1905" y="451"/>
                  </a:lnTo>
                  <a:close/>
                  <a:moveTo>
                    <a:pt x="3325" y="451"/>
                  </a:moveTo>
                  <a:lnTo>
                    <a:pt x="3325" y="1120"/>
                  </a:lnTo>
                  <a:lnTo>
                    <a:pt x="2657" y="1120"/>
                  </a:lnTo>
                  <a:lnTo>
                    <a:pt x="2657" y="451"/>
                  </a:lnTo>
                  <a:close/>
                  <a:moveTo>
                    <a:pt x="4077" y="451"/>
                  </a:moveTo>
                  <a:lnTo>
                    <a:pt x="4077" y="1120"/>
                  </a:lnTo>
                  <a:lnTo>
                    <a:pt x="3409" y="1120"/>
                  </a:lnTo>
                  <a:lnTo>
                    <a:pt x="3409" y="451"/>
                  </a:lnTo>
                  <a:close/>
                  <a:moveTo>
                    <a:pt x="4829" y="451"/>
                  </a:moveTo>
                  <a:lnTo>
                    <a:pt x="4829" y="1120"/>
                  </a:lnTo>
                  <a:lnTo>
                    <a:pt x="4161" y="1120"/>
                  </a:lnTo>
                  <a:lnTo>
                    <a:pt x="4161" y="451"/>
                  </a:lnTo>
                  <a:close/>
                  <a:moveTo>
                    <a:pt x="5564" y="451"/>
                  </a:moveTo>
                  <a:lnTo>
                    <a:pt x="5564" y="1120"/>
                  </a:lnTo>
                  <a:lnTo>
                    <a:pt x="4896" y="1120"/>
                  </a:lnTo>
                  <a:lnTo>
                    <a:pt x="4896" y="451"/>
                  </a:lnTo>
                  <a:close/>
                  <a:moveTo>
                    <a:pt x="6299" y="451"/>
                  </a:moveTo>
                  <a:lnTo>
                    <a:pt x="6299" y="1120"/>
                  </a:lnTo>
                  <a:lnTo>
                    <a:pt x="5648" y="1120"/>
                  </a:lnTo>
                  <a:lnTo>
                    <a:pt x="5648" y="451"/>
                  </a:lnTo>
                  <a:close/>
                  <a:moveTo>
                    <a:pt x="7068" y="451"/>
                  </a:moveTo>
                  <a:lnTo>
                    <a:pt x="7068" y="1120"/>
                  </a:lnTo>
                  <a:lnTo>
                    <a:pt x="6400" y="1120"/>
                  </a:lnTo>
                  <a:lnTo>
                    <a:pt x="6400" y="451"/>
                  </a:lnTo>
                  <a:close/>
                  <a:moveTo>
                    <a:pt x="7803" y="451"/>
                  </a:moveTo>
                  <a:lnTo>
                    <a:pt x="7803" y="1120"/>
                  </a:lnTo>
                  <a:lnTo>
                    <a:pt x="7135" y="1120"/>
                  </a:lnTo>
                  <a:lnTo>
                    <a:pt x="7135" y="451"/>
                  </a:lnTo>
                  <a:close/>
                  <a:moveTo>
                    <a:pt x="8572" y="451"/>
                  </a:moveTo>
                  <a:lnTo>
                    <a:pt x="8572" y="1120"/>
                  </a:lnTo>
                  <a:lnTo>
                    <a:pt x="7904" y="1120"/>
                  </a:lnTo>
                  <a:lnTo>
                    <a:pt x="7904" y="451"/>
                  </a:lnTo>
                  <a:close/>
                  <a:moveTo>
                    <a:pt x="9324" y="451"/>
                  </a:moveTo>
                  <a:lnTo>
                    <a:pt x="9324" y="1120"/>
                  </a:lnTo>
                  <a:lnTo>
                    <a:pt x="8655" y="1120"/>
                  </a:lnTo>
                  <a:lnTo>
                    <a:pt x="8655" y="451"/>
                  </a:lnTo>
                  <a:close/>
                  <a:moveTo>
                    <a:pt x="10076" y="451"/>
                  </a:moveTo>
                  <a:lnTo>
                    <a:pt x="10076" y="1120"/>
                  </a:lnTo>
                  <a:lnTo>
                    <a:pt x="9407" y="1120"/>
                  </a:lnTo>
                  <a:lnTo>
                    <a:pt x="9407" y="451"/>
                  </a:lnTo>
                  <a:close/>
                  <a:moveTo>
                    <a:pt x="10828" y="451"/>
                  </a:moveTo>
                  <a:lnTo>
                    <a:pt x="10828" y="1120"/>
                  </a:lnTo>
                  <a:lnTo>
                    <a:pt x="10159" y="1120"/>
                  </a:lnTo>
                  <a:lnTo>
                    <a:pt x="10159" y="451"/>
                  </a:lnTo>
                  <a:close/>
                  <a:moveTo>
                    <a:pt x="11546" y="451"/>
                  </a:moveTo>
                  <a:lnTo>
                    <a:pt x="11546" y="1120"/>
                  </a:lnTo>
                  <a:lnTo>
                    <a:pt x="10878" y="1120"/>
                  </a:lnTo>
                  <a:lnTo>
                    <a:pt x="10878" y="451"/>
                  </a:lnTo>
                  <a:close/>
                  <a:moveTo>
                    <a:pt x="12331" y="451"/>
                  </a:moveTo>
                  <a:lnTo>
                    <a:pt x="12298" y="1120"/>
                  </a:lnTo>
                  <a:lnTo>
                    <a:pt x="11663" y="1120"/>
                  </a:lnTo>
                  <a:lnTo>
                    <a:pt x="11663" y="451"/>
                  </a:lnTo>
                  <a:close/>
                  <a:moveTo>
                    <a:pt x="13050" y="451"/>
                  </a:moveTo>
                  <a:lnTo>
                    <a:pt x="13050" y="1120"/>
                  </a:lnTo>
                  <a:lnTo>
                    <a:pt x="12381" y="1120"/>
                  </a:lnTo>
                  <a:lnTo>
                    <a:pt x="12381" y="451"/>
                  </a:lnTo>
                  <a:close/>
                  <a:moveTo>
                    <a:pt x="13802" y="451"/>
                  </a:moveTo>
                  <a:lnTo>
                    <a:pt x="13802" y="1120"/>
                  </a:lnTo>
                  <a:lnTo>
                    <a:pt x="13133" y="1120"/>
                  </a:lnTo>
                  <a:lnTo>
                    <a:pt x="13133" y="451"/>
                  </a:lnTo>
                  <a:close/>
                  <a:moveTo>
                    <a:pt x="14587" y="451"/>
                  </a:moveTo>
                  <a:lnTo>
                    <a:pt x="14554" y="1120"/>
                  </a:lnTo>
                  <a:lnTo>
                    <a:pt x="13885" y="1120"/>
                  </a:lnTo>
                  <a:lnTo>
                    <a:pt x="13885" y="451"/>
                  </a:lnTo>
                  <a:close/>
                  <a:moveTo>
                    <a:pt x="15305" y="451"/>
                  </a:moveTo>
                  <a:lnTo>
                    <a:pt x="15305" y="1120"/>
                  </a:lnTo>
                  <a:lnTo>
                    <a:pt x="14637" y="1120"/>
                  </a:lnTo>
                  <a:lnTo>
                    <a:pt x="14637" y="451"/>
                  </a:lnTo>
                  <a:close/>
                  <a:moveTo>
                    <a:pt x="16057" y="451"/>
                  </a:moveTo>
                  <a:lnTo>
                    <a:pt x="16057" y="1120"/>
                  </a:lnTo>
                  <a:lnTo>
                    <a:pt x="15389" y="1120"/>
                  </a:lnTo>
                  <a:lnTo>
                    <a:pt x="15389" y="451"/>
                  </a:lnTo>
                  <a:close/>
                  <a:moveTo>
                    <a:pt x="16792" y="451"/>
                  </a:moveTo>
                  <a:lnTo>
                    <a:pt x="16792" y="1120"/>
                  </a:lnTo>
                  <a:lnTo>
                    <a:pt x="16124" y="1120"/>
                  </a:lnTo>
                  <a:lnTo>
                    <a:pt x="16124" y="451"/>
                  </a:lnTo>
                  <a:close/>
                  <a:moveTo>
                    <a:pt x="17544" y="451"/>
                  </a:moveTo>
                  <a:lnTo>
                    <a:pt x="17544" y="1120"/>
                  </a:lnTo>
                  <a:lnTo>
                    <a:pt x="16876" y="1120"/>
                  </a:lnTo>
                  <a:lnTo>
                    <a:pt x="16876" y="451"/>
                  </a:lnTo>
                  <a:close/>
                  <a:moveTo>
                    <a:pt x="18296" y="451"/>
                  </a:moveTo>
                  <a:lnTo>
                    <a:pt x="18296" y="1120"/>
                  </a:lnTo>
                  <a:lnTo>
                    <a:pt x="17628" y="1120"/>
                  </a:lnTo>
                  <a:lnTo>
                    <a:pt x="17628" y="451"/>
                  </a:lnTo>
                  <a:close/>
                  <a:moveTo>
                    <a:pt x="19048" y="451"/>
                  </a:moveTo>
                  <a:lnTo>
                    <a:pt x="19048" y="1120"/>
                  </a:lnTo>
                  <a:lnTo>
                    <a:pt x="18380" y="1120"/>
                  </a:lnTo>
                  <a:lnTo>
                    <a:pt x="18380" y="451"/>
                  </a:lnTo>
                  <a:close/>
                  <a:moveTo>
                    <a:pt x="19800" y="451"/>
                  </a:moveTo>
                  <a:lnTo>
                    <a:pt x="19800" y="1120"/>
                  </a:lnTo>
                  <a:lnTo>
                    <a:pt x="19132" y="1120"/>
                  </a:lnTo>
                  <a:lnTo>
                    <a:pt x="19132" y="451"/>
                  </a:lnTo>
                  <a:close/>
                  <a:moveTo>
                    <a:pt x="20552" y="451"/>
                  </a:moveTo>
                  <a:lnTo>
                    <a:pt x="20552" y="1120"/>
                  </a:lnTo>
                  <a:lnTo>
                    <a:pt x="19884" y="1120"/>
                  </a:lnTo>
                  <a:lnTo>
                    <a:pt x="19884" y="451"/>
                  </a:lnTo>
                  <a:close/>
                  <a:moveTo>
                    <a:pt x="21304" y="451"/>
                  </a:moveTo>
                  <a:lnTo>
                    <a:pt x="21304" y="1120"/>
                  </a:lnTo>
                  <a:lnTo>
                    <a:pt x="20635" y="1120"/>
                  </a:lnTo>
                  <a:lnTo>
                    <a:pt x="20635" y="451"/>
                  </a:lnTo>
                  <a:close/>
                  <a:moveTo>
                    <a:pt x="22039" y="451"/>
                  </a:moveTo>
                  <a:lnTo>
                    <a:pt x="22039" y="1120"/>
                  </a:lnTo>
                  <a:lnTo>
                    <a:pt x="21371" y="1120"/>
                  </a:lnTo>
                  <a:lnTo>
                    <a:pt x="21371" y="451"/>
                  </a:lnTo>
                  <a:close/>
                  <a:moveTo>
                    <a:pt x="22791" y="451"/>
                  </a:moveTo>
                  <a:lnTo>
                    <a:pt x="22791" y="1120"/>
                  </a:lnTo>
                  <a:lnTo>
                    <a:pt x="22122" y="1120"/>
                  </a:lnTo>
                  <a:lnTo>
                    <a:pt x="22122" y="451"/>
                  </a:lnTo>
                  <a:close/>
                  <a:moveTo>
                    <a:pt x="23559" y="451"/>
                  </a:moveTo>
                  <a:lnTo>
                    <a:pt x="23543" y="1120"/>
                  </a:lnTo>
                  <a:lnTo>
                    <a:pt x="22874" y="1120"/>
                  </a:lnTo>
                  <a:lnTo>
                    <a:pt x="22874" y="451"/>
                  </a:lnTo>
                  <a:close/>
                  <a:moveTo>
                    <a:pt x="24295" y="451"/>
                  </a:moveTo>
                  <a:lnTo>
                    <a:pt x="24295" y="1120"/>
                  </a:lnTo>
                  <a:lnTo>
                    <a:pt x="23626" y="1120"/>
                  </a:lnTo>
                  <a:lnTo>
                    <a:pt x="23626" y="451"/>
                  </a:lnTo>
                  <a:close/>
                  <a:moveTo>
                    <a:pt x="25046" y="451"/>
                  </a:moveTo>
                  <a:lnTo>
                    <a:pt x="25046" y="1120"/>
                  </a:lnTo>
                  <a:lnTo>
                    <a:pt x="24378" y="1120"/>
                  </a:lnTo>
                  <a:lnTo>
                    <a:pt x="24378" y="451"/>
                  </a:lnTo>
                  <a:close/>
                  <a:moveTo>
                    <a:pt x="25798" y="451"/>
                  </a:moveTo>
                  <a:lnTo>
                    <a:pt x="25798" y="1120"/>
                  </a:lnTo>
                  <a:lnTo>
                    <a:pt x="25130" y="1120"/>
                  </a:lnTo>
                  <a:lnTo>
                    <a:pt x="25130" y="451"/>
                  </a:lnTo>
                  <a:close/>
                  <a:moveTo>
                    <a:pt x="26550" y="451"/>
                  </a:moveTo>
                  <a:lnTo>
                    <a:pt x="26550" y="1120"/>
                  </a:lnTo>
                  <a:lnTo>
                    <a:pt x="25882" y="1120"/>
                  </a:lnTo>
                  <a:lnTo>
                    <a:pt x="25882" y="451"/>
                  </a:lnTo>
                  <a:close/>
                  <a:moveTo>
                    <a:pt x="27285" y="451"/>
                  </a:moveTo>
                  <a:lnTo>
                    <a:pt x="27285" y="1120"/>
                  </a:lnTo>
                  <a:lnTo>
                    <a:pt x="26617" y="1120"/>
                  </a:lnTo>
                  <a:lnTo>
                    <a:pt x="26617" y="451"/>
                  </a:lnTo>
                  <a:close/>
                  <a:moveTo>
                    <a:pt x="28037" y="451"/>
                  </a:moveTo>
                  <a:lnTo>
                    <a:pt x="28037" y="1120"/>
                  </a:lnTo>
                  <a:lnTo>
                    <a:pt x="27369" y="1120"/>
                  </a:lnTo>
                  <a:lnTo>
                    <a:pt x="27369" y="451"/>
                  </a:lnTo>
                  <a:close/>
                  <a:moveTo>
                    <a:pt x="28789" y="451"/>
                  </a:moveTo>
                  <a:lnTo>
                    <a:pt x="28789" y="1120"/>
                  </a:lnTo>
                  <a:lnTo>
                    <a:pt x="28121" y="1120"/>
                  </a:lnTo>
                  <a:lnTo>
                    <a:pt x="28121" y="451"/>
                  </a:lnTo>
                  <a:close/>
                  <a:moveTo>
                    <a:pt x="29541" y="451"/>
                  </a:moveTo>
                  <a:lnTo>
                    <a:pt x="29541" y="1120"/>
                  </a:lnTo>
                  <a:lnTo>
                    <a:pt x="28873" y="1120"/>
                  </a:lnTo>
                  <a:lnTo>
                    <a:pt x="28873" y="451"/>
                  </a:lnTo>
                  <a:close/>
                  <a:moveTo>
                    <a:pt x="30293" y="451"/>
                  </a:moveTo>
                  <a:lnTo>
                    <a:pt x="30293" y="1120"/>
                  </a:lnTo>
                  <a:lnTo>
                    <a:pt x="29625" y="1120"/>
                  </a:lnTo>
                  <a:lnTo>
                    <a:pt x="29625" y="451"/>
                  </a:lnTo>
                  <a:close/>
                  <a:moveTo>
                    <a:pt x="31045" y="451"/>
                  </a:moveTo>
                  <a:lnTo>
                    <a:pt x="31045" y="1120"/>
                  </a:lnTo>
                  <a:lnTo>
                    <a:pt x="30377" y="1120"/>
                  </a:lnTo>
                  <a:lnTo>
                    <a:pt x="30377" y="451"/>
                  </a:lnTo>
                  <a:close/>
                  <a:moveTo>
                    <a:pt x="31797" y="451"/>
                  </a:moveTo>
                  <a:lnTo>
                    <a:pt x="31797" y="1120"/>
                  </a:lnTo>
                  <a:lnTo>
                    <a:pt x="31128" y="1120"/>
                  </a:lnTo>
                  <a:lnTo>
                    <a:pt x="31128" y="451"/>
                  </a:lnTo>
                  <a:close/>
                  <a:moveTo>
                    <a:pt x="32549" y="451"/>
                  </a:moveTo>
                  <a:lnTo>
                    <a:pt x="32549" y="1120"/>
                  </a:lnTo>
                  <a:lnTo>
                    <a:pt x="31880" y="1120"/>
                  </a:lnTo>
                  <a:lnTo>
                    <a:pt x="31880" y="451"/>
                  </a:lnTo>
                  <a:close/>
                  <a:moveTo>
                    <a:pt x="1070" y="1203"/>
                  </a:moveTo>
                  <a:lnTo>
                    <a:pt x="1070" y="1872"/>
                  </a:lnTo>
                  <a:lnTo>
                    <a:pt x="401" y="1872"/>
                  </a:lnTo>
                  <a:lnTo>
                    <a:pt x="401" y="1203"/>
                  </a:lnTo>
                  <a:close/>
                  <a:moveTo>
                    <a:pt x="1822" y="1203"/>
                  </a:moveTo>
                  <a:lnTo>
                    <a:pt x="1822" y="1872"/>
                  </a:lnTo>
                  <a:lnTo>
                    <a:pt x="1153" y="1872"/>
                  </a:lnTo>
                  <a:lnTo>
                    <a:pt x="1153" y="1203"/>
                  </a:lnTo>
                  <a:close/>
                  <a:moveTo>
                    <a:pt x="2573" y="1203"/>
                  </a:moveTo>
                  <a:lnTo>
                    <a:pt x="2573" y="1872"/>
                  </a:lnTo>
                  <a:lnTo>
                    <a:pt x="1905" y="1872"/>
                  </a:lnTo>
                  <a:lnTo>
                    <a:pt x="1905" y="1203"/>
                  </a:lnTo>
                  <a:close/>
                  <a:moveTo>
                    <a:pt x="3325" y="1203"/>
                  </a:moveTo>
                  <a:lnTo>
                    <a:pt x="3325" y="1872"/>
                  </a:lnTo>
                  <a:lnTo>
                    <a:pt x="2657" y="1872"/>
                  </a:lnTo>
                  <a:lnTo>
                    <a:pt x="2657" y="1203"/>
                  </a:lnTo>
                  <a:close/>
                  <a:moveTo>
                    <a:pt x="4077" y="1203"/>
                  </a:moveTo>
                  <a:lnTo>
                    <a:pt x="4077" y="1872"/>
                  </a:lnTo>
                  <a:lnTo>
                    <a:pt x="3409" y="1872"/>
                  </a:lnTo>
                  <a:lnTo>
                    <a:pt x="3409" y="1203"/>
                  </a:lnTo>
                  <a:close/>
                  <a:moveTo>
                    <a:pt x="4829" y="1203"/>
                  </a:moveTo>
                  <a:lnTo>
                    <a:pt x="4829" y="1872"/>
                  </a:lnTo>
                  <a:lnTo>
                    <a:pt x="4161" y="1872"/>
                  </a:lnTo>
                  <a:lnTo>
                    <a:pt x="4161" y="1203"/>
                  </a:lnTo>
                  <a:close/>
                  <a:moveTo>
                    <a:pt x="5564" y="1203"/>
                  </a:moveTo>
                  <a:lnTo>
                    <a:pt x="5564" y="1872"/>
                  </a:lnTo>
                  <a:lnTo>
                    <a:pt x="4896" y="1872"/>
                  </a:lnTo>
                  <a:lnTo>
                    <a:pt x="4896" y="1203"/>
                  </a:lnTo>
                  <a:close/>
                  <a:moveTo>
                    <a:pt x="6333" y="1203"/>
                  </a:moveTo>
                  <a:lnTo>
                    <a:pt x="6333" y="1872"/>
                  </a:lnTo>
                  <a:lnTo>
                    <a:pt x="5665" y="1872"/>
                  </a:lnTo>
                  <a:lnTo>
                    <a:pt x="5665" y="1203"/>
                  </a:lnTo>
                  <a:close/>
                  <a:moveTo>
                    <a:pt x="7068" y="1203"/>
                  </a:moveTo>
                  <a:lnTo>
                    <a:pt x="7068" y="1872"/>
                  </a:lnTo>
                  <a:lnTo>
                    <a:pt x="6400" y="1872"/>
                  </a:lnTo>
                  <a:lnTo>
                    <a:pt x="6400" y="1203"/>
                  </a:lnTo>
                  <a:close/>
                  <a:moveTo>
                    <a:pt x="7820" y="1203"/>
                  </a:moveTo>
                  <a:lnTo>
                    <a:pt x="7820" y="1872"/>
                  </a:lnTo>
                  <a:lnTo>
                    <a:pt x="7152" y="1872"/>
                  </a:lnTo>
                  <a:lnTo>
                    <a:pt x="7152" y="1203"/>
                  </a:lnTo>
                  <a:close/>
                  <a:moveTo>
                    <a:pt x="8572" y="1203"/>
                  </a:moveTo>
                  <a:lnTo>
                    <a:pt x="8572" y="1872"/>
                  </a:lnTo>
                  <a:lnTo>
                    <a:pt x="7904" y="1872"/>
                  </a:lnTo>
                  <a:lnTo>
                    <a:pt x="7904" y="1203"/>
                  </a:lnTo>
                  <a:close/>
                  <a:moveTo>
                    <a:pt x="9324" y="1203"/>
                  </a:moveTo>
                  <a:lnTo>
                    <a:pt x="9324" y="1872"/>
                  </a:lnTo>
                  <a:lnTo>
                    <a:pt x="8655" y="1872"/>
                  </a:lnTo>
                  <a:lnTo>
                    <a:pt x="8655" y="1203"/>
                  </a:lnTo>
                  <a:close/>
                  <a:moveTo>
                    <a:pt x="10076" y="1203"/>
                  </a:moveTo>
                  <a:lnTo>
                    <a:pt x="10076" y="1872"/>
                  </a:lnTo>
                  <a:lnTo>
                    <a:pt x="9407" y="1872"/>
                  </a:lnTo>
                  <a:lnTo>
                    <a:pt x="9407" y="1203"/>
                  </a:lnTo>
                  <a:close/>
                  <a:moveTo>
                    <a:pt x="10828" y="1203"/>
                  </a:moveTo>
                  <a:lnTo>
                    <a:pt x="10828" y="1872"/>
                  </a:lnTo>
                  <a:lnTo>
                    <a:pt x="10159" y="1872"/>
                  </a:lnTo>
                  <a:lnTo>
                    <a:pt x="10159" y="1203"/>
                  </a:lnTo>
                  <a:close/>
                  <a:moveTo>
                    <a:pt x="11546" y="1203"/>
                  </a:moveTo>
                  <a:lnTo>
                    <a:pt x="11546" y="1872"/>
                  </a:lnTo>
                  <a:lnTo>
                    <a:pt x="10878" y="1872"/>
                  </a:lnTo>
                  <a:lnTo>
                    <a:pt x="10878" y="1203"/>
                  </a:lnTo>
                  <a:close/>
                  <a:moveTo>
                    <a:pt x="12331" y="1203"/>
                  </a:moveTo>
                  <a:lnTo>
                    <a:pt x="12298" y="1872"/>
                  </a:lnTo>
                  <a:lnTo>
                    <a:pt x="11663" y="1872"/>
                  </a:lnTo>
                  <a:lnTo>
                    <a:pt x="11663" y="1203"/>
                  </a:lnTo>
                  <a:close/>
                  <a:moveTo>
                    <a:pt x="13050" y="1203"/>
                  </a:moveTo>
                  <a:lnTo>
                    <a:pt x="13050" y="1872"/>
                  </a:lnTo>
                  <a:lnTo>
                    <a:pt x="12381" y="1872"/>
                  </a:lnTo>
                  <a:lnTo>
                    <a:pt x="12381" y="1203"/>
                  </a:lnTo>
                  <a:close/>
                  <a:moveTo>
                    <a:pt x="13802" y="1203"/>
                  </a:moveTo>
                  <a:lnTo>
                    <a:pt x="13802" y="1872"/>
                  </a:lnTo>
                  <a:lnTo>
                    <a:pt x="13133" y="1872"/>
                  </a:lnTo>
                  <a:lnTo>
                    <a:pt x="13133" y="1203"/>
                  </a:lnTo>
                  <a:close/>
                  <a:moveTo>
                    <a:pt x="14587" y="1203"/>
                  </a:moveTo>
                  <a:lnTo>
                    <a:pt x="14554" y="1872"/>
                  </a:lnTo>
                  <a:lnTo>
                    <a:pt x="13885" y="1872"/>
                  </a:lnTo>
                  <a:lnTo>
                    <a:pt x="13885" y="1203"/>
                  </a:lnTo>
                  <a:close/>
                  <a:moveTo>
                    <a:pt x="15305" y="1203"/>
                  </a:moveTo>
                  <a:lnTo>
                    <a:pt x="15305" y="1872"/>
                  </a:lnTo>
                  <a:lnTo>
                    <a:pt x="14637" y="1872"/>
                  </a:lnTo>
                  <a:lnTo>
                    <a:pt x="14637" y="1203"/>
                  </a:lnTo>
                  <a:close/>
                  <a:moveTo>
                    <a:pt x="16057" y="1203"/>
                  </a:moveTo>
                  <a:lnTo>
                    <a:pt x="16057" y="1872"/>
                  </a:lnTo>
                  <a:lnTo>
                    <a:pt x="15389" y="1872"/>
                  </a:lnTo>
                  <a:lnTo>
                    <a:pt x="15389" y="1203"/>
                  </a:lnTo>
                  <a:close/>
                  <a:moveTo>
                    <a:pt x="16809" y="1203"/>
                  </a:moveTo>
                  <a:lnTo>
                    <a:pt x="16809" y="1872"/>
                  </a:lnTo>
                  <a:lnTo>
                    <a:pt x="16141" y="1872"/>
                  </a:lnTo>
                  <a:lnTo>
                    <a:pt x="16141" y="1203"/>
                  </a:lnTo>
                  <a:close/>
                  <a:moveTo>
                    <a:pt x="17544" y="1203"/>
                  </a:moveTo>
                  <a:lnTo>
                    <a:pt x="17544" y="1872"/>
                  </a:lnTo>
                  <a:lnTo>
                    <a:pt x="16876" y="1872"/>
                  </a:lnTo>
                  <a:lnTo>
                    <a:pt x="16876" y="1203"/>
                  </a:lnTo>
                  <a:close/>
                  <a:moveTo>
                    <a:pt x="18296" y="1203"/>
                  </a:moveTo>
                  <a:lnTo>
                    <a:pt x="18296" y="1872"/>
                  </a:lnTo>
                  <a:lnTo>
                    <a:pt x="17628" y="1872"/>
                  </a:lnTo>
                  <a:lnTo>
                    <a:pt x="17628" y="1203"/>
                  </a:lnTo>
                  <a:close/>
                  <a:moveTo>
                    <a:pt x="19048" y="1203"/>
                  </a:moveTo>
                  <a:lnTo>
                    <a:pt x="19048" y="1872"/>
                  </a:lnTo>
                  <a:lnTo>
                    <a:pt x="18380" y="1872"/>
                  </a:lnTo>
                  <a:lnTo>
                    <a:pt x="18380" y="1203"/>
                  </a:lnTo>
                  <a:close/>
                  <a:moveTo>
                    <a:pt x="19800" y="1203"/>
                  </a:moveTo>
                  <a:lnTo>
                    <a:pt x="19800" y="1872"/>
                  </a:lnTo>
                  <a:lnTo>
                    <a:pt x="19132" y="1872"/>
                  </a:lnTo>
                  <a:lnTo>
                    <a:pt x="19132" y="1203"/>
                  </a:lnTo>
                  <a:close/>
                  <a:moveTo>
                    <a:pt x="20552" y="1203"/>
                  </a:moveTo>
                  <a:lnTo>
                    <a:pt x="20552" y="1872"/>
                  </a:lnTo>
                  <a:lnTo>
                    <a:pt x="19884" y="1872"/>
                  </a:lnTo>
                  <a:lnTo>
                    <a:pt x="19884" y="1203"/>
                  </a:lnTo>
                  <a:close/>
                  <a:moveTo>
                    <a:pt x="21304" y="1203"/>
                  </a:moveTo>
                  <a:lnTo>
                    <a:pt x="21304" y="1872"/>
                  </a:lnTo>
                  <a:lnTo>
                    <a:pt x="20635" y="1872"/>
                  </a:lnTo>
                  <a:lnTo>
                    <a:pt x="20635" y="1203"/>
                  </a:lnTo>
                  <a:close/>
                  <a:moveTo>
                    <a:pt x="22039" y="1203"/>
                  </a:moveTo>
                  <a:lnTo>
                    <a:pt x="22039" y="1872"/>
                  </a:lnTo>
                  <a:lnTo>
                    <a:pt x="21371" y="1872"/>
                  </a:lnTo>
                  <a:lnTo>
                    <a:pt x="21371" y="1203"/>
                  </a:lnTo>
                  <a:close/>
                  <a:moveTo>
                    <a:pt x="22808" y="1203"/>
                  </a:moveTo>
                  <a:lnTo>
                    <a:pt x="22808" y="1872"/>
                  </a:lnTo>
                  <a:lnTo>
                    <a:pt x="22139" y="1872"/>
                  </a:lnTo>
                  <a:lnTo>
                    <a:pt x="22139" y="1203"/>
                  </a:lnTo>
                  <a:close/>
                  <a:moveTo>
                    <a:pt x="23559" y="1203"/>
                  </a:moveTo>
                  <a:lnTo>
                    <a:pt x="23543" y="1872"/>
                  </a:lnTo>
                  <a:lnTo>
                    <a:pt x="22874" y="1872"/>
                  </a:lnTo>
                  <a:lnTo>
                    <a:pt x="22874" y="1203"/>
                  </a:lnTo>
                  <a:close/>
                  <a:moveTo>
                    <a:pt x="24295" y="1203"/>
                  </a:moveTo>
                  <a:lnTo>
                    <a:pt x="24295" y="1872"/>
                  </a:lnTo>
                  <a:lnTo>
                    <a:pt x="23626" y="1872"/>
                  </a:lnTo>
                  <a:lnTo>
                    <a:pt x="23626" y="1203"/>
                  </a:lnTo>
                  <a:close/>
                  <a:moveTo>
                    <a:pt x="25046" y="1203"/>
                  </a:moveTo>
                  <a:lnTo>
                    <a:pt x="25046" y="1872"/>
                  </a:lnTo>
                  <a:lnTo>
                    <a:pt x="24378" y="1872"/>
                  </a:lnTo>
                  <a:lnTo>
                    <a:pt x="24378" y="1203"/>
                  </a:lnTo>
                  <a:close/>
                  <a:moveTo>
                    <a:pt x="25798" y="1203"/>
                  </a:moveTo>
                  <a:lnTo>
                    <a:pt x="25798" y="1872"/>
                  </a:lnTo>
                  <a:lnTo>
                    <a:pt x="25130" y="1872"/>
                  </a:lnTo>
                  <a:lnTo>
                    <a:pt x="25130" y="1203"/>
                  </a:lnTo>
                  <a:close/>
                  <a:moveTo>
                    <a:pt x="26550" y="1203"/>
                  </a:moveTo>
                  <a:lnTo>
                    <a:pt x="26550" y="1872"/>
                  </a:lnTo>
                  <a:lnTo>
                    <a:pt x="25882" y="1872"/>
                  </a:lnTo>
                  <a:lnTo>
                    <a:pt x="25882" y="1203"/>
                  </a:lnTo>
                  <a:close/>
                  <a:moveTo>
                    <a:pt x="27302" y="1203"/>
                  </a:moveTo>
                  <a:lnTo>
                    <a:pt x="27302" y="1872"/>
                  </a:lnTo>
                  <a:lnTo>
                    <a:pt x="26634" y="1872"/>
                  </a:lnTo>
                  <a:lnTo>
                    <a:pt x="26634" y="1203"/>
                  </a:lnTo>
                  <a:close/>
                  <a:moveTo>
                    <a:pt x="28037" y="1203"/>
                  </a:moveTo>
                  <a:lnTo>
                    <a:pt x="28037" y="1872"/>
                  </a:lnTo>
                  <a:lnTo>
                    <a:pt x="27369" y="1872"/>
                  </a:lnTo>
                  <a:lnTo>
                    <a:pt x="27369" y="1203"/>
                  </a:lnTo>
                  <a:close/>
                  <a:moveTo>
                    <a:pt x="28789" y="1203"/>
                  </a:moveTo>
                  <a:lnTo>
                    <a:pt x="28789" y="1872"/>
                  </a:lnTo>
                  <a:lnTo>
                    <a:pt x="28121" y="1872"/>
                  </a:lnTo>
                  <a:lnTo>
                    <a:pt x="28121" y="1203"/>
                  </a:lnTo>
                  <a:close/>
                  <a:moveTo>
                    <a:pt x="29541" y="1203"/>
                  </a:moveTo>
                  <a:lnTo>
                    <a:pt x="29541" y="1872"/>
                  </a:lnTo>
                  <a:lnTo>
                    <a:pt x="28873" y="1872"/>
                  </a:lnTo>
                  <a:lnTo>
                    <a:pt x="28873" y="1203"/>
                  </a:lnTo>
                  <a:close/>
                  <a:moveTo>
                    <a:pt x="30293" y="1203"/>
                  </a:moveTo>
                  <a:lnTo>
                    <a:pt x="30293" y="1872"/>
                  </a:lnTo>
                  <a:lnTo>
                    <a:pt x="29625" y="1872"/>
                  </a:lnTo>
                  <a:lnTo>
                    <a:pt x="29625" y="1203"/>
                  </a:lnTo>
                  <a:close/>
                  <a:moveTo>
                    <a:pt x="31045" y="1203"/>
                  </a:moveTo>
                  <a:lnTo>
                    <a:pt x="31045" y="1872"/>
                  </a:lnTo>
                  <a:lnTo>
                    <a:pt x="30377" y="1872"/>
                  </a:lnTo>
                  <a:lnTo>
                    <a:pt x="30377" y="1203"/>
                  </a:lnTo>
                  <a:close/>
                  <a:moveTo>
                    <a:pt x="31797" y="1203"/>
                  </a:moveTo>
                  <a:lnTo>
                    <a:pt x="31797" y="1872"/>
                  </a:lnTo>
                  <a:lnTo>
                    <a:pt x="31128" y="1872"/>
                  </a:lnTo>
                  <a:lnTo>
                    <a:pt x="31128" y="1203"/>
                  </a:lnTo>
                  <a:close/>
                  <a:moveTo>
                    <a:pt x="32549" y="1203"/>
                  </a:moveTo>
                  <a:lnTo>
                    <a:pt x="32549" y="1872"/>
                  </a:lnTo>
                  <a:lnTo>
                    <a:pt x="31847" y="1872"/>
                  </a:lnTo>
                  <a:lnTo>
                    <a:pt x="31847" y="1203"/>
                  </a:lnTo>
                  <a:close/>
                  <a:moveTo>
                    <a:pt x="1070" y="1955"/>
                  </a:moveTo>
                  <a:lnTo>
                    <a:pt x="1070" y="2623"/>
                  </a:lnTo>
                  <a:lnTo>
                    <a:pt x="401" y="2623"/>
                  </a:lnTo>
                  <a:lnTo>
                    <a:pt x="401" y="1955"/>
                  </a:lnTo>
                  <a:close/>
                  <a:moveTo>
                    <a:pt x="1822" y="1955"/>
                  </a:moveTo>
                  <a:lnTo>
                    <a:pt x="1822" y="2623"/>
                  </a:lnTo>
                  <a:lnTo>
                    <a:pt x="1153" y="2623"/>
                  </a:lnTo>
                  <a:lnTo>
                    <a:pt x="1153" y="1955"/>
                  </a:lnTo>
                  <a:close/>
                  <a:moveTo>
                    <a:pt x="2573" y="1955"/>
                  </a:moveTo>
                  <a:lnTo>
                    <a:pt x="2573" y="2623"/>
                  </a:lnTo>
                  <a:lnTo>
                    <a:pt x="1905" y="2623"/>
                  </a:lnTo>
                  <a:lnTo>
                    <a:pt x="1905" y="1955"/>
                  </a:lnTo>
                  <a:close/>
                  <a:moveTo>
                    <a:pt x="3325" y="1955"/>
                  </a:moveTo>
                  <a:lnTo>
                    <a:pt x="3325" y="2623"/>
                  </a:lnTo>
                  <a:lnTo>
                    <a:pt x="2657" y="2623"/>
                  </a:lnTo>
                  <a:lnTo>
                    <a:pt x="2657" y="1955"/>
                  </a:lnTo>
                  <a:close/>
                  <a:moveTo>
                    <a:pt x="4077" y="1955"/>
                  </a:moveTo>
                  <a:lnTo>
                    <a:pt x="4077" y="2623"/>
                  </a:lnTo>
                  <a:lnTo>
                    <a:pt x="3409" y="2623"/>
                  </a:lnTo>
                  <a:lnTo>
                    <a:pt x="3409" y="1955"/>
                  </a:lnTo>
                  <a:close/>
                  <a:moveTo>
                    <a:pt x="4829" y="1955"/>
                  </a:moveTo>
                  <a:lnTo>
                    <a:pt x="4829" y="2623"/>
                  </a:lnTo>
                  <a:lnTo>
                    <a:pt x="4161" y="2623"/>
                  </a:lnTo>
                  <a:lnTo>
                    <a:pt x="4161" y="1955"/>
                  </a:lnTo>
                  <a:close/>
                  <a:moveTo>
                    <a:pt x="5564" y="1955"/>
                  </a:moveTo>
                  <a:lnTo>
                    <a:pt x="5564" y="2623"/>
                  </a:lnTo>
                  <a:lnTo>
                    <a:pt x="4896" y="2623"/>
                  </a:lnTo>
                  <a:lnTo>
                    <a:pt x="4896" y="1955"/>
                  </a:lnTo>
                  <a:close/>
                  <a:moveTo>
                    <a:pt x="6299" y="1955"/>
                  </a:moveTo>
                  <a:lnTo>
                    <a:pt x="6299" y="2623"/>
                  </a:lnTo>
                  <a:lnTo>
                    <a:pt x="5648" y="2623"/>
                  </a:lnTo>
                  <a:lnTo>
                    <a:pt x="5648" y="1955"/>
                  </a:lnTo>
                  <a:close/>
                  <a:moveTo>
                    <a:pt x="7068" y="1955"/>
                  </a:moveTo>
                  <a:lnTo>
                    <a:pt x="7068" y="2623"/>
                  </a:lnTo>
                  <a:lnTo>
                    <a:pt x="6400" y="2623"/>
                  </a:lnTo>
                  <a:lnTo>
                    <a:pt x="6400" y="1955"/>
                  </a:lnTo>
                  <a:close/>
                  <a:moveTo>
                    <a:pt x="7803" y="1955"/>
                  </a:moveTo>
                  <a:lnTo>
                    <a:pt x="7803" y="2623"/>
                  </a:lnTo>
                  <a:lnTo>
                    <a:pt x="7135" y="2623"/>
                  </a:lnTo>
                  <a:lnTo>
                    <a:pt x="7135" y="1955"/>
                  </a:lnTo>
                  <a:close/>
                  <a:moveTo>
                    <a:pt x="8572" y="1955"/>
                  </a:moveTo>
                  <a:lnTo>
                    <a:pt x="8572" y="2623"/>
                  </a:lnTo>
                  <a:lnTo>
                    <a:pt x="7904" y="2623"/>
                  </a:lnTo>
                  <a:lnTo>
                    <a:pt x="7904" y="1955"/>
                  </a:lnTo>
                  <a:close/>
                  <a:moveTo>
                    <a:pt x="9324" y="1955"/>
                  </a:moveTo>
                  <a:lnTo>
                    <a:pt x="9324" y="2623"/>
                  </a:lnTo>
                  <a:lnTo>
                    <a:pt x="8655" y="2623"/>
                  </a:lnTo>
                  <a:lnTo>
                    <a:pt x="8655" y="1955"/>
                  </a:lnTo>
                  <a:close/>
                  <a:moveTo>
                    <a:pt x="10076" y="1955"/>
                  </a:moveTo>
                  <a:lnTo>
                    <a:pt x="10076" y="2623"/>
                  </a:lnTo>
                  <a:lnTo>
                    <a:pt x="9407" y="2623"/>
                  </a:lnTo>
                  <a:lnTo>
                    <a:pt x="9407" y="1955"/>
                  </a:lnTo>
                  <a:close/>
                  <a:moveTo>
                    <a:pt x="10828" y="1955"/>
                  </a:moveTo>
                  <a:lnTo>
                    <a:pt x="10828" y="2623"/>
                  </a:lnTo>
                  <a:lnTo>
                    <a:pt x="10159" y="2623"/>
                  </a:lnTo>
                  <a:lnTo>
                    <a:pt x="10159" y="1955"/>
                  </a:lnTo>
                  <a:close/>
                  <a:moveTo>
                    <a:pt x="11546" y="1955"/>
                  </a:moveTo>
                  <a:lnTo>
                    <a:pt x="11546" y="2623"/>
                  </a:lnTo>
                  <a:lnTo>
                    <a:pt x="10878" y="2623"/>
                  </a:lnTo>
                  <a:lnTo>
                    <a:pt x="10878" y="1955"/>
                  </a:lnTo>
                  <a:close/>
                  <a:moveTo>
                    <a:pt x="12331" y="1955"/>
                  </a:moveTo>
                  <a:lnTo>
                    <a:pt x="12298" y="2623"/>
                  </a:lnTo>
                  <a:lnTo>
                    <a:pt x="11663" y="2623"/>
                  </a:lnTo>
                  <a:lnTo>
                    <a:pt x="11663" y="1955"/>
                  </a:lnTo>
                  <a:close/>
                  <a:moveTo>
                    <a:pt x="13050" y="1955"/>
                  </a:moveTo>
                  <a:lnTo>
                    <a:pt x="13050" y="2623"/>
                  </a:lnTo>
                  <a:lnTo>
                    <a:pt x="12381" y="2623"/>
                  </a:lnTo>
                  <a:lnTo>
                    <a:pt x="12381" y="1955"/>
                  </a:lnTo>
                  <a:close/>
                  <a:moveTo>
                    <a:pt x="13802" y="1955"/>
                  </a:moveTo>
                  <a:lnTo>
                    <a:pt x="13802" y="2623"/>
                  </a:lnTo>
                  <a:lnTo>
                    <a:pt x="13133" y="2623"/>
                  </a:lnTo>
                  <a:lnTo>
                    <a:pt x="13133" y="1955"/>
                  </a:lnTo>
                  <a:close/>
                  <a:moveTo>
                    <a:pt x="14587" y="1955"/>
                  </a:moveTo>
                  <a:lnTo>
                    <a:pt x="14554" y="2623"/>
                  </a:lnTo>
                  <a:lnTo>
                    <a:pt x="13885" y="2623"/>
                  </a:lnTo>
                  <a:lnTo>
                    <a:pt x="13885" y="1955"/>
                  </a:lnTo>
                  <a:close/>
                  <a:moveTo>
                    <a:pt x="15305" y="1955"/>
                  </a:moveTo>
                  <a:lnTo>
                    <a:pt x="15305" y="2623"/>
                  </a:lnTo>
                  <a:lnTo>
                    <a:pt x="14637" y="2623"/>
                  </a:lnTo>
                  <a:lnTo>
                    <a:pt x="14637" y="1955"/>
                  </a:lnTo>
                  <a:close/>
                  <a:moveTo>
                    <a:pt x="16057" y="1955"/>
                  </a:moveTo>
                  <a:lnTo>
                    <a:pt x="16057" y="2623"/>
                  </a:lnTo>
                  <a:lnTo>
                    <a:pt x="15389" y="2623"/>
                  </a:lnTo>
                  <a:lnTo>
                    <a:pt x="15389" y="1955"/>
                  </a:lnTo>
                  <a:close/>
                  <a:moveTo>
                    <a:pt x="16792" y="1955"/>
                  </a:moveTo>
                  <a:lnTo>
                    <a:pt x="16792" y="2623"/>
                  </a:lnTo>
                  <a:lnTo>
                    <a:pt x="16124" y="2623"/>
                  </a:lnTo>
                  <a:lnTo>
                    <a:pt x="16124" y="1955"/>
                  </a:lnTo>
                  <a:close/>
                  <a:moveTo>
                    <a:pt x="17544" y="1955"/>
                  </a:moveTo>
                  <a:lnTo>
                    <a:pt x="17544" y="2623"/>
                  </a:lnTo>
                  <a:lnTo>
                    <a:pt x="16876" y="2623"/>
                  </a:lnTo>
                  <a:lnTo>
                    <a:pt x="16876" y="1955"/>
                  </a:lnTo>
                  <a:close/>
                  <a:moveTo>
                    <a:pt x="18296" y="1955"/>
                  </a:moveTo>
                  <a:lnTo>
                    <a:pt x="18296" y="2623"/>
                  </a:lnTo>
                  <a:lnTo>
                    <a:pt x="17628" y="2623"/>
                  </a:lnTo>
                  <a:lnTo>
                    <a:pt x="17628" y="1955"/>
                  </a:lnTo>
                  <a:close/>
                  <a:moveTo>
                    <a:pt x="19048" y="1955"/>
                  </a:moveTo>
                  <a:lnTo>
                    <a:pt x="19048" y="2623"/>
                  </a:lnTo>
                  <a:lnTo>
                    <a:pt x="18380" y="2623"/>
                  </a:lnTo>
                  <a:lnTo>
                    <a:pt x="18380" y="1955"/>
                  </a:lnTo>
                  <a:close/>
                  <a:moveTo>
                    <a:pt x="19800" y="1955"/>
                  </a:moveTo>
                  <a:lnTo>
                    <a:pt x="19800" y="2623"/>
                  </a:lnTo>
                  <a:lnTo>
                    <a:pt x="19132" y="2623"/>
                  </a:lnTo>
                  <a:lnTo>
                    <a:pt x="19132" y="1955"/>
                  </a:lnTo>
                  <a:close/>
                  <a:moveTo>
                    <a:pt x="20552" y="1955"/>
                  </a:moveTo>
                  <a:lnTo>
                    <a:pt x="20552" y="2623"/>
                  </a:lnTo>
                  <a:lnTo>
                    <a:pt x="19884" y="2623"/>
                  </a:lnTo>
                  <a:lnTo>
                    <a:pt x="19884" y="1955"/>
                  </a:lnTo>
                  <a:close/>
                  <a:moveTo>
                    <a:pt x="21304" y="1955"/>
                  </a:moveTo>
                  <a:lnTo>
                    <a:pt x="21304" y="2623"/>
                  </a:lnTo>
                  <a:lnTo>
                    <a:pt x="20635" y="2623"/>
                  </a:lnTo>
                  <a:lnTo>
                    <a:pt x="20635" y="1955"/>
                  </a:lnTo>
                  <a:close/>
                  <a:moveTo>
                    <a:pt x="22039" y="1955"/>
                  </a:moveTo>
                  <a:lnTo>
                    <a:pt x="22039" y="2623"/>
                  </a:lnTo>
                  <a:lnTo>
                    <a:pt x="21371" y="2623"/>
                  </a:lnTo>
                  <a:lnTo>
                    <a:pt x="21371" y="1955"/>
                  </a:lnTo>
                  <a:close/>
                  <a:moveTo>
                    <a:pt x="22791" y="1955"/>
                  </a:moveTo>
                  <a:lnTo>
                    <a:pt x="22791" y="2623"/>
                  </a:lnTo>
                  <a:lnTo>
                    <a:pt x="22122" y="2623"/>
                  </a:lnTo>
                  <a:lnTo>
                    <a:pt x="22122" y="1955"/>
                  </a:lnTo>
                  <a:close/>
                  <a:moveTo>
                    <a:pt x="23559" y="1955"/>
                  </a:moveTo>
                  <a:lnTo>
                    <a:pt x="23543" y="2623"/>
                  </a:lnTo>
                  <a:lnTo>
                    <a:pt x="22874" y="2623"/>
                  </a:lnTo>
                  <a:lnTo>
                    <a:pt x="22874" y="1955"/>
                  </a:lnTo>
                  <a:close/>
                  <a:moveTo>
                    <a:pt x="24295" y="1955"/>
                  </a:moveTo>
                  <a:lnTo>
                    <a:pt x="24295" y="2623"/>
                  </a:lnTo>
                  <a:lnTo>
                    <a:pt x="23626" y="2623"/>
                  </a:lnTo>
                  <a:lnTo>
                    <a:pt x="23626" y="1955"/>
                  </a:lnTo>
                  <a:close/>
                  <a:moveTo>
                    <a:pt x="25046" y="1955"/>
                  </a:moveTo>
                  <a:lnTo>
                    <a:pt x="25046" y="2623"/>
                  </a:lnTo>
                  <a:lnTo>
                    <a:pt x="24378" y="2623"/>
                  </a:lnTo>
                  <a:lnTo>
                    <a:pt x="24378" y="1955"/>
                  </a:lnTo>
                  <a:close/>
                  <a:moveTo>
                    <a:pt x="25798" y="1955"/>
                  </a:moveTo>
                  <a:lnTo>
                    <a:pt x="25798" y="2623"/>
                  </a:lnTo>
                  <a:lnTo>
                    <a:pt x="25130" y="2623"/>
                  </a:lnTo>
                  <a:lnTo>
                    <a:pt x="25130" y="1955"/>
                  </a:lnTo>
                  <a:close/>
                  <a:moveTo>
                    <a:pt x="26550" y="1955"/>
                  </a:moveTo>
                  <a:lnTo>
                    <a:pt x="26550" y="2623"/>
                  </a:lnTo>
                  <a:lnTo>
                    <a:pt x="25882" y="2623"/>
                  </a:lnTo>
                  <a:lnTo>
                    <a:pt x="25882" y="1955"/>
                  </a:lnTo>
                  <a:close/>
                  <a:moveTo>
                    <a:pt x="27285" y="1955"/>
                  </a:moveTo>
                  <a:lnTo>
                    <a:pt x="27285" y="2623"/>
                  </a:lnTo>
                  <a:lnTo>
                    <a:pt x="26617" y="2623"/>
                  </a:lnTo>
                  <a:lnTo>
                    <a:pt x="26617" y="1955"/>
                  </a:lnTo>
                  <a:close/>
                  <a:moveTo>
                    <a:pt x="28037" y="1955"/>
                  </a:moveTo>
                  <a:lnTo>
                    <a:pt x="28037" y="2623"/>
                  </a:lnTo>
                  <a:lnTo>
                    <a:pt x="27369" y="2623"/>
                  </a:lnTo>
                  <a:lnTo>
                    <a:pt x="27369" y="1955"/>
                  </a:lnTo>
                  <a:close/>
                  <a:moveTo>
                    <a:pt x="28789" y="1955"/>
                  </a:moveTo>
                  <a:lnTo>
                    <a:pt x="28789" y="2623"/>
                  </a:lnTo>
                  <a:lnTo>
                    <a:pt x="28121" y="2623"/>
                  </a:lnTo>
                  <a:lnTo>
                    <a:pt x="28121" y="1955"/>
                  </a:lnTo>
                  <a:close/>
                  <a:moveTo>
                    <a:pt x="29541" y="1955"/>
                  </a:moveTo>
                  <a:lnTo>
                    <a:pt x="29541" y="2623"/>
                  </a:lnTo>
                  <a:lnTo>
                    <a:pt x="28873" y="2623"/>
                  </a:lnTo>
                  <a:lnTo>
                    <a:pt x="28873" y="1955"/>
                  </a:lnTo>
                  <a:close/>
                  <a:moveTo>
                    <a:pt x="30293" y="1955"/>
                  </a:moveTo>
                  <a:lnTo>
                    <a:pt x="30293" y="2623"/>
                  </a:lnTo>
                  <a:lnTo>
                    <a:pt x="29625" y="2623"/>
                  </a:lnTo>
                  <a:lnTo>
                    <a:pt x="29625" y="1955"/>
                  </a:lnTo>
                  <a:close/>
                  <a:moveTo>
                    <a:pt x="31045" y="1955"/>
                  </a:moveTo>
                  <a:lnTo>
                    <a:pt x="31045" y="2623"/>
                  </a:lnTo>
                  <a:lnTo>
                    <a:pt x="30377" y="2623"/>
                  </a:lnTo>
                  <a:lnTo>
                    <a:pt x="30377" y="1955"/>
                  </a:lnTo>
                  <a:close/>
                  <a:moveTo>
                    <a:pt x="31797" y="1955"/>
                  </a:moveTo>
                  <a:lnTo>
                    <a:pt x="31797" y="2623"/>
                  </a:lnTo>
                  <a:lnTo>
                    <a:pt x="31128" y="2623"/>
                  </a:lnTo>
                  <a:lnTo>
                    <a:pt x="31128" y="1955"/>
                  </a:lnTo>
                  <a:close/>
                  <a:moveTo>
                    <a:pt x="32549" y="1955"/>
                  </a:moveTo>
                  <a:lnTo>
                    <a:pt x="32549" y="2623"/>
                  </a:lnTo>
                  <a:lnTo>
                    <a:pt x="31847" y="2623"/>
                  </a:lnTo>
                  <a:lnTo>
                    <a:pt x="31847" y="1955"/>
                  </a:lnTo>
                  <a:close/>
                  <a:moveTo>
                    <a:pt x="1070" y="2707"/>
                  </a:moveTo>
                  <a:lnTo>
                    <a:pt x="1070" y="3375"/>
                  </a:lnTo>
                  <a:lnTo>
                    <a:pt x="401" y="3375"/>
                  </a:lnTo>
                  <a:lnTo>
                    <a:pt x="401" y="2707"/>
                  </a:lnTo>
                  <a:close/>
                  <a:moveTo>
                    <a:pt x="1822" y="2707"/>
                  </a:moveTo>
                  <a:lnTo>
                    <a:pt x="1822" y="3375"/>
                  </a:lnTo>
                  <a:lnTo>
                    <a:pt x="1153" y="3375"/>
                  </a:lnTo>
                  <a:lnTo>
                    <a:pt x="1153" y="2707"/>
                  </a:lnTo>
                  <a:close/>
                  <a:moveTo>
                    <a:pt x="2573" y="2707"/>
                  </a:moveTo>
                  <a:lnTo>
                    <a:pt x="2573" y="3375"/>
                  </a:lnTo>
                  <a:lnTo>
                    <a:pt x="1905" y="3375"/>
                  </a:lnTo>
                  <a:lnTo>
                    <a:pt x="1905" y="2707"/>
                  </a:lnTo>
                  <a:close/>
                  <a:moveTo>
                    <a:pt x="3325" y="2707"/>
                  </a:moveTo>
                  <a:lnTo>
                    <a:pt x="3325" y="3375"/>
                  </a:lnTo>
                  <a:lnTo>
                    <a:pt x="2657" y="3375"/>
                  </a:lnTo>
                  <a:lnTo>
                    <a:pt x="2657" y="2707"/>
                  </a:lnTo>
                  <a:close/>
                  <a:moveTo>
                    <a:pt x="4077" y="2707"/>
                  </a:moveTo>
                  <a:lnTo>
                    <a:pt x="4077" y="3375"/>
                  </a:lnTo>
                  <a:lnTo>
                    <a:pt x="3409" y="3375"/>
                  </a:lnTo>
                  <a:lnTo>
                    <a:pt x="3409" y="2707"/>
                  </a:lnTo>
                  <a:close/>
                  <a:moveTo>
                    <a:pt x="4829" y="2707"/>
                  </a:moveTo>
                  <a:lnTo>
                    <a:pt x="4829" y="3375"/>
                  </a:lnTo>
                  <a:lnTo>
                    <a:pt x="4161" y="3375"/>
                  </a:lnTo>
                  <a:lnTo>
                    <a:pt x="4161" y="2707"/>
                  </a:lnTo>
                  <a:close/>
                  <a:moveTo>
                    <a:pt x="5564" y="2707"/>
                  </a:moveTo>
                  <a:lnTo>
                    <a:pt x="5564" y="3375"/>
                  </a:lnTo>
                  <a:lnTo>
                    <a:pt x="4896" y="3375"/>
                  </a:lnTo>
                  <a:lnTo>
                    <a:pt x="4896" y="2707"/>
                  </a:lnTo>
                  <a:close/>
                  <a:moveTo>
                    <a:pt x="6299" y="2707"/>
                  </a:moveTo>
                  <a:lnTo>
                    <a:pt x="6299" y="3375"/>
                  </a:lnTo>
                  <a:lnTo>
                    <a:pt x="5648" y="3375"/>
                  </a:lnTo>
                  <a:lnTo>
                    <a:pt x="5648" y="2707"/>
                  </a:lnTo>
                  <a:close/>
                  <a:moveTo>
                    <a:pt x="7068" y="2707"/>
                  </a:moveTo>
                  <a:lnTo>
                    <a:pt x="7068" y="3375"/>
                  </a:lnTo>
                  <a:lnTo>
                    <a:pt x="6400" y="3375"/>
                  </a:lnTo>
                  <a:lnTo>
                    <a:pt x="6400" y="2707"/>
                  </a:lnTo>
                  <a:close/>
                  <a:moveTo>
                    <a:pt x="7803" y="2707"/>
                  </a:moveTo>
                  <a:lnTo>
                    <a:pt x="7803" y="3375"/>
                  </a:lnTo>
                  <a:lnTo>
                    <a:pt x="7135" y="3375"/>
                  </a:lnTo>
                  <a:lnTo>
                    <a:pt x="7135" y="2707"/>
                  </a:lnTo>
                  <a:close/>
                  <a:moveTo>
                    <a:pt x="8572" y="2707"/>
                  </a:moveTo>
                  <a:lnTo>
                    <a:pt x="8572" y="3375"/>
                  </a:lnTo>
                  <a:lnTo>
                    <a:pt x="7904" y="3375"/>
                  </a:lnTo>
                  <a:lnTo>
                    <a:pt x="7904" y="2707"/>
                  </a:lnTo>
                  <a:close/>
                  <a:moveTo>
                    <a:pt x="9324" y="2707"/>
                  </a:moveTo>
                  <a:lnTo>
                    <a:pt x="9324" y="3375"/>
                  </a:lnTo>
                  <a:lnTo>
                    <a:pt x="8655" y="3375"/>
                  </a:lnTo>
                  <a:lnTo>
                    <a:pt x="8655" y="2707"/>
                  </a:lnTo>
                  <a:close/>
                  <a:moveTo>
                    <a:pt x="10076" y="2707"/>
                  </a:moveTo>
                  <a:lnTo>
                    <a:pt x="10076" y="3375"/>
                  </a:lnTo>
                  <a:lnTo>
                    <a:pt x="9407" y="3375"/>
                  </a:lnTo>
                  <a:lnTo>
                    <a:pt x="9407" y="2707"/>
                  </a:lnTo>
                  <a:close/>
                  <a:moveTo>
                    <a:pt x="10828" y="2707"/>
                  </a:moveTo>
                  <a:lnTo>
                    <a:pt x="10828" y="3375"/>
                  </a:lnTo>
                  <a:lnTo>
                    <a:pt x="10159" y="3375"/>
                  </a:lnTo>
                  <a:lnTo>
                    <a:pt x="10159" y="2707"/>
                  </a:lnTo>
                  <a:close/>
                  <a:moveTo>
                    <a:pt x="11546" y="2707"/>
                  </a:moveTo>
                  <a:lnTo>
                    <a:pt x="11546" y="3375"/>
                  </a:lnTo>
                  <a:lnTo>
                    <a:pt x="10878" y="3375"/>
                  </a:lnTo>
                  <a:lnTo>
                    <a:pt x="10878" y="2707"/>
                  </a:lnTo>
                  <a:close/>
                  <a:moveTo>
                    <a:pt x="12331" y="2707"/>
                  </a:moveTo>
                  <a:lnTo>
                    <a:pt x="12298" y="3375"/>
                  </a:lnTo>
                  <a:lnTo>
                    <a:pt x="11663" y="3375"/>
                  </a:lnTo>
                  <a:lnTo>
                    <a:pt x="11663" y="2707"/>
                  </a:lnTo>
                  <a:close/>
                  <a:moveTo>
                    <a:pt x="13050" y="2707"/>
                  </a:moveTo>
                  <a:lnTo>
                    <a:pt x="13050" y="3375"/>
                  </a:lnTo>
                  <a:lnTo>
                    <a:pt x="12381" y="3375"/>
                  </a:lnTo>
                  <a:lnTo>
                    <a:pt x="12381" y="2707"/>
                  </a:lnTo>
                  <a:close/>
                  <a:moveTo>
                    <a:pt x="13802" y="2707"/>
                  </a:moveTo>
                  <a:lnTo>
                    <a:pt x="13802" y="3375"/>
                  </a:lnTo>
                  <a:lnTo>
                    <a:pt x="13133" y="3375"/>
                  </a:lnTo>
                  <a:lnTo>
                    <a:pt x="13133" y="2707"/>
                  </a:lnTo>
                  <a:close/>
                  <a:moveTo>
                    <a:pt x="14587" y="2707"/>
                  </a:moveTo>
                  <a:lnTo>
                    <a:pt x="14554" y="3375"/>
                  </a:lnTo>
                  <a:lnTo>
                    <a:pt x="13885" y="3375"/>
                  </a:lnTo>
                  <a:lnTo>
                    <a:pt x="13885" y="2707"/>
                  </a:lnTo>
                  <a:close/>
                  <a:moveTo>
                    <a:pt x="15305" y="2707"/>
                  </a:moveTo>
                  <a:lnTo>
                    <a:pt x="15305" y="3375"/>
                  </a:lnTo>
                  <a:lnTo>
                    <a:pt x="14637" y="3375"/>
                  </a:lnTo>
                  <a:lnTo>
                    <a:pt x="14637" y="2707"/>
                  </a:lnTo>
                  <a:close/>
                  <a:moveTo>
                    <a:pt x="16057" y="2707"/>
                  </a:moveTo>
                  <a:lnTo>
                    <a:pt x="16057" y="3375"/>
                  </a:lnTo>
                  <a:lnTo>
                    <a:pt x="15389" y="3375"/>
                  </a:lnTo>
                  <a:lnTo>
                    <a:pt x="15389" y="2707"/>
                  </a:lnTo>
                  <a:close/>
                  <a:moveTo>
                    <a:pt x="16792" y="2707"/>
                  </a:moveTo>
                  <a:lnTo>
                    <a:pt x="16792" y="3375"/>
                  </a:lnTo>
                  <a:lnTo>
                    <a:pt x="16124" y="3375"/>
                  </a:lnTo>
                  <a:lnTo>
                    <a:pt x="16124" y="2707"/>
                  </a:lnTo>
                  <a:close/>
                  <a:moveTo>
                    <a:pt x="17544" y="2707"/>
                  </a:moveTo>
                  <a:lnTo>
                    <a:pt x="17544" y="3375"/>
                  </a:lnTo>
                  <a:lnTo>
                    <a:pt x="16876" y="3375"/>
                  </a:lnTo>
                  <a:lnTo>
                    <a:pt x="16876" y="2707"/>
                  </a:lnTo>
                  <a:close/>
                  <a:moveTo>
                    <a:pt x="18296" y="2707"/>
                  </a:moveTo>
                  <a:lnTo>
                    <a:pt x="18296" y="3375"/>
                  </a:lnTo>
                  <a:lnTo>
                    <a:pt x="17628" y="3375"/>
                  </a:lnTo>
                  <a:lnTo>
                    <a:pt x="17628" y="2707"/>
                  </a:lnTo>
                  <a:close/>
                  <a:moveTo>
                    <a:pt x="19048" y="2707"/>
                  </a:moveTo>
                  <a:lnTo>
                    <a:pt x="19048" y="3375"/>
                  </a:lnTo>
                  <a:lnTo>
                    <a:pt x="18380" y="3375"/>
                  </a:lnTo>
                  <a:lnTo>
                    <a:pt x="18380" y="2707"/>
                  </a:lnTo>
                  <a:close/>
                  <a:moveTo>
                    <a:pt x="19800" y="2707"/>
                  </a:moveTo>
                  <a:lnTo>
                    <a:pt x="19800" y="3375"/>
                  </a:lnTo>
                  <a:lnTo>
                    <a:pt x="19132" y="3375"/>
                  </a:lnTo>
                  <a:lnTo>
                    <a:pt x="19132" y="2707"/>
                  </a:lnTo>
                  <a:close/>
                  <a:moveTo>
                    <a:pt x="20552" y="2707"/>
                  </a:moveTo>
                  <a:lnTo>
                    <a:pt x="20552" y="3375"/>
                  </a:lnTo>
                  <a:lnTo>
                    <a:pt x="19884" y="3375"/>
                  </a:lnTo>
                  <a:lnTo>
                    <a:pt x="19884" y="2707"/>
                  </a:lnTo>
                  <a:close/>
                  <a:moveTo>
                    <a:pt x="21304" y="2707"/>
                  </a:moveTo>
                  <a:lnTo>
                    <a:pt x="21304" y="3375"/>
                  </a:lnTo>
                  <a:lnTo>
                    <a:pt x="20635" y="3375"/>
                  </a:lnTo>
                  <a:lnTo>
                    <a:pt x="20635" y="2707"/>
                  </a:lnTo>
                  <a:close/>
                  <a:moveTo>
                    <a:pt x="22039" y="2707"/>
                  </a:moveTo>
                  <a:lnTo>
                    <a:pt x="22039" y="3375"/>
                  </a:lnTo>
                  <a:lnTo>
                    <a:pt x="21371" y="3375"/>
                  </a:lnTo>
                  <a:lnTo>
                    <a:pt x="21371" y="2707"/>
                  </a:lnTo>
                  <a:close/>
                  <a:moveTo>
                    <a:pt x="22791" y="2707"/>
                  </a:moveTo>
                  <a:lnTo>
                    <a:pt x="22791" y="3375"/>
                  </a:lnTo>
                  <a:lnTo>
                    <a:pt x="22122" y="3375"/>
                  </a:lnTo>
                  <a:lnTo>
                    <a:pt x="22122" y="2707"/>
                  </a:lnTo>
                  <a:close/>
                  <a:moveTo>
                    <a:pt x="23559" y="2707"/>
                  </a:moveTo>
                  <a:lnTo>
                    <a:pt x="23543" y="3375"/>
                  </a:lnTo>
                  <a:lnTo>
                    <a:pt x="22874" y="3375"/>
                  </a:lnTo>
                  <a:lnTo>
                    <a:pt x="22874" y="2707"/>
                  </a:lnTo>
                  <a:close/>
                  <a:moveTo>
                    <a:pt x="24295" y="2707"/>
                  </a:moveTo>
                  <a:lnTo>
                    <a:pt x="24295" y="3375"/>
                  </a:lnTo>
                  <a:lnTo>
                    <a:pt x="23626" y="3375"/>
                  </a:lnTo>
                  <a:lnTo>
                    <a:pt x="23626" y="2707"/>
                  </a:lnTo>
                  <a:close/>
                  <a:moveTo>
                    <a:pt x="25046" y="2707"/>
                  </a:moveTo>
                  <a:lnTo>
                    <a:pt x="25046" y="3375"/>
                  </a:lnTo>
                  <a:lnTo>
                    <a:pt x="24378" y="3375"/>
                  </a:lnTo>
                  <a:lnTo>
                    <a:pt x="24378" y="2707"/>
                  </a:lnTo>
                  <a:close/>
                  <a:moveTo>
                    <a:pt x="25798" y="2707"/>
                  </a:moveTo>
                  <a:lnTo>
                    <a:pt x="25798" y="3375"/>
                  </a:lnTo>
                  <a:lnTo>
                    <a:pt x="25130" y="3375"/>
                  </a:lnTo>
                  <a:lnTo>
                    <a:pt x="25130" y="2707"/>
                  </a:lnTo>
                  <a:close/>
                  <a:moveTo>
                    <a:pt x="26550" y="2707"/>
                  </a:moveTo>
                  <a:lnTo>
                    <a:pt x="26550" y="3375"/>
                  </a:lnTo>
                  <a:lnTo>
                    <a:pt x="25882" y="3375"/>
                  </a:lnTo>
                  <a:lnTo>
                    <a:pt x="25882" y="2707"/>
                  </a:lnTo>
                  <a:close/>
                  <a:moveTo>
                    <a:pt x="27285" y="2707"/>
                  </a:moveTo>
                  <a:lnTo>
                    <a:pt x="27285" y="3375"/>
                  </a:lnTo>
                  <a:lnTo>
                    <a:pt x="26617" y="3375"/>
                  </a:lnTo>
                  <a:lnTo>
                    <a:pt x="26617" y="2707"/>
                  </a:lnTo>
                  <a:close/>
                  <a:moveTo>
                    <a:pt x="28037" y="2707"/>
                  </a:moveTo>
                  <a:lnTo>
                    <a:pt x="28037" y="3375"/>
                  </a:lnTo>
                  <a:lnTo>
                    <a:pt x="27369" y="3375"/>
                  </a:lnTo>
                  <a:lnTo>
                    <a:pt x="27369" y="2707"/>
                  </a:lnTo>
                  <a:close/>
                  <a:moveTo>
                    <a:pt x="28789" y="2707"/>
                  </a:moveTo>
                  <a:lnTo>
                    <a:pt x="28789" y="3375"/>
                  </a:lnTo>
                  <a:lnTo>
                    <a:pt x="28121" y="3375"/>
                  </a:lnTo>
                  <a:lnTo>
                    <a:pt x="28121" y="2707"/>
                  </a:lnTo>
                  <a:close/>
                  <a:moveTo>
                    <a:pt x="29541" y="2707"/>
                  </a:moveTo>
                  <a:lnTo>
                    <a:pt x="29541" y="3375"/>
                  </a:lnTo>
                  <a:lnTo>
                    <a:pt x="28873" y="3375"/>
                  </a:lnTo>
                  <a:lnTo>
                    <a:pt x="28873" y="2707"/>
                  </a:lnTo>
                  <a:close/>
                  <a:moveTo>
                    <a:pt x="30293" y="2707"/>
                  </a:moveTo>
                  <a:lnTo>
                    <a:pt x="30293" y="3375"/>
                  </a:lnTo>
                  <a:lnTo>
                    <a:pt x="29625" y="3375"/>
                  </a:lnTo>
                  <a:lnTo>
                    <a:pt x="29625" y="2707"/>
                  </a:lnTo>
                  <a:close/>
                  <a:moveTo>
                    <a:pt x="31045" y="2707"/>
                  </a:moveTo>
                  <a:lnTo>
                    <a:pt x="31045" y="3375"/>
                  </a:lnTo>
                  <a:lnTo>
                    <a:pt x="30377" y="3375"/>
                  </a:lnTo>
                  <a:lnTo>
                    <a:pt x="30377" y="2707"/>
                  </a:lnTo>
                  <a:close/>
                  <a:moveTo>
                    <a:pt x="31797" y="2707"/>
                  </a:moveTo>
                  <a:lnTo>
                    <a:pt x="31797" y="3375"/>
                  </a:lnTo>
                  <a:lnTo>
                    <a:pt x="31128" y="3375"/>
                  </a:lnTo>
                  <a:lnTo>
                    <a:pt x="31128" y="2707"/>
                  </a:lnTo>
                  <a:close/>
                  <a:moveTo>
                    <a:pt x="32549" y="2707"/>
                  </a:moveTo>
                  <a:lnTo>
                    <a:pt x="32549" y="3375"/>
                  </a:lnTo>
                  <a:lnTo>
                    <a:pt x="31847" y="3375"/>
                  </a:lnTo>
                  <a:lnTo>
                    <a:pt x="31847" y="2707"/>
                  </a:lnTo>
                  <a:close/>
                  <a:moveTo>
                    <a:pt x="1070" y="3442"/>
                  </a:moveTo>
                  <a:lnTo>
                    <a:pt x="1070" y="4110"/>
                  </a:lnTo>
                  <a:lnTo>
                    <a:pt x="401" y="4110"/>
                  </a:lnTo>
                  <a:lnTo>
                    <a:pt x="401" y="3442"/>
                  </a:lnTo>
                  <a:close/>
                  <a:moveTo>
                    <a:pt x="1822" y="3442"/>
                  </a:moveTo>
                  <a:lnTo>
                    <a:pt x="1822" y="4110"/>
                  </a:lnTo>
                  <a:lnTo>
                    <a:pt x="1153" y="4110"/>
                  </a:lnTo>
                  <a:lnTo>
                    <a:pt x="1153" y="3442"/>
                  </a:lnTo>
                  <a:close/>
                  <a:moveTo>
                    <a:pt x="2573" y="3442"/>
                  </a:moveTo>
                  <a:lnTo>
                    <a:pt x="2573" y="4110"/>
                  </a:lnTo>
                  <a:lnTo>
                    <a:pt x="1905" y="4110"/>
                  </a:lnTo>
                  <a:lnTo>
                    <a:pt x="1905" y="3442"/>
                  </a:lnTo>
                  <a:close/>
                  <a:moveTo>
                    <a:pt x="4077" y="3442"/>
                  </a:moveTo>
                  <a:lnTo>
                    <a:pt x="4077" y="4110"/>
                  </a:lnTo>
                  <a:lnTo>
                    <a:pt x="3409" y="4110"/>
                  </a:lnTo>
                  <a:lnTo>
                    <a:pt x="3409" y="3442"/>
                  </a:lnTo>
                  <a:close/>
                  <a:moveTo>
                    <a:pt x="4829" y="3442"/>
                  </a:moveTo>
                  <a:lnTo>
                    <a:pt x="4829" y="4110"/>
                  </a:lnTo>
                  <a:lnTo>
                    <a:pt x="4161" y="4110"/>
                  </a:lnTo>
                  <a:lnTo>
                    <a:pt x="4161" y="3442"/>
                  </a:lnTo>
                  <a:close/>
                  <a:moveTo>
                    <a:pt x="5564" y="3442"/>
                  </a:moveTo>
                  <a:lnTo>
                    <a:pt x="5564" y="4110"/>
                  </a:lnTo>
                  <a:lnTo>
                    <a:pt x="4896" y="4110"/>
                  </a:lnTo>
                  <a:lnTo>
                    <a:pt x="4896" y="3442"/>
                  </a:lnTo>
                  <a:close/>
                  <a:moveTo>
                    <a:pt x="7068" y="3442"/>
                  </a:moveTo>
                  <a:lnTo>
                    <a:pt x="7068" y="4110"/>
                  </a:lnTo>
                  <a:lnTo>
                    <a:pt x="6400" y="4110"/>
                  </a:lnTo>
                  <a:lnTo>
                    <a:pt x="6400" y="3442"/>
                  </a:lnTo>
                  <a:close/>
                  <a:moveTo>
                    <a:pt x="8572" y="3442"/>
                  </a:moveTo>
                  <a:lnTo>
                    <a:pt x="8572" y="4110"/>
                  </a:lnTo>
                  <a:lnTo>
                    <a:pt x="7904" y="4110"/>
                  </a:lnTo>
                  <a:lnTo>
                    <a:pt x="7904" y="3442"/>
                  </a:lnTo>
                  <a:close/>
                  <a:moveTo>
                    <a:pt x="10076" y="3442"/>
                  </a:moveTo>
                  <a:lnTo>
                    <a:pt x="10076" y="4110"/>
                  </a:lnTo>
                  <a:lnTo>
                    <a:pt x="9407" y="4110"/>
                  </a:lnTo>
                  <a:lnTo>
                    <a:pt x="9407" y="3442"/>
                  </a:lnTo>
                  <a:close/>
                  <a:moveTo>
                    <a:pt x="11546" y="3442"/>
                  </a:moveTo>
                  <a:lnTo>
                    <a:pt x="11546" y="4110"/>
                  </a:lnTo>
                  <a:lnTo>
                    <a:pt x="10878" y="4110"/>
                  </a:lnTo>
                  <a:lnTo>
                    <a:pt x="10878" y="3442"/>
                  </a:lnTo>
                  <a:close/>
                  <a:moveTo>
                    <a:pt x="12331" y="3442"/>
                  </a:moveTo>
                  <a:lnTo>
                    <a:pt x="12298" y="4110"/>
                  </a:lnTo>
                  <a:lnTo>
                    <a:pt x="11663" y="4110"/>
                  </a:lnTo>
                  <a:lnTo>
                    <a:pt x="11663" y="3442"/>
                  </a:lnTo>
                  <a:close/>
                  <a:moveTo>
                    <a:pt x="13050" y="3442"/>
                  </a:moveTo>
                  <a:lnTo>
                    <a:pt x="13050" y="4110"/>
                  </a:lnTo>
                  <a:lnTo>
                    <a:pt x="12381" y="4110"/>
                  </a:lnTo>
                  <a:lnTo>
                    <a:pt x="12381" y="3442"/>
                  </a:lnTo>
                  <a:close/>
                  <a:moveTo>
                    <a:pt x="14587" y="3442"/>
                  </a:moveTo>
                  <a:lnTo>
                    <a:pt x="14554" y="4110"/>
                  </a:lnTo>
                  <a:lnTo>
                    <a:pt x="13885" y="4110"/>
                  </a:lnTo>
                  <a:lnTo>
                    <a:pt x="13885" y="3442"/>
                  </a:lnTo>
                  <a:close/>
                  <a:moveTo>
                    <a:pt x="16057" y="3442"/>
                  </a:moveTo>
                  <a:lnTo>
                    <a:pt x="16057" y="4110"/>
                  </a:lnTo>
                  <a:lnTo>
                    <a:pt x="15389" y="4110"/>
                  </a:lnTo>
                  <a:lnTo>
                    <a:pt x="15389" y="3442"/>
                  </a:lnTo>
                  <a:close/>
                  <a:moveTo>
                    <a:pt x="17544" y="3442"/>
                  </a:moveTo>
                  <a:lnTo>
                    <a:pt x="17544" y="4110"/>
                  </a:lnTo>
                  <a:lnTo>
                    <a:pt x="16876" y="4110"/>
                  </a:lnTo>
                  <a:lnTo>
                    <a:pt x="16876" y="3442"/>
                  </a:lnTo>
                  <a:close/>
                  <a:moveTo>
                    <a:pt x="19048" y="3442"/>
                  </a:moveTo>
                  <a:lnTo>
                    <a:pt x="19048" y="4110"/>
                  </a:lnTo>
                  <a:lnTo>
                    <a:pt x="18380" y="4110"/>
                  </a:lnTo>
                  <a:lnTo>
                    <a:pt x="18380" y="3442"/>
                  </a:lnTo>
                  <a:close/>
                  <a:moveTo>
                    <a:pt x="20552" y="3442"/>
                  </a:moveTo>
                  <a:lnTo>
                    <a:pt x="20552" y="4110"/>
                  </a:lnTo>
                  <a:lnTo>
                    <a:pt x="19884" y="4110"/>
                  </a:lnTo>
                  <a:lnTo>
                    <a:pt x="19884" y="3442"/>
                  </a:lnTo>
                  <a:close/>
                  <a:moveTo>
                    <a:pt x="21304" y="3442"/>
                  </a:moveTo>
                  <a:lnTo>
                    <a:pt x="21304" y="4110"/>
                  </a:lnTo>
                  <a:lnTo>
                    <a:pt x="20635" y="4110"/>
                  </a:lnTo>
                  <a:lnTo>
                    <a:pt x="20635" y="3442"/>
                  </a:lnTo>
                  <a:close/>
                  <a:moveTo>
                    <a:pt x="22039" y="3442"/>
                  </a:moveTo>
                  <a:lnTo>
                    <a:pt x="22039" y="4110"/>
                  </a:lnTo>
                  <a:lnTo>
                    <a:pt x="21371" y="4110"/>
                  </a:lnTo>
                  <a:lnTo>
                    <a:pt x="21371" y="3442"/>
                  </a:lnTo>
                  <a:close/>
                  <a:moveTo>
                    <a:pt x="23559" y="3442"/>
                  </a:moveTo>
                  <a:lnTo>
                    <a:pt x="23543" y="4110"/>
                  </a:lnTo>
                  <a:lnTo>
                    <a:pt x="22874" y="4110"/>
                  </a:lnTo>
                  <a:lnTo>
                    <a:pt x="22874" y="3442"/>
                  </a:lnTo>
                  <a:close/>
                  <a:moveTo>
                    <a:pt x="25046" y="3442"/>
                  </a:moveTo>
                  <a:lnTo>
                    <a:pt x="25046" y="4110"/>
                  </a:lnTo>
                  <a:lnTo>
                    <a:pt x="24378" y="4110"/>
                  </a:lnTo>
                  <a:lnTo>
                    <a:pt x="24378" y="3442"/>
                  </a:lnTo>
                  <a:close/>
                  <a:moveTo>
                    <a:pt x="26550" y="3442"/>
                  </a:moveTo>
                  <a:lnTo>
                    <a:pt x="26550" y="4110"/>
                  </a:lnTo>
                  <a:lnTo>
                    <a:pt x="25882" y="4110"/>
                  </a:lnTo>
                  <a:lnTo>
                    <a:pt x="25882" y="3442"/>
                  </a:lnTo>
                  <a:close/>
                  <a:moveTo>
                    <a:pt x="28037" y="3442"/>
                  </a:moveTo>
                  <a:lnTo>
                    <a:pt x="28037" y="4110"/>
                  </a:lnTo>
                  <a:lnTo>
                    <a:pt x="27369" y="4110"/>
                  </a:lnTo>
                  <a:lnTo>
                    <a:pt x="27369" y="3442"/>
                  </a:lnTo>
                  <a:close/>
                  <a:moveTo>
                    <a:pt x="30293" y="3442"/>
                  </a:moveTo>
                  <a:lnTo>
                    <a:pt x="30293" y="4110"/>
                  </a:lnTo>
                  <a:lnTo>
                    <a:pt x="29625" y="4110"/>
                  </a:lnTo>
                  <a:lnTo>
                    <a:pt x="29625" y="3442"/>
                  </a:lnTo>
                  <a:close/>
                  <a:moveTo>
                    <a:pt x="31045" y="3442"/>
                  </a:moveTo>
                  <a:lnTo>
                    <a:pt x="31045" y="4110"/>
                  </a:lnTo>
                  <a:lnTo>
                    <a:pt x="30377" y="4110"/>
                  </a:lnTo>
                  <a:lnTo>
                    <a:pt x="30377" y="3442"/>
                  </a:lnTo>
                  <a:close/>
                  <a:moveTo>
                    <a:pt x="31797" y="3442"/>
                  </a:moveTo>
                  <a:lnTo>
                    <a:pt x="31797" y="4110"/>
                  </a:lnTo>
                  <a:lnTo>
                    <a:pt x="31128" y="4110"/>
                  </a:lnTo>
                  <a:lnTo>
                    <a:pt x="31128" y="3442"/>
                  </a:lnTo>
                  <a:close/>
                  <a:moveTo>
                    <a:pt x="32549" y="3442"/>
                  </a:moveTo>
                  <a:lnTo>
                    <a:pt x="32549" y="4110"/>
                  </a:lnTo>
                  <a:lnTo>
                    <a:pt x="31847" y="4110"/>
                  </a:lnTo>
                  <a:lnTo>
                    <a:pt x="31847" y="3442"/>
                  </a:lnTo>
                  <a:close/>
                  <a:moveTo>
                    <a:pt x="3325" y="3459"/>
                  </a:moveTo>
                  <a:lnTo>
                    <a:pt x="3325" y="4127"/>
                  </a:lnTo>
                  <a:lnTo>
                    <a:pt x="2657" y="4127"/>
                  </a:lnTo>
                  <a:lnTo>
                    <a:pt x="2657" y="3459"/>
                  </a:lnTo>
                  <a:close/>
                  <a:moveTo>
                    <a:pt x="6333" y="3459"/>
                  </a:moveTo>
                  <a:lnTo>
                    <a:pt x="6333" y="4127"/>
                  </a:lnTo>
                  <a:lnTo>
                    <a:pt x="5665" y="4127"/>
                  </a:lnTo>
                  <a:lnTo>
                    <a:pt x="5665" y="3459"/>
                  </a:lnTo>
                  <a:close/>
                  <a:moveTo>
                    <a:pt x="7820" y="3459"/>
                  </a:moveTo>
                  <a:lnTo>
                    <a:pt x="7820" y="4127"/>
                  </a:lnTo>
                  <a:lnTo>
                    <a:pt x="7152" y="4127"/>
                  </a:lnTo>
                  <a:lnTo>
                    <a:pt x="7152" y="3459"/>
                  </a:lnTo>
                  <a:close/>
                  <a:moveTo>
                    <a:pt x="9324" y="3459"/>
                  </a:moveTo>
                  <a:lnTo>
                    <a:pt x="9324" y="4127"/>
                  </a:lnTo>
                  <a:lnTo>
                    <a:pt x="8655" y="4127"/>
                  </a:lnTo>
                  <a:lnTo>
                    <a:pt x="8655" y="3459"/>
                  </a:lnTo>
                  <a:close/>
                  <a:moveTo>
                    <a:pt x="10844" y="3459"/>
                  </a:moveTo>
                  <a:lnTo>
                    <a:pt x="10828" y="4127"/>
                  </a:lnTo>
                  <a:lnTo>
                    <a:pt x="10159" y="4127"/>
                  </a:lnTo>
                  <a:lnTo>
                    <a:pt x="10159" y="3459"/>
                  </a:lnTo>
                  <a:close/>
                  <a:moveTo>
                    <a:pt x="13802" y="3459"/>
                  </a:moveTo>
                  <a:lnTo>
                    <a:pt x="13802" y="4127"/>
                  </a:lnTo>
                  <a:lnTo>
                    <a:pt x="13133" y="4127"/>
                  </a:lnTo>
                  <a:lnTo>
                    <a:pt x="13133" y="3459"/>
                  </a:lnTo>
                  <a:close/>
                  <a:moveTo>
                    <a:pt x="15305" y="3459"/>
                  </a:moveTo>
                  <a:lnTo>
                    <a:pt x="15305" y="4127"/>
                  </a:lnTo>
                  <a:lnTo>
                    <a:pt x="14637" y="4127"/>
                  </a:lnTo>
                  <a:lnTo>
                    <a:pt x="14637" y="3459"/>
                  </a:lnTo>
                  <a:close/>
                  <a:moveTo>
                    <a:pt x="16809" y="3459"/>
                  </a:moveTo>
                  <a:lnTo>
                    <a:pt x="16809" y="4127"/>
                  </a:lnTo>
                  <a:lnTo>
                    <a:pt x="16141" y="4127"/>
                  </a:lnTo>
                  <a:lnTo>
                    <a:pt x="16141" y="3459"/>
                  </a:lnTo>
                  <a:close/>
                  <a:moveTo>
                    <a:pt x="18296" y="3459"/>
                  </a:moveTo>
                  <a:lnTo>
                    <a:pt x="18296" y="4127"/>
                  </a:lnTo>
                  <a:lnTo>
                    <a:pt x="17628" y="4127"/>
                  </a:lnTo>
                  <a:lnTo>
                    <a:pt x="17628" y="3459"/>
                  </a:lnTo>
                  <a:close/>
                  <a:moveTo>
                    <a:pt x="19800" y="3459"/>
                  </a:moveTo>
                  <a:lnTo>
                    <a:pt x="19800" y="4127"/>
                  </a:lnTo>
                  <a:lnTo>
                    <a:pt x="19132" y="4127"/>
                  </a:lnTo>
                  <a:lnTo>
                    <a:pt x="19132" y="3459"/>
                  </a:lnTo>
                  <a:close/>
                  <a:moveTo>
                    <a:pt x="22808" y="3459"/>
                  </a:moveTo>
                  <a:lnTo>
                    <a:pt x="22808" y="4127"/>
                  </a:lnTo>
                  <a:lnTo>
                    <a:pt x="22139" y="4127"/>
                  </a:lnTo>
                  <a:lnTo>
                    <a:pt x="22139" y="3459"/>
                  </a:lnTo>
                  <a:close/>
                  <a:moveTo>
                    <a:pt x="24295" y="3459"/>
                  </a:moveTo>
                  <a:lnTo>
                    <a:pt x="24295" y="4127"/>
                  </a:lnTo>
                  <a:lnTo>
                    <a:pt x="23626" y="4127"/>
                  </a:lnTo>
                  <a:lnTo>
                    <a:pt x="23626" y="3459"/>
                  </a:lnTo>
                  <a:close/>
                  <a:moveTo>
                    <a:pt x="25798" y="3459"/>
                  </a:moveTo>
                  <a:lnTo>
                    <a:pt x="25798" y="4127"/>
                  </a:lnTo>
                  <a:lnTo>
                    <a:pt x="25130" y="4127"/>
                  </a:lnTo>
                  <a:lnTo>
                    <a:pt x="25130" y="3459"/>
                  </a:lnTo>
                  <a:close/>
                  <a:moveTo>
                    <a:pt x="27302" y="3459"/>
                  </a:moveTo>
                  <a:lnTo>
                    <a:pt x="27302" y="4127"/>
                  </a:lnTo>
                  <a:lnTo>
                    <a:pt x="26634" y="4127"/>
                  </a:lnTo>
                  <a:lnTo>
                    <a:pt x="26634" y="3459"/>
                  </a:lnTo>
                  <a:close/>
                  <a:moveTo>
                    <a:pt x="28789" y="3459"/>
                  </a:moveTo>
                  <a:lnTo>
                    <a:pt x="28789" y="4127"/>
                  </a:lnTo>
                  <a:lnTo>
                    <a:pt x="28121" y="4127"/>
                  </a:lnTo>
                  <a:lnTo>
                    <a:pt x="28121" y="3459"/>
                  </a:lnTo>
                  <a:close/>
                  <a:moveTo>
                    <a:pt x="29558" y="3459"/>
                  </a:moveTo>
                  <a:lnTo>
                    <a:pt x="29558" y="4127"/>
                  </a:lnTo>
                  <a:lnTo>
                    <a:pt x="28889" y="4127"/>
                  </a:lnTo>
                  <a:lnTo>
                    <a:pt x="28889" y="3459"/>
                  </a:lnTo>
                  <a:close/>
                  <a:moveTo>
                    <a:pt x="1070" y="4194"/>
                  </a:moveTo>
                  <a:lnTo>
                    <a:pt x="1070" y="4862"/>
                  </a:lnTo>
                  <a:lnTo>
                    <a:pt x="401" y="4862"/>
                  </a:lnTo>
                  <a:lnTo>
                    <a:pt x="401" y="4194"/>
                  </a:lnTo>
                  <a:close/>
                  <a:moveTo>
                    <a:pt x="1822" y="4194"/>
                  </a:moveTo>
                  <a:lnTo>
                    <a:pt x="1822" y="4862"/>
                  </a:lnTo>
                  <a:lnTo>
                    <a:pt x="1153" y="4862"/>
                  </a:lnTo>
                  <a:lnTo>
                    <a:pt x="1153" y="4194"/>
                  </a:lnTo>
                  <a:close/>
                  <a:moveTo>
                    <a:pt x="2573" y="4194"/>
                  </a:moveTo>
                  <a:lnTo>
                    <a:pt x="2573" y="4862"/>
                  </a:lnTo>
                  <a:lnTo>
                    <a:pt x="1905" y="4862"/>
                  </a:lnTo>
                  <a:lnTo>
                    <a:pt x="1905" y="4194"/>
                  </a:lnTo>
                  <a:close/>
                  <a:moveTo>
                    <a:pt x="4077" y="4194"/>
                  </a:moveTo>
                  <a:lnTo>
                    <a:pt x="4077" y="4862"/>
                  </a:lnTo>
                  <a:lnTo>
                    <a:pt x="3409" y="4862"/>
                  </a:lnTo>
                  <a:lnTo>
                    <a:pt x="3409" y="4194"/>
                  </a:lnTo>
                  <a:close/>
                  <a:moveTo>
                    <a:pt x="4829" y="4194"/>
                  </a:moveTo>
                  <a:lnTo>
                    <a:pt x="4829" y="4862"/>
                  </a:lnTo>
                  <a:lnTo>
                    <a:pt x="4161" y="4862"/>
                  </a:lnTo>
                  <a:lnTo>
                    <a:pt x="4161" y="4194"/>
                  </a:lnTo>
                  <a:close/>
                  <a:moveTo>
                    <a:pt x="5564" y="4194"/>
                  </a:moveTo>
                  <a:lnTo>
                    <a:pt x="5564" y="4862"/>
                  </a:lnTo>
                  <a:lnTo>
                    <a:pt x="4896" y="4862"/>
                  </a:lnTo>
                  <a:lnTo>
                    <a:pt x="4896" y="4194"/>
                  </a:lnTo>
                  <a:close/>
                  <a:moveTo>
                    <a:pt x="7068" y="4194"/>
                  </a:moveTo>
                  <a:lnTo>
                    <a:pt x="7068" y="4862"/>
                  </a:lnTo>
                  <a:lnTo>
                    <a:pt x="6400" y="4862"/>
                  </a:lnTo>
                  <a:lnTo>
                    <a:pt x="6400" y="4194"/>
                  </a:lnTo>
                  <a:close/>
                  <a:moveTo>
                    <a:pt x="8572" y="4194"/>
                  </a:moveTo>
                  <a:lnTo>
                    <a:pt x="8572" y="4862"/>
                  </a:lnTo>
                  <a:lnTo>
                    <a:pt x="7904" y="4862"/>
                  </a:lnTo>
                  <a:lnTo>
                    <a:pt x="7904" y="4194"/>
                  </a:lnTo>
                  <a:close/>
                  <a:moveTo>
                    <a:pt x="10076" y="4194"/>
                  </a:moveTo>
                  <a:lnTo>
                    <a:pt x="10076" y="4862"/>
                  </a:lnTo>
                  <a:lnTo>
                    <a:pt x="9407" y="4862"/>
                  </a:lnTo>
                  <a:lnTo>
                    <a:pt x="9407" y="4194"/>
                  </a:lnTo>
                  <a:close/>
                  <a:moveTo>
                    <a:pt x="11546" y="4194"/>
                  </a:moveTo>
                  <a:lnTo>
                    <a:pt x="11546" y="4862"/>
                  </a:lnTo>
                  <a:lnTo>
                    <a:pt x="10878" y="4862"/>
                  </a:lnTo>
                  <a:lnTo>
                    <a:pt x="10878" y="4194"/>
                  </a:lnTo>
                  <a:close/>
                  <a:moveTo>
                    <a:pt x="12298" y="4194"/>
                  </a:moveTo>
                  <a:lnTo>
                    <a:pt x="12298" y="4862"/>
                  </a:lnTo>
                  <a:lnTo>
                    <a:pt x="11663" y="4862"/>
                  </a:lnTo>
                  <a:lnTo>
                    <a:pt x="11630" y="4194"/>
                  </a:lnTo>
                  <a:close/>
                  <a:moveTo>
                    <a:pt x="13050" y="4194"/>
                  </a:moveTo>
                  <a:lnTo>
                    <a:pt x="13050" y="4862"/>
                  </a:lnTo>
                  <a:lnTo>
                    <a:pt x="12381" y="4862"/>
                  </a:lnTo>
                  <a:lnTo>
                    <a:pt x="12381" y="4194"/>
                  </a:lnTo>
                  <a:close/>
                  <a:moveTo>
                    <a:pt x="14587" y="4194"/>
                  </a:moveTo>
                  <a:lnTo>
                    <a:pt x="14587" y="4862"/>
                  </a:lnTo>
                  <a:lnTo>
                    <a:pt x="13919" y="4862"/>
                  </a:lnTo>
                  <a:lnTo>
                    <a:pt x="13885" y="4194"/>
                  </a:lnTo>
                  <a:close/>
                  <a:moveTo>
                    <a:pt x="16057" y="4194"/>
                  </a:moveTo>
                  <a:lnTo>
                    <a:pt x="16057" y="4862"/>
                  </a:lnTo>
                  <a:lnTo>
                    <a:pt x="15389" y="4862"/>
                  </a:lnTo>
                  <a:lnTo>
                    <a:pt x="15389" y="4194"/>
                  </a:lnTo>
                  <a:close/>
                  <a:moveTo>
                    <a:pt x="17544" y="4194"/>
                  </a:moveTo>
                  <a:lnTo>
                    <a:pt x="17544" y="4862"/>
                  </a:lnTo>
                  <a:lnTo>
                    <a:pt x="16876" y="4862"/>
                  </a:lnTo>
                  <a:lnTo>
                    <a:pt x="16876" y="4194"/>
                  </a:lnTo>
                  <a:close/>
                  <a:moveTo>
                    <a:pt x="19048" y="4194"/>
                  </a:moveTo>
                  <a:lnTo>
                    <a:pt x="19048" y="4862"/>
                  </a:lnTo>
                  <a:lnTo>
                    <a:pt x="18380" y="4862"/>
                  </a:lnTo>
                  <a:lnTo>
                    <a:pt x="18380" y="4194"/>
                  </a:lnTo>
                  <a:close/>
                  <a:moveTo>
                    <a:pt x="20552" y="4194"/>
                  </a:moveTo>
                  <a:lnTo>
                    <a:pt x="20552" y="4862"/>
                  </a:lnTo>
                  <a:lnTo>
                    <a:pt x="19884" y="4862"/>
                  </a:lnTo>
                  <a:lnTo>
                    <a:pt x="19884" y="4194"/>
                  </a:lnTo>
                  <a:close/>
                  <a:moveTo>
                    <a:pt x="21304" y="4194"/>
                  </a:moveTo>
                  <a:lnTo>
                    <a:pt x="21304" y="4862"/>
                  </a:lnTo>
                  <a:lnTo>
                    <a:pt x="20635" y="4862"/>
                  </a:lnTo>
                  <a:lnTo>
                    <a:pt x="20635" y="4194"/>
                  </a:lnTo>
                  <a:close/>
                  <a:moveTo>
                    <a:pt x="22039" y="4194"/>
                  </a:moveTo>
                  <a:lnTo>
                    <a:pt x="22039" y="4862"/>
                  </a:lnTo>
                  <a:lnTo>
                    <a:pt x="21371" y="4862"/>
                  </a:lnTo>
                  <a:lnTo>
                    <a:pt x="21371" y="4194"/>
                  </a:lnTo>
                  <a:close/>
                  <a:moveTo>
                    <a:pt x="23559" y="4194"/>
                  </a:moveTo>
                  <a:lnTo>
                    <a:pt x="23559" y="4862"/>
                  </a:lnTo>
                  <a:lnTo>
                    <a:pt x="22891" y="4862"/>
                  </a:lnTo>
                  <a:lnTo>
                    <a:pt x="22874" y="4194"/>
                  </a:lnTo>
                  <a:close/>
                  <a:moveTo>
                    <a:pt x="25046" y="4194"/>
                  </a:moveTo>
                  <a:lnTo>
                    <a:pt x="25046" y="4862"/>
                  </a:lnTo>
                  <a:lnTo>
                    <a:pt x="24378" y="4862"/>
                  </a:lnTo>
                  <a:lnTo>
                    <a:pt x="24378" y="4194"/>
                  </a:lnTo>
                  <a:close/>
                  <a:moveTo>
                    <a:pt x="26550" y="4194"/>
                  </a:moveTo>
                  <a:lnTo>
                    <a:pt x="26550" y="4862"/>
                  </a:lnTo>
                  <a:lnTo>
                    <a:pt x="25882" y="4862"/>
                  </a:lnTo>
                  <a:lnTo>
                    <a:pt x="25882" y="4194"/>
                  </a:lnTo>
                  <a:close/>
                  <a:moveTo>
                    <a:pt x="28037" y="4194"/>
                  </a:moveTo>
                  <a:lnTo>
                    <a:pt x="28037" y="4862"/>
                  </a:lnTo>
                  <a:lnTo>
                    <a:pt x="27369" y="4862"/>
                  </a:lnTo>
                  <a:lnTo>
                    <a:pt x="27369" y="4194"/>
                  </a:lnTo>
                  <a:close/>
                  <a:moveTo>
                    <a:pt x="29541" y="4194"/>
                  </a:moveTo>
                  <a:lnTo>
                    <a:pt x="29541" y="4862"/>
                  </a:lnTo>
                  <a:lnTo>
                    <a:pt x="28873" y="4862"/>
                  </a:lnTo>
                  <a:lnTo>
                    <a:pt x="28873" y="4194"/>
                  </a:lnTo>
                  <a:close/>
                  <a:moveTo>
                    <a:pt x="30293" y="4194"/>
                  </a:moveTo>
                  <a:lnTo>
                    <a:pt x="30293" y="4862"/>
                  </a:lnTo>
                  <a:lnTo>
                    <a:pt x="29625" y="4862"/>
                  </a:lnTo>
                  <a:lnTo>
                    <a:pt x="29625" y="4194"/>
                  </a:lnTo>
                  <a:close/>
                  <a:moveTo>
                    <a:pt x="31045" y="4194"/>
                  </a:moveTo>
                  <a:lnTo>
                    <a:pt x="31045" y="4862"/>
                  </a:lnTo>
                  <a:lnTo>
                    <a:pt x="30377" y="4862"/>
                  </a:lnTo>
                  <a:lnTo>
                    <a:pt x="30377" y="4194"/>
                  </a:lnTo>
                  <a:close/>
                  <a:moveTo>
                    <a:pt x="31797" y="4194"/>
                  </a:moveTo>
                  <a:lnTo>
                    <a:pt x="31797" y="4862"/>
                  </a:lnTo>
                  <a:lnTo>
                    <a:pt x="31128" y="4862"/>
                  </a:lnTo>
                  <a:lnTo>
                    <a:pt x="31128" y="4194"/>
                  </a:lnTo>
                  <a:close/>
                  <a:moveTo>
                    <a:pt x="32549" y="4194"/>
                  </a:moveTo>
                  <a:lnTo>
                    <a:pt x="32549" y="4862"/>
                  </a:lnTo>
                  <a:lnTo>
                    <a:pt x="31847" y="4862"/>
                  </a:lnTo>
                  <a:lnTo>
                    <a:pt x="31847" y="4194"/>
                  </a:lnTo>
                  <a:close/>
                  <a:moveTo>
                    <a:pt x="3325" y="4194"/>
                  </a:moveTo>
                  <a:lnTo>
                    <a:pt x="3325" y="4879"/>
                  </a:lnTo>
                  <a:lnTo>
                    <a:pt x="2657" y="4879"/>
                  </a:lnTo>
                  <a:lnTo>
                    <a:pt x="2657" y="4194"/>
                  </a:lnTo>
                  <a:close/>
                  <a:moveTo>
                    <a:pt x="6333" y="4194"/>
                  </a:moveTo>
                  <a:lnTo>
                    <a:pt x="6333" y="4879"/>
                  </a:lnTo>
                  <a:lnTo>
                    <a:pt x="5665" y="4879"/>
                  </a:lnTo>
                  <a:lnTo>
                    <a:pt x="5665" y="4194"/>
                  </a:lnTo>
                  <a:close/>
                  <a:moveTo>
                    <a:pt x="7820" y="4194"/>
                  </a:moveTo>
                  <a:lnTo>
                    <a:pt x="7820" y="4879"/>
                  </a:lnTo>
                  <a:lnTo>
                    <a:pt x="7152" y="4879"/>
                  </a:lnTo>
                  <a:lnTo>
                    <a:pt x="7152" y="4194"/>
                  </a:lnTo>
                  <a:close/>
                  <a:moveTo>
                    <a:pt x="9324" y="4194"/>
                  </a:moveTo>
                  <a:lnTo>
                    <a:pt x="9324" y="4879"/>
                  </a:lnTo>
                  <a:lnTo>
                    <a:pt x="8655" y="4879"/>
                  </a:lnTo>
                  <a:lnTo>
                    <a:pt x="8655" y="4194"/>
                  </a:lnTo>
                  <a:close/>
                  <a:moveTo>
                    <a:pt x="10844" y="4211"/>
                  </a:moveTo>
                  <a:lnTo>
                    <a:pt x="10844" y="4879"/>
                  </a:lnTo>
                  <a:lnTo>
                    <a:pt x="10159" y="4879"/>
                  </a:lnTo>
                  <a:lnTo>
                    <a:pt x="10159" y="4211"/>
                  </a:lnTo>
                  <a:close/>
                  <a:moveTo>
                    <a:pt x="13802" y="4194"/>
                  </a:moveTo>
                  <a:lnTo>
                    <a:pt x="13802" y="4879"/>
                  </a:lnTo>
                  <a:lnTo>
                    <a:pt x="13133" y="4879"/>
                  </a:lnTo>
                  <a:lnTo>
                    <a:pt x="13133" y="4194"/>
                  </a:lnTo>
                  <a:close/>
                  <a:moveTo>
                    <a:pt x="15305" y="4194"/>
                  </a:moveTo>
                  <a:lnTo>
                    <a:pt x="15305" y="4879"/>
                  </a:lnTo>
                  <a:lnTo>
                    <a:pt x="14637" y="4879"/>
                  </a:lnTo>
                  <a:lnTo>
                    <a:pt x="14637" y="4194"/>
                  </a:lnTo>
                  <a:close/>
                  <a:moveTo>
                    <a:pt x="16809" y="4194"/>
                  </a:moveTo>
                  <a:lnTo>
                    <a:pt x="16809" y="4879"/>
                  </a:lnTo>
                  <a:lnTo>
                    <a:pt x="16141" y="4879"/>
                  </a:lnTo>
                  <a:lnTo>
                    <a:pt x="16141" y="4194"/>
                  </a:lnTo>
                  <a:close/>
                  <a:moveTo>
                    <a:pt x="18296" y="4194"/>
                  </a:moveTo>
                  <a:lnTo>
                    <a:pt x="18296" y="4879"/>
                  </a:lnTo>
                  <a:lnTo>
                    <a:pt x="17628" y="4879"/>
                  </a:lnTo>
                  <a:lnTo>
                    <a:pt x="17628" y="4194"/>
                  </a:lnTo>
                  <a:close/>
                  <a:moveTo>
                    <a:pt x="19800" y="4194"/>
                  </a:moveTo>
                  <a:lnTo>
                    <a:pt x="19800" y="4879"/>
                  </a:lnTo>
                  <a:lnTo>
                    <a:pt x="19132" y="4879"/>
                  </a:lnTo>
                  <a:lnTo>
                    <a:pt x="19132" y="4194"/>
                  </a:lnTo>
                  <a:close/>
                  <a:moveTo>
                    <a:pt x="22808" y="4194"/>
                  </a:moveTo>
                  <a:lnTo>
                    <a:pt x="22808" y="4879"/>
                  </a:lnTo>
                  <a:lnTo>
                    <a:pt x="22139" y="4879"/>
                  </a:lnTo>
                  <a:lnTo>
                    <a:pt x="22139" y="4194"/>
                  </a:lnTo>
                  <a:close/>
                  <a:moveTo>
                    <a:pt x="24295" y="4194"/>
                  </a:moveTo>
                  <a:lnTo>
                    <a:pt x="24295" y="4879"/>
                  </a:lnTo>
                  <a:lnTo>
                    <a:pt x="23626" y="4879"/>
                  </a:lnTo>
                  <a:lnTo>
                    <a:pt x="23626" y="4194"/>
                  </a:lnTo>
                  <a:close/>
                  <a:moveTo>
                    <a:pt x="25798" y="4194"/>
                  </a:moveTo>
                  <a:lnTo>
                    <a:pt x="25798" y="4879"/>
                  </a:lnTo>
                  <a:lnTo>
                    <a:pt x="25130" y="4879"/>
                  </a:lnTo>
                  <a:lnTo>
                    <a:pt x="25130" y="4194"/>
                  </a:lnTo>
                  <a:close/>
                  <a:moveTo>
                    <a:pt x="27302" y="4194"/>
                  </a:moveTo>
                  <a:lnTo>
                    <a:pt x="27302" y="4879"/>
                  </a:lnTo>
                  <a:lnTo>
                    <a:pt x="26634" y="4879"/>
                  </a:lnTo>
                  <a:lnTo>
                    <a:pt x="26634" y="4194"/>
                  </a:lnTo>
                  <a:close/>
                  <a:moveTo>
                    <a:pt x="28789" y="4194"/>
                  </a:moveTo>
                  <a:lnTo>
                    <a:pt x="28789" y="4879"/>
                  </a:lnTo>
                  <a:lnTo>
                    <a:pt x="28121" y="4879"/>
                  </a:lnTo>
                  <a:lnTo>
                    <a:pt x="28121" y="4194"/>
                  </a:lnTo>
                  <a:close/>
                  <a:moveTo>
                    <a:pt x="1070" y="4946"/>
                  </a:moveTo>
                  <a:lnTo>
                    <a:pt x="1070" y="5614"/>
                  </a:lnTo>
                  <a:lnTo>
                    <a:pt x="401" y="5614"/>
                  </a:lnTo>
                  <a:lnTo>
                    <a:pt x="401" y="4946"/>
                  </a:lnTo>
                  <a:close/>
                  <a:moveTo>
                    <a:pt x="1822" y="4946"/>
                  </a:moveTo>
                  <a:lnTo>
                    <a:pt x="1822" y="5614"/>
                  </a:lnTo>
                  <a:lnTo>
                    <a:pt x="1153" y="5614"/>
                  </a:lnTo>
                  <a:lnTo>
                    <a:pt x="1153" y="4946"/>
                  </a:lnTo>
                  <a:close/>
                  <a:moveTo>
                    <a:pt x="2573" y="4946"/>
                  </a:moveTo>
                  <a:lnTo>
                    <a:pt x="2573" y="5614"/>
                  </a:lnTo>
                  <a:lnTo>
                    <a:pt x="1905" y="5614"/>
                  </a:lnTo>
                  <a:lnTo>
                    <a:pt x="1905" y="4946"/>
                  </a:lnTo>
                  <a:close/>
                  <a:moveTo>
                    <a:pt x="3325" y="4946"/>
                  </a:moveTo>
                  <a:lnTo>
                    <a:pt x="3325" y="5614"/>
                  </a:lnTo>
                  <a:lnTo>
                    <a:pt x="2657" y="5614"/>
                  </a:lnTo>
                  <a:lnTo>
                    <a:pt x="2657" y="4946"/>
                  </a:lnTo>
                  <a:close/>
                  <a:moveTo>
                    <a:pt x="4077" y="4946"/>
                  </a:moveTo>
                  <a:lnTo>
                    <a:pt x="4077" y="5614"/>
                  </a:lnTo>
                  <a:lnTo>
                    <a:pt x="3409" y="5614"/>
                  </a:lnTo>
                  <a:lnTo>
                    <a:pt x="3409" y="4946"/>
                  </a:lnTo>
                  <a:close/>
                  <a:moveTo>
                    <a:pt x="4829" y="4946"/>
                  </a:moveTo>
                  <a:lnTo>
                    <a:pt x="4829" y="5614"/>
                  </a:lnTo>
                  <a:lnTo>
                    <a:pt x="4161" y="5614"/>
                  </a:lnTo>
                  <a:lnTo>
                    <a:pt x="4161" y="4946"/>
                  </a:lnTo>
                  <a:close/>
                  <a:moveTo>
                    <a:pt x="5564" y="4946"/>
                  </a:moveTo>
                  <a:lnTo>
                    <a:pt x="5564" y="5614"/>
                  </a:lnTo>
                  <a:lnTo>
                    <a:pt x="4896" y="5614"/>
                  </a:lnTo>
                  <a:lnTo>
                    <a:pt x="4896" y="4946"/>
                  </a:lnTo>
                  <a:close/>
                  <a:moveTo>
                    <a:pt x="6299" y="4946"/>
                  </a:moveTo>
                  <a:lnTo>
                    <a:pt x="6299" y="5614"/>
                  </a:lnTo>
                  <a:lnTo>
                    <a:pt x="5648" y="5614"/>
                  </a:lnTo>
                  <a:lnTo>
                    <a:pt x="5648" y="4946"/>
                  </a:lnTo>
                  <a:close/>
                  <a:moveTo>
                    <a:pt x="7068" y="4946"/>
                  </a:moveTo>
                  <a:lnTo>
                    <a:pt x="7068" y="5614"/>
                  </a:lnTo>
                  <a:lnTo>
                    <a:pt x="6400" y="5614"/>
                  </a:lnTo>
                  <a:lnTo>
                    <a:pt x="6400" y="4946"/>
                  </a:lnTo>
                  <a:close/>
                  <a:moveTo>
                    <a:pt x="7803" y="4946"/>
                  </a:moveTo>
                  <a:lnTo>
                    <a:pt x="7803" y="5614"/>
                  </a:lnTo>
                  <a:lnTo>
                    <a:pt x="7135" y="5614"/>
                  </a:lnTo>
                  <a:lnTo>
                    <a:pt x="7135" y="4946"/>
                  </a:lnTo>
                  <a:close/>
                  <a:moveTo>
                    <a:pt x="8572" y="4946"/>
                  </a:moveTo>
                  <a:lnTo>
                    <a:pt x="8572" y="5614"/>
                  </a:lnTo>
                  <a:lnTo>
                    <a:pt x="7904" y="5614"/>
                  </a:lnTo>
                  <a:lnTo>
                    <a:pt x="7904" y="4946"/>
                  </a:lnTo>
                  <a:close/>
                  <a:moveTo>
                    <a:pt x="9324" y="4946"/>
                  </a:moveTo>
                  <a:lnTo>
                    <a:pt x="9324" y="5614"/>
                  </a:lnTo>
                  <a:lnTo>
                    <a:pt x="8655" y="5614"/>
                  </a:lnTo>
                  <a:lnTo>
                    <a:pt x="8655" y="4946"/>
                  </a:lnTo>
                  <a:close/>
                  <a:moveTo>
                    <a:pt x="10076" y="4946"/>
                  </a:moveTo>
                  <a:lnTo>
                    <a:pt x="10076" y="5614"/>
                  </a:lnTo>
                  <a:lnTo>
                    <a:pt x="9407" y="5614"/>
                  </a:lnTo>
                  <a:lnTo>
                    <a:pt x="9407" y="4946"/>
                  </a:lnTo>
                  <a:close/>
                  <a:moveTo>
                    <a:pt x="10828" y="4946"/>
                  </a:moveTo>
                  <a:lnTo>
                    <a:pt x="10828" y="5614"/>
                  </a:lnTo>
                  <a:lnTo>
                    <a:pt x="10159" y="5614"/>
                  </a:lnTo>
                  <a:lnTo>
                    <a:pt x="10159" y="4946"/>
                  </a:lnTo>
                  <a:close/>
                  <a:moveTo>
                    <a:pt x="11546" y="4946"/>
                  </a:moveTo>
                  <a:lnTo>
                    <a:pt x="11546" y="5614"/>
                  </a:lnTo>
                  <a:lnTo>
                    <a:pt x="10878" y="5614"/>
                  </a:lnTo>
                  <a:lnTo>
                    <a:pt x="10878" y="4946"/>
                  </a:lnTo>
                  <a:close/>
                  <a:moveTo>
                    <a:pt x="12298" y="4946"/>
                  </a:moveTo>
                  <a:lnTo>
                    <a:pt x="12298" y="5614"/>
                  </a:lnTo>
                  <a:lnTo>
                    <a:pt x="11663" y="5614"/>
                  </a:lnTo>
                  <a:lnTo>
                    <a:pt x="11630" y="4946"/>
                  </a:lnTo>
                  <a:close/>
                  <a:moveTo>
                    <a:pt x="13050" y="4946"/>
                  </a:moveTo>
                  <a:lnTo>
                    <a:pt x="13050" y="5614"/>
                  </a:lnTo>
                  <a:lnTo>
                    <a:pt x="12381" y="5614"/>
                  </a:lnTo>
                  <a:lnTo>
                    <a:pt x="12381" y="4946"/>
                  </a:lnTo>
                  <a:close/>
                  <a:moveTo>
                    <a:pt x="13802" y="4946"/>
                  </a:moveTo>
                  <a:lnTo>
                    <a:pt x="13802" y="5614"/>
                  </a:lnTo>
                  <a:lnTo>
                    <a:pt x="13133" y="5614"/>
                  </a:lnTo>
                  <a:lnTo>
                    <a:pt x="13133" y="4946"/>
                  </a:lnTo>
                  <a:close/>
                  <a:moveTo>
                    <a:pt x="14587" y="4946"/>
                  </a:moveTo>
                  <a:lnTo>
                    <a:pt x="14587" y="5614"/>
                  </a:lnTo>
                  <a:lnTo>
                    <a:pt x="13919" y="5614"/>
                  </a:lnTo>
                  <a:lnTo>
                    <a:pt x="13885" y="4946"/>
                  </a:lnTo>
                  <a:close/>
                  <a:moveTo>
                    <a:pt x="15305" y="4946"/>
                  </a:moveTo>
                  <a:lnTo>
                    <a:pt x="15305" y="5614"/>
                  </a:lnTo>
                  <a:lnTo>
                    <a:pt x="14637" y="5614"/>
                  </a:lnTo>
                  <a:lnTo>
                    <a:pt x="14637" y="4946"/>
                  </a:lnTo>
                  <a:close/>
                  <a:moveTo>
                    <a:pt x="16057" y="4946"/>
                  </a:moveTo>
                  <a:lnTo>
                    <a:pt x="16057" y="5614"/>
                  </a:lnTo>
                  <a:lnTo>
                    <a:pt x="15389" y="5614"/>
                  </a:lnTo>
                  <a:lnTo>
                    <a:pt x="15389" y="4946"/>
                  </a:lnTo>
                  <a:close/>
                  <a:moveTo>
                    <a:pt x="16792" y="4946"/>
                  </a:moveTo>
                  <a:lnTo>
                    <a:pt x="16792" y="5614"/>
                  </a:lnTo>
                  <a:lnTo>
                    <a:pt x="16124" y="5614"/>
                  </a:lnTo>
                  <a:lnTo>
                    <a:pt x="16124" y="4946"/>
                  </a:lnTo>
                  <a:close/>
                  <a:moveTo>
                    <a:pt x="17544" y="4946"/>
                  </a:moveTo>
                  <a:lnTo>
                    <a:pt x="17544" y="5614"/>
                  </a:lnTo>
                  <a:lnTo>
                    <a:pt x="16876" y="5614"/>
                  </a:lnTo>
                  <a:lnTo>
                    <a:pt x="16876" y="4946"/>
                  </a:lnTo>
                  <a:close/>
                  <a:moveTo>
                    <a:pt x="18296" y="4946"/>
                  </a:moveTo>
                  <a:lnTo>
                    <a:pt x="18296" y="5614"/>
                  </a:lnTo>
                  <a:lnTo>
                    <a:pt x="17628" y="5614"/>
                  </a:lnTo>
                  <a:lnTo>
                    <a:pt x="17628" y="4946"/>
                  </a:lnTo>
                  <a:close/>
                  <a:moveTo>
                    <a:pt x="19048" y="4946"/>
                  </a:moveTo>
                  <a:lnTo>
                    <a:pt x="19048" y="5614"/>
                  </a:lnTo>
                  <a:lnTo>
                    <a:pt x="18380" y="5614"/>
                  </a:lnTo>
                  <a:lnTo>
                    <a:pt x="18380" y="4946"/>
                  </a:lnTo>
                  <a:close/>
                  <a:moveTo>
                    <a:pt x="19800" y="4946"/>
                  </a:moveTo>
                  <a:lnTo>
                    <a:pt x="19800" y="5614"/>
                  </a:lnTo>
                  <a:lnTo>
                    <a:pt x="19132" y="5614"/>
                  </a:lnTo>
                  <a:lnTo>
                    <a:pt x="19132" y="4946"/>
                  </a:lnTo>
                  <a:close/>
                  <a:moveTo>
                    <a:pt x="20552" y="4946"/>
                  </a:moveTo>
                  <a:lnTo>
                    <a:pt x="20552" y="5614"/>
                  </a:lnTo>
                  <a:lnTo>
                    <a:pt x="19884" y="5614"/>
                  </a:lnTo>
                  <a:lnTo>
                    <a:pt x="19884" y="4946"/>
                  </a:lnTo>
                  <a:close/>
                  <a:moveTo>
                    <a:pt x="21304" y="4946"/>
                  </a:moveTo>
                  <a:lnTo>
                    <a:pt x="21304" y="5614"/>
                  </a:lnTo>
                  <a:lnTo>
                    <a:pt x="20635" y="5614"/>
                  </a:lnTo>
                  <a:lnTo>
                    <a:pt x="20635" y="4946"/>
                  </a:lnTo>
                  <a:close/>
                  <a:moveTo>
                    <a:pt x="22039" y="4946"/>
                  </a:moveTo>
                  <a:lnTo>
                    <a:pt x="22039" y="5614"/>
                  </a:lnTo>
                  <a:lnTo>
                    <a:pt x="21371" y="5614"/>
                  </a:lnTo>
                  <a:lnTo>
                    <a:pt x="21371" y="4946"/>
                  </a:lnTo>
                  <a:close/>
                  <a:moveTo>
                    <a:pt x="22791" y="4946"/>
                  </a:moveTo>
                  <a:lnTo>
                    <a:pt x="22791" y="5614"/>
                  </a:lnTo>
                  <a:lnTo>
                    <a:pt x="22122" y="5614"/>
                  </a:lnTo>
                  <a:lnTo>
                    <a:pt x="22122" y="4946"/>
                  </a:lnTo>
                  <a:close/>
                  <a:moveTo>
                    <a:pt x="23559" y="4946"/>
                  </a:moveTo>
                  <a:lnTo>
                    <a:pt x="23559" y="5614"/>
                  </a:lnTo>
                  <a:lnTo>
                    <a:pt x="22891" y="5614"/>
                  </a:lnTo>
                  <a:lnTo>
                    <a:pt x="22874" y="4946"/>
                  </a:lnTo>
                  <a:close/>
                  <a:moveTo>
                    <a:pt x="24295" y="4946"/>
                  </a:moveTo>
                  <a:lnTo>
                    <a:pt x="24295" y="5614"/>
                  </a:lnTo>
                  <a:lnTo>
                    <a:pt x="23626" y="5614"/>
                  </a:lnTo>
                  <a:lnTo>
                    <a:pt x="23626" y="4946"/>
                  </a:lnTo>
                  <a:close/>
                  <a:moveTo>
                    <a:pt x="25046" y="4946"/>
                  </a:moveTo>
                  <a:lnTo>
                    <a:pt x="25046" y="5614"/>
                  </a:lnTo>
                  <a:lnTo>
                    <a:pt x="24378" y="5614"/>
                  </a:lnTo>
                  <a:lnTo>
                    <a:pt x="24378" y="4946"/>
                  </a:lnTo>
                  <a:close/>
                  <a:moveTo>
                    <a:pt x="25798" y="4946"/>
                  </a:moveTo>
                  <a:lnTo>
                    <a:pt x="25798" y="5614"/>
                  </a:lnTo>
                  <a:lnTo>
                    <a:pt x="25130" y="5614"/>
                  </a:lnTo>
                  <a:lnTo>
                    <a:pt x="25130" y="4946"/>
                  </a:lnTo>
                  <a:close/>
                  <a:moveTo>
                    <a:pt x="26550" y="4946"/>
                  </a:moveTo>
                  <a:lnTo>
                    <a:pt x="26550" y="5614"/>
                  </a:lnTo>
                  <a:lnTo>
                    <a:pt x="25882" y="5614"/>
                  </a:lnTo>
                  <a:lnTo>
                    <a:pt x="25882" y="4946"/>
                  </a:lnTo>
                  <a:close/>
                  <a:moveTo>
                    <a:pt x="27285" y="4946"/>
                  </a:moveTo>
                  <a:lnTo>
                    <a:pt x="27285" y="5614"/>
                  </a:lnTo>
                  <a:lnTo>
                    <a:pt x="26617" y="5614"/>
                  </a:lnTo>
                  <a:lnTo>
                    <a:pt x="26617" y="4946"/>
                  </a:lnTo>
                  <a:close/>
                  <a:moveTo>
                    <a:pt x="28037" y="4946"/>
                  </a:moveTo>
                  <a:lnTo>
                    <a:pt x="28037" y="5614"/>
                  </a:lnTo>
                  <a:lnTo>
                    <a:pt x="27369" y="5614"/>
                  </a:lnTo>
                  <a:lnTo>
                    <a:pt x="27369" y="4946"/>
                  </a:lnTo>
                  <a:close/>
                  <a:moveTo>
                    <a:pt x="28789" y="4946"/>
                  </a:moveTo>
                  <a:lnTo>
                    <a:pt x="28789" y="5614"/>
                  </a:lnTo>
                  <a:lnTo>
                    <a:pt x="28121" y="5614"/>
                  </a:lnTo>
                  <a:lnTo>
                    <a:pt x="28121" y="4946"/>
                  </a:lnTo>
                  <a:close/>
                  <a:moveTo>
                    <a:pt x="29541" y="4946"/>
                  </a:moveTo>
                  <a:lnTo>
                    <a:pt x="29541" y="5614"/>
                  </a:lnTo>
                  <a:lnTo>
                    <a:pt x="28873" y="5614"/>
                  </a:lnTo>
                  <a:lnTo>
                    <a:pt x="28873" y="4946"/>
                  </a:lnTo>
                  <a:close/>
                  <a:moveTo>
                    <a:pt x="30293" y="4946"/>
                  </a:moveTo>
                  <a:lnTo>
                    <a:pt x="30293" y="5614"/>
                  </a:lnTo>
                  <a:lnTo>
                    <a:pt x="29625" y="5614"/>
                  </a:lnTo>
                  <a:lnTo>
                    <a:pt x="29625" y="4946"/>
                  </a:lnTo>
                  <a:close/>
                  <a:moveTo>
                    <a:pt x="31045" y="4946"/>
                  </a:moveTo>
                  <a:lnTo>
                    <a:pt x="31045" y="5614"/>
                  </a:lnTo>
                  <a:lnTo>
                    <a:pt x="30377" y="5614"/>
                  </a:lnTo>
                  <a:lnTo>
                    <a:pt x="30377" y="4946"/>
                  </a:lnTo>
                  <a:close/>
                  <a:moveTo>
                    <a:pt x="31797" y="4946"/>
                  </a:moveTo>
                  <a:lnTo>
                    <a:pt x="31797" y="5614"/>
                  </a:lnTo>
                  <a:lnTo>
                    <a:pt x="31128" y="5614"/>
                  </a:lnTo>
                  <a:lnTo>
                    <a:pt x="31128" y="4946"/>
                  </a:lnTo>
                  <a:close/>
                  <a:moveTo>
                    <a:pt x="32549" y="4946"/>
                  </a:moveTo>
                  <a:lnTo>
                    <a:pt x="32549" y="5614"/>
                  </a:lnTo>
                  <a:lnTo>
                    <a:pt x="31847" y="5614"/>
                  </a:lnTo>
                  <a:lnTo>
                    <a:pt x="31847" y="4946"/>
                  </a:lnTo>
                  <a:close/>
                  <a:moveTo>
                    <a:pt x="1070" y="5698"/>
                  </a:moveTo>
                  <a:lnTo>
                    <a:pt x="1070" y="6366"/>
                  </a:lnTo>
                  <a:lnTo>
                    <a:pt x="401" y="6366"/>
                  </a:lnTo>
                  <a:lnTo>
                    <a:pt x="401" y="5698"/>
                  </a:lnTo>
                  <a:close/>
                  <a:moveTo>
                    <a:pt x="1822" y="5698"/>
                  </a:moveTo>
                  <a:lnTo>
                    <a:pt x="1822" y="6366"/>
                  </a:lnTo>
                  <a:lnTo>
                    <a:pt x="1153" y="6366"/>
                  </a:lnTo>
                  <a:lnTo>
                    <a:pt x="1153" y="5698"/>
                  </a:lnTo>
                  <a:close/>
                  <a:moveTo>
                    <a:pt x="2573" y="5698"/>
                  </a:moveTo>
                  <a:lnTo>
                    <a:pt x="2573" y="6366"/>
                  </a:lnTo>
                  <a:lnTo>
                    <a:pt x="1905" y="6366"/>
                  </a:lnTo>
                  <a:lnTo>
                    <a:pt x="1905" y="5698"/>
                  </a:lnTo>
                  <a:close/>
                  <a:moveTo>
                    <a:pt x="3325" y="5698"/>
                  </a:moveTo>
                  <a:lnTo>
                    <a:pt x="3325" y="6366"/>
                  </a:lnTo>
                  <a:lnTo>
                    <a:pt x="2657" y="6366"/>
                  </a:lnTo>
                  <a:lnTo>
                    <a:pt x="2657" y="5698"/>
                  </a:lnTo>
                  <a:close/>
                  <a:moveTo>
                    <a:pt x="4077" y="5698"/>
                  </a:moveTo>
                  <a:lnTo>
                    <a:pt x="4077" y="6366"/>
                  </a:lnTo>
                  <a:lnTo>
                    <a:pt x="3409" y="6366"/>
                  </a:lnTo>
                  <a:lnTo>
                    <a:pt x="3409" y="5698"/>
                  </a:lnTo>
                  <a:close/>
                  <a:moveTo>
                    <a:pt x="4829" y="5698"/>
                  </a:moveTo>
                  <a:lnTo>
                    <a:pt x="4829" y="6366"/>
                  </a:lnTo>
                  <a:lnTo>
                    <a:pt x="4161" y="6366"/>
                  </a:lnTo>
                  <a:lnTo>
                    <a:pt x="4161" y="5698"/>
                  </a:lnTo>
                  <a:close/>
                  <a:moveTo>
                    <a:pt x="5564" y="5698"/>
                  </a:moveTo>
                  <a:lnTo>
                    <a:pt x="5564" y="6366"/>
                  </a:lnTo>
                  <a:lnTo>
                    <a:pt x="4896" y="6366"/>
                  </a:lnTo>
                  <a:lnTo>
                    <a:pt x="4896" y="5698"/>
                  </a:lnTo>
                  <a:close/>
                  <a:moveTo>
                    <a:pt x="6333" y="5698"/>
                  </a:moveTo>
                  <a:lnTo>
                    <a:pt x="6333" y="6366"/>
                  </a:lnTo>
                  <a:lnTo>
                    <a:pt x="5665" y="6366"/>
                  </a:lnTo>
                  <a:lnTo>
                    <a:pt x="5665" y="5698"/>
                  </a:lnTo>
                  <a:close/>
                  <a:moveTo>
                    <a:pt x="7068" y="5698"/>
                  </a:moveTo>
                  <a:lnTo>
                    <a:pt x="7068" y="6366"/>
                  </a:lnTo>
                  <a:lnTo>
                    <a:pt x="6400" y="6366"/>
                  </a:lnTo>
                  <a:lnTo>
                    <a:pt x="6400" y="5698"/>
                  </a:lnTo>
                  <a:close/>
                  <a:moveTo>
                    <a:pt x="7820" y="5698"/>
                  </a:moveTo>
                  <a:lnTo>
                    <a:pt x="7820" y="6366"/>
                  </a:lnTo>
                  <a:lnTo>
                    <a:pt x="7152" y="6366"/>
                  </a:lnTo>
                  <a:lnTo>
                    <a:pt x="7152" y="5698"/>
                  </a:lnTo>
                  <a:close/>
                  <a:moveTo>
                    <a:pt x="8572" y="5698"/>
                  </a:moveTo>
                  <a:lnTo>
                    <a:pt x="8572" y="6366"/>
                  </a:lnTo>
                  <a:lnTo>
                    <a:pt x="7904" y="6366"/>
                  </a:lnTo>
                  <a:lnTo>
                    <a:pt x="7904" y="5698"/>
                  </a:lnTo>
                  <a:close/>
                  <a:moveTo>
                    <a:pt x="9324" y="5698"/>
                  </a:moveTo>
                  <a:lnTo>
                    <a:pt x="9324" y="6366"/>
                  </a:lnTo>
                  <a:lnTo>
                    <a:pt x="8655" y="6366"/>
                  </a:lnTo>
                  <a:lnTo>
                    <a:pt x="8655" y="5698"/>
                  </a:lnTo>
                  <a:close/>
                  <a:moveTo>
                    <a:pt x="10076" y="5698"/>
                  </a:moveTo>
                  <a:lnTo>
                    <a:pt x="10076" y="6366"/>
                  </a:lnTo>
                  <a:lnTo>
                    <a:pt x="9407" y="6366"/>
                  </a:lnTo>
                  <a:lnTo>
                    <a:pt x="9407" y="5698"/>
                  </a:lnTo>
                  <a:close/>
                  <a:moveTo>
                    <a:pt x="10844" y="5698"/>
                  </a:moveTo>
                  <a:lnTo>
                    <a:pt x="10844" y="6366"/>
                  </a:lnTo>
                  <a:lnTo>
                    <a:pt x="10159" y="6366"/>
                  </a:lnTo>
                  <a:lnTo>
                    <a:pt x="10159" y="5698"/>
                  </a:lnTo>
                  <a:close/>
                  <a:moveTo>
                    <a:pt x="11546" y="5698"/>
                  </a:moveTo>
                  <a:lnTo>
                    <a:pt x="11546" y="6366"/>
                  </a:lnTo>
                  <a:lnTo>
                    <a:pt x="10878" y="6366"/>
                  </a:lnTo>
                  <a:lnTo>
                    <a:pt x="10878" y="5698"/>
                  </a:lnTo>
                  <a:close/>
                  <a:moveTo>
                    <a:pt x="12298" y="5698"/>
                  </a:moveTo>
                  <a:lnTo>
                    <a:pt x="12298" y="6366"/>
                  </a:lnTo>
                  <a:lnTo>
                    <a:pt x="11663" y="6366"/>
                  </a:lnTo>
                  <a:lnTo>
                    <a:pt x="11630" y="5698"/>
                  </a:lnTo>
                  <a:close/>
                  <a:moveTo>
                    <a:pt x="13050" y="5698"/>
                  </a:moveTo>
                  <a:lnTo>
                    <a:pt x="13050" y="6366"/>
                  </a:lnTo>
                  <a:lnTo>
                    <a:pt x="12381" y="6366"/>
                  </a:lnTo>
                  <a:lnTo>
                    <a:pt x="12381" y="5698"/>
                  </a:lnTo>
                  <a:close/>
                  <a:moveTo>
                    <a:pt x="13802" y="5698"/>
                  </a:moveTo>
                  <a:lnTo>
                    <a:pt x="13802" y="6366"/>
                  </a:lnTo>
                  <a:lnTo>
                    <a:pt x="13133" y="6366"/>
                  </a:lnTo>
                  <a:lnTo>
                    <a:pt x="13133" y="5698"/>
                  </a:lnTo>
                  <a:close/>
                  <a:moveTo>
                    <a:pt x="14587" y="5698"/>
                  </a:moveTo>
                  <a:lnTo>
                    <a:pt x="14587" y="6366"/>
                  </a:lnTo>
                  <a:lnTo>
                    <a:pt x="13919" y="6366"/>
                  </a:lnTo>
                  <a:lnTo>
                    <a:pt x="13885" y="5698"/>
                  </a:lnTo>
                  <a:close/>
                  <a:moveTo>
                    <a:pt x="15305" y="5698"/>
                  </a:moveTo>
                  <a:lnTo>
                    <a:pt x="15305" y="6366"/>
                  </a:lnTo>
                  <a:lnTo>
                    <a:pt x="14637" y="6366"/>
                  </a:lnTo>
                  <a:lnTo>
                    <a:pt x="14637" y="5698"/>
                  </a:lnTo>
                  <a:close/>
                  <a:moveTo>
                    <a:pt x="16057" y="5698"/>
                  </a:moveTo>
                  <a:lnTo>
                    <a:pt x="16057" y="6366"/>
                  </a:lnTo>
                  <a:lnTo>
                    <a:pt x="15389" y="6366"/>
                  </a:lnTo>
                  <a:lnTo>
                    <a:pt x="15389" y="5698"/>
                  </a:lnTo>
                  <a:close/>
                  <a:moveTo>
                    <a:pt x="16809" y="5698"/>
                  </a:moveTo>
                  <a:lnTo>
                    <a:pt x="16809" y="6366"/>
                  </a:lnTo>
                  <a:lnTo>
                    <a:pt x="16141" y="6366"/>
                  </a:lnTo>
                  <a:lnTo>
                    <a:pt x="16141" y="5698"/>
                  </a:lnTo>
                  <a:close/>
                  <a:moveTo>
                    <a:pt x="17544" y="5698"/>
                  </a:moveTo>
                  <a:lnTo>
                    <a:pt x="17544" y="6366"/>
                  </a:lnTo>
                  <a:lnTo>
                    <a:pt x="16876" y="6366"/>
                  </a:lnTo>
                  <a:lnTo>
                    <a:pt x="16876" y="5698"/>
                  </a:lnTo>
                  <a:close/>
                  <a:moveTo>
                    <a:pt x="18296" y="5698"/>
                  </a:moveTo>
                  <a:lnTo>
                    <a:pt x="18296" y="6366"/>
                  </a:lnTo>
                  <a:lnTo>
                    <a:pt x="17628" y="6366"/>
                  </a:lnTo>
                  <a:lnTo>
                    <a:pt x="17628" y="5698"/>
                  </a:lnTo>
                  <a:close/>
                  <a:moveTo>
                    <a:pt x="19048" y="5698"/>
                  </a:moveTo>
                  <a:lnTo>
                    <a:pt x="19048" y="6366"/>
                  </a:lnTo>
                  <a:lnTo>
                    <a:pt x="18380" y="6366"/>
                  </a:lnTo>
                  <a:lnTo>
                    <a:pt x="18380" y="5698"/>
                  </a:lnTo>
                  <a:close/>
                  <a:moveTo>
                    <a:pt x="19800" y="5698"/>
                  </a:moveTo>
                  <a:lnTo>
                    <a:pt x="19800" y="6366"/>
                  </a:lnTo>
                  <a:lnTo>
                    <a:pt x="19132" y="6366"/>
                  </a:lnTo>
                  <a:lnTo>
                    <a:pt x="19132" y="5698"/>
                  </a:lnTo>
                  <a:close/>
                  <a:moveTo>
                    <a:pt x="20552" y="5698"/>
                  </a:moveTo>
                  <a:lnTo>
                    <a:pt x="20552" y="6366"/>
                  </a:lnTo>
                  <a:lnTo>
                    <a:pt x="19884" y="6366"/>
                  </a:lnTo>
                  <a:lnTo>
                    <a:pt x="19884" y="5698"/>
                  </a:lnTo>
                  <a:close/>
                  <a:moveTo>
                    <a:pt x="21304" y="5698"/>
                  </a:moveTo>
                  <a:lnTo>
                    <a:pt x="21304" y="6366"/>
                  </a:lnTo>
                  <a:lnTo>
                    <a:pt x="20635" y="6366"/>
                  </a:lnTo>
                  <a:lnTo>
                    <a:pt x="20635" y="5698"/>
                  </a:lnTo>
                  <a:close/>
                  <a:moveTo>
                    <a:pt x="22039" y="5698"/>
                  </a:moveTo>
                  <a:lnTo>
                    <a:pt x="22039" y="6366"/>
                  </a:lnTo>
                  <a:lnTo>
                    <a:pt x="21371" y="6366"/>
                  </a:lnTo>
                  <a:lnTo>
                    <a:pt x="21371" y="5698"/>
                  </a:lnTo>
                  <a:close/>
                  <a:moveTo>
                    <a:pt x="22808" y="5698"/>
                  </a:moveTo>
                  <a:lnTo>
                    <a:pt x="22808" y="6366"/>
                  </a:lnTo>
                  <a:lnTo>
                    <a:pt x="22139" y="6366"/>
                  </a:lnTo>
                  <a:lnTo>
                    <a:pt x="22139" y="5698"/>
                  </a:lnTo>
                  <a:close/>
                  <a:moveTo>
                    <a:pt x="23559" y="5698"/>
                  </a:moveTo>
                  <a:lnTo>
                    <a:pt x="23559" y="6366"/>
                  </a:lnTo>
                  <a:lnTo>
                    <a:pt x="22891" y="6366"/>
                  </a:lnTo>
                  <a:lnTo>
                    <a:pt x="22874" y="5698"/>
                  </a:lnTo>
                  <a:close/>
                  <a:moveTo>
                    <a:pt x="24295" y="5698"/>
                  </a:moveTo>
                  <a:lnTo>
                    <a:pt x="24295" y="6366"/>
                  </a:lnTo>
                  <a:lnTo>
                    <a:pt x="23626" y="6366"/>
                  </a:lnTo>
                  <a:lnTo>
                    <a:pt x="23626" y="5698"/>
                  </a:lnTo>
                  <a:close/>
                  <a:moveTo>
                    <a:pt x="25046" y="5698"/>
                  </a:moveTo>
                  <a:lnTo>
                    <a:pt x="25046" y="6366"/>
                  </a:lnTo>
                  <a:lnTo>
                    <a:pt x="24378" y="6366"/>
                  </a:lnTo>
                  <a:lnTo>
                    <a:pt x="24378" y="5698"/>
                  </a:lnTo>
                  <a:close/>
                  <a:moveTo>
                    <a:pt x="25798" y="5698"/>
                  </a:moveTo>
                  <a:lnTo>
                    <a:pt x="25798" y="6366"/>
                  </a:lnTo>
                  <a:lnTo>
                    <a:pt x="25130" y="6366"/>
                  </a:lnTo>
                  <a:lnTo>
                    <a:pt x="25130" y="5698"/>
                  </a:lnTo>
                  <a:close/>
                  <a:moveTo>
                    <a:pt x="26550" y="5698"/>
                  </a:moveTo>
                  <a:lnTo>
                    <a:pt x="26550" y="6366"/>
                  </a:lnTo>
                  <a:lnTo>
                    <a:pt x="25882" y="6366"/>
                  </a:lnTo>
                  <a:lnTo>
                    <a:pt x="25882" y="5698"/>
                  </a:lnTo>
                  <a:close/>
                  <a:moveTo>
                    <a:pt x="27302" y="5698"/>
                  </a:moveTo>
                  <a:lnTo>
                    <a:pt x="27302" y="6366"/>
                  </a:lnTo>
                  <a:lnTo>
                    <a:pt x="26634" y="6366"/>
                  </a:lnTo>
                  <a:lnTo>
                    <a:pt x="26634" y="5698"/>
                  </a:lnTo>
                  <a:close/>
                  <a:moveTo>
                    <a:pt x="28037" y="5698"/>
                  </a:moveTo>
                  <a:lnTo>
                    <a:pt x="28037" y="6366"/>
                  </a:lnTo>
                  <a:lnTo>
                    <a:pt x="27369" y="6366"/>
                  </a:lnTo>
                  <a:lnTo>
                    <a:pt x="27369" y="5698"/>
                  </a:lnTo>
                  <a:close/>
                  <a:moveTo>
                    <a:pt x="28789" y="5698"/>
                  </a:moveTo>
                  <a:lnTo>
                    <a:pt x="28789" y="6366"/>
                  </a:lnTo>
                  <a:lnTo>
                    <a:pt x="28121" y="6366"/>
                  </a:lnTo>
                  <a:lnTo>
                    <a:pt x="28121" y="5698"/>
                  </a:lnTo>
                  <a:close/>
                  <a:moveTo>
                    <a:pt x="29541" y="5698"/>
                  </a:moveTo>
                  <a:lnTo>
                    <a:pt x="29541" y="6366"/>
                  </a:lnTo>
                  <a:lnTo>
                    <a:pt x="28873" y="6366"/>
                  </a:lnTo>
                  <a:lnTo>
                    <a:pt x="28873" y="5698"/>
                  </a:lnTo>
                  <a:close/>
                  <a:moveTo>
                    <a:pt x="30293" y="5698"/>
                  </a:moveTo>
                  <a:lnTo>
                    <a:pt x="30293" y="6366"/>
                  </a:lnTo>
                  <a:lnTo>
                    <a:pt x="29625" y="6366"/>
                  </a:lnTo>
                  <a:lnTo>
                    <a:pt x="29625" y="5698"/>
                  </a:lnTo>
                  <a:close/>
                  <a:moveTo>
                    <a:pt x="31045" y="5698"/>
                  </a:moveTo>
                  <a:lnTo>
                    <a:pt x="31045" y="6366"/>
                  </a:lnTo>
                  <a:lnTo>
                    <a:pt x="30377" y="6366"/>
                  </a:lnTo>
                  <a:lnTo>
                    <a:pt x="30377" y="5698"/>
                  </a:lnTo>
                  <a:close/>
                  <a:moveTo>
                    <a:pt x="31797" y="5698"/>
                  </a:moveTo>
                  <a:lnTo>
                    <a:pt x="31797" y="6366"/>
                  </a:lnTo>
                  <a:lnTo>
                    <a:pt x="31128" y="6366"/>
                  </a:lnTo>
                  <a:lnTo>
                    <a:pt x="31128" y="5698"/>
                  </a:lnTo>
                  <a:close/>
                  <a:moveTo>
                    <a:pt x="32549" y="5698"/>
                  </a:moveTo>
                  <a:lnTo>
                    <a:pt x="32549" y="6366"/>
                  </a:lnTo>
                  <a:lnTo>
                    <a:pt x="31880" y="6366"/>
                  </a:lnTo>
                  <a:lnTo>
                    <a:pt x="31847" y="5698"/>
                  </a:lnTo>
                  <a:close/>
                  <a:moveTo>
                    <a:pt x="1070" y="6450"/>
                  </a:moveTo>
                  <a:lnTo>
                    <a:pt x="1070" y="7118"/>
                  </a:lnTo>
                  <a:lnTo>
                    <a:pt x="401" y="7118"/>
                  </a:lnTo>
                  <a:lnTo>
                    <a:pt x="401" y="6450"/>
                  </a:lnTo>
                  <a:close/>
                  <a:moveTo>
                    <a:pt x="1822" y="6450"/>
                  </a:moveTo>
                  <a:lnTo>
                    <a:pt x="1822" y="7118"/>
                  </a:lnTo>
                  <a:lnTo>
                    <a:pt x="1153" y="7118"/>
                  </a:lnTo>
                  <a:lnTo>
                    <a:pt x="1153" y="6450"/>
                  </a:lnTo>
                  <a:close/>
                  <a:moveTo>
                    <a:pt x="2573" y="6450"/>
                  </a:moveTo>
                  <a:lnTo>
                    <a:pt x="2573" y="7118"/>
                  </a:lnTo>
                  <a:lnTo>
                    <a:pt x="1905" y="7118"/>
                  </a:lnTo>
                  <a:lnTo>
                    <a:pt x="1905" y="6450"/>
                  </a:lnTo>
                  <a:close/>
                  <a:moveTo>
                    <a:pt x="3325" y="6450"/>
                  </a:moveTo>
                  <a:lnTo>
                    <a:pt x="3325" y="7118"/>
                  </a:lnTo>
                  <a:lnTo>
                    <a:pt x="2657" y="7118"/>
                  </a:lnTo>
                  <a:lnTo>
                    <a:pt x="2657" y="6450"/>
                  </a:lnTo>
                  <a:close/>
                  <a:moveTo>
                    <a:pt x="4077" y="6450"/>
                  </a:moveTo>
                  <a:lnTo>
                    <a:pt x="4077" y="7118"/>
                  </a:lnTo>
                  <a:lnTo>
                    <a:pt x="3409" y="7118"/>
                  </a:lnTo>
                  <a:lnTo>
                    <a:pt x="3409" y="6450"/>
                  </a:lnTo>
                  <a:close/>
                  <a:moveTo>
                    <a:pt x="4829" y="6450"/>
                  </a:moveTo>
                  <a:lnTo>
                    <a:pt x="4829" y="7118"/>
                  </a:lnTo>
                  <a:lnTo>
                    <a:pt x="4161" y="7118"/>
                  </a:lnTo>
                  <a:lnTo>
                    <a:pt x="4161" y="6450"/>
                  </a:lnTo>
                  <a:close/>
                  <a:moveTo>
                    <a:pt x="5564" y="6450"/>
                  </a:moveTo>
                  <a:lnTo>
                    <a:pt x="5564" y="7118"/>
                  </a:lnTo>
                  <a:lnTo>
                    <a:pt x="4896" y="7118"/>
                  </a:lnTo>
                  <a:lnTo>
                    <a:pt x="4896" y="6450"/>
                  </a:lnTo>
                  <a:close/>
                  <a:moveTo>
                    <a:pt x="6333" y="6450"/>
                  </a:moveTo>
                  <a:lnTo>
                    <a:pt x="6333" y="7118"/>
                  </a:lnTo>
                  <a:lnTo>
                    <a:pt x="5665" y="7118"/>
                  </a:lnTo>
                  <a:lnTo>
                    <a:pt x="5665" y="6450"/>
                  </a:lnTo>
                  <a:close/>
                  <a:moveTo>
                    <a:pt x="7068" y="6450"/>
                  </a:moveTo>
                  <a:lnTo>
                    <a:pt x="7068" y="7118"/>
                  </a:lnTo>
                  <a:lnTo>
                    <a:pt x="6400" y="7118"/>
                  </a:lnTo>
                  <a:lnTo>
                    <a:pt x="6400" y="6450"/>
                  </a:lnTo>
                  <a:close/>
                  <a:moveTo>
                    <a:pt x="7820" y="6450"/>
                  </a:moveTo>
                  <a:lnTo>
                    <a:pt x="7820" y="7118"/>
                  </a:lnTo>
                  <a:lnTo>
                    <a:pt x="7152" y="7118"/>
                  </a:lnTo>
                  <a:lnTo>
                    <a:pt x="7152" y="6450"/>
                  </a:lnTo>
                  <a:close/>
                  <a:moveTo>
                    <a:pt x="8572" y="6450"/>
                  </a:moveTo>
                  <a:lnTo>
                    <a:pt x="8572" y="7118"/>
                  </a:lnTo>
                  <a:lnTo>
                    <a:pt x="7904" y="7118"/>
                  </a:lnTo>
                  <a:lnTo>
                    <a:pt x="7904" y="6450"/>
                  </a:lnTo>
                  <a:close/>
                  <a:moveTo>
                    <a:pt x="9324" y="6450"/>
                  </a:moveTo>
                  <a:lnTo>
                    <a:pt x="9324" y="7118"/>
                  </a:lnTo>
                  <a:lnTo>
                    <a:pt x="8655" y="7118"/>
                  </a:lnTo>
                  <a:lnTo>
                    <a:pt x="8655" y="6450"/>
                  </a:lnTo>
                  <a:close/>
                  <a:moveTo>
                    <a:pt x="10076" y="6450"/>
                  </a:moveTo>
                  <a:lnTo>
                    <a:pt x="10076" y="7118"/>
                  </a:lnTo>
                  <a:lnTo>
                    <a:pt x="9407" y="7118"/>
                  </a:lnTo>
                  <a:lnTo>
                    <a:pt x="9407" y="6450"/>
                  </a:lnTo>
                  <a:close/>
                  <a:moveTo>
                    <a:pt x="10844" y="6450"/>
                  </a:moveTo>
                  <a:lnTo>
                    <a:pt x="10844" y="7118"/>
                  </a:lnTo>
                  <a:lnTo>
                    <a:pt x="10159" y="7118"/>
                  </a:lnTo>
                  <a:lnTo>
                    <a:pt x="10159" y="6450"/>
                  </a:lnTo>
                  <a:close/>
                  <a:moveTo>
                    <a:pt x="11546" y="6450"/>
                  </a:moveTo>
                  <a:lnTo>
                    <a:pt x="11546" y="7118"/>
                  </a:lnTo>
                  <a:lnTo>
                    <a:pt x="10878" y="7118"/>
                  </a:lnTo>
                  <a:lnTo>
                    <a:pt x="10878" y="6450"/>
                  </a:lnTo>
                  <a:close/>
                  <a:moveTo>
                    <a:pt x="12298" y="6450"/>
                  </a:moveTo>
                  <a:lnTo>
                    <a:pt x="12298" y="7118"/>
                  </a:lnTo>
                  <a:lnTo>
                    <a:pt x="11663" y="7118"/>
                  </a:lnTo>
                  <a:lnTo>
                    <a:pt x="11630" y="6450"/>
                  </a:lnTo>
                  <a:close/>
                  <a:moveTo>
                    <a:pt x="13050" y="6450"/>
                  </a:moveTo>
                  <a:lnTo>
                    <a:pt x="13050" y="7118"/>
                  </a:lnTo>
                  <a:lnTo>
                    <a:pt x="12381" y="7118"/>
                  </a:lnTo>
                  <a:lnTo>
                    <a:pt x="12381" y="6450"/>
                  </a:lnTo>
                  <a:close/>
                  <a:moveTo>
                    <a:pt x="13802" y="6450"/>
                  </a:moveTo>
                  <a:lnTo>
                    <a:pt x="13802" y="7118"/>
                  </a:lnTo>
                  <a:lnTo>
                    <a:pt x="13133" y="7118"/>
                  </a:lnTo>
                  <a:lnTo>
                    <a:pt x="13133" y="6450"/>
                  </a:lnTo>
                  <a:close/>
                  <a:moveTo>
                    <a:pt x="14587" y="6450"/>
                  </a:moveTo>
                  <a:lnTo>
                    <a:pt x="14587" y="7118"/>
                  </a:lnTo>
                  <a:lnTo>
                    <a:pt x="13919" y="7118"/>
                  </a:lnTo>
                  <a:lnTo>
                    <a:pt x="13885" y="6450"/>
                  </a:lnTo>
                  <a:close/>
                  <a:moveTo>
                    <a:pt x="16809" y="6450"/>
                  </a:moveTo>
                  <a:lnTo>
                    <a:pt x="16809" y="7118"/>
                  </a:lnTo>
                  <a:lnTo>
                    <a:pt x="16141" y="7118"/>
                  </a:lnTo>
                  <a:lnTo>
                    <a:pt x="16141" y="6450"/>
                  </a:lnTo>
                  <a:close/>
                  <a:moveTo>
                    <a:pt x="17544" y="6450"/>
                  </a:moveTo>
                  <a:lnTo>
                    <a:pt x="17544" y="7118"/>
                  </a:lnTo>
                  <a:lnTo>
                    <a:pt x="16876" y="7118"/>
                  </a:lnTo>
                  <a:lnTo>
                    <a:pt x="16876" y="6450"/>
                  </a:lnTo>
                  <a:close/>
                  <a:moveTo>
                    <a:pt x="18296" y="6450"/>
                  </a:moveTo>
                  <a:lnTo>
                    <a:pt x="18296" y="7118"/>
                  </a:lnTo>
                  <a:lnTo>
                    <a:pt x="17628" y="7118"/>
                  </a:lnTo>
                  <a:lnTo>
                    <a:pt x="17628" y="6450"/>
                  </a:lnTo>
                  <a:close/>
                  <a:moveTo>
                    <a:pt x="19048" y="6450"/>
                  </a:moveTo>
                  <a:lnTo>
                    <a:pt x="19048" y="7118"/>
                  </a:lnTo>
                  <a:lnTo>
                    <a:pt x="18380" y="7118"/>
                  </a:lnTo>
                  <a:lnTo>
                    <a:pt x="18380" y="6450"/>
                  </a:lnTo>
                  <a:close/>
                  <a:moveTo>
                    <a:pt x="19800" y="7117"/>
                  </a:moveTo>
                  <a:lnTo>
                    <a:pt x="19800" y="7117"/>
                  </a:lnTo>
                  <a:cubicBezTo>
                    <a:pt x="19799" y="7118"/>
                    <a:pt x="19798" y="7118"/>
                    <a:pt x="19797" y="7118"/>
                  </a:cubicBezTo>
                  <a:lnTo>
                    <a:pt x="19800" y="7118"/>
                  </a:lnTo>
                  <a:lnTo>
                    <a:pt x="19800" y="7117"/>
                  </a:lnTo>
                  <a:close/>
                  <a:moveTo>
                    <a:pt x="23559" y="6450"/>
                  </a:moveTo>
                  <a:lnTo>
                    <a:pt x="23559" y="7118"/>
                  </a:lnTo>
                  <a:lnTo>
                    <a:pt x="22891" y="7118"/>
                  </a:lnTo>
                  <a:lnTo>
                    <a:pt x="22874" y="6450"/>
                  </a:lnTo>
                  <a:close/>
                  <a:moveTo>
                    <a:pt x="24295" y="6450"/>
                  </a:moveTo>
                  <a:lnTo>
                    <a:pt x="24295" y="7118"/>
                  </a:lnTo>
                  <a:lnTo>
                    <a:pt x="23626" y="7118"/>
                  </a:lnTo>
                  <a:lnTo>
                    <a:pt x="23626" y="6450"/>
                  </a:lnTo>
                  <a:close/>
                  <a:moveTo>
                    <a:pt x="25046" y="6450"/>
                  </a:moveTo>
                  <a:lnTo>
                    <a:pt x="25046" y="7118"/>
                  </a:lnTo>
                  <a:lnTo>
                    <a:pt x="24378" y="7118"/>
                  </a:lnTo>
                  <a:lnTo>
                    <a:pt x="24378" y="6450"/>
                  </a:lnTo>
                  <a:close/>
                  <a:moveTo>
                    <a:pt x="25798" y="6450"/>
                  </a:moveTo>
                  <a:lnTo>
                    <a:pt x="25798" y="7118"/>
                  </a:lnTo>
                  <a:lnTo>
                    <a:pt x="25130" y="7118"/>
                  </a:lnTo>
                  <a:lnTo>
                    <a:pt x="25130" y="6450"/>
                  </a:lnTo>
                  <a:close/>
                  <a:moveTo>
                    <a:pt x="26550" y="6450"/>
                  </a:moveTo>
                  <a:lnTo>
                    <a:pt x="26550" y="7118"/>
                  </a:lnTo>
                  <a:lnTo>
                    <a:pt x="25882" y="7118"/>
                  </a:lnTo>
                  <a:lnTo>
                    <a:pt x="25882" y="6450"/>
                  </a:lnTo>
                  <a:close/>
                  <a:moveTo>
                    <a:pt x="27302" y="6450"/>
                  </a:moveTo>
                  <a:lnTo>
                    <a:pt x="27302" y="7118"/>
                  </a:lnTo>
                  <a:lnTo>
                    <a:pt x="26634" y="7118"/>
                  </a:lnTo>
                  <a:lnTo>
                    <a:pt x="26634" y="6450"/>
                  </a:lnTo>
                  <a:close/>
                  <a:moveTo>
                    <a:pt x="28037" y="6450"/>
                  </a:moveTo>
                  <a:lnTo>
                    <a:pt x="28037" y="7118"/>
                  </a:lnTo>
                  <a:lnTo>
                    <a:pt x="27369" y="7118"/>
                  </a:lnTo>
                  <a:lnTo>
                    <a:pt x="27369" y="6450"/>
                  </a:lnTo>
                  <a:close/>
                  <a:moveTo>
                    <a:pt x="28789" y="6450"/>
                  </a:moveTo>
                  <a:lnTo>
                    <a:pt x="28789" y="7118"/>
                  </a:lnTo>
                  <a:lnTo>
                    <a:pt x="28121" y="7118"/>
                  </a:lnTo>
                  <a:lnTo>
                    <a:pt x="28121" y="6450"/>
                  </a:lnTo>
                  <a:close/>
                  <a:moveTo>
                    <a:pt x="29541" y="6450"/>
                  </a:moveTo>
                  <a:lnTo>
                    <a:pt x="29541" y="7118"/>
                  </a:lnTo>
                  <a:lnTo>
                    <a:pt x="28873" y="7118"/>
                  </a:lnTo>
                  <a:lnTo>
                    <a:pt x="28873" y="6450"/>
                  </a:lnTo>
                  <a:close/>
                  <a:moveTo>
                    <a:pt x="30293" y="6450"/>
                  </a:moveTo>
                  <a:lnTo>
                    <a:pt x="30293" y="7118"/>
                  </a:lnTo>
                  <a:lnTo>
                    <a:pt x="29625" y="7118"/>
                  </a:lnTo>
                  <a:lnTo>
                    <a:pt x="29625" y="6450"/>
                  </a:lnTo>
                  <a:close/>
                  <a:moveTo>
                    <a:pt x="31045" y="6450"/>
                  </a:moveTo>
                  <a:lnTo>
                    <a:pt x="31045" y="7118"/>
                  </a:lnTo>
                  <a:lnTo>
                    <a:pt x="30377" y="7118"/>
                  </a:lnTo>
                  <a:lnTo>
                    <a:pt x="30377" y="6450"/>
                  </a:lnTo>
                  <a:close/>
                  <a:moveTo>
                    <a:pt x="31797" y="6450"/>
                  </a:moveTo>
                  <a:lnTo>
                    <a:pt x="31797" y="7118"/>
                  </a:lnTo>
                  <a:lnTo>
                    <a:pt x="31128" y="7118"/>
                  </a:lnTo>
                  <a:lnTo>
                    <a:pt x="31128" y="6450"/>
                  </a:lnTo>
                  <a:close/>
                  <a:moveTo>
                    <a:pt x="32549" y="6450"/>
                  </a:moveTo>
                  <a:lnTo>
                    <a:pt x="32549" y="7118"/>
                  </a:lnTo>
                  <a:lnTo>
                    <a:pt x="31880" y="7118"/>
                  </a:lnTo>
                  <a:lnTo>
                    <a:pt x="31847" y="6450"/>
                  </a:lnTo>
                  <a:close/>
                  <a:moveTo>
                    <a:pt x="1070" y="7202"/>
                  </a:moveTo>
                  <a:lnTo>
                    <a:pt x="1070" y="7870"/>
                  </a:lnTo>
                  <a:lnTo>
                    <a:pt x="401" y="7870"/>
                  </a:lnTo>
                  <a:lnTo>
                    <a:pt x="401" y="7202"/>
                  </a:lnTo>
                  <a:close/>
                  <a:moveTo>
                    <a:pt x="1822" y="7202"/>
                  </a:moveTo>
                  <a:lnTo>
                    <a:pt x="1822" y="7870"/>
                  </a:lnTo>
                  <a:lnTo>
                    <a:pt x="1153" y="7870"/>
                  </a:lnTo>
                  <a:lnTo>
                    <a:pt x="1153" y="7202"/>
                  </a:lnTo>
                  <a:close/>
                  <a:moveTo>
                    <a:pt x="31797" y="7202"/>
                  </a:moveTo>
                  <a:lnTo>
                    <a:pt x="31797" y="7870"/>
                  </a:lnTo>
                  <a:lnTo>
                    <a:pt x="31128" y="7870"/>
                  </a:lnTo>
                  <a:lnTo>
                    <a:pt x="31128" y="7202"/>
                  </a:lnTo>
                  <a:close/>
                  <a:moveTo>
                    <a:pt x="32549" y="7202"/>
                  </a:moveTo>
                  <a:lnTo>
                    <a:pt x="32549" y="7870"/>
                  </a:lnTo>
                  <a:lnTo>
                    <a:pt x="31880" y="7870"/>
                  </a:lnTo>
                  <a:lnTo>
                    <a:pt x="31847" y="7202"/>
                  </a:lnTo>
                  <a:close/>
                  <a:moveTo>
                    <a:pt x="351" y="0"/>
                  </a:moveTo>
                  <a:lnTo>
                    <a:pt x="351" y="401"/>
                  </a:lnTo>
                  <a:lnTo>
                    <a:pt x="17" y="401"/>
                  </a:lnTo>
                  <a:lnTo>
                    <a:pt x="17" y="451"/>
                  </a:lnTo>
                  <a:lnTo>
                    <a:pt x="351" y="451"/>
                  </a:lnTo>
                  <a:lnTo>
                    <a:pt x="351" y="1120"/>
                  </a:lnTo>
                  <a:lnTo>
                    <a:pt x="17" y="1120"/>
                  </a:lnTo>
                  <a:lnTo>
                    <a:pt x="17" y="1203"/>
                  </a:lnTo>
                  <a:lnTo>
                    <a:pt x="351" y="1203"/>
                  </a:lnTo>
                  <a:lnTo>
                    <a:pt x="351" y="1872"/>
                  </a:lnTo>
                  <a:lnTo>
                    <a:pt x="17" y="1872"/>
                  </a:lnTo>
                  <a:lnTo>
                    <a:pt x="17" y="1955"/>
                  </a:lnTo>
                  <a:lnTo>
                    <a:pt x="351" y="1955"/>
                  </a:lnTo>
                  <a:lnTo>
                    <a:pt x="351" y="2623"/>
                  </a:lnTo>
                  <a:lnTo>
                    <a:pt x="17" y="2623"/>
                  </a:lnTo>
                  <a:lnTo>
                    <a:pt x="17" y="2707"/>
                  </a:lnTo>
                  <a:lnTo>
                    <a:pt x="351" y="2707"/>
                  </a:lnTo>
                  <a:lnTo>
                    <a:pt x="351" y="3375"/>
                  </a:lnTo>
                  <a:lnTo>
                    <a:pt x="17" y="3375"/>
                  </a:lnTo>
                  <a:lnTo>
                    <a:pt x="17" y="3459"/>
                  </a:lnTo>
                  <a:lnTo>
                    <a:pt x="351" y="3459"/>
                  </a:lnTo>
                  <a:lnTo>
                    <a:pt x="351" y="4127"/>
                  </a:lnTo>
                  <a:lnTo>
                    <a:pt x="17" y="4127"/>
                  </a:lnTo>
                  <a:lnTo>
                    <a:pt x="17" y="4194"/>
                  </a:lnTo>
                  <a:lnTo>
                    <a:pt x="351" y="4194"/>
                  </a:lnTo>
                  <a:lnTo>
                    <a:pt x="351" y="4862"/>
                  </a:lnTo>
                  <a:lnTo>
                    <a:pt x="17" y="4862"/>
                  </a:lnTo>
                  <a:lnTo>
                    <a:pt x="17" y="4946"/>
                  </a:lnTo>
                  <a:lnTo>
                    <a:pt x="351" y="4946"/>
                  </a:lnTo>
                  <a:lnTo>
                    <a:pt x="351" y="5614"/>
                  </a:lnTo>
                  <a:lnTo>
                    <a:pt x="17" y="5614"/>
                  </a:lnTo>
                  <a:lnTo>
                    <a:pt x="17" y="5698"/>
                  </a:lnTo>
                  <a:lnTo>
                    <a:pt x="351" y="5698"/>
                  </a:lnTo>
                  <a:lnTo>
                    <a:pt x="351" y="6366"/>
                  </a:lnTo>
                  <a:lnTo>
                    <a:pt x="17" y="6366"/>
                  </a:lnTo>
                  <a:lnTo>
                    <a:pt x="17" y="6450"/>
                  </a:lnTo>
                  <a:lnTo>
                    <a:pt x="351" y="6450"/>
                  </a:lnTo>
                  <a:lnTo>
                    <a:pt x="351" y="7135"/>
                  </a:lnTo>
                  <a:lnTo>
                    <a:pt x="17" y="7135"/>
                  </a:lnTo>
                  <a:lnTo>
                    <a:pt x="17" y="7218"/>
                  </a:lnTo>
                  <a:lnTo>
                    <a:pt x="351" y="7218"/>
                  </a:lnTo>
                  <a:lnTo>
                    <a:pt x="351" y="7887"/>
                  </a:lnTo>
                  <a:lnTo>
                    <a:pt x="0" y="7887"/>
                  </a:lnTo>
                  <a:lnTo>
                    <a:pt x="0" y="7953"/>
                  </a:lnTo>
                  <a:lnTo>
                    <a:pt x="335" y="7953"/>
                  </a:lnTo>
                  <a:lnTo>
                    <a:pt x="335" y="8622"/>
                  </a:lnTo>
                  <a:cubicBezTo>
                    <a:pt x="351" y="8605"/>
                    <a:pt x="385" y="8605"/>
                    <a:pt x="401" y="8588"/>
                  </a:cubicBezTo>
                  <a:lnTo>
                    <a:pt x="401" y="7953"/>
                  </a:lnTo>
                  <a:lnTo>
                    <a:pt x="1070" y="7953"/>
                  </a:lnTo>
                  <a:lnTo>
                    <a:pt x="1070" y="8354"/>
                  </a:lnTo>
                  <a:cubicBezTo>
                    <a:pt x="1086" y="8354"/>
                    <a:pt x="1086" y="8321"/>
                    <a:pt x="1103" y="8321"/>
                  </a:cubicBezTo>
                  <a:cubicBezTo>
                    <a:pt x="1137" y="8321"/>
                    <a:pt x="1137" y="8304"/>
                    <a:pt x="1153" y="8304"/>
                  </a:cubicBezTo>
                  <a:lnTo>
                    <a:pt x="1153" y="7953"/>
                  </a:lnTo>
                  <a:lnTo>
                    <a:pt x="1822" y="7953"/>
                  </a:lnTo>
                  <a:lnTo>
                    <a:pt x="1822" y="8037"/>
                  </a:lnTo>
                  <a:cubicBezTo>
                    <a:pt x="1838" y="8037"/>
                    <a:pt x="1855" y="8020"/>
                    <a:pt x="1888" y="8020"/>
                  </a:cubicBezTo>
                  <a:lnTo>
                    <a:pt x="1888" y="7953"/>
                  </a:lnTo>
                  <a:lnTo>
                    <a:pt x="2172" y="7953"/>
                  </a:lnTo>
                  <a:cubicBezTo>
                    <a:pt x="2256" y="7937"/>
                    <a:pt x="2340" y="7920"/>
                    <a:pt x="2423" y="7870"/>
                  </a:cubicBezTo>
                  <a:lnTo>
                    <a:pt x="1905" y="7870"/>
                  </a:lnTo>
                  <a:lnTo>
                    <a:pt x="1905" y="7202"/>
                  </a:lnTo>
                  <a:lnTo>
                    <a:pt x="2573" y="7202"/>
                  </a:lnTo>
                  <a:lnTo>
                    <a:pt x="2573" y="7803"/>
                  </a:lnTo>
                  <a:cubicBezTo>
                    <a:pt x="2590" y="7786"/>
                    <a:pt x="2607" y="7786"/>
                    <a:pt x="2657" y="7770"/>
                  </a:cubicBezTo>
                  <a:lnTo>
                    <a:pt x="2657" y="7185"/>
                  </a:lnTo>
                  <a:lnTo>
                    <a:pt x="3325" y="7185"/>
                  </a:lnTo>
                  <a:lnTo>
                    <a:pt x="3325" y="7703"/>
                  </a:lnTo>
                  <a:cubicBezTo>
                    <a:pt x="3359" y="7703"/>
                    <a:pt x="3359" y="7703"/>
                    <a:pt x="3409" y="7686"/>
                  </a:cubicBezTo>
                  <a:lnTo>
                    <a:pt x="3409" y="7168"/>
                  </a:lnTo>
                  <a:lnTo>
                    <a:pt x="4077" y="7168"/>
                  </a:lnTo>
                  <a:lnTo>
                    <a:pt x="4077" y="7803"/>
                  </a:lnTo>
                  <a:cubicBezTo>
                    <a:pt x="4094" y="7803"/>
                    <a:pt x="4127" y="7836"/>
                    <a:pt x="4161" y="7836"/>
                  </a:cubicBezTo>
                  <a:lnTo>
                    <a:pt x="4161" y="7168"/>
                  </a:lnTo>
                  <a:lnTo>
                    <a:pt x="4829" y="7168"/>
                  </a:lnTo>
                  <a:lnTo>
                    <a:pt x="4829" y="7636"/>
                  </a:lnTo>
                  <a:cubicBezTo>
                    <a:pt x="4846" y="7619"/>
                    <a:pt x="4863" y="7619"/>
                    <a:pt x="4913" y="7603"/>
                  </a:cubicBezTo>
                  <a:lnTo>
                    <a:pt x="4913" y="7168"/>
                  </a:lnTo>
                  <a:lnTo>
                    <a:pt x="5581" y="7168"/>
                  </a:lnTo>
                  <a:lnTo>
                    <a:pt x="5581" y="7452"/>
                  </a:lnTo>
                  <a:lnTo>
                    <a:pt x="5665" y="7452"/>
                  </a:lnTo>
                  <a:lnTo>
                    <a:pt x="5665" y="7168"/>
                  </a:lnTo>
                  <a:lnTo>
                    <a:pt x="6333" y="7168"/>
                  </a:lnTo>
                  <a:lnTo>
                    <a:pt x="6333" y="7452"/>
                  </a:lnTo>
                  <a:lnTo>
                    <a:pt x="6416" y="7452"/>
                  </a:lnTo>
                  <a:lnTo>
                    <a:pt x="6416" y="7168"/>
                  </a:lnTo>
                  <a:lnTo>
                    <a:pt x="7085" y="7168"/>
                  </a:lnTo>
                  <a:lnTo>
                    <a:pt x="7085" y="7469"/>
                  </a:lnTo>
                  <a:cubicBezTo>
                    <a:pt x="7101" y="7469"/>
                    <a:pt x="7118" y="7452"/>
                    <a:pt x="7168" y="7452"/>
                  </a:cubicBezTo>
                  <a:lnTo>
                    <a:pt x="7168" y="7185"/>
                  </a:lnTo>
                  <a:lnTo>
                    <a:pt x="7837" y="7185"/>
                  </a:lnTo>
                  <a:lnTo>
                    <a:pt x="7837" y="7252"/>
                  </a:lnTo>
                  <a:lnTo>
                    <a:pt x="7920" y="7252"/>
                  </a:lnTo>
                  <a:lnTo>
                    <a:pt x="7920" y="7185"/>
                  </a:lnTo>
                  <a:lnTo>
                    <a:pt x="8589" y="7185"/>
                  </a:lnTo>
                  <a:lnTo>
                    <a:pt x="8589" y="7352"/>
                  </a:lnTo>
                  <a:cubicBezTo>
                    <a:pt x="8605" y="7352"/>
                    <a:pt x="8622" y="7369"/>
                    <a:pt x="8672" y="7369"/>
                  </a:cubicBezTo>
                  <a:lnTo>
                    <a:pt x="8672" y="7185"/>
                  </a:lnTo>
                  <a:lnTo>
                    <a:pt x="9340" y="7185"/>
                  </a:lnTo>
                  <a:lnTo>
                    <a:pt x="9340" y="7536"/>
                  </a:lnTo>
                  <a:lnTo>
                    <a:pt x="9424" y="7536"/>
                  </a:lnTo>
                  <a:lnTo>
                    <a:pt x="9424" y="7185"/>
                  </a:lnTo>
                  <a:lnTo>
                    <a:pt x="10092" y="7185"/>
                  </a:lnTo>
                  <a:lnTo>
                    <a:pt x="10092" y="7435"/>
                  </a:lnTo>
                  <a:lnTo>
                    <a:pt x="10176" y="7435"/>
                  </a:lnTo>
                  <a:lnTo>
                    <a:pt x="10176" y="7185"/>
                  </a:lnTo>
                  <a:lnTo>
                    <a:pt x="10861" y="7185"/>
                  </a:lnTo>
                  <a:lnTo>
                    <a:pt x="10861" y="7586"/>
                  </a:lnTo>
                  <a:cubicBezTo>
                    <a:pt x="10878" y="7586"/>
                    <a:pt x="10894" y="7552"/>
                    <a:pt x="10928" y="7552"/>
                  </a:cubicBezTo>
                  <a:lnTo>
                    <a:pt x="10928" y="7185"/>
                  </a:lnTo>
                  <a:lnTo>
                    <a:pt x="11596" y="7185"/>
                  </a:lnTo>
                  <a:lnTo>
                    <a:pt x="11596" y="7536"/>
                  </a:lnTo>
                  <a:cubicBezTo>
                    <a:pt x="11613" y="7536"/>
                    <a:pt x="11630" y="7536"/>
                    <a:pt x="11646" y="7552"/>
                  </a:cubicBezTo>
                  <a:lnTo>
                    <a:pt x="11680" y="7552"/>
                  </a:lnTo>
                  <a:lnTo>
                    <a:pt x="11680" y="7185"/>
                  </a:lnTo>
                  <a:lnTo>
                    <a:pt x="12348" y="7185"/>
                  </a:lnTo>
                  <a:lnTo>
                    <a:pt x="12348" y="7619"/>
                  </a:lnTo>
                  <a:lnTo>
                    <a:pt x="12432" y="7619"/>
                  </a:lnTo>
                  <a:lnTo>
                    <a:pt x="12432" y="7185"/>
                  </a:lnTo>
                  <a:lnTo>
                    <a:pt x="13100" y="7185"/>
                  </a:lnTo>
                  <a:lnTo>
                    <a:pt x="13100" y="7469"/>
                  </a:lnTo>
                  <a:cubicBezTo>
                    <a:pt x="13117" y="7469"/>
                    <a:pt x="13133" y="7469"/>
                    <a:pt x="13183" y="7452"/>
                  </a:cubicBezTo>
                  <a:lnTo>
                    <a:pt x="13183" y="7168"/>
                  </a:lnTo>
                  <a:lnTo>
                    <a:pt x="13852" y="7168"/>
                  </a:lnTo>
                  <a:lnTo>
                    <a:pt x="13852" y="7352"/>
                  </a:lnTo>
                  <a:cubicBezTo>
                    <a:pt x="13868" y="7352"/>
                    <a:pt x="13885" y="7352"/>
                    <a:pt x="13935" y="7318"/>
                  </a:cubicBezTo>
                  <a:lnTo>
                    <a:pt x="13935" y="7151"/>
                  </a:lnTo>
                  <a:lnTo>
                    <a:pt x="14604" y="7151"/>
                  </a:lnTo>
                  <a:cubicBezTo>
                    <a:pt x="14654" y="7135"/>
                    <a:pt x="14721" y="7101"/>
                    <a:pt x="14804" y="7068"/>
                  </a:cubicBezTo>
                  <a:lnTo>
                    <a:pt x="14654" y="7068"/>
                  </a:lnTo>
                  <a:lnTo>
                    <a:pt x="14654" y="6400"/>
                  </a:lnTo>
                  <a:lnTo>
                    <a:pt x="15322" y="6400"/>
                  </a:lnTo>
                  <a:lnTo>
                    <a:pt x="15322" y="7051"/>
                  </a:lnTo>
                  <a:lnTo>
                    <a:pt x="15406" y="7051"/>
                  </a:lnTo>
                  <a:lnTo>
                    <a:pt x="15406" y="6400"/>
                  </a:lnTo>
                  <a:lnTo>
                    <a:pt x="16074" y="6400"/>
                  </a:lnTo>
                  <a:lnTo>
                    <a:pt x="16074" y="7068"/>
                  </a:lnTo>
                  <a:lnTo>
                    <a:pt x="15523" y="7068"/>
                  </a:lnTo>
                  <a:cubicBezTo>
                    <a:pt x="15623" y="7101"/>
                    <a:pt x="15690" y="7118"/>
                    <a:pt x="15740" y="7151"/>
                  </a:cubicBezTo>
                  <a:lnTo>
                    <a:pt x="16074" y="7151"/>
                  </a:lnTo>
                  <a:lnTo>
                    <a:pt x="16074" y="7318"/>
                  </a:lnTo>
                  <a:cubicBezTo>
                    <a:pt x="16107" y="7318"/>
                    <a:pt x="16124" y="7352"/>
                    <a:pt x="16141" y="7352"/>
                  </a:cubicBezTo>
                  <a:lnTo>
                    <a:pt x="16141" y="7168"/>
                  </a:lnTo>
                  <a:lnTo>
                    <a:pt x="16809" y="7168"/>
                  </a:lnTo>
                  <a:lnTo>
                    <a:pt x="16809" y="7335"/>
                  </a:lnTo>
                  <a:lnTo>
                    <a:pt x="16893" y="7335"/>
                  </a:lnTo>
                  <a:lnTo>
                    <a:pt x="16893" y="7168"/>
                  </a:lnTo>
                  <a:lnTo>
                    <a:pt x="17561" y="7168"/>
                  </a:lnTo>
                  <a:lnTo>
                    <a:pt x="17561" y="7552"/>
                  </a:lnTo>
                  <a:cubicBezTo>
                    <a:pt x="17578" y="7552"/>
                    <a:pt x="17611" y="7552"/>
                    <a:pt x="17628" y="7536"/>
                  </a:cubicBezTo>
                  <a:lnTo>
                    <a:pt x="17645" y="7536"/>
                  </a:lnTo>
                  <a:lnTo>
                    <a:pt x="17645" y="7151"/>
                  </a:lnTo>
                  <a:lnTo>
                    <a:pt x="18313" y="7151"/>
                  </a:lnTo>
                  <a:lnTo>
                    <a:pt x="18313" y="7352"/>
                  </a:lnTo>
                  <a:lnTo>
                    <a:pt x="18396" y="7352"/>
                  </a:lnTo>
                  <a:lnTo>
                    <a:pt x="18396" y="7151"/>
                  </a:lnTo>
                  <a:lnTo>
                    <a:pt x="19065" y="7151"/>
                  </a:lnTo>
                  <a:lnTo>
                    <a:pt x="19065" y="7469"/>
                  </a:lnTo>
                  <a:lnTo>
                    <a:pt x="19115" y="7469"/>
                  </a:lnTo>
                  <a:cubicBezTo>
                    <a:pt x="19132" y="7469"/>
                    <a:pt x="19132" y="7452"/>
                    <a:pt x="19148" y="7452"/>
                  </a:cubicBezTo>
                  <a:lnTo>
                    <a:pt x="19148" y="7151"/>
                  </a:lnTo>
                  <a:lnTo>
                    <a:pt x="19666" y="7151"/>
                  </a:lnTo>
                  <a:cubicBezTo>
                    <a:pt x="19702" y="7137"/>
                    <a:pt x="19746" y="7126"/>
                    <a:pt x="19797" y="7118"/>
                  </a:cubicBezTo>
                  <a:lnTo>
                    <a:pt x="19132" y="7118"/>
                  </a:lnTo>
                  <a:lnTo>
                    <a:pt x="19132" y="6450"/>
                  </a:lnTo>
                  <a:lnTo>
                    <a:pt x="19800" y="6450"/>
                  </a:lnTo>
                  <a:lnTo>
                    <a:pt x="19800" y="7117"/>
                  </a:lnTo>
                  <a:lnTo>
                    <a:pt x="19800" y="7117"/>
                  </a:lnTo>
                  <a:cubicBezTo>
                    <a:pt x="19869" y="7107"/>
                    <a:pt x="19949" y="7101"/>
                    <a:pt x="20034" y="7101"/>
                  </a:cubicBezTo>
                  <a:lnTo>
                    <a:pt x="19900" y="7101"/>
                  </a:lnTo>
                  <a:lnTo>
                    <a:pt x="19900" y="6433"/>
                  </a:lnTo>
                  <a:lnTo>
                    <a:pt x="20569" y="6433"/>
                  </a:lnTo>
                  <a:lnTo>
                    <a:pt x="20569" y="7051"/>
                  </a:lnTo>
                  <a:cubicBezTo>
                    <a:pt x="20585" y="7051"/>
                    <a:pt x="20635" y="7051"/>
                    <a:pt x="20652" y="7034"/>
                  </a:cubicBezTo>
                  <a:lnTo>
                    <a:pt x="20652" y="6433"/>
                  </a:lnTo>
                  <a:lnTo>
                    <a:pt x="21320" y="6433"/>
                  </a:lnTo>
                  <a:lnTo>
                    <a:pt x="21320" y="6901"/>
                  </a:lnTo>
                  <a:cubicBezTo>
                    <a:pt x="21337" y="6901"/>
                    <a:pt x="21371" y="6884"/>
                    <a:pt x="21404" y="6884"/>
                  </a:cubicBezTo>
                  <a:lnTo>
                    <a:pt x="21404" y="6433"/>
                  </a:lnTo>
                  <a:lnTo>
                    <a:pt x="22072" y="6433"/>
                  </a:lnTo>
                  <a:lnTo>
                    <a:pt x="22072" y="6901"/>
                  </a:lnTo>
                  <a:cubicBezTo>
                    <a:pt x="22089" y="6934"/>
                    <a:pt x="22122" y="6951"/>
                    <a:pt x="22139" y="6951"/>
                  </a:cubicBezTo>
                  <a:lnTo>
                    <a:pt x="22139" y="6400"/>
                  </a:lnTo>
                  <a:lnTo>
                    <a:pt x="22808" y="6400"/>
                  </a:lnTo>
                  <a:lnTo>
                    <a:pt x="22808" y="7068"/>
                  </a:lnTo>
                  <a:lnTo>
                    <a:pt x="22306" y="7068"/>
                  </a:lnTo>
                  <a:cubicBezTo>
                    <a:pt x="22373" y="7118"/>
                    <a:pt x="22440" y="7135"/>
                    <a:pt x="22540" y="7151"/>
                  </a:cubicBezTo>
                  <a:lnTo>
                    <a:pt x="22791" y="7151"/>
                  </a:lnTo>
                  <a:lnTo>
                    <a:pt x="22791" y="7202"/>
                  </a:lnTo>
                  <a:cubicBezTo>
                    <a:pt x="22808" y="7202"/>
                    <a:pt x="22824" y="7202"/>
                    <a:pt x="22874" y="7218"/>
                  </a:cubicBezTo>
                  <a:lnTo>
                    <a:pt x="22874" y="7185"/>
                  </a:lnTo>
                  <a:lnTo>
                    <a:pt x="23559" y="7185"/>
                  </a:lnTo>
                  <a:lnTo>
                    <a:pt x="23559" y="7435"/>
                  </a:lnTo>
                  <a:cubicBezTo>
                    <a:pt x="23576" y="7435"/>
                    <a:pt x="23610" y="7452"/>
                    <a:pt x="23626" y="7452"/>
                  </a:cubicBezTo>
                  <a:lnTo>
                    <a:pt x="23626" y="7185"/>
                  </a:lnTo>
                  <a:lnTo>
                    <a:pt x="24295" y="7185"/>
                  </a:lnTo>
                  <a:lnTo>
                    <a:pt x="24295" y="7486"/>
                  </a:lnTo>
                  <a:lnTo>
                    <a:pt x="24361" y="7486"/>
                  </a:lnTo>
                  <a:lnTo>
                    <a:pt x="24361" y="7185"/>
                  </a:lnTo>
                  <a:lnTo>
                    <a:pt x="25030" y="7185"/>
                  </a:lnTo>
                  <a:lnTo>
                    <a:pt x="25030" y="7469"/>
                  </a:lnTo>
                  <a:lnTo>
                    <a:pt x="25113" y="7469"/>
                  </a:lnTo>
                  <a:lnTo>
                    <a:pt x="25113" y="7202"/>
                  </a:lnTo>
                  <a:lnTo>
                    <a:pt x="25782" y="7202"/>
                  </a:lnTo>
                  <a:lnTo>
                    <a:pt x="25782" y="7402"/>
                  </a:lnTo>
                  <a:lnTo>
                    <a:pt x="25849" y="7402"/>
                  </a:lnTo>
                  <a:lnTo>
                    <a:pt x="25849" y="7218"/>
                  </a:lnTo>
                  <a:lnTo>
                    <a:pt x="26517" y="7218"/>
                  </a:lnTo>
                  <a:lnTo>
                    <a:pt x="26517" y="7435"/>
                  </a:lnTo>
                  <a:lnTo>
                    <a:pt x="26600" y="7435"/>
                  </a:lnTo>
                  <a:lnTo>
                    <a:pt x="26600" y="7202"/>
                  </a:lnTo>
                  <a:lnTo>
                    <a:pt x="27269" y="7202"/>
                  </a:lnTo>
                  <a:lnTo>
                    <a:pt x="27269" y="7552"/>
                  </a:lnTo>
                  <a:cubicBezTo>
                    <a:pt x="27302" y="7552"/>
                    <a:pt x="27319" y="7569"/>
                    <a:pt x="27352" y="7569"/>
                  </a:cubicBezTo>
                  <a:lnTo>
                    <a:pt x="27352" y="7202"/>
                  </a:lnTo>
                  <a:lnTo>
                    <a:pt x="28021" y="7202"/>
                  </a:lnTo>
                  <a:lnTo>
                    <a:pt x="28021" y="7653"/>
                  </a:lnTo>
                  <a:lnTo>
                    <a:pt x="28104" y="7653"/>
                  </a:lnTo>
                  <a:lnTo>
                    <a:pt x="28104" y="7202"/>
                  </a:lnTo>
                  <a:lnTo>
                    <a:pt x="28773" y="7202"/>
                  </a:lnTo>
                  <a:lnTo>
                    <a:pt x="28773" y="7552"/>
                  </a:lnTo>
                  <a:lnTo>
                    <a:pt x="28856" y="7552"/>
                  </a:lnTo>
                  <a:lnTo>
                    <a:pt x="28856" y="7202"/>
                  </a:lnTo>
                  <a:lnTo>
                    <a:pt x="29524" y="7202"/>
                  </a:lnTo>
                  <a:lnTo>
                    <a:pt x="29524" y="7686"/>
                  </a:lnTo>
                  <a:cubicBezTo>
                    <a:pt x="29558" y="7686"/>
                    <a:pt x="29575" y="7703"/>
                    <a:pt x="29608" y="7703"/>
                  </a:cubicBezTo>
                  <a:lnTo>
                    <a:pt x="29608" y="7202"/>
                  </a:lnTo>
                  <a:lnTo>
                    <a:pt x="30276" y="7202"/>
                  </a:lnTo>
                  <a:lnTo>
                    <a:pt x="30276" y="7870"/>
                  </a:lnTo>
                  <a:lnTo>
                    <a:pt x="30343" y="7870"/>
                  </a:lnTo>
                  <a:lnTo>
                    <a:pt x="30343" y="7202"/>
                  </a:lnTo>
                  <a:lnTo>
                    <a:pt x="31011" y="7202"/>
                  </a:lnTo>
                  <a:lnTo>
                    <a:pt x="31011" y="7870"/>
                  </a:lnTo>
                  <a:lnTo>
                    <a:pt x="30443" y="7870"/>
                  </a:lnTo>
                  <a:cubicBezTo>
                    <a:pt x="30656" y="7882"/>
                    <a:pt x="30860" y="7894"/>
                    <a:pt x="31068" y="7894"/>
                  </a:cubicBezTo>
                  <a:cubicBezTo>
                    <a:pt x="31154" y="7894"/>
                    <a:pt x="31241" y="7891"/>
                    <a:pt x="31329" y="7887"/>
                  </a:cubicBezTo>
                  <a:cubicBezTo>
                    <a:pt x="31446" y="7887"/>
                    <a:pt x="31580" y="7903"/>
                    <a:pt x="31663" y="7937"/>
                  </a:cubicBezTo>
                  <a:lnTo>
                    <a:pt x="31763" y="7937"/>
                  </a:lnTo>
                  <a:lnTo>
                    <a:pt x="31763" y="7953"/>
                  </a:lnTo>
                  <a:cubicBezTo>
                    <a:pt x="31780" y="7953"/>
                    <a:pt x="31813" y="7970"/>
                    <a:pt x="31847" y="7970"/>
                  </a:cubicBezTo>
                  <a:lnTo>
                    <a:pt x="31847" y="7937"/>
                  </a:lnTo>
                  <a:lnTo>
                    <a:pt x="32532" y="7937"/>
                  </a:lnTo>
                  <a:lnTo>
                    <a:pt x="32532" y="8087"/>
                  </a:lnTo>
                  <a:lnTo>
                    <a:pt x="32599" y="8087"/>
                  </a:lnTo>
                  <a:lnTo>
                    <a:pt x="32599" y="7953"/>
                  </a:lnTo>
                  <a:lnTo>
                    <a:pt x="32983" y="7953"/>
                  </a:lnTo>
                  <a:lnTo>
                    <a:pt x="32983" y="7870"/>
                  </a:lnTo>
                  <a:lnTo>
                    <a:pt x="32599" y="7870"/>
                  </a:lnTo>
                  <a:lnTo>
                    <a:pt x="32599" y="7202"/>
                  </a:lnTo>
                  <a:lnTo>
                    <a:pt x="32983" y="7202"/>
                  </a:lnTo>
                  <a:lnTo>
                    <a:pt x="32983" y="7118"/>
                  </a:lnTo>
                  <a:lnTo>
                    <a:pt x="32599" y="7118"/>
                  </a:lnTo>
                  <a:lnTo>
                    <a:pt x="32599" y="6450"/>
                  </a:lnTo>
                  <a:lnTo>
                    <a:pt x="32983" y="6450"/>
                  </a:lnTo>
                  <a:lnTo>
                    <a:pt x="32983" y="6383"/>
                  </a:lnTo>
                  <a:lnTo>
                    <a:pt x="32599" y="6383"/>
                  </a:lnTo>
                  <a:lnTo>
                    <a:pt x="32599" y="5714"/>
                  </a:lnTo>
                  <a:lnTo>
                    <a:pt x="32983" y="5714"/>
                  </a:lnTo>
                  <a:lnTo>
                    <a:pt x="32983" y="5631"/>
                  </a:lnTo>
                  <a:lnTo>
                    <a:pt x="32599" y="5631"/>
                  </a:lnTo>
                  <a:lnTo>
                    <a:pt x="32599" y="4963"/>
                  </a:lnTo>
                  <a:lnTo>
                    <a:pt x="32983" y="4963"/>
                  </a:lnTo>
                  <a:lnTo>
                    <a:pt x="32983" y="4879"/>
                  </a:lnTo>
                  <a:lnTo>
                    <a:pt x="32599" y="4879"/>
                  </a:lnTo>
                  <a:lnTo>
                    <a:pt x="32599" y="4194"/>
                  </a:lnTo>
                  <a:lnTo>
                    <a:pt x="32983" y="4194"/>
                  </a:lnTo>
                  <a:lnTo>
                    <a:pt x="32983" y="4127"/>
                  </a:lnTo>
                  <a:lnTo>
                    <a:pt x="32599" y="4127"/>
                  </a:lnTo>
                  <a:lnTo>
                    <a:pt x="32599" y="3459"/>
                  </a:lnTo>
                  <a:lnTo>
                    <a:pt x="32983" y="3459"/>
                  </a:lnTo>
                  <a:lnTo>
                    <a:pt x="32983" y="3375"/>
                  </a:lnTo>
                  <a:lnTo>
                    <a:pt x="32599" y="3375"/>
                  </a:lnTo>
                  <a:lnTo>
                    <a:pt x="32599" y="2707"/>
                  </a:lnTo>
                  <a:lnTo>
                    <a:pt x="32983" y="2707"/>
                  </a:lnTo>
                  <a:lnTo>
                    <a:pt x="32983" y="2623"/>
                  </a:lnTo>
                  <a:lnTo>
                    <a:pt x="32599" y="2623"/>
                  </a:lnTo>
                  <a:lnTo>
                    <a:pt x="32599" y="1955"/>
                  </a:lnTo>
                  <a:lnTo>
                    <a:pt x="32983" y="1955"/>
                  </a:lnTo>
                  <a:lnTo>
                    <a:pt x="32983" y="1872"/>
                  </a:lnTo>
                  <a:lnTo>
                    <a:pt x="32599" y="1872"/>
                  </a:lnTo>
                  <a:lnTo>
                    <a:pt x="32599" y="1203"/>
                  </a:lnTo>
                  <a:lnTo>
                    <a:pt x="32983" y="1203"/>
                  </a:lnTo>
                  <a:lnTo>
                    <a:pt x="32983" y="1120"/>
                  </a:lnTo>
                  <a:lnTo>
                    <a:pt x="32599" y="1120"/>
                  </a:lnTo>
                  <a:lnTo>
                    <a:pt x="32599" y="451"/>
                  </a:lnTo>
                  <a:lnTo>
                    <a:pt x="32983" y="451"/>
                  </a:lnTo>
                  <a:lnTo>
                    <a:pt x="32983" y="401"/>
                  </a:lnTo>
                  <a:lnTo>
                    <a:pt x="32599" y="401"/>
                  </a:lnTo>
                  <a:lnTo>
                    <a:pt x="32599" y="0"/>
                  </a:lnTo>
                  <a:lnTo>
                    <a:pt x="32549" y="0"/>
                  </a:lnTo>
                  <a:lnTo>
                    <a:pt x="32549" y="401"/>
                  </a:lnTo>
                  <a:lnTo>
                    <a:pt x="31880" y="401"/>
                  </a:lnTo>
                  <a:lnTo>
                    <a:pt x="31880" y="0"/>
                  </a:lnTo>
                  <a:lnTo>
                    <a:pt x="31797" y="0"/>
                  </a:lnTo>
                  <a:lnTo>
                    <a:pt x="31797" y="401"/>
                  </a:lnTo>
                  <a:lnTo>
                    <a:pt x="31128" y="401"/>
                  </a:lnTo>
                  <a:lnTo>
                    <a:pt x="31128" y="0"/>
                  </a:lnTo>
                  <a:lnTo>
                    <a:pt x="31045" y="0"/>
                  </a:lnTo>
                  <a:lnTo>
                    <a:pt x="31045" y="401"/>
                  </a:lnTo>
                  <a:lnTo>
                    <a:pt x="30377" y="401"/>
                  </a:lnTo>
                  <a:lnTo>
                    <a:pt x="30377" y="0"/>
                  </a:lnTo>
                  <a:lnTo>
                    <a:pt x="30310" y="0"/>
                  </a:lnTo>
                  <a:lnTo>
                    <a:pt x="30310" y="401"/>
                  </a:lnTo>
                  <a:lnTo>
                    <a:pt x="29625" y="401"/>
                  </a:lnTo>
                  <a:lnTo>
                    <a:pt x="29625" y="0"/>
                  </a:lnTo>
                  <a:lnTo>
                    <a:pt x="29541" y="0"/>
                  </a:lnTo>
                  <a:lnTo>
                    <a:pt x="29541" y="401"/>
                  </a:lnTo>
                  <a:lnTo>
                    <a:pt x="28873" y="401"/>
                  </a:lnTo>
                  <a:lnTo>
                    <a:pt x="28873" y="0"/>
                  </a:lnTo>
                  <a:lnTo>
                    <a:pt x="28789" y="0"/>
                  </a:lnTo>
                  <a:lnTo>
                    <a:pt x="28789" y="401"/>
                  </a:lnTo>
                  <a:lnTo>
                    <a:pt x="28121" y="401"/>
                  </a:lnTo>
                  <a:lnTo>
                    <a:pt x="28121" y="0"/>
                  </a:lnTo>
                  <a:lnTo>
                    <a:pt x="28037" y="0"/>
                  </a:lnTo>
                  <a:lnTo>
                    <a:pt x="28037" y="401"/>
                  </a:lnTo>
                  <a:lnTo>
                    <a:pt x="27369" y="401"/>
                  </a:lnTo>
                  <a:lnTo>
                    <a:pt x="27369" y="0"/>
                  </a:lnTo>
                  <a:lnTo>
                    <a:pt x="27285" y="0"/>
                  </a:lnTo>
                  <a:lnTo>
                    <a:pt x="27285" y="401"/>
                  </a:lnTo>
                  <a:lnTo>
                    <a:pt x="26617" y="401"/>
                  </a:lnTo>
                  <a:lnTo>
                    <a:pt x="26617" y="0"/>
                  </a:lnTo>
                  <a:lnTo>
                    <a:pt x="26534" y="0"/>
                  </a:lnTo>
                  <a:lnTo>
                    <a:pt x="26534" y="401"/>
                  </a:lnTo>
                  <a:lnTo>
                    <a:pt x="25865" y="401"/>
                  </a:lnTo>
                  <a:lnTo>
                    <a:pt x="25865" y="0"/>
                  </a:lnTo>
                  <a:lnTo>
                    <a:pt x="25782" y="0"/>
                  </a:lnTo>
                  <a:lnTo>
                    <a:pt x="25782" y="401"/>
                  </a:lnTo>
                  <a:lnTo>
                    <a:pt x="25113" y="401"/>
                  </a:lnTo>
                  <a:lnTo>
                    <a:pt x="25113" y="0"/>
                  </a:lnTo>
                  <a:lnTo>
                    <a:pt x="25030" y="0"/>
                  </a:lnTo>
                  <a:lnTo>
                    <a:pt x="25030" y="401"/>
                  </a:lnTo>
                  <a:lnTo>
                    <a:pt x="24361" y="401"/>
                  </a:lnTo>
                  <a:lnTo>
                    <a:pt x="24361" y="0"/>
                  </a:lnTo>
                  <a:lnTo>
                    <a:pt x="24295" y="0"/>
                  </a:lnTo>
                  <a:lnTo>
                    <a:pt x="24295" y="401"/>
                  </a:lnTo>
                  <a:lnTo>
                    <a:pt x="23626" y="401"/>
                  </a:lnTo>
                  <a:lnTo>
                    <a:pt x="23626" y="0"/>
                  </a:lnTo>
                  <a:lnTo>
                    <a:pt x="23559" y="0"/>
                  </a:lnTo>
                  <a:lnTo>
                    <a:pt x="23559" y="401"/>
                  </a:lnTo>
                  <a:lnTo>
                    <a:pt x="22891" y="401"/>
                  </a:lnTo>
                  <a:lnTo>
                    <a:pt x="22891" y="0"/>
                  </a:lnTo>
                  <a:lnTo>
                    <a:pt x="22808" y="0"/>
                  </a:lnTo>
                  <a:lnTo>
                    <a:pt x="22808" y="401"/>
                  </a:lnTo>
                  <a:lnTo>
                    <a:pt x="22139" y="401"/>
                  </a:lnTo>
                  <a:lnTo>
                    <a:pt x="22139" y="0"/>
                  </a:lnTo>
                  <a:lnTo>
                    <a:pt x="22056" y="0"/>
                  </a:lnTo>
                  <a:lnTo>
                    <a:pt x="22056" y="401"/>
                  </a:lnTo>
                  <a:lnTo>
                    <a:pt x="21387" y="401"/>
                  </a:lnTo>
                  <a:lnTo>
                    <a:pt x="21387" y="0"/>
                  </a:lnTo>
                  <a:lnTo>
                    <a:pt x="21320" y="0"/>
                  </a:lnTo>
                  <a:lnTo>
                    <a:pt x="21320" y="401"/>
                  </a:lnTo>
                  <a:lnTo>
                    <a:pt x="20635" y="401"/>
                  </a:lnTo>
                  <a:lnTo>
                    <a:pt x="20635" y="0"/>
                  </a:lnTo>
                  <a:lnTo>
                    <a:pt x="20552" y="0"/>
                  </a:lnTo>
                  <a:lnTo>
                    <a:pt x="20552" y="401"/>
                  </a:lnTo>
                  <a:lnTo>
                    <a:pt x="19884" y="401"/>
                  </a:lnTo>
                  <a:lnTo>
                    <a:pt x="19884" y="0"/>
                  </a:lnTo>
                  <a:lnTo>
                    <a:pt x="19800" y="0"/>
                  </a:lnTo>
                  <a:lnTo>
                    <a:pt x="19800" y="401"/>
                  </a:lnTo>
                  <a:lnTo>
                    <a:pt x="19132" y="401"/>
                  </a:lnTo>
                  <a:lnTo>
                    <a:pt x="19132" y="0"/>
                  </a:lnTo>
                  <a:lnTo>
                    <a:pt x="19048" y="0"/>
                  </a:lnTo>
                  <a:lnTo>
                    <a:pt x="19048" y="401"/>
                  </a:lnTo>
                  <a:lnTo>
                    <a:pt x="18380" y="401"/>
                  </a:lnTo>
                  <a:lnTo>
                    <a:pt x="18380" y="0"/>
                  </a:lnTo>
                  <a:lnTo>
                    <a:pt x="18313" y="0"/>
                  </a:lnTo>
                  <a:lnTo>
                    <a:pt x="18313" y="401"/>
                  </a:lnTo>
                  <a:lnTo>
                    <a:pt x="17645" y="401"/>
                  </a:lnTo>
                  <a:lnTo>
                    <a:pt x="17645" y="0"/>
                  </a:lnTo>
                  <a:lnTo>
                    <a:pt x="17561" y="0"/>
                  </a:lnTo>
                  <a:lnTo>
                    <a:pt x="17561" y="401"/>
                  </a:lnTo>
                  <a:lnTo>
                    <a:pt x="16876" y="401"/>
                  </a:lnTo>
                  <a:lnTo>
                    <a:pt x="16876" y="0"/>
                  </a:lnTo>
                  <a:lnTo>
                    <a:pt x="16792" y="0"/>
                  </a:lnTo>
                  <a:lnTo>
                    <a:pt x="16792" y="401"/>
                  </a:lnTo>
                  <a:lnTo>
                    <a:pt x="16124" y="401"/>
                  </a:lnTo>
                  <a:lnTo>
                    <a:pt x="16124" y="0"/>
                  </a:lnTo>
                  <a:lnTo>
                    <a:pt x="16057" y="0"/>
                  </a:lnTo>
                  <a:lnTo>
                    <a:pt x="16057" y="401"/>
                  </a:lnTo>
                  <a:lnTo>
                    <a:pt x="15389" y="401"/>
                  </a:lnTo>
                  <a:lnTo>
                    <a:pt x="15389" y="0"/>
                  </a:lnTo>
                  <a:lnTo>
                    <a:pt x="15305" y="0"/>
                  </a:lnTo>
                  <a:lnTo>
                    <a:pt x="15305" y="401"/>
                  </a:lnTo>
                  <a:lnTo>
                    <a:pt x="14637" y="401"/>
                  </a:lnTo>
                  <a:lnTo>
                    <a:pt x="14637" y="0"/>
                  </a:lnTo>
                  <a:lnTo>
                    <a:pt x="14587" y="0"/>
                  </a:lnTo>
                  <a:lnTo>
                    <a:pt x="14554" y="401"/>
                  </a:lnTo>
                  <a:lnTo>
                    <a:pt x="13885" y="401"/>
                  </a:lnTo>
                  <a:lnTo>
                    <a:pt x="13885" y="0"/>
                  </a:lnTo>
                  <a:lnTo>
                    <a:pt x="13802" y="0"/>
                  </a:lnTo>
                  <a:lnTo>
                    <a:pt x="13802" y="401"/>
                  </a:lnTo>
                  <a:lnTo>
                    <a:pt x="13133" y="401"/>
                  </a:lnTo>
                  <a:lnTo>
                    <a:pt x="13133" y="0"/>
                  </a:lnTo>
                  <a:lnTo>
                    <a:pt x="13050" y="0"/>
                  </a:lnTo>
                  <a:lnTo>
                    <a:pt x="13050" y="401"/>
                  </a:lnTo>
                  <a:lnTo>
                    <a:pt x="12381" y="401"/>
                  </a:lnTo>
                  <a:lnTo>
                    <a:pt x="12381" y="0"/>
                  </a:lnTo>
                  <a:lnTo>
                    <a:pt x="12331" y="0"/>
                  </a:lnTo>
                  <a:lnTo>
                    <a:pt x="12331" y="401"/>
                  </a:lnTo>
                  <a:lnTo>
                    <a:pt x="11663" y="401"/>
                  </a:lnTo>
                  <a:lnTo>
                    <a:pt x="11663" y="0"/>
                  </a:lnTo>
                  <a:lnTo>
                    <a:pt x="11579" y="0"/>
                  </a:lnTo>
                  <a:lnTo>
                    <a:pt x="11579" y="401"/>
                  </a:lnTo>
                  <a:lnTo>
                    <a:pt x="10911" y="401"/>
                  </a:lnTo>
                  <a:lnTo>
                    <a:pt x="10911" y="0"/>
                  </a:lnTo>
                  <a:lnTo>
                    <a:pt x="10828" y="0"/>
                  </a:lnTo>
                  <a:lnTo>
                    <a:pt x="10828" y="401"/>
                  </a:lnTo>
                  <a:lnTo>
                    <a:pt x="10159" y="401"/>
                  </a:lnTo>
                  <a:lnTo>
                    <a:pt x="10159" y="0"/>
                  </a:lnTo>
                  <a:lnTo>
                    <a:pt x="10092" y="0"/>
                  </a:lnTo>
                  <a:lnTo>
                    <a:pt x="10092" y="401"/>
                  </a:lnTo>
                  <a:lnTo>
                    <a:pt x="9424" y="401"/>
                  </a:lnTo>
                  <a:lnTo>
                    <a:pt x="9424" y="0"/>
                  </a:lnTo>
                  <a:lnTo>
                    <a:pt x="9340" y="0"/>
                  </a:lnTo>
                  <a:lnTo>
                    <a:pt x="9340" y="401"/>
                  </a:lnTo>
                  <a:lnTo>
                    <a:pt x="8672" y="401"/>
                  </a:lnTo>
                  <a:lnTo>
                    <a:pt x="8672" y="0"/>
                  </a:lnTo>
                  <a:lnTo>
                    <a:pt x="8589" y="0"/>
                  </a:lnTo>
                  <a:lnTo>
                    <a:pt x="8589" y="401"/>
                  </a:lnTo>
                  <a:lnTo>
                    <a:pt x="7904" y="401"/>
                  </a:lnTo>
                  <a:lnTo>
                    <a:pt x="7904" y="0"/>
                  </a:lnTo>
                  <a:lnTo>
                    <a:pt x="7820" y="0"/>
                  </a:lnTo>
                  <a:lnTo>
                    <a:pt x="7820" y="401"/>
                  </a:lnTo>
                  <a:lnTo>
                    <a:pt x="7152" y="401"/>
                  </a:lnTo>
                  <a:lnTo>
                    <a:pt x="7152" y="0"/>
                  </a:lnTo>
                  <a:lnTo>
                    <a:pt x="7068" y="0"/>
                  </a:lnTo>
                  <a:lnTo>
                    <a:pt x="7068" y="401"/>
                  </a:lnTo>
                  <a:lnTo>
                    <a:pt x="6400" y="401"/>
                  </a:lnTo>
                  <a:lnTo>
                    <a:pt x="6400" y="0"/>
                  </a:lnTo>
                  <a:lnTo>
                    <a:pt x="6316" y="0"/>
                  </a:lnTo>
                  <a:lnTo>
                    <a:pt x="6316" y="401"/>
                  </a:lnTo>
                  <a:lnTo>
                    <a:pt x="5648" y="401"/>
                  </a:lnTo>
                  <a:lnTo>
                    <a:pt x="5648" y="0"/>
                  </a:lnTo>
                  <a:lnTo>
                    <a:pt x="5564" y="0"/>
                  </a:lnTo>
                  <a:lnTo>
                    <a:pt x="5564" y="401"/>
                  </a:lnTo>
                  <a:lnTo>
                    <a:pt x="4896" y="401"/>
                  </a:lnTo>
                  <a:lnTo>
                    <a:pt x="4896" y="0"/>
                  </a:lnTo>
                  <a:lnTo>
                    <a:pt x="4829" y="0"/>
                  </a:lnTo>
                  <a:lnTo>
                    <a:pt x="4829" y="401"/>
                  </a:lnTo>
                  <a:lnTo>
                    <a:pt x="4161" y="401"/>
                  </a:lnTo>
                  <a:lnTo>
                    <a:pt x="4161" y="0"/>
                  </a:lnTo>
                  <a:lnTo>
                    <a:pt x="4077" y="0"/>
                  </a:lnTo>
                  <a:lnTo>
                    <a:pt x="4077" y="401"/>
                  </a:lnTo>
                  <a:lnTo>
                    <a:pt x="3409" y="401"/>
                  </a:lnTo>
                  <a:lnTo>
                    <a:pt x="3409" y="0"/>
                  </a:lnTo>
                  <a:lnTo>
                    <a:pt x="3325" y="0"/>
                  </a:lnTo>
                  <a:lnTo>
                    <a:pt x="3325" y="401"/>
                  </a:lnTo>
                  <a:lnTo>
                    <a:pt x="2657" y="401"/>
                  </a:lnTo>
                  <a:lnTo>
                    <a:pt x="2657" y="0"/>
                  </a:lnTo>
                  <a:lnTo>
                    <a:pt x="2573" y="0"/>
                  </a:lnTo>
                  <a:lnTo>
                    <a:pt x="2573" y="401"/>
                  </a:lnTo>
                  <a:lnTo>
                    <a:pt x="1905" y="401"/>
                  </a:lnTo>
                  <a:lnTo>
                    <a:pt x="1905" y="0"/>
                  </a:lnTo>
                  <a:lnTo>
                    <a:pt x="1838" y="0"/>
                  </a:lnTo>
                  <a:lnTo>
                    <a:pt x="1838" y="401"/>
                  </a:lnTo>
                  <a:lnTo>
                    <a:pt x="1170" y="401"/>
                  </a:lnTo>
                  <a:lnTo>
                    <a:pt x="1170" y="0"/>
                  </a:lnTo>
                  <a:lnTo>
                    <a:pt x="1086" y="0"/>
                  </a:lnTo>
                  <a:lnTo>
                    <a:pt x="1086" y="401"/>
                  </a:lnTo>
                  <a:lnTo>
                    <a:pt x="418" y="401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523F33">
                <a:alpha val="23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20" name="Google Shape;920;p21"/>
          <p:cNvPicPr preferRelativeResize="0"/>
          <p:nvPr/>
        </p:nvPicPr>
        <p:blipFill rotWithShape="1">
          <a:blip r:embed="rId3">
            <a:alphaModFix/>
          </a:blip>
          <a:srcRect l="-11024" t="46059"/>
          <a:stretch/>
        </p:blipFill>
        <p:spPr>
          <a:xfrm rot="-5400000" flipH="1">
            <a:off x="7359498" y="465924"/>
            <a:ext cx="2015749" cy="978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1" name="Google Shape;921;p21"/>
          <p:cNvGrpSpPr/>
          <p:nvPr/>
        </p:nvGrpSpPr>
        <p:grpSpPr>
          <a:xfrm>
            <a:off x="-40768" y="4432358"/>
            <a:ext cx="2030157" cy="711268"/>
            <a:chOff x="-1618822" y="1926548"/>
            <a:chExt cx="2684682" cy="940582"/>
          </a:xfrm>
        </p:grpSpPr>
        <p:sp>
          <p:nvSpPr>
            <p:cNvPr id="922" name="Google Shape;922;p21"/>
            <p:cNvSpPr/>
            <p:nvPr/>
          </p:nvSpPr>
          <p:spPr>
            <a:xfrm>
              <a:off x="-1618822" y="1926548"/>
              <a:ext cx="2684682" cy="940581"/>
            </a:xfrm>
            <a:custGeom>
              <a:avLst/>
              <a:gdLst/>
              <a:ahLst/>
              <a:cxnLst/>
              <a:rect l="l" t="t" r="r" b="b"/>
              <a:pathLst>
                <a:path w="19509" h="6835" extrusionOk="0">
                  <a:moveTo>
                    <a:pt x="0" y="1"/>
                  </a:moveTo>
                  <a:lnTo>
                    <a:pt x="0" y="6338"/>
                  </a:lnTo>
                  <a:lnTo>
                    <a:pt x="19509" y="6835"/>
                  </a:lnTo>
                  <a:cubicBezTo>
                    <a:pt x="19509" y="6835"/>
                    <a:pt x="18534" y="5816"/>
                    <a:pt x="18095" y="5816"/>
                  </a:cubicBezTo>
                  <a:cubicBezTo>
                    <a:pt x="18073" y="5816"/>
                    <a:pt x="18052" y="5819"/>
                    <a:pt x="18033" y="5824"/>
                  </a:cubicBezTo>
                  <a:cubicBezTo>
                    <a:pt x="17963" y="5841"/>
                    <a:pt x="17894" y="5849"/>
                    <a:pt x="17824" y="5849"/>
                  </a:cubicBezTo>
                  <a:cubicBezTo>
                    <a:pt x="17495" y="5849"/>
                    <a:pt x="17178" y="5678"/>
                    <a:pt x="16926" y="5519"/>
                  </a:cubicBezTo>
                  <a:cubicBezTo>
                    <a:pt x="16657" y="5336"/>
                    <a:pt x="16700" y="5003"/>
                    <a:pt x="16308" y="5003"/>
                  </a:cubicBezTo>
                  <a:cubicBezTo>
                    <a:pt x="16255" y="5003"/>
                    <a:pt x="16194" y="5009"/>
                    <a:pt x="16124" y="5022"/>
                  </a:cubicBezTo>
                  <a:cubicBezTo>
                    <a:pt x="15937" y="5052"/>
                    <a:pt x="15781" y="5072"/>
                    <a:pt x="15637" y="5072"/>
                  </a:cubicBezTo>
                  <a:cubicBezTo>
                    <a:pt x="15308" y="5072"/>
                    <a:pt x="15039" y="4966"/>
                    <a:pt x="14616" y="4621"/>
                  </a:cubicBezTo>
                  <a:cubicBezTo>
                    <a:pt x="14022" y="4108"/>
                    <a:pt x="14022" y="3707"/>
                    <a:pt x="13108" y="3418"/>
                  </a:cubicBezTo>
                  <a:cubicBezTo>
                    <a:pt x="12939" y="3361"/>
                    <a:pt x="12795" y="3339"/>
                    <a:pt x="12669" y="3339"/>
                  </a:cubicBezTo>
                  <a:cubicBezTo>
                    <a:pt x="12279" y="3339"/>
                    <a:pt x="12055" y="3545"/>
                    <a:pt x="11780" y="3545"/>
                  </a:cubicBezTo>
                  <a:cubicBezTo>
                    <a:pt x="11669" y="3545"/>
                    <a:pt x="11549" y="3511"/>
                    <a:pt x="11407" y="3418"/>
                  </a:cubicBezTo>
                  <a:cubicBezTo>
                    <a:pt x="10813" y="3017"/>
                    <a:pt x="10428" y="3225"/>
                    <a:pt x="9771" y="2776"/>
                  </a:cubicBezTo>
                  <a:cubicBezTo>
                    <a:pt x="9097" y="2311"/>
                    <a:pt x="8696" y="2006"/>
                    <a:pt x="8407" y="2006"/>
                  </a:cubicBezTo>
                  <a:cubicBezTo>
                    <a:pt x="8204" y="2006"/>
                    <a:pt x="7737" y="2099"/>
                    <a:pt x="7296" y="2099"/>
                  </a:cubicBezTo>
                  <a:cubicBezTo>
                    <a:pt x="7075" y="2099"/>
                    <a:pt x="6861" y="2075"/>
                    <a:pt x="6690" y="2006"/>
                  </a:cubicBezTo>
                  <a:cubicBezTo>
                    <a:pt x="6193" y="1813"/>
                    <a:pt x="5888" y="1300"/>
                    <a:pt x="5487" y="1300"/>
                  </a:cubicBezTo>
                  <a:cubicBezTo>
                    <a:pt x="5121" y="1300"/>
                    <a:pt x="4596" y="887"/>
                    <a:pt x="3971" y="887"/>
                  </a:cubicBezTo>
                  <a:cubicBezTo>
                    <a:pt x="3910" y="887"/>
                    <a:pt x="3849" y="890"/>
                    <a:pt x="3786" y="899"/>
                  </a:cubicBezTo>
                  <a:cubicBezTo>
                    <a:pt x="3343" y="970"/>
                    <a:pt x="3019" y="1154"/>
                    <a:pt x="2717" y="1154"/>
                  </a:cubicBezTo>
                  <a:cubicBezTo>
                    <a:pt x="2538" y="1154"/>
                    <a:pt x="2367" y="1090"/>
                    <a:pt x="2182" y="899"/>
                  </a:cubicBezTo>
                  <a:cubicBezTo>
                    <a:pt x="1701" y="40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1"/>
            <p:cNvSpPr/>
            <p:nvPr/>
          </p:nvSpPr>
          <p:spPr>
            <a:xfrm>
              <a:off x="-1618822" y="1994942"/>
              <a:ext cx="2684682" cy="872188"/>
            </a:xfrm>
            <a:custGeom>
              <a:avLst/>
              <a:gdLst/>
              <a:ahLst/>
              <a:cxnLst/>
              <a:rect l="l" t="t" r="r" b="b"/>
              <a:pathLst>
                <a:path w="19509" h="6338" extrusionOk="0">
                  <a:moveTo>
                    <a:pt x="0" y="1"/>
                  </a:moveTo>
                  <a:lnTo>
                    <a:pt x="0" y="6338"/>
                  </a:lnTo>
                  <a:lnTo>
                    <a:pt x="19509" y="6338"/>
                  </a:lnTo>
                  <a:cubicBezTo>
                    <a:pt x="19509" y="6338"/>
                    <a:pt x="18604" y="5811"/>
                    <a:pt x="18145" y="5811"/>
                  </a:cubicBezTo>
                  <a:cubicBezTo>
                    <a:pt x="18104" y="5811"/>
                    <a:pt x="18066" y="5815"/>
                    <a:pt x="18033" y="5825"/>
                  </a:cubicBezTo>
                  <a:cubicBezTo>
                    <a:pt x="17963" y="5841"/>
                    <a:pt x="17894" y="5849"/>
                    <a:pt x="17824" y="5849"/>
                  </a:cubicBezTo>
                  <a:cubicBezTo>
                    <a:pt x="17495" y="5849"/>
                    <a:pt x="17178" y="5679"/>
                    <a:pt x="16926" y="5520"/>
                  </a:cubicBezTo>
                  <a:cubicBezTo>
                    <a:pt x="16657" y="5336"/>
                    <a:pt x="16700" y="5003"/>
                    <a:pt x="16308" y="5003"/>
                  </a:cubicBezTo>
                  <a:cubicBezTo>
                    <a:pt x="16255" y="5003"/>
                    <a:pt x="16194" y="5009"/>
                    <a:pt x="16124" y="5022"/>
                  </a:cubicBezTo>
                  <a:cubicBezTo>
                    <a:pt x="15937" y="5052"/>
                    <a:pt x="15781" y="5072"/>
                    <a:pt x="15637" y="5072"/>
                  </a:cubicBezTo>
                  <a:cubicBezTo>
                    <a:pt x="15308" y="5072"/>
                    <a:pt x="15039" y="4967"/>
                    <a:pt x="14616" y="4621"/>
                  </a:cubicBezTo>
                  <a:cubicBezTo>
                    <a:pt x="14022" y="4108"/>
                    <a:pt x="14022" y="4108"/>
                    <a:pt x="13108" y="3819"/>
                  </a:cubicBezTo>
                  <a:cubicBezTo>
                    <a:pt x="12939" y="3762"/>
                    <a:pt x="12795" y="3740"/>
                    <a:pt x="12669" y="3740"/>
                  </a:cubicBezTo>
                  <a:cubicBezTo>
                    <a:pt x="12279" y="3740"/>
                    <a:pt x="12055" y="3946"/>
                    <a:pt x="11780" y="3946"/>
                  </a:cubicBezTo>
                  <a:cubicBezTo>
                    <a:pt x="11669" y="3946"/>
                    <a:pt x="11549" y="3913"/>
                    <a:pt x="11407" y="3819"/>
                  </a:cubicBezTo>
                  <a:cubicBezTo>
                    <a:pt x="10813" y="3418"/>
                    <a:pt x="10428" y="3627"/>
                    <a:pt x="9771" y="3177"/>
                  </a:cubicBezTo>
                  <a:cubicBezTo>
                    <a:pt x="9097" y="2712"/>
                    <a:pt x="8696" y="2407"/>
                    <a:pt x="8407" y="2407"/>
                  </a:cubicBezTo>
                  <a:cubicBezTo>
                    <a:pt x="8102" y="2407"/>
                    <a:pt x="7204" y="2215"/>
                    <a:pt x="6690" y="2006"/>
                  </a:cubicBezTo>
                  <a:cubicBezTo>
                    <a:pt x="6193" y="1814"/>
                    <a:pt x="5888" y="1300"/>
                    <a:pt x="5487" y="1300"/>
                  </a:cubicBezTo>
                  <a:cubicBezTo>
                    <a:pt x="5121" y="1300"/>
                    <a:pt x="4596" y="887"/>
                    <a:pt x="3971" y="887"/>
                  </a:cubicBezTo>
                  <a:cubicBezTo>
                    <a:pt x="3910" y="887"/>
                    <a:pt x="3849" y="891"/>
                    <a:pt x="3786" y="899"/>
                  </a:cubicBezTo>
                  <a:cubicBezTo>
                    <a:pt x="3343" y="970"/>
                    <a:pt x="3019" y="1155"/>
                    <a:pt x="2717" y="1155"/>
                  </a:cubicBezTo>
                  <a:cubicBezTo>
                    <a:pt x="2538" y="1155"/>
                    <a:pt x="2367" y="1090"/>
                    <a:pt x="2182" y="899"/>
                  </a:cubicBezTo>
                  <a:cubicBezTo>
                    <a:pt x="1701" y="40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24" name="Google Shape;9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016684" flipH="1">
            <a:off x="313065" y="4181733"/>
            <a:ext cx="828085" cy="827293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21"/>
          <p:cNvSpPr/>
          <p:nvPr/>
        </p:nvSpPr>
        <p:spPr>
          <a:xfrm flipH="1">
            <a:off x="63717" y="4566125"/>
            <a:ext cx="673335" cy="577397"/>
          </a:xfrm>
          <a:custGeom>
            <a:avLst/>
            <a:gdLst/>
            <a:ahLst/>
            <a:cxnLst/>
            <a:rect l="l" t="t" r="r" b="b"/>
            <a:pathLst>
              <a:path w="37083" h="31795" extrusionOk="0">
                <a:moveTo>
                  <a:pt x="29636" y="1"/>
                </a:moveTo>
                <a:lnTo>
                  <a:pt x="0" y="22494"/>
                </a:lnTo>
                <a:cubicBezTo>
                  <a:pt x="61" y="22524"/>
                  <a:pt x="122" y="22554"/>
                  <a:pt x="182" y="22554"/>
                </a:cubicBezTo>
                <a:cubicBezTo>
                  <a:pt x="274" y="22585"/>
                  <a:pt x="334" y="22646"/>
                  <a:pt x="365" y="22706"/>
                </a:cubicBezTo>
                <a:lnTo>
                  <a:pt x="730" y="23162"/>
                </a:lnTo>
                <a:cubicBezTo>
                  <a:pt x="753" y="23198"/>
                  <a:pt x="758" y="23206"/>
                  <a:pt x="756" y="23206"/>
                </a:cubicBezTo>
                <a:cubicBezTo>
                  <a:pt x="754" y="23206"/>
                  <a:pt x="747" y="23200"/>
                  <a:pt x="741" y="23200"/>
                </a:cubicBezTo>
                <a:cubicBezTo>
                  <a:pt x="735" y="23200"/>
                  <a:pt x="730" y="23205"/>
                  <a:pt x="730" y="23223"/>
                </a:cubicBezTo>
                <a:cubicBezTo>
                  <a:pt x="730" y="23254"/>
                  <a:pt x="699" y="23254"/>
                  <a:pt x="669" y="23254"/>
                </a:cubicBezTo>
                <a:lnTo>
                  <a:pt x="638" y="23223"/>
                </a:lnTo>
                <a:lnTo>
                  <a:pt x="638" y="23223"/>
                </a:lnTo>
                <a:cubicBezTo>
                  <a:pt x="851" y="23497"/>
                  <a:pt x="1064" y="23801"/>
                  <a:pt x="1338" y="24135"/>
                </a:cubicBezTo>
                <a:lnTo>
                  <a:pt x="1611" y="24469"/>
                </a:lnTo>
                <a:lnTo>
                  <a:pt x="1763" y="24591"/>
                </a:lnTo>
                <a:cubicBezTo>
                  <a:pt x="1824" y="24621"/>
                  <a:pt x="1885" y="24682"/>
                  <a:pt x="1976" y="24743"/>
                </a:cubicBezTo>
                <a:cubicBezTo>
                  <a:pt x="2006" y="24773"/>
                  <a:pt x="2037" y="24804"/>
                  <a:pt x="2067" y="24865"/>
                </a:cubicBezTo>
                <a:lnTo>
                  <a:pt x="2067" y="24895"/>
                </a:lnTo>
                <a:cubicBezTo>
                  <a:pt x="2219" y="25077"/>
                  <a:pt x="2371" y="25229"/>
                  <a:pt x="2493" y="25412"/>
                </a:cubicBezTo>
                <a:cubicBezTo>
                  <a:pt x="2797" y="25746"/>
                  <a:pt x="3100" y="26050"/>
                  <a:pt x="3374" y="26354"/>
                </a:cubicBezTo>
                <a:cubicBezTo>
                  <a:pt x="3526" y="26475"/>
                  <a:pt x="3617" y="26658"/>
                  <a:pt x="3617" y="26871"/>
                </a:cubicBezTo>
                <a:cubicBezTo>
                  <a:pt x="3678" y="26931"/>
                  <a:pt x="3769" y="27023"/>
                  <a:pt x="3860" y="27083"/>
                </a:cubicBezTo>
                <a:cubicBezTo>
                  <a:pt x="3860" y="27083"/>
                  <a:pt x="3860" y="27070"/>
                  <a:pt x="3869" y="27070"/>
                </a:cubicBezTo>
                <a:cubicBezTo>
                  <a:pt x="3874" y="27070"/>
                  <a:pt x="3881" y="27073"/>
                  <a:pt x="3891" y="27083"/>
                </a:cubicBezTo>
                <a:cubicBezTo>
                  <a:pt x="3921" y="27114"/>
                  <a:pt x="3982" y="27144"/>
                  <a:pt x="4012" y="27175"/>
                </a:cubicBezTo>
                <a:cubicBezTo>
                  <a:pt x="4256" y="27448"/>
                  <a:pt x="4499" y="27631"/>
                  <a:pt x="4742" y="27904"/>
                </a:cubicBezTo>
                <a:cubicBezTo>
                  <a:pt x="4803" y="27965"/>
                  <a:pt x="4894" y="28147"/>
                  <a:pt x="4863" y="28178"/>
                </a:cubicBezTo>
                <a:cubicBezTo>
                  <a:pt x="4863" y="28208"/>
                  <a:pt x="4803" y="28269"/>
                  <a:pt x="4772" y="28330"/>
                </a:cubicBezTo>
                <a:lnTo>
                  <a:pt x="4803" y="28360"/>
                </a:lnTo>
                <a:cubicBezTo>
                  <a:pt x="4863" y="28512"/>
                  <a:pt x="4924" y="28664"/>
                  <a:pt x="4955" y="28816"/>
                </a:cubicBezTo>
                <a:lnTo>
                  <a:pt x="5076" y="28968"/>
                </a:lnTo>
                <a:cubicBezTo>
                  <a:pt x="5471" y="29181"/>
                  <a:pt x="5806" y="29545"/>
                  <a:pt x="5958" y="30001"/>
                </a:cubicBezTo>
                <a:cubicBezTo>
                  <a:pt x="6018" y="30093"/>
                  <a:pt x="6079" y="30214"/>
                  <a:pt x="6140" y="30305"/>
                </a:cubicBezTo>
                <a:cubicBezTo>
                  <a:pt x="6262" y="30397"/>
                  <a:pt x="6414" y="30518"/>
                  <a:pt x="6505" y="30670"/>
                </a:cubicBezTo>
                <a:cubicBezTo>
                  <a:pt x="6535" y="30700"/>
                  <a:pt x="6566" y="30761"/>
                  <a:pt x="6566" y="30792"/>
                </a:cubicBezTo>
                <a:lnTo>
                  <a:pt x="6566" y="30852"/>
                </a:lnTo>
                <a:lnTo>
                  <a:pt x="6474" y="30852"/>
                </a:lnTo>
                <a:cubicBezTo>
                  <a:pt x="6444" y="30852"/>
                  <a:pt x="6414" y="30852"/>
                  <a:pt x="6383" y="30883"/>
                </a:cubicBezTo>
                <a:cubicBezTo>
                  <a:pt x="6383" y="30883"/>
                  <a:pt x="6383" y="30913"/>
                  <a:pt x="6383" y="30944"/>
                </a:cubicBezTo>
                <a:cubicBezTo>
                  <a:pt x="6414" y="31004"/>
                  <a:pt x="6414" y="31035"/>
                  <a:pt x="6444" y="31065"/>
                </a:cubicBezTo>
                <a:cubicBezTo>
                  <a:pt x="6505" y="31126"/>
                  <a:pt x="6596" y="31156"/>
                  <a:pt x="6596" y="31308"/>
                </a:cubicBezTo>
                <a:cubicBezTo>
                  <a:pt x="6596" y="31369"/>
                  <a:pt x="6626" y="31430"/>
                  <a:pt x="6657" y="31521"/>
                </a:cubicBezTo>
                <a:cubicBezTo>
                  <a:pt x="6748" y="31582"/>
                  <a:pt x="6778" y="31673"/>
                  <a:pt x="6809" y="31795"/>
                </a:cubicBezTo>
                <a:lnTo>
                  <a:pt x="37083" y="8876"/>
                </a:lnTo>
                <a:cubicBezTo>
                  <a:pt x="36931" y="8603"/>
                  <a:pt x="36809" y="8360"/>
                  <a:pt x="36627" y="8025"/>
                </a:cubicBezTo>
                <a:cubicBezTo>
                  <a:pt x="36566" y="7904"/>
                  <a:pt x="36505" y="7752"/>
                  <a:pt x="36505" y="7600"/>
                </a:cubicBezTo>
                <a:cubicBezTo>
                  <a:pt x="36445" y="7509"/>
                  <a:pt x="36384" y="7448"/>
                  <a:pt x="36323" y="7357"/>
                </a:cubicBezTo>
                <a:lnTo>
                  <a:pt x="36262" y="7357"/>
                </a:lnTo>
                <a:cubicBezTo>
                  <a:pt x="36262" y="7326"/>
                  <a:pt x="36232" y="7265"/>
                  <a:pt x="36232" y="7235"/>
                </a:cubicBezTo>
                <a:cubicBezTo>
                  <a:pt x="36201" y="7144"/>
                  <a:pt x="36141" y="7083"/>
                  <a:pt x="36110" y="6992"/>
                </a:cubicBezTo>
                <a:lnTo>
                  <a:pt x="35958" y="6810"/>
                </a:lnTo>
                <a:cubicBezTo>
                  <a:pt x="35928" y="6718"/>
                  <a:pt x="35867" y="6627"/>
                  <a:pt x="35806" y="6597"/>
                </a:cubicBezTo>
                <a:cubicBezTo>
                  <a:pt x="35776" y="6566"/>
                  <a:pt x="35776" y="6536"/>
                  <a:pt x="35745" y="6536"/>
                </a:cubicBezTo>
                <a:cubicBezTo>
                  <a:pt x="35593" y="6384"/>
                  <a:pt x="35442" y="6232"/>
                  <a:pt x="35290" y="6110"/>
                </a:cubicBezTo>
                <a:cubicBezTo>
                  <a:pt x="35275" y="6130"/>
                  <a:pt x="35259" y="6139"/>
                  <a:pt x="35243" y="6139"/>
                </a:cubicBezTo>
                <a:cubicBezTo>
                  <a:pt x="35159" y="6139"/>
                  <a:pt x="35057" y="5913"/>
                  <a:pt x="34955" y="5837"/>
                </a:cubicBezTo>
                <a:cubicBezTo>
                  <a:pt x="34925" y="5715"/>
                  <a:pt x="34864" y="5624"/>
                  <a:pt x="34773" y="5563"/>
                </a:cubicBezTo>
                <a:cubicBezTo>
                  <a:pt x="34668" y="5484"/>
                  <a:pt x="34585" y="5405"/>
                  <a:pt x="34506" y="5405"/>
                </a:cubicBezTo>
                <a:cubicBezTo>
                  <a:pt x="34493" y="5405"/>
                  <a:pt x="34481" y="5407"/>
                  <a:pt x="34469" y="5411"/>
                </a:cubicBezTo>
                <a:cubicBezTo>
                  <a:pt x="34410" y="5417"/>
                  <a:pt x="34362" y="5422"/>
                  <a:pt x="34322" y="5422"/>
                </a:cubicBezTo>
                <a:cubicBezTo>
                  <a:pt x="34158" y="5422"/>
                  <a:pt x="34129" y="5341"/>
                  <a:pt x="33983" y="4925"/>
                </a:cubicBezTo>
                <a:cubicBezTo>
                  <a:pt x="33983" y="4895"/>
                  <a:pt x="33952" y="4895"/>
                  <a:pt x="33952" y="4864"/>
                </a:cubicBezTo>
                <a:cubicBezTo>
                  <a:pt x="33922" y="4803"/>
                  <a:pt x="33861" y="4743"/>
                  <a:pt x="33861" y="4743"/>
                </a:cubicBezTo>
                <a:cubicBezTo>
                  <a:pt x="33856" y="4748"/>
                  <a:pt x="33847" y="4751"/>
                  <a:pt x="33837" y="4751"/>
                </a:cubicBezTo>
                <a:cubicBezTo>
                  <a:pt x="33788" y="4751"/>
                  <a:pt x="33693" y="4696"/>
                  <a:pt x="33618" y="4621"/>
                </a:cubicBezTo>
                <a:lnTo>
                  <a:pt x="33679" y="4621"/>
                </a:lnTo>
                <a:cubicBezTo>
                  <a:pt x="33703" y="4621"/>
                  <a:pt x="33722" y="4626"/>
                  <a:pt x="33735" y="4626"/>
                </a:cubicBezTo>
                <a:cubicBezTo>
                  <a:pt x="33754" y="4626"/>
                  <a:pt x="33758" y="4615"/>
                  <a:pt x="33739" y="4560"/>
                </a:cubicBezTo>
                <a:cubicBezTo>
                  <a:pt x="33739" y="4469"/>
                  <a:pt x="33679" y="4408"/>
                  <a:pt x="33618" y="4347"/>
                </a:cubicBezTo>
                <a:cubicBezTo>
                  <a:pt x="33496" y="4256"/>
                  <a:pt x="33344" y="4135"/>
                  <a:pt x="33253" y="4013"/>
                </a:cubicBezTo>
                <a:cubicBezTo>
                  <a:pt x="33242" y="4015"/>
                  <a:pt x="33231" y="4016"/>
                  <a:pt x="33220" y="4016"/>
                </a:cubicBezTo>
                <a:cubicBezTo>
                  <a:pt x="33083" y="4016"/>
                  <a:pt x="32968" y="3848"/>
                  <a:pt x="32827" y="3679"/>
                </a:cubicBezTo>
                <a:cubicBezTo>
                  <a:pt x="32767" y="3588"/>
                  <a:pt x="32706" y="3527"/>
                  <a:pt x="32615" y="3496"/>
                </a:cubicBezTo>
                <a:cubicBezTo>
                  <a:pt x="32524" y="3466"/>
                  <a:pt x="32432" y="3405"/>
                  <a:pt x="32402" y="3344"/>
                </a:cubicBezTo>
                <a:cubicBezTo>
                  <a:pt x="32280" y="3192"/>
                  <a:pt x="32159" y="3010"/>
                  <a:pt x="32007" y="2858"/>
                </a:cubicBezTo>
                <a:cubicBezTo>
                  <a:pt x="31998" y="2845"/>
                  <a:pt x="31992" y="2836"/>
                  <a:pt x="31988" y="2831"/>
                </a:cubicBezTo>
                <a:lnTo>
                  <a:pt x="31988" y="2831"/>
                </a:lnTo>
                <a:cubicBezTo>
                  <a:pt x="31990" y="2832"/>
                  <a:pt x="31992" y="2833"/>
                  <a:pt x="31995" y="2833"/>
                </a:cubicBezTo>
                <a:cubicBezTo>
                  <a:pt x="32001" y="2833"/>
                  <a:pt x="32007" y="2826"/>
                  <a:pt x="32007" y="2797"/>
                </a:cubicBezTo>
                <a:cubicBezTo>
                  <a:pt x="32007" y="2776"/>
                  <a:pt x="32037" y="2754"/>
                  <a:pt x="32055" y="2754"/>
                </a:cubicBezTo>
                <a:cubicBezTo>
                  <a:pt x="32062" y="2754"/>
                  <a:pt x="32068" y="2758"/>
                  <a:pt x="32068" y="2767"/>
                </a:cubicBezTo>
                <a:lnTo>
                  <a:pt x="32098" y="2797"/>
                </a:lnTo>
                <a:cubicBezTo>
                  <a:pt x="31885" y="2493"/>
                  <a:pt x="31672" y="2189"/>
                  <a:pt x="31338" y="1825"/>
                </a:cubicBezTo>
                <a:lnTo>
                  <a:pt x="31065" y="1490"/>
                </a:lnTo>
                <a:lnTo>
                  <a:pt x="30913" y="1338"/>
                </a:lnTo>
                <a:cubicBezTo>
                  <a:pt x="30852" y="1308"/>
                  <a:pt x="30761" y="1247"/>
                  <a:pt x="30669" y="1186"/>
                </a:cubicBezTo>
                <a:cubicBezTo>
                  <a:pt x="30639" y="1156"/>
                  <a:pt x="30609" y="1095"/>
                  <a:pt x="30578" y="1065"/>
                </a:cubicBezTo>
                <a:lnTo>
                  <a:pt x="30578" y="1004"/>
                </a:lnTo>
                <a:cubicBezTo>
                  <a:pt x="30396" y="822"/>
                  <a:pt x="30244" y="639"/>
                  <a:pt x="30092" y="457"/>
                </a:cubicBezTo>
                <a:lnTo>
                  <a:pt x="29636" y="1"/>
                </a:lnTo>
                <a:close/>
              </a:path>
            </a:pathLst>
          </a:custGeom>
          <a:solidFill>
            <a:srgbClr val="768950">
              <a:alpha val="4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6" name="Google Shape;926;p21"/>
          <p:cNvGrpSpPr/>
          <p:nvPr/>
        </p:nvGrpSpPr>
        <p:grpSpPr>
          <a:xfrm rot="-5400000" flipH="1">
            <a:off x="8559513" y="4111608"/>
            <a:ext cx="531506" cy="237352"/>
            <a:chOff x="-937330" y="2132492"/>
            <a:chExt cx="1437281" cy="495310"/>
          </a:xfrm>
        </p:grpSpPr>
        <p:sp>
          <p:nvSpPr>
            <p:cNvPr id="927" name="Google Shape;927;p21"/>
            <p:cNvSpPr/>
            <p:nvPr/>
          </p:nvSpPr>
          <p:spPr>
            <a:xfrm>
              <a:off x="-891600" y="2132500"/>
              <a:ext cx="1346400" cy="495300"/>
            </a:xfrm>
            <a:prstGeom prst="rect">
              <a:avLst/>
            </a:prstGeom>
            <a:solidFill>
              <a:srgbClr val="EEB087">
                <a:alpha val="503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8" name="Google Shape;928;p21"/>
            <p:cNvGrpSpPr/>
            <p:nvPr/>
          </p:nvGrpSpPr>
          <p:grpSpPr>
            <a:xfrm>
              <a:off x="451820" y="2132492"/>
              <a:ext cx="48131" cy="495310"/>
              <a:chOff x="451820" y="2132492"/>
              <a:chExt cx="48131" cy="495310"/>
            </a:xfrm>
          </p:grpSpPr>
          <p:grpSp>
            <p:nvGrpSpPr>
              <p:cNvPr id="929" name="Google Shape;929;p21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930" name="Google Shape;930;p21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21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21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21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21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5" name="Google Shape;935;p21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936" name="Google Shape;936;p21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21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21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21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21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41" name="Google Shape;941;p21"/>
            <p:cNvGrpSpPr/>
            <p:nvPr/>
          </p:nvGrpSpPr>
          <p:grpSpPr>
            <a:xfrm rot="10800000">
              <a:off x="-937330" y="2132492"/>
              <a:ext cx="48131" cy="495310"/>
              <a:chOff x="451820" y="2132492"/>
              <a:chExt cx="48131" cy="495310"/>
            </a:xfrm>
          </p:grpSpPr>
          <p:grpSp>
            <p:nvGrpSpPr>
              <p:cNvPr id="942" name="Google Shape;942;p21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943" name="Google Shape;943;p21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21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21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21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21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48" name="Google Shape;948;p21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949" name="Google Shape;949;p21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21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21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21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21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EB087">
                    <a:alpha val="5030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954" name="Google Shape;95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27" y="-52700"/>
            <a:ext cx="1064251" cy="1063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00" tIns="92500" rIns="92500" bIns="9250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tit Formal Script"/>
              <a:buNone/>
              <a:defRPr sz="3000" b="1">
                <a:solidFill>
                  <a:schemeClr val="dk1"/>
                </a:solidFill>
                <a:latin typeface="Petit Formal Script"/>
                <a:ea typeface="Petit Formal Script"/>
                <a:cs typeface="Petit Formal Script"/>
                <a:sym typeface="Petit Formal Scrip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tit Formal Script"/>
              <a:buNone/>
              <a:defRPr sz="3000" b="1">
                <a:solidFill>
                  <a:schemeClr val="dk1"/>
                </a:solidFill>
                <a:latin typeface="Petit Formal Script"/>
                <a:ea typeface="Petit Formal Script"/>
                <a:cs typeface="Petit Formal Script"/>
                <a:sym typeface="Petit Formal Scrip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tit Formal Script"/>
              <a:buNone/>
              <a:defRPr sz="3000" b="1">
                <a:solidFill>
                  <a:schemeClr val="dk1"/>
                </a:solidFill>
                <a:latin typeface="Petit Formal Script"/>
                <a:ea typeface="Petit Formal Script"/>
                <a:cs typeface="Petit Formal Script"/>
                <a:sym typeface="Petit Formal Scrip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tit Formal Script"/>
              <a:buNone/>
              <a:defRPr sz="3000" b="1">
                <a:solidFill>
                  <a:schemeClr val="dk1"/>
                </a:solidFill>
                <a:latin typeface="Petit Formal Script"/>
                <a:ea typeface="Petit Formal Script"/>
                <a:cs typeface="Petit Formal Script"/>
                <a:sym typeface="Petit Formal Scrip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tit Formal Script"/>
              <a:buNone/>
              <a:defRPr sz="3000" b="1">
                <a:solidFill>
                  <a:schemeClr val="dk1"/>
                </a:solidFill>
                <a:latin typeface="Petit Formal Script"/>
                <a:ea typeface="Petit Formal Script"/>
                <a:cs typeface="Petit Formal Script"/>
                <a:sym typeface="Petit Formal Scrip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tit Formal Script"/>
              <a:buNone/>
              <a:defRPr sz="3000" b="1">
                <a:solidFill>
                  <a:schemeClr val="dk1"/>
                </a:solidFill>
                <a:latin typeface="Petit Formal Script"/>
                <a:ea typeface="Petit Formal Script"/>
                <a:cs typeface="Petit Formal Script"/>
                <a:sym typeface="Petit Formal Scrip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tit Formal Script"/>
              <a:buNone/>
              <a:defRPr sz="3000" b="1">
                <a:solidFill>
                  <a:schemeClr val="dk1"/>
                </a:solidFill>
                <a:latin typeface="Petit Formal Script"/>
                <a:ea typeface="Petit Formal Script"/>
                <a:cs typeface="Petit Formal Script"/>
                <a:sym typeface="Petit Formal Scrip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tit Formal Script"/>
              <a:buNone/>
              <a:defRPr sz="3000" b="1">
                <a:solidFill>
                  <a:schemeClr val="dk1"/>
                </a:solidFill>
                <a:latin typeface="Petit Formal Script"/>
                <a:ea typeface="Petit Formal Script"/>
                <a:cs typeface="Petit Formal Script"/>
                <a:sym typeface="Petit Formal Scrip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tit Formal Script"/>
              <a:buNone/>
              <a:defRPr sz="3000" b="1">
                <a:solidFill>
                  <a:schemeClr val="dk1"/>
                </a:solidFill>
                <a:latin typeface="Petit Formal Script"/>
                <a:ea typeface="Petit Formal Script"/>
                <a:cs typeface="Petit Formal Script"/>
                <a:sym typeface="Petit Formal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00" tIns="92500" rIns="92500" bIns="92500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uman"/>
              <a:buChar char="●"/>
              <a:defRPr sz="1200">
                <a:solidFill>
                  <a:schemeClr val="dk1"/>
                </a:solidFill>
                <a:latin typeface="Hanuman"/>
                <a:ea typeface="Hanuman"/>
                <a:cs typeface="Hanuman"/>
                <a:sym typeface="Hanuman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uman"/>
              <a:buChar char="○"/>
              <a:defRPr sz="1200">
                <a:solidFill>
                  <a:schemeClr val="dk1"/>
                </a:solidFill>
                <a:latin typeface="Hanuman"/>
                <a:ea typeface="Hanuman"/>
                <a:cs typeface="Hanuman"/>
                <a:sym typeface="Hanuman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uman"/>
              <a:buChar char="■"/>
              <a:defRPr sz="1200">
                <a:solidFill>
                  <a:schemeClr val="dk1"/>
                </a:solidFill>
                <a:latin typeface="Hanuman"/>
                <a:ea typeface="Hanuman"/>
                <a:cs typeface="Hanuman"/>
                <a:sym typeface="Hanuman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uman"/>
              <a:buChar char="●"/>
              <a:defRPr sz="1200">
                <a:solidFill>
                  <a:schemeClr val="dk1"/>
                </a:solidFill>
                <a:latin typeface="Hanuman"/>
                <a:ea typeface="Hanuman"/>
                <a:cs typeface="Hanuman"/>
                <a:sym typeface="Hanuman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uman"/>
              <a:buChar char="○"/>
              <a:defRPr sz="1200">
                <a:solidFill>
                  <a:schemeClr val="dk1"/>
                </a:solidFill>
                <a:latin typeface="Hanuman"/>
                <a:ea typeface="Hanuman"/>
                <a:cs typeface="Hanuman"/>
                <a:sym typeface="Hanuman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uman"/>
              <a:buChar char="■"/>
              <a:defRPr sz="1200">
                <a:solidFill>
                  <a:schemeClr val="dk1"/>
                </a:solidFill>
                <a:latin typeface="Hanuman"/>
                <a:ea typeface="Hanuman"/>
                <a:cs typeface="Hanuman"/>
                <a:sym typeface="Hanuman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uman"/>
              <a:buChar char="●"/>
              <a:defRPr sz="1200">
                <a:solidFill>
                  <a:schemeClr val="dk1"/>
                </a:solidFill>
                <a:latin typeface="Hanuman"/>
                <a:ea typeface="Hanuman"/>
                <a:cs typeface="Hanuman"/>
                <a:sym typeface="Hanuman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uman"/>
              <a:buChar char="○"/>
              <a:defRPr sz="1200">
                <a:solidFill>
                  <a:schemeClr val="dk1"/>
                </a:solidFill>
                <a:latin typeface="Hanuman"/>
                <a:ea typeface="Hanuman"/>
                <a:cs typeface="Hanuman"/>
                <a:sym typeface="Hanuman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uman"/>
              <a:buChar char="■"/>
              <a:defRPr sz="1200">
                <a:solidFill>
                  <a:schemeClr val="dk1"/>
                </a:solidFill>
                <a:latin typeface="Hanuman"/>
                <a:ea typeface="Hanuman"/>
                <a:cs typeface="Hanuman"/>
                <a:sym typeface="Hanu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66" r:id="rId8"/>
    <p:sldLayoutId id="2147483667" r:id="rId9"/>
    <p:sldLayoutId id="214748366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Google Shape;1050;p29"/>
          <p:cNvPicPr preferRelativeResize="0"/>
          <p:nvPr/>
        </p:nvPicPr>
        <p:blipFill rotWithShape="1">
          <a:blip r:embed="rId3">
            <a:alphaModFix/>
          </a:blip>
          <a:srcRect t="-5615" b="-3841"/>
          <a:stretch/>
        </p:blipFill>
        <p:spPr>
          <a:xfrm rot="267360" flipH="1">
            <a:off x="7362274" y="3372100"/>
            <a:ext cx="1543351" cy="168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Google Shape;1051;p29"/>
          <p:cNvSpPr/>
          <p:nvPr/>
        </p:nvSpPr>
        <p:spPr>
          <a:xfrm rot="2700262">
            <a:off x="7704530" y="4539891"/>
            <a:ext cx="858824" cy="689987"/>
          </a:xfrm>
          <a:custGeom>
            <a:avLst/>
            <a:gdLst/>
            <a:ahLst/>
            <a:cxnLst/>
            <a:rect l="l" t="t" r="r" b="b"/>
            <a:pathLst>
              <a:path w="37083" h="31795" extrusionOk="0">
                <a:moveTo>
                  <a:pt x="29636" y="1"/>
                </a:moveTo>
                <a:lnTo>
                  <a:pt x="0" y="22494"/>
                </a:lnTo>
                <a:cubicBezTo>
                  <a:pt x="61" y="22524"/>
                  <a:pt x="122" y="22554"/>
                  <a:pt x="182" y="22554"/>
                </a:cubicBezTo>
                <a:cubicBezTo>
                  <a:pt x="274" y="22585"/>
                  <a:pt x="334" y="22646"/>
                  <a:pt x="365" y="22706"/>
                </a:cubicBezTo>
                <a:lnTo>
                  <a:pt x="730" y="23162"/>
                </a:lnTo>
                <a:cubicBezTo>
                  <a:pt x="753" y="23198"/>
                  <a:pt x="758" y="23206"/>
                  <a:pt x="756" y="23206"/>
                </a:cubicBezTo>
                <a:cubicBezTo>
                  <a:pt x="754" y="23206"/>
                  <a:pt x="747" y="23200"/>
                  <a:pt x="741" y="23200"/>
                </a:cubicBezTo>
                <a:cubicBezTo>
                  <a:pt x="735" y="23200"/>
                  <a:pt x="730" y="23205"/>
                  <a:pt x="730" y="23223"/>
                </a:cubicBezTo>
                <a:cubicBezTo>
                  <a:pt x="730" y="23254"/>
                  <a:pt x="699" y="23254"/>
                  <a:pt x="669" y="23254"/>
                </a:cubicBezTo>
                <a:lnTo>
                  <a:pt x="638" y="23223"/>
                </a:lnTo>
                <a:lnTo>
                  <a:pt x="638" y="23223"/>
                </a:lnTo>
                <a:cubicBezTo>
                  <a:pt x="851" y="23497"/>
                  <a:pt x="1064" y="23801"/>
                  <a:pt x="1338" y="24135"/>
                </a:cubicBezTo>
                <a:lnTo>
                  <a:pt x="1611" y="24469"/>
                </a:lnTo>
                <a:lnTo>
                  <a:pt x="1763" y="24591"/>
                </a:lnTo>
                <a:cubicBezTo>
                  <a:pt x="1824" y="24621"/>
                  <a:pt x="1885" y="24682"/>
                  <a:pt x="1976" y="24743"/>
                </a:cubicBezTo>
                <a:cubicBezTo>
                  <a:pt x="2006" y="24773"/>
                  <a:pt x="2037" y="24804"/>
                  <a:pt x="2067" y="24865"/>
                </a:cubicBezTo>
                <a:lnTo>
                  <a:pt x="2067" y="24895"/>
                </a:lnTo>
                <a:cubicBezTo>
                  <a:pt x="2219" y="25077"/>
                  <a:pt x="2371" y="25229"/>
                  <a:pt x="2493" y="25412"/>
                </a:cubicBezTo>
                <a:cubicBezTo>
                  <a:pt x="2797" y="25746"/>
                  <a:pt x="3100" y="26050"/>
                  <a:pt x="3374" y="26354"/>
                </a:cubicBezTo>
                <a:cubicBezTo>
                  <a:pt x="3526" y="26475"/>
                  <a:pt x="3617" y="26658"/>
                  <a:pt x="3617" y="26871"/>
                </a:cubicBezTo>
                <a:cubicBezTo>
                  <a:pt x="3678" y="26931"/>
                  <a:pt x="3769" y="27023"/>
                  <a:pt x="3860" y="27083"/>
                </a:cubicBezTo>
                <a:cubicBezTo>
                  <a:pt x="3860" y="27083"/>
                  <a:pt x="3860" y="27070"/>
                  <a:pt x="3869" y="27070"/>
                </a:cubicBezTo>
                <a:cubicBezTo>
                  <a:pt x="3874" y="27070"/>
                  <a:pt x="3881" y="27073"/>
                  <a:pt x="3891" y="27083"/>
                </a:cubicBezTo>
                <a:cubicBezTo>
                  <a:pt x="3921" y="27114"/>
                  <a:pt x="3982" y="27144"/>
                  <a:pt x="4012" y="27175"/>
                </a:cubicBezTo>
                <a:cubicBezTo>
                  <a:pt x="4256" y="27448"/>
                  <a:pt x="4499" y="27631"/>
                  <a:pt x="4742" y="27904"/>
                </a:cubicBezTo>
                <a:cubicBezTo>
                  <a:pt x="4803" y="27965"/>
                  <a:pt x="4894" y="28147"/>
                  <a:pt x="4863" y="28178"/>
                </a:cubicBezTo>
                <a:cubicBezTo>
                  <a:pt x="4863" y="28208"/>
                  <a:pt x="4803" y="28269"/>
                  <a:pt x="4772" y="28330"/>
                </a:cubicBezTo>
                <a:lnTo>
                  <a:pt x="4803" y="28360"/>
                </a:lnTo>
                <a:cubicBezTo>
                  <a:pt x="4863" y="28512"/>
                  <a:pt x="4924" y="28664"/>
                  <a:pt x="4955" y="28816"/>
                </a:cubicBezTo>
                <a:lnTo>
                  <a:pt x="5076" y="28968"/>
                </a:lnTo>
                <a:cubicBezTo>
                  <a:pt x="5471" y="29181"/>
                  <a:pt x="5806" y="29545"/>
                  <a:pt x="5958" y="30001"/>
                </a:cubicBezTo>
                <a:cubicBezTo>
                  <a:pt x="6018" y="30093"/>
                  <a:pt x="6079" y="30214"/>
                  <a:pt x="6140" y="30305"/>
                </a:cubicBezTo>
                <a:cubicBezTo>
                  <a:pt x="6262" y="30397"/>
                  <a:pt x="6414" y="30518"/>
                  <a:pt x="6505" y="30670"/>
                </a:cubicBezTo>
                <a:cubicBezTo>
                  <a:pt x="6535" y="30700"/>
                  <a:pt x="6566" y="30761"/>
                  <a:pt x="6566" y="30792"/>
                </a:cubicBezTo>
                <a:lnTo>
                  <a:pt x="6566" y="30852"/>
                </a:lnTo>
                <a:lnTo>
                  <a:pt x="6474" y="30852"/>
                </a:lnTo>
                <a:cubicBezTo>
                  <a:pt x="6444" y="30852"/>
                  <a:pt x="6414" y="30852"/>
                  <a:pt x="6383" y="30883"/>
                </a:cubicBezTo>
                <a:cubicBezTo>
                  <a:pt x="6383" y="30883"/>
                  <a:pt x="6383" y="30913"/>
                  <a:pt x="6383" y="30944"/>
                </a:cubicBezTo>
                <a:cubicBezTo>
                  <a:pt x="6414" y="31004"/>
                  <a:pt x="6414" y="31035"/>
                  <a:pt x="6444" y="31065"/>
                </a:cubicBezTo>
                <a:cubicBezTo>
                  <a:pt x="6505" y="31126"/>
                  <a:pt x="6596" y="31156"/>
                  <a:pt x="6596" y="31308"/>
                </a:cubicBezTo>
                <a:cubicBezTo>
                  <a:pt x="6596" y="31369"/>
                  <a:pt x="6626" y="31430"/>
                  <a:pt x="6657" y="31521"/>
                </a:cubicBezTo>
                <a:cubicBezTo>
                  <a:pt x="6748" y="31582"/>
                  <a:pt x="6778" y="31673"/>
                  <a:pt x="6809" y="31795"/>
                </a:cubicBezTo>
                <a:lnTo>
                  <a:pt x="37083" y="8876"/>
                </a:lnTo>
                <a:cubicBezTo>
                  <a:pt x="36931" y="8603"/>
                  <a:pt x="36809" y="8360"/>
                  <a:pt x="36627" y="8025"/>
                </a:cubicBezTo>
                <a:cubicBezTo>
                  <a:pt x="36566" y="7904"/>
                  <a:pt x="36505" y="7752"/>
                  <a:pt x="36505" y="7600"/>
                </a:cubicBezTo>
                <a:cubicBezTo>
                  <a:pt x="36445" y="7509"/>
                  <a:pt x="36384" y="7448"/>
                  <a:pt x="36323" y="7357"/>
                </a:cubicBezTo>
                <a:lnTo>
                  <a:pt x="36262" y="7357"/>
                </a:lnTo>
                <a:cubicBezTo>
                  <a:pt x="36262" y="7326"/>
                  <a:pt x="36232" y="7265"/>
                  <a:pt x="36232" y="7235"/>
                </a:cubicBezTo>
                <a:cubicBezTo>
                  <a:pt x="36201" y="7144"/>
                  <a:pt x="36141" y="7083"/>
                  <a:pt x="36110" y="6992"/>
                </a:cubicBezTo>
                <a:lnTo>
                  <a:pt x="35958" y="6810"/>
                </a:lnTo>
                <a:cubicBezTo>
                  <a:pt x="35928" y="6718"/>
                  <a:pt x="35867" y="6627"/>
                  <a:pt x="35806" y="6597"/>
                </a:cubicBezTo>
                <a:cubicBezTo>
                  <a:pt x="35776" y="6566"/>
                  <a:pt x="35776" y="6536"/>
                  <a:pt x="35745" y="6536"/>
                </a:cubicBezTo>
                <a:cubicBezTo>
                  <a:pt x="35593" y="6384"/>
                  <a:pt x="35442" y="6232"/>
                  <a:pt x="35290" y="6110"/>
                </a:cubicBezTo>
                <a:cubicBezTo>
                  <a:pt x="35275" y="6130"/>
                  <a:pt x="35259" y="6139"/>
                  <a:pt x="35243" y="6139"/>
                </a:cubicBezTo>
                <a:cubicBezTo>
                  <a:pt x="35159" y="6139"/>
                  <a:pt x="35057" y="5913"/>
                  <a:pt x="34955" y="5837"/>
                </a:cubicBezTo>
                <a:cubicBezTo>
                  <a:pt x="34925" y="5715"/>
                  <a:pt x="34864" y="5624"/>
                  <a:pt x="34773" y="5563"/>
                </a:cubicBezTo>
                <a:cubicBezTo>
                  <a:pt x="34668" y="5484"/>
                  <a:pt x="34585" y="5405"/>
                  <a:pt x="34506" y="5405"/>
                </a:cubicBezTo>
                <a:cubicBezTo>
                  <a:pt x="34493" y="5405"/>
                  <a:pt x="34481" y="5407"/>
                  <a:pt x="34469" y="5411"/>
                </a:cubicBezTo>
                <a:cubicBezTo>
                  <a:pt x="34410" y="5417"/>
                  <a:pt x="34362" y="5422"/>
                  <a:pt x="34322" y="5422"/>
                </a:cubicBezTo>
                <a:cubicBezTo>
                  <a:pt x="34158" y="5422"/>
                  <a:pt x="34129" y="5341"/>
                  <a:pt x="33983" y="4925"/>
                </a:cubicBezTo>
                <a:cubicBezTo>
                  <a:pt x="33983" y="4895"/>
                  <a:pt x="33952" y="4895"/>
                  <a:pt x="33952" y="4864"/>
                </a:cubicBezTo>
                <a:cubicBezTo>
                  <a:pt x="33922" y="4803"/>
                  <a:pt x="33861" y="4743"/>
                  <a:pt x="33861" y="4743"/>
                </a:cubicBezTo>
                <a:cubicBezTo>
                  <a:pt x="33856" y="4748"/>
                  <a:pt x="33847" y="4751"/>
                  <a:pt x="33837" y="4751"/>
                </a:cubicBezTo>
                <a:cubicBezTo>
                  <a:pt x="33788" y="4751"/>
                  <a:pt x="33693" y="4696"/>
                  <a:pt x="33618" y="4621"/>
                </a:cubicBezTo>
                <a:lnTo>
                  <a:pt x="33679" y="4621"/>
                </a:lnTo>
                <a:cubicBezTo>
                  <a:pt x="33703" y="4621"/>
                  <a:pt x="33722" y="4626"/>
                  <a:pt x="33735" y="4626"/>
                </a:cubicBezTo>
                <a:cubicBezTo>
                  <a:pt x="33754" y="4626"/>
                  <a:pt x="33758" y="4615"/>
                  <a:pt x="33739" y="4560"/>
                </a:cubicBezTo>
                <a:cubicBezTo>
                  <a:pt x="33739" y="4469"/>
                  <a:pt x="33679" y="4408"/>
                  <a:pt x="33618" y="4347"/>
                </a:cubicBezTo>
                <a:cubicBezTo>
                  <a:pt x="33496" y="4256"/>
                  <a:pt x="33344" y="4135"/>
                  <a:pt x="33253" y="4013"/>
                </a:cubicBezTo>
                <a:cubicBezTo>
                  <a:pt x="33242" y="4015"/>
                  <a:pt x="33231" y="4016"/>
                  <a:pt x="33220" y="4016"/>
                </a:cubicBezTo>
                <a:cubicBezTo>
                  <a:pt x="33083" y="4016"/>
                  <a:pt x="32968" y="3848"/>
                  <a:pt x="32827" y="3679"/>
                </a:cubicBezTo>
                <a:cubicBezTo>
                  <a:pt x="32767" y="3588"/>
                  <a:pt x="32706" y="3527"/>
                  <a:pt x="32615" y="3496"/>
                </a:cubicBezTo>
                <a:cubicBezTo>
                  <a:pt x="32524" y="3466"/>
                  <a:pt x="32432" y="3405"/>
                  <a:pt x="32402" y="3344"/>
                </a:cubicBezTo>
                <a:cubicBezTo>
                  <a:pt x="32280" y="3192"/>
                  <a:pt x="32159" y="3010"/>
                  <a:pt x="32007" y="2858"/>
                </a:cubicBezTo>
                <a:cubicBezTo>
                  <a:pt x="31998" y="2845"/>
                  <a:pt x="31992" y="2836"/>
                  <a:pt x="31988" y="2831"/>
                </a:cubicBezTo>
                <a:lnTo>
                  <a:pt x="31988" y="2831"/>
                </a:lnTo>
                <a:cubicBezTo>
                  <a:pt x="31990" y="2832"/>
                  <a:pt x="31992" y="2833"/>
                  <a:pt x="31995" y="2833"/>
                </a:cubicBezTo>
                <a:cubicBezTo>
                  <a:pt x="32001" y="2833"/>
                  <a:pt x="32007" y="2826"/>
                  <a:pt x="32007" y="2797"/>
                </a:cubicBezTo>
                <a:cubicBezTo>
                  <a:pt x="32007" y="2776"/>
                  <a:pt x="32037" y="2754"/>
                  <a:pt x="32055" y="2754"/>
                </a:cubicBezTo>
                <a:cubicBezTo>
                  <a:pt x="32062" y="2754"/>
                  <a:pt x="32068" y="2758"/>
                  <a:pt x="32068" y="2767"/>
                </a:cubicBezTo>
                <a:lnTo>
                  <a:pt x="32098" y="2797"/>
                </a:lnTo>
                <a:cubicBezTo>
                  <a:pt x="31885" y="2493"/>
                  <a:pt x="31672" y="2189"/>
                  <a:pt x="31338" y="1825"/>
                </a:cubicBezTo>
                <a:lnTo>
                  <a:pt x="31065" y="1490"/>
                </a:lnTo>
                <a:lnTo>
                  <a:pt x="30913" y="1338"/>
                </a:lnTo>
                <a:cubicBezTo>
                  <a:pt x="30852" y="1308"/>
                  <a:pt x="30761" y="1247"/>
                  <a:pt x="30669" y="1186"/>
                </a:cubicBezTo>
                <a:cubicBezTo>
                  <a:pt x="30639" y="1156"/>
                  <a:pt x="30609" y="1095"/>
                  <a:pt x="30578" y="1065"/>
                </a:cubicBezTo>
                <a:lnTo>
                  <a:pt x="30578" y="1004"/>
                </a:lnTo>
                <a:cubicBezTo>
                  <a:pt x="30396" y="822"/>
                  <a:pt x="30244" y="639"/>
                  <a:pt x="30092" y="457"/>
                </a:cubicBezTo>
                <a:lnTo>
                  <a:pt x="29636" y="1"/>
                </a:lnTo>
                <a:close/>
              </a:path>
            </a:pathLst>
          </a:custGeom>
          <a:solidFill>
            <a:srgbClr val="EEB087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2" name="Google Shape;1052;p29"/>
          <p:cNvGrpSpPr/>
          <p:nvPr/>
        </p:nvGrpSpPr>
        <p:grpSpPr>
          <a:xfrm>
            <a:off x="460564" y="4648491"/>
            <a:ext cx="763627" cy="216896"/>
            <a:chOff x="-937330" y="2132492"/>
            <a:chExt cx="1437281" cy="495310"/>
          </a:xfrm>
        </p:grpSpPr>
        <p:sp>
          <p:nvSpPr>
            <p:cNvPr id="1053" name="Google Shape;1053;p29"/>
            <p:cNvSpPr/>
            <p:nvPr/>
          </p:nvSpPr>
          <p:spPr>
            <a:xfrm>
              <a:off x="-891600" y="2132500"/>
              <a:ext cx="1346400" cy="495300"/>
            </a:xfrm>
            <a:prstGeom prst="rect">
              <a:avLst/>
            </a:prstGeom>
            <a:solidFill>
              <a:srgbClr val="B9B690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4" name="Google Shape;1054;p29"/>
            <p:cNvGrpSpPr/>
            <p:nvPr/>
          </p:nvGrpSpPr>
          <p:grpSpPr>
            <a:xfrm>
              <a:off x="451820" y="2132492"/>
              <a:ext cx="48131" cy="495310"/>
              <a:chOff x="451820" y="2132492"/>
              <a:chExt cx="48131" cy="495310"/>
            </a:xfrm>
          </p:grpSpPr>
          <p:grpSp>
            <p:nvGrpSpPr>
              <p:cNvPr id="1055" name="Google Shape;1055;p29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1056" name="Google Shape;1056;p29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29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29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29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29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61" name="Google Shape;1061;p29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1062" name="Google Shape;1062;p29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29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29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29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29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67" name="Google Shape;1067;p29"/>
            <p:cNvGrpSpPr/>
            <p:nvPr/>
          </p:nvGrpSpPr>
          <p:grpSpPr>
            <a:xfrm rot="10800000">
              <a:off x="-937330" y="2132492"/>
              <a:ext cx="48131" cy="495310"/>
              <a:chOff x="451820" y="2132492"/>
              <a:chExt cx="48131" cy="495310"/>
            </a:xfrm>
          </p:grpSpPr>
          <p:grpSp>
            <p:nvGrpSpPr>
              <p:cNvPr id="1068" name="Google Shape;1068;p29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1069" name="Google Shape;1069;p29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29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1" name="Google Shape;1071;p29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072;p29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29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74" name="Google Shape;1074;p29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1075" name="Google Shape;1075;p29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29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29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29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29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80" name="Google Shape;1080;p29"/>
          <p:cNvGrpSpPr/>
          <p:nvPr/>
        </p:nvGrpSpPr>
        <p:grpSpPr>
          <a:xfrm rot="5244764">
            <a:off x="8429273" y="406579"/>
            <a:ext cx="611324" cy="265559"/>
            <a:chOff x="-937330" y="2132492"/>
            <a:chExt cx="1437281" cy="495310"/>
          </a:xfrm>
        </p:grpSpPr>
        <p:sp>
          <p:nvSpPr>
            <p:cNvPr id="1081" name="Google Shape;1081;p29"/>
            <p:cNvSpPr/>
            <p:nvPr/>
          </p:nvSpPr>
          <p:spPr>
            <a:xfrm>
              <a:off x="-891600" y="2132500"/>
              <a:ext cx="1346400" cy="495300"/>
            </a:xfrm>
            <a:prstGeom prst="rect">
              <a:avLst/>
            </a:prstGeom>
            <a:solidFill>
              <a:srgbClr val="768950">
                <a:alpha val="4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2" name="Google Shape;1082;p29"/>
            <p:cNvGrpSpPr/>
            <p:nvPr/>
          </p:nvGrpSpPr>
          <p:grpSpPr>
            <a:xfrm>
              <a:off x="451820" y="2132492"/>
              <a:ext cx="48131" cy="495310"/>
              <a:chOff x="451820" y="2132492"/>
              <a:chExt cx="48131" cy="495310"/>
            </a:xfrm>
          </p:grpSpPr>
          <p:grpSp>
            <p:nvGrpSpPr>
              <p:cNvPr id="1083" name="Google Shape;1083;p29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1084" name="Google Shape;1084;p29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29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29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29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29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9" name="Google Shape;1089;p29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1090" name="Google Shape;1090;p29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29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2" name="Google Shape;1092;p29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3" name="Google Shape;1093;p29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4" name="Google Shape;1094;p29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95" name="Google Shape;1095;p29"/>
            <p:cNvGrpSpPr/>
            <p:nvPr/>
          </p:nvGrpSpPr>
          <p:grpSpPr>
            <a:xfrm rot="10800000">
              <a:off x="-937330" y="2132492"/>
              <a:ext cx="48131" cy="495310"/>
              <a:chOff x="451820" y="2132492"/>
              <a:chExt cx="48131" cy="495310"/>
            </a:xfrm>
          </p:grpSpPr>
          <p:grpSp>
            <p:nvGrpSpPr>
              <p:cNvPr id="1096" name="Google Shape;1096;p29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1097" name="Google Shape;1097;p29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29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29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29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29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2" name="Google Shape;1102;p29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1103" name="Google Shape;1103;p29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29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29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29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29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1389A3-7164-6842-965A-9A493A666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31" y="732669"/>
            <a:ext cx="7340600" cy="328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2A307B-7765-E648-9F7A-748C83ED4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515" y="1250688"/>
            <a:ext cx="3892812" cy="389281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9ED6352F-AA83-1144-82A9-2FDC22F95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550" y="261257"/>
            <a:ext cx="7153835" cy="2312893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n-US" sz="2000" b="1" cap="all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 HÀNH TIẾNG VIỆT</a:t>
            </a:r>
            <a:r>
              <a:rPr lang="en-US" sz="2800" b="1" cap="all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endParaRPr lang="en-US" sz="2800" b="1" cap="all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lnSpc>
                <a:spcPts val="1800"/>
              </a:lnSpc>
            </a:pPr>
            <a:endParaRPr lang="en-US" sz="2800" b="1" cap="all" dirty="0" smtClean="0">
              <a:solidFill>
                <a:srgbClr val="008000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lnSpc>
                <a:spcPts val="1800"/>
              </a:lnSpc>
            </a:pPr>
            <a:r>
              <a:rPr lang="en-US" sz="2800" b="1" cap="all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TÔN </a:t>
            </a:r>
            <a:r>
              <a:rPr lang="en-US" sz="2800" b="1" cap="all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TRỌNG </a:t>
            </a:r>
            <a:r>
              <a:rPr lang="en-US" sz="2800" b="1" cap="all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VÀ </a:t>
            </a:r>
            <a:r>
              <a:rPr lang="en-US" sz="2800" b="1" cap="all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BẢO VỆ QUYỀN </a:t>
            </a:r>
            <a:endParaRPr lang="en-US" sz="28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en-US" sz="2800" b="1" cap="all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           </a:t>
            </a:r>
            <a:endParaRPr lang="en-US" sz="2800" b="1" cap="all" dirty="0" smtClean="0">
              <a:solidFill>
                <a:srgbClr val="008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en-US" sz="2800" b="1" cap="all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SỞ </a:t>
            </a:r>
            <a:r>
              <a:rPr lang="en-US" sz="2800" b="1" cap="all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HỮU TRÍ TUỆ TRONG HỌC TẬP VÀ </a:t>
            </a:r>
            <a:endParaRPr lang="en-US" sz="2800" b="1" cap="all" dirty="0" smtClean="0">
              <a:solidFill>
                <a:srgbClr val="008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800"/>
              </a:lnSpc>
            </a:pPr>
            <a:endParaRPr lang="en-US" sz="2800" b="1" cap="all" dirty="0">
              <a:solidFill>
                <a:srgbClr val="008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en-US" sz="2800" b="1" cap="all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</a:rPr>
              <a:t>NGHIÊN CỨU</a:t>
            </a:r>
            <a:endParaRPr lang="en-US" sz="2800" dirty="0">
              <a:latin typeface="Times New Roman"/>
              <a:ea typeface="Calibri"/>
              <a:cs typeface="Times New Roman"/>
            </a:endParaRPr>
          </a:p>
          <a:p>
            <a:endParaRPr lang="vi-V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9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">
            <a:extLst>
              <a:ext uri="{FF2B5EF4-FFF2-40B4-BE49-F238E27FC236}">
                <a16:creationId xmlns:a16="http://schemas.microsoft.com/office/drawing/2014/main" xmlns="" id="{B9191122-BD7E-B241-83B9-44B4DFD2E656}"/>
              </a:ext>
            </a:extLst>
          </p:cNvPr>
          <p:cNvSpPr txBox="1"/>
          <p:nvPr/>
        </p:nvSpPr>
        <p:spPr>
          <a:xfrm>
            <a:off x="541387" y="403773"/>
            <a:ext cx="302037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I. Tri </a:t>
            </a:r>
            <a:r>
              <a:rPr lang="en-US" sz="2400" b="1" dirty="0" err="1"/>
              <a:t>thức</a:t>
            </a:r>
            <a:r>
              <a:rPr lang="en-US" sz="2400" b="1" dirty="0"/>
              <a:t> </a:t>
            </a:r>
            <a:r>
              <a:rPr lang="en-US" sz="2400" b="1" dirty="0" err="1"/>
              <a:t>Ngữ</a:t>
            </a:r>
            <a:r>
              <a:rPr lang="en-US" sz="2400" b="1" dirty="0"/>
              <a:t> </a:t>
            </a:r>
            <a:r>
              <a:rPr lang="en-US" sz="2400" b="1" dirty="0" err="1"/>
              <a:t>văn</a:t>
            </a:r>
            <a:r>
              <a:rPr lang="en-US" sz="2400" b="1" dirty="0"/>
              <a:t> </a:t>
            </a:r>
            <a:endParaRPr lang="en-US" sz="2400" dirty="0"/>
          </a:p>
        </p:txBody>
      </p:sp>
      <p:sp>
        <p:nvSpPr>
          <p:cNvPr id="4" name="文本框 5">
            <a:extLst>
              <a:ext uri="{FF2B5EF4-FFF2-40B4-BE49-F238E27FC236}">
                <a16:creationId xmlns:a16="http://schemas.microsoft.com/office/drawing/2014/main" xmlns="" id="{544E03FD-9F3F-504D-BDD7-4575F665786A}"/>
              </a:ext>
            </a:extLst>
          </p:cNvPr>
          <p:cNvSpPr txBox="1"/>
          <p:nvPr/>
        </p:nvSpPr>
        <p:spPr>
          <a:xfrm>
            <a:off x="752187" y="982095"/>
            <a:ext cx="74088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1. </a:t>
            </a:r>
            <a:r>
              <a:rPr lang="en-US" sz="2000" b="1" dirty="0" err="1"/>
              <a:t>Khái</a:t>
            </a:r>
            <a:r>
              <a:rPr lang="en-US" sz="2000" b="1" dirty="0"/>
              <a:t> </a:t>
            </a:r>
            <a:r>
              <a:rPr lang="en-US" sz="2000" b="1" dirty="0" err="1"/>
              <a:t>niệm</a:t>
            </a:r>
            <a:r>
              <a:rPr lang="en-US" sz="2000" b="1" dirty="0"/>
              <a:t> </a:t>
            </a:r>
            <a:r>
              <a:rPr lang="en-US" sz="2000" b="1" dirty="0" err="1"/>
              <a:t>quyền</a:t>
            </a:r>
            <a:r>
              <a:rPr lang="en-US" sz="2000" b="1" dirty="0"/>
              <a:t> </a:t>
            </a:r>
            <a:r>
              <a:rPr lang="en-US" sz="2000" b="1" dirty="0" err="1"/>
              <a:t>sở</a:t>
            </a:r>
            <a:r>
              <a:rPr lang="en-US" sz="2000" b="1" dirty="0"/>
              <a:t> </a:t>
            </a:r>
            <a:r>
              <a:rPr lang="en-US" sz="2000" b="1" dirty="0" err="1"/>
              <a:t>hữu</a:t>
            </a:r>
            <a:r>
              <a:rPr lang="en-US" sz="2000" b="1" dirty="0"/>
              <a:t> </a:t>
            </a:r>
            <a:r>
              <a:rPr lang="en-US" sz="2000" b="1" dirty="0" err="1"/>
              <a:t>trí</a:t>
            </a:r>
            <a:r>
              <a:rPr lang="en-US" sz="2000" b="1" dirty="0"/>
              <a:t> </a:t>
            </a:r>
            <a:r>
              <a:rPr lang="en-US" sz="2000" b="1" dirty="0" err="1"/>
              <a:t>tuệ</a:t>
            </a:r>
            <a:endParaRPr lang="en-US" sz="2000" dirty="0"/>
          </a:p>
          <a:p>
            <a:r>
              <a:rPr lang="en-US" sz="2000" dirty="0" err="1"/>
              <a:t>Quyền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tuệ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quyền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, </a:t>
            </a:r>
            <a:r>
              <a:rPr lang="en-US" sz="2000" dirty="0" err="1"/>
              <a:t>cá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tài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tuệ</a:t>
            </a:r>
            <a:r>
              <a:rPr lang="en-US" sz="2000" dirty="0"/>
              <a:t>,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quyền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giả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quyền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quyền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giả</a:t>
            </a:r>
            <a:r>
              <a:rPr lang="en-US" sz="2000" dirty="0"/>
              <a:t>, </a:t>
            </a:r>
            <a:r>
              <a:rPr lang="en-US" sz="2000" dirty="0" err="1"/>
              <a:t>quyền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quyền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giống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trồng</a:t>
            </a:r>
            <a:r>
              <a:rPr lang="en-US" sz="20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33423" y="2880092"/>
            <a:ext cx="75723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2.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ea typeface="Calibri"/>
                <a:cs typeface="Times New Roman"/>
              </a:rPr>
              <a:t>Tôn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ea typeface="Calibri"/>
                <a:cs typeface="Times New Roman"/>
              </a:rPr>
              <a:t>trọng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ea typeface="Calibri"/>
                <a:cs typeface="Times New Roman"/>
              </a:rPr>
              <a:t>bảo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ea typeface="Calibri"/>
                <a:cs typeface="Times New Roman"/>
              </a:rPr>
              <a:t>vệ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ea typeface="Calibri"/>
                <a:cs typeface="Times New Roman"/>
              </a:rPr>
              <a:t>quyền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ea typeface="Calibri"/>
                <a:cs typeface="Times New Roman"/>
              </a:rPr>
              <a:t>sở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ea typeface="Calibri"/>
                <a:cs typeface="Times New Roman"/>
              </a:rPr>
              <a:t>hữu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ea typeface="Calibri"/>
                <a:cs typeface="Times New Roman"/>
              </a:rPr>
              <a:t>trí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ea typeface="Calibri"/>
                <a:cs typeface="Times New Roman"/>
              </a:rPr>
              <a:t>tuệ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ea typeface="Calibri"/>
                <a:cs typeface="Times New Roman"/>
              </a:rPr>
              <a:t>tập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b="1" dirty="0" err="1">
                <a:latin typeface="Times New Roman"/>
                <a:ea typeface="Calibri"/>
                <a:cs typeface="Times New Roman"/>
              </a:rPr>
              <a:t>nghiên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ea typeface="Calibri"/>
                <a:cs typeface="Times New Roman"/>
              </a:rPr>
              <a:t>cứu</a:t>
            </a:r>
            <a:endParaRPr lang="en-US" sz="2000" dirty="0">
              <a:latin typeface="Times New Roman"/>
              <a:ea typeface="Calibri"/>
              <a:cs typeface="Times New Roman"/>
            </a:endParaRPr>
          </a:p>
          <a:p>
            <a:r>
              <a:rPr lang="en-US" sz="2000" dirty="0" err="1">
                <a:latin typeface="Times New Roman"/>
                <a:ea typeface="Calibri"/>
              </a:rPr>
              <a:t>Tôn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trọng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và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bảo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vệ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quyền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sở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hữu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trí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tuệ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trong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học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tập</a:t>
            </a:r>
            <a:r>
              <a:rPr lang="en-US" sz="2000" dirty="0">
                <a:latin typeface="Times New Roman"/>
                <a:ea typeface="Calibri"/>
              </a:rPr>
              <a:t>, </a:t>
            </a:r>
            <a:r>
              <a:rPr lang="en-US" sz="2000" dirty="0" err="1">
                <a:latin typeface="Times New Roman"/>
                <a:ea typeface="Calibri"/>
              </a:rPr>
              <a:t>nghiên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cứu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có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nghĩa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là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trích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dẫn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trung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thực</a:t>
            </a:r>
            <a:r>
              <a:rPr lang="en-US" sz="2000" dirty="0">
                <a:latin typeface="Times New Roman"/>
                <a:ea typeface="Calibri"/>
              </a:rPr>
              <a:t> ý </a:t>
            </a:r>
            <a:r>
              <a:rPr lang="en-US" sz="2000" dirty="0" err="1">
                <a:latin typeface="Times New Roman"/>
                <a:ea typeface="Calibri"/>
              </a:rPr>
              <a:t>tưởng</a:t>
            </a:r>
            <a:r>
              <a:rPr lang="en-US" sz="2000" dirty="0">
                <a:latin typeface="Times New Roman"/>
                <a:ea typeface="Calibri"/>
              </a:rPr>
              <a:t> ,</a:t>
            </a:r>
            <a:r>
              <a:rPr lang="en-US" sz="2000" dirty="0" err="1">
                <a:latin typeface="Times New Roman"/>
                <a:ea typeface="Calibri"/>
              </a:rPr>
              <a:t>lời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văn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của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tác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phẩm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được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sử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dụng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trong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bài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viết</a:t>
            </a:r>
            <a:r>
              <a:rPr lang="en-US" sz="2000" dirty="0">
                <a:latin typeface="Times New Roman"/>
                <a:ea typeface="Calibri"/>
              </a:rPr>
              <a:t>, </a:t>
            </a:r>
            <a:r>
              <a:rPr lang="en-US" sz="2000" dirty="0" err="1">
                <a:latin typeface="Times New Roman"/>
                <a:ea typeface="Calibri"/>
              </a:rPr>
              <a:t>bài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nói</a:t>
            </a:r>
            <a:r>
              <a:rPr lang="en-US" sz="2000" dirty="0">
                <a:latin typeface="Times New Roman"/>
                <a:ea typeface="Calibri"/>
              </a:rPr>
              <a:t>; </a:t>
            </a:r>
            <a:r>
              <a:rPr lang="en-US" sz="2000" dirty="0" err="1">
                <a:latin typeface="Times New Roman"/>
                <a:ea typeface="Calibri"/>
              </a:rPr>
              <a:t>không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mạo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danh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tác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giả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hoặc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tự</a:t>
            </a:r>
            <a:r>
              <a:rPr lang="en-US" sz="2000" dirty="0">
                <a:latin typeface="Times New Roman"/>
                <a:ea typeface="Calibri"/>
              </a:rPr>
              <a:t> ý </a:t>
            </a:r>
            <a:r>
              <a:rPr lang="en-US" sz="2000" dirty="0" err="1">
                <a:latin typeface="Times New Roman"/>
                <a:ea typeface="Calibri"/>
              </a:rPr>
              <a:t>công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bố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tác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phẩm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của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người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khác</a:t>
            </a:r>
            <a:r>
              <a:rPr lang="en-US" sz="2000" dirty="0">
                <a:latin typeface="Times New Roman"/>
                <a:ea typeface="Calibri"/>
              </a:rPr>
              <a:t>, </a:t>
            </a:r>
            <a:r>
              <a:rPr lang="en-US" sz="2000" dirty="0" err="1">
                <a:latin typeface="Times New Roman"/>
                <a:ea typeface="Calibri"/>
              </a:rPr>
              <a:t>sử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 smtClean="0">
                <a:latin typeface="Times New Roman"/>
                <a:ea typeface="Calibri"/>
              </a:rPr>
              <a:t>dụng</a:t>
            </a:r>
            <a:r>
              <a:rPr lang="en-US" sz="2000" dirty="0" smtClean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tác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phẩm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của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người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khác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để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thu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lợi</a:t>
            </a:r>
            <a:r>
              <a:rPr lang="en-US" sz="2000" dirty="0">
                <a:latin typeface="Times New Roman"/>
                <a:ea typeface="Calibri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27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Google Shape;1050;p29"/>
          <p:cNvPicPr preferRelativeResize="0"/>
          <p:nvPr/>
        </p:nvPicPr>
        <p:blipFill rotWithShape="1">
          <a:blip r:embed="rId3">
            <a:alphaModFix/>
          </a:blip>
          <a:srcRect t="-5615" b="-3841"/>
          <a:stretch/>
        </p:blipFill>
        <p:spPr>
          <a:xfrm rot="267360" flipH="1">
            <a:off x="7362274" y="3372100"/>
            <a:ext cx="1543351" cy="168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Google Shape;1051;p29"/>
          <p:cNvSpPr/>
          <p:nvPr/>
        </p:nvSpPr>
        <p:spPr>
          <a:xfrm rot="2700262">
            <a:off x="7704530" y="4539891"/>
            <a:ext cx="858824" cy="689987"/>
          </a:xfrm>
          <a:custGeom>
            <a:avLst/>
            <a:gdLst/>
            <a:ahLst/>
            <a:cxnLst/>
            <a:rect l="l" t="t" r="r" b="b"/>
            <a:pathLst>
              <a:path w="37083" h="31795" extrusionOk="0">
                <a:moveTo>
                  <a:pt x="29636" y="1"/>
                </a:moveTo>
                <a:lnTo>
                  <a:pt x="0" y="22494"/>
                </a:lnTo>
                <a:cubicBezTo>
                  <a:pt x="61" y="22524"/>
                  <a:pt x="122" y="22554"/>
                  <a:pt x="182" y="22554"/>
                </a:cubicBezTo>
                <a:cubicBezTo>
                  <a:pt x="274" y="22585"/>
                  <a:pt x="334" y="22646"/>
                  <a:pt x="365" y="22706"/>
                </a:cubicBezTo>
                <a:lnTo>
                  <a:pt x="730" y="23162"/>
                </a:lnTo>
                <a:cubicBezTo>
                  <a:pt x="753" y="23198"/>
                  <a:pt x="758" y="23206"/>
                  <a:pt x="756" y="23206"/>
                </a:cubicBezTo>
                <a:cubicBezTo>
                  <a:pt x="754" y="23206"/>
                  <a:pt x="747" y="23200"/>
                  <a:pt x="741" y="23200"/>
                </a:cubicBezTo>
                <a:cubicBezTo>
                  <a:pt x="735" y="23200"/>
                  <a:pt x="730" y="23205"/>
                  <a:pt x="730" y="23223"/>
                </a:cubicBezTo>
                <a:cubicBezTo>
                  <a:pt x="730" y="23254"/>
                  <a:pt x="699" y="23254"/>
                  <a:pt x="669" y="23254"/>
                </a:cubicBezTo>
                <a:lnTo>
                  <a:pt x="638" y="23223"/>
                </a:lnTo>
                <a:lnTo>
                  <a:pt x="638" y="23223"/>
                </a:lnTo>
                <a:cubicBezTo>
                  <a:pt x="851" y="23497"/>
                  <a:pt x="1064" y="23801"/>
                  <a:pt x="1338" y="24135"/>
                </a:cubicBezTo>
                <a:lnTo>
                  <a:pt x="1611" y="24469"/>
                </a:lnTo>
                <a:lnTo>
                  <a:pt x="1763" y="24591"/>
                </a:lnTo>
                <a:cubicBezTo>
                  <a:pt x="1824" y="24621"/>
                  <a:pt x="1885" y="24682"/>
                  <a:pt x="1976" y="24743"/>
                </a:cubicBezTo>
                <a:cubicBezTo>
                  <a:pt x="2006" y="24773"/>
                  <a:pt x="2037" y="24804"/>
                  <a:pt x="2067" y="24865"/>
                </a:cubicBezTo>
                <a:lnTo>
                  <a:pt x="2067" y="24895"/>
                </a:lnTo>
                <a:cubicBezTo>
                  <a:pt x="2219" y="25077"/>
                  <a:pt x="2371" y="25229"/>
                  <a:pt x="2493" y="25412"/>
                </a:cubicBezTo>
                <a:cubicBezTo>
                  <a:pt x="2797" y="25746"/>
                  <a:pt x="3100" y="26050"/>
                  <a:pt x="3374" y="26354"/>
                </a:cubicBezTo>
                <a:cubicBezTo>
                  <a:pt x="3526" y="26475"/>
                  <a:pt x="3617" y="26658"/>
                  <a:pt x="3617" y="26871"/>
                </a:cubicBezTo>
                <a:cubicBezTo>
                  <a:pt x="3678" y="26931"/>
                  <a:pt x="3769" y="27023"/>
                  <a:pt x="3860" y="27083"/>
                </a:cubicBezTo>
                <a:cubicBezTo>
                  <a:pt x="3860" y="27083"/>
                  <a:pt x="3860" y="27070"/>
                  <a:pt x="3869" y="27070"/>
                </a:cubicBezTo>
                <a:cubicBezTo>
                  <a:pt x="3874" y="27070"/>
                  <a:pt x="3881" y="27073"/>
                  <a:pt x="3891" y="27083"/>
                </a:cubicBezTo>
                <a:cubicBezTo>
                  <a:pt x="3921" y="27114"/>
                  <a:pt x="3982" y="27144"/>
                  <a:pt x="4012" y="27175"/>
                </a:cubicBezTo>
                <a:cubicBezTo>
                  <a:pt x="4256" y="27448"/>
                  <a:pt x="4499" y="27631"/>
                  <a:pt x="4742" y="27904"/>
                </a:cubicBezTo>
                <a:cubicBezTo>
                  <a:pt x="4803" y="27965"/>
                  <a:pt x="4894" y="28147"/>
                  <a:pt x="4863" y="28178"/>
                </a:cubicBezTo>
                <a:cubicBezTo>
                  <a:pt x="4863" y="28208"/>
                  <a:pt x="4803" y="28269"/>
                  <a:pt x="4772" y="28330"/>
                </a:cubicBezTo>
                <a:lnTo>
                  <a:pt x="4803" y="28360"/>
                </a:lnTo>
                <a:cubicBezTo>
                  <a:pt x="4863" y="28512"/>
                  <a:pt x="4924" y="28664"/>
                  <a:pt x="4955" y="28816"/>
                </a:cubicBezTo>
                <a:lnTo>
                  <a:pt x="5076" y="28968"/>
                </a:lnTo>
                <a:cubicBezTo>
                  <a:pt x="5471" y="29181"/>
                  <a:pt x="5806" y="29545"/>
                  <a:pt x="5958" y="30001"/>
                </a:cubicBezTo>
                <a:cubicBezTo>
                  <a:pt x="6018" y="30093"/>
                  <a:pt x="6079" y="30214"/>
                  <a:pt x="6140" y="30305"/>
                </a:cubicBezTo>
                <a:cubicBezTo>
                  <a:pt x="6262" y="30397"/>
                  <a:pt x="6414" y="30518"/>
                  <a:pt x="6505" y="30670"/>
                </a:cubicBezTo>
                <a:cubicBezTo>
                  <a:pt x="6535" y="30700"/>
                  <a:pt x="6566" y="30761"/>
                  <a:pt x="6566" y="30792"/>
                </a:cubicBezTo>
                <a:lnTo>
                  <a:pt x="6566" y="30852"/>
                </a:lnTo>
                <a:lnTo>
                  <a:pt x="6474" y="30852"/>
                </a:lnTo>
                <a:cubicBezTo>
                  <a:pt x="6444" y="30852"/>
                  <a:pt x="6414" y="30852"/>
                  <a:pt x="6383" y="30883"/>
                </a:cubicBezTo>
                <a:cubicBezTo>
                  <a:pt x="6383" y="30883"/>
                  <a:pt x="6383" y="30913"/>
                  <a:pt x="6383" y="30944"/>
                </a:cubicBezTo>
                <a:cubicBezTo>
                  <a:pt x="6414" y="31004"/>
                  <a:pt x="6414" y="31035"/>
                  <a:pt x="6444" y="31065"/>
                </a:cubicBezTo>
                <a:cubicBezTo>
                  <a:pt x="6505" y="31126"/>
                  <a:pt x="6596" y="31156"/>
                  <a:pt x="6596" y="31308"/>
                </a:cubicBezTo>
                <a:cubicBezTo>
                  <a:pt x="6596" y="31369"/>
                  <a:pt x="6626" y="31430"/>
                  <a:pt x="6657" y="31521"/>
                </a:cubicBezTo>
                <a:cubicBezTo>
                  <a:pt x="6748" y="31582"/>
                  <a:pt x="6778" y="31673"/>
                  <a:pt x="6809" y="31795"/>
                </a:cubicBezTo>
                <a:lnTo>
                  <a:pt x="37083" y="8876"/>
                </a:lnTo>
                <a:cubicBezTo>
                  <a:pt x="36931" y="8603"/>
                  <a:pt x="36809" y="8360"/>
                  <a:pt x="36627" y="8025"/>
                </a:cubicBezTo>
                <a:cubicBezTo>
                  <a:pt x="36566" y="7904"/>
                  <a:pt x="36505" y="7752"/>
                  <a:pt x="36505" y="7600"/>
                </a:cubicBezTo>
                <a:cubicBezTo>
                  <a:pt x="36445" y="7509"/>
                  <a:pt x="36384" y="7448"/>
                  <a:pt x="36323" y="7357"/>
                </a:cubicBezTo>
                <a:lnTo>
                  <a:pt x="36262" y="7357"/>
                </a:lnTo>
                <a:cubicBezTo>
                  <a:pt x="36262" y="7326"/>
                  <a:pt x="36232" y="7265"/>
                  <a:pt x="36232" y="7235"/>
                </a:cubicBezTo>
                <a:cubicBezTo>
                  <a:pt x="36201" y="7144"/>
                  <a:pt x="36141" y="7083"/>
                  <a:pt x="36110" y="6992"/>
                </a:cubicBezTo>
                <a:lnTo>
                  <a:pt x="35958" y="6810"/>
                </a:lnTo>
                <a:cubicBezTo>
                  <a:pt x="35928" y="6718"/>
                  <a:pt x="35867" y="6627"/>
                  <a:pt x="35806" y="6597"/>
                </a:cubicBezTo>
                <a:cubicBezTo>
                  <a:pt x="35776" y="6566"/>
                  <a:pt x="35776" y="6536"/>
                  <a:pt x="35745" y="6536"/>
                </a:cubicBezTo>
                <a:cubicBezTo>
                  <a:pt x="35593" y="6384"/>
                  <a:pt x="35442" y="6232"/>
                  <a:pt x="35290" y="6110"/>
                </a:cubicBezTo>
                <a:cubicBezTo>
                  <a:pt x="35275" y="6130"/>
                  <a:pt x="35259" y="6139"/>
                  <a:pt x="35243" y="6139"/>
                </a:cubicBezTo>
                <a:cubicBezTo>
                  <a:pt x="35159" y="6139"/>
                  <a:pt x="35057" y="5913"/>
                  <a:pt x="34955" y="5837"/>
                </a:cubicBezTo>
                <a:cubicBezTo>
                  <a:pt x="34925" y="5715"/>
                  <a:pt x="34864" y="5624"/>
                  <a:pt x="34773" y="5563"/>
                </a:cubicBezTo>
                <a:cubicBezTo>
                  <a:pt x="34668" y="5484"/>
                  <a:pt x="34585" y="5405"/>
                  <a:pt x="34506" y="5405"/>
                </a:cubicBezTo>
                <a:cubicBezTo>
                  <a:pt x="34493" y="5405"/>
                  <a:pt x="34481" y="5407"/>
                  <a:pt x="34469" y="5411"/>
                </a:cubicBezTo>
                <a:cubicBezTo>
                  <a:pt x="34410" y="5417"/>
                  <a:pt x="34362" y="5422"/>
                  <a:pt x="34322" y="5422"/>
                </a:cubicBezTo>
                <a:cubicBezTo>
                  <a:pt x="34158" y="5422"/>
                  <a:pt x="34129" y="5341"/>
                  <a:pt x="33983" y="4925"/>
                </a:cubicBezTo>
                <a:cubicBezTo>
                  <a:pt x="33983" y="4895"/>
                  <a:pt x="33952" y="4895"/>
                  <a:pt x="33952" y="4864"/>
                </a:cubicBezTo>
                <a:cubicBezTo>
                  <a:pt x="33922" y="4803"/>
                  <a:pt x="33861" y="4743"/>
                  <a:pt x="33861" y="4743"/>
                </a:cubicBezTo>
                <a:cubicBezTo>
                  <a:pt x="33856" y="4748"/>
                  <a:pt x="33847" y="4751"/>
                  <a:pt x="33837" y="4751"/>
                </a:cubicBezTo>
                <a:cubicBezTo>
                  <a:pt x="33788" y="4751"/>
                  <a:pt x="33693" y="4696"/>
                  <a:pt x="33618" y="4621"/>
                </a:cubicBezTo>
                <a:lnTo>
                  <a:pt x="33679" y="4621"/>
                </a:lnTo>
                <a:cubicBezTo>
                  <a:pt x="33703" y="4621"/>
                  <a:pt x="33722" y="4626"/>
                  <a:pt x="33735" y="4626"/>
                </a:cubicBezTo>
                <a:cubicBezTo>
                  <a:pt x="33754" y="4626"/>
                  <a:pt x="33758" y="4615"/>
                  <a:pt x="33739" y="4560"/>
                </a:cubicBezTo>
                <a:cubicBezTo>
                  <a:pt x="33739" y="4469"/>
                  <a:pt x="33679" y="4408"/>
                  <a:pt x="33618" y="4347"/>
                </a:cubicBezTo>
                <a:cubicBezTo>
                  <a:pt x="33496" y="4256"/>
                  <a:pt x="33344" y="4135"/>
                  <a:pt x="33253" y="4013"/>
                </a:cubicBezTo>
                <a:cubicBezTo>
                  <a:pt x="33242" y="4015"/>
                  <a:pt x="33231" y="4016"/>
                  <a:pt x="33220" y="4016"/>
                </a:cubicBezTo>
                <a:cubicBezTo>
                  <a:pt x="33083" y="4016"/>
                  <a:pt x="32968" y="3848"/>
                  <a:pt x="32827" y="3679"/>
                </a:cubicBezTo>
                <a:cubicBezTo>
                  <a:pt x="32767" y="3588"/>
                  <a:pt x="32706" y="3527"/>
                  <a:pt x="32615" y="3496"/>
                </a:cubicBezTo>
                <a:cubicBezTo>
                  <a:pt x="32524" y="3466"/>
                  <a:pt x="32432" y="3405"/>
                  <a:pt x="32402" y="3344"/>
                </a:cubicBezTo>
                <a:cubicBezTo>
                  <a:pt x="32280" y="3192"/>
                  <a:pt x="32159" y="3010"/>
                  <a:pt x="32007" y="2858"/>
                </a:cubicBezTo>
                <a:cubicBezTo>
                  <a:pt x="31998" y="2845"/>
                  <a:pt x="31992" y="2836"/>
                  <a:pt x="31988" y="2831"/>
                </a:cubicBezTo>
                <a:lnTo>
                  <a:pt x="31988" y="2831"/>
                </a:lnTo>
                <a:cubicBezTo>
                  <a:pt x="31990" y="2832"/>
                  <a:pt x="31992" y="2833"/>
                  <a:pt x="31995" y="2833"/>
                </a:cubicBezTo>
                <a:cubicBezTo>
                  <a:pt x="32001" y="2833"/>
                  <a:pt x="32007" y="2826"/>
                  <a:pt x="32007" y="2797"/>
                </a:cubicBezTo>
                <a:cubicBezTo>
                  <a:pt x="32007" y="2776"/>
                  <a:pt x="32037" y="2754"/>
                  <a:pt x="32055" y="2754"/>
                </a:cubicBezTo>
                <a:cubicBezTo>
                  <a:pt x="32062" y="2754"/>
                  <a:pt x="32068" y="2758"/>
                  <a:pt x="32068" y="2767"/>
                </a:cubicBezTo>
                <a:lnTo>
                  <a:pt x="32098" y="2797"/>
                </a:lnTo>
                <a:cubicBezTo>
                  <a:pt x="31885" y="2493"/>
                  <a:pt x="31672" y="2189"/>
                  <a:pt x="31338" y="1825"/>
                </a:cubicBezTo>
                <a:lnTo>
                  <a:pt x="31065" y="1490"/>
                </a:lnTo>
                <a:lnTo>
                  <a:pt x="30913" y="1338"/>
                </a:lnTo>
                <a:cubicBezTo>
                  <a:pt x="30852" y="1308"/>
                  <a:pt x="30761" y="1247"/>
                  <a:pt x="30669" y="1186"/>
                </a:cubicBezTo>
                <a:cubicBezTo>
                  <a:pt x="30639" y="1156"/>
                  <a:pt x="30609" y="1095"/>
                  <a:pt x="30578" y="1065"/>
                </a:cubicBezTo>
                <a:lnTo>
                  <a:pt x="30578" y="1004"/>
                </a:lnTo>
                <a:cubicBezTo>
                  <a:pt x="30396" y="822"/>
                  <a:pt x="30244" y="639"/>
                  <a:pt x="30092" y="457"/>
                </a:cubicBezTo>
                <a:lnTo>
                  <a:pt x="29636" y="1"/>
                </a:lnTo>
                <a:close/>
              </a:path>
            </a:pathLst>
          </a:custGeom>
          <a:solidFill>
            <a:srgbClr val="EEB087">
              <a:alpha val="35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2" name="Google Shape;1052;p29"/>
          <p:cNvGrpSpPr/>
          <p:nvPr/>
        </p:nvGrpSpPr>
        <p:grpSpPr>
          <a:xfrm>
            <a:off x="460564" y="4648491"/>
            <a:ext cx="763627" cy="216896"/>
            <a:chOff x="-937330" y="2132492"/>
            <a:chExt cx="1437281" cy="495310"/>
          </a:xfrm>
        </p:grpSpPr>
        <p:sp>
          <p:nvSpPr>
            <p:cNvPr id="1053" name="Google Shape;1053;p29"/>
            <p:cNvSpPr/>
            <p:nvPr/>
          </p:nvSpPr>
          <p:spPr>
            <a:xfrm>
              <a:off x="-891600" y="2132500"/>
              <a:ext cx="1346400" cy="495300"/>
            </a:xfrm>
            <a:prstGeom prst="rect">
              <a:avLst/>
            </a:prstGeom>
            <a:solidFill>
              <a:srgbClr val="B9B690">
                <a:alpha val="50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4" name="Google Shape;1054;p29"/>
            <p:cNvGrpSpPr/>
            <p:nvPr/>
          </p:nvGrpSpPr>
          <p:grpSpPr>
            <a:xfrm>
              <a:off x="451820" y="2132492"/>
              <a:ext cx="48131" cy="495310"/>
              <a:chOff x="451820" y="2132492"/>
              <a:chExt cx="48131" cy="495310"/>
            </a:xfrm>
          </p:grpSpPr>
          <p:grpSp>
            <p:nvGrpSpPr>
              <p:cNvPr id="1055" name="Google Shape;1055;p29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1056" name="Google Shape;1056;p29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29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29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29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29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61" name="Google Shape;1061;p29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1062" name="Google Shape;1062;p29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29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29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29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29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67" name="Google Shape;1067;p29"/>
            <p:cNvGrpSpPr/>
            <p:nvPr/>
          </p:nvGrpSpPr>
          <p:grpSpPr>
            <a:xfrm rot="10800000">
              <a:off x="-937330" y="2132492"/>
              <a:ext cx="48131" cy="495310"/>
              <a:chOff x="451820" y="2132492"/>
              <a:chExt cx="48131" cy="495310"/>
            </a:xfrm>
          </p:grpSpPr>
          <p:grpSp>
            <p:nvGrpSpPr>
              <p:cNvPr id="1068" name="Google Shape;1068;p29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1069" name="Google Shape;1069;p29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29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1" name="Google Shape;1071;p29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072;p29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29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74" name="Google Shape;1074;p29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1075" name="Google Shape;1075;p29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29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29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29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29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9B690">
                    <a:alpha val="509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80" name="Google Shape;1080;p29"/>
          <p:cNvGrpSpPr/>
          <p:nvPr/>
        </p:nvGrpSpPr>
        <p:grpSpPr>
          <a:xfrm rot="5244764">
            <a:off x="8429273" y="406579"/>
            <a:ext cx="611324" cy="265559"/>
            <a:chOff x="-937330" y="2132492"/>
            <a:chExt cx="1437281" cy="495310"/>
          </a:xfrm>
        </p:grpSpPr>
        <p:sp>
          <p:nvSpPr>
            <p:cNvPr id="1081" name="Google Shape;1081;p29"/>
            <p:cNvSpPr/>
            <p:nvPr/>
          </p:nvSpPr>
          <p:spPr>
            <a:xfrm>
              <a:off x="-891600" y="2132500"/>
              <a:ext cx="1346400" cy="495300"/>
            </a:xfrm>
            <a:prstGeom prst="rect">
              <a:avLst/>
            </a:prstGeom>
            <a:solidFill>
              <a:srgbClr val="768950">
                <a:alpha val="4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2" name="Google Shape;1082;p29"/>
            <p:cNvGrpSpPr/>
            <p:nvPr/>
          </p:nvGrpSpPr>
          <p:grpSpPr>
            <a:xfrm>
              <a:off x="451820" y="2132492"/>
              <a:ext cx="48131" cy="495310"/>
              <a:chOff x="451820" y="2132492"/>
              <a:chExt cx="48131" cy="495310"/>
            </a:xfrm>
          </p:grpSpPr>
          <p:grpSp>
            <p:nvGrpSpPr>
              <p:cNvPr id="1083" name="Google Shape;1083;p29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1084" name="Google Shape;1084;p29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29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29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29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29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9" name="Google Shape;1089;p29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1090" name="Google Shape;1090;p29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29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2" name="Google Shape;1092;p29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3" name="Google Shape;1093;p29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4" name="Google Shape;1094;p29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95" name="Google Shape;1095;p29"/>
            <p:cNvGrpSpPr/>
            <p:nvPr/>
          </p:nvGrpSpPr>
          <p:grpSpPr>
            <a:xfrm rot="10800000">
              <a:off x="-937330" y="2132492"/>
              <a:ext cx="48131" cy="495310"/>
              <a:chOff x="451820" y="2132492"/>
              <a:chExt cx="48131" cy="495310"/>
            </a:xfrm>
          </p:grpSpPr>
          <p:grpSp>
            <p:nvGrpSpPr>
              <p:cNvPr id="1096" name="Google Shape;1096;p29"/>
              <p:cNvGrpSpPr/>
              <p:nvPr/>
            </p:nvGrpSpPr>
            <p:grpSpPr>
              <a:xfrm>
                <a:off x="451820" y="2132492"/>
                <a:ext cx="48131" cy="249125"/>
                <a:chOff x="456350" y="2132500"/>
                <a:chExt cx="96300" cy="498450"/>
              </a:xfrm>
            </p:grpSpPr>
            <p:sp>
              <p:nvSpPr>
                <p:cNvPr id="1097" name="Google Shape;1097;p29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29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29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29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29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02" name="Google Shape;1102;p29"/>
              <p:cNvGrpSpPr/>
              <p:nvPr/>
            </p:nvGrpSpPr>
            <p:grpSpPr>
              <a:xfrm>
                <a:off x="451820" y="2378676"/>
                <a:ext cx="48131" cy="249125"/>
                <a:chOff x="456350" y="2132500"/>
                <a:chExt cx="96300" cy="498450"/>
              </a:xfrm>
            </p:grpSpPr>
            <p:sp>
              <p:nvSpPr>
                <p:cNvPr id="1103" name="Google Shape;1103;p29"/>
                <p:cNvSpPr/>
                <p:nvPr/>
              </p:nvSpPr>
              <p:spPr>
                <a:xfrm rot="5400000">
                  <a:off x="449450" y="2139400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29"/>
                <p:cNvSpPr/>
                <p:nvPr/>
              </p:nvSpPr>
              <p:spPr>
                <a:xfrm rot="5400000">
                  <a:off x="449450" y="2527750"/>
                  <a:ext cx="110100" cy="96300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29"/>
                <p:cNvSpPr/>
                <p:nvPr/>
              </p:nvSpPr>
              <p:spPr>
                <a:xfrm rot="5400000">
                  <a:off x="449450" y="2430663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29"/>
                <p:cNvSpPr/>
                <p:nvPr/>
              </p:nvSpPr>
              <p:spPr>
                <a:xfrm rot="5400000">
                  <a:off x="449450" y="2333575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29"/>
                <p:cNvSpPr/>
                <p:nvPr/>
              </p:nvSpPr>
              <p:spPr>
                <a:xfrm rot="5400000">
                  <a:off x="449450" y="2236488"/>
                  <a:ext cx="110100" cy="963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768950">
                    <a:alpha val="465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69" name="文本框 5">
            <a:extLst>
              <a:ext uri="{FF2B5EF4-FFF2-40B4-BE49-F238E27FC236}">
                <a16:creationId xmlns:a16="http://schemas.microsoft.com/office/drawing/2014/main" xmlns="" id="{21B55969-8E97-2047-AFA6-49AE4D4137C4}"/>
              </a:ext>
            </a:extLst>
          </p:cNvPr>
          <p:cNvSpPr txBox="1"/>
          <p:nvPr/>
        </p:nvSpPr>
        <p:spPr>
          <a:xfrm>
            <a:off x="1072778" y="412385"/>
            <a:ext cx="3509294" cy="397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4400" b="1" dirty="0">
                <a:latin typeface="Times New Roman"/>
                <a:ea typeface="Calibri"/>
                <a:cs typeface="Times New Roman"/>
              </a:rPr>
              <a:t>II. </a:t>
            </a:r>
            <a:r>
              <a:rPr lang="en-US" sz="4400" b="1" dirty="0" err="1">
                <a:latin typeface="Times New Roman"/>
                <a:ea typeface="Calibri"/>
                <a:cs typeface="Times New Roman"/>
              </a:rPr>
              <a:t>Luyện</a:t>
            </a:r>
            <a:r>
              <a:rPr lang="en-US" sz="4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b="1" dirty="0" err="1">
                <a:latin typeface="Times New Roman"/>
                <a:ea typeface="Calibri"/>
                <a:cs typeface="Times New Roman"/>
              </a:rPr>
              <a:t>tập</a:t>
            </a:r>
            <a:r>
              <a:rPr lang="en-US" sz="4400" b="1" dirty="0">
                <a:latin typeface="Times New Roman"/>
                <a:ea typeface="Calibri"/>
                <a:cs typeface="Times New Roman"/>
              </a:rPr>
              <a:t> </a:t>
            </a:r>
            <a:endParaRPr lang="en-US" sz="44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214" y="799110"/>
            <a:ext cx="4382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>
                <a:latin typeface="Times New Roman"/>
                <a:ea typeface="Calibri"/>
              </a:rPr>
              <a:t>Câu</a:t>
            </a:r>
            <a:r>
              <a:rPr lang="en-US" sz="2000" b="1" i="1" dirty="0">
                <a:latin typeface="Times New Roman"/>
                <a:ea typeface="Calibri"/>
              </a:rPr>
              <a:t> 1:Trả </a:t>
            </a:r>
            <a:r>
              <a:rPr lang="en-US" sz="2000" b="1" i="1" dirty="0" err="1">
                <a:latin typeface="Times New Roman"/>
                <a:ea typeface="Calibri"/>
              </a:rPr>
              <a:t>lời</a:t>
            </a:r>
            <a:r>
              <a:rPr lang="en-US" sz="2000" b="1" i="1" dirty="0"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latin typeface="Times New Roman"/>
                <a:ea typeface="Calibri"/>
              </a:rPr>
              <a:t>Câu</a:t>
            </a:r>
            <a:r>
              <a:rPr lang="en-US" sz="2000" b="1" i="1" dirty="0"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latin typeface="Times New Roman"/>
                <a:ea typeface="Calibri"/>
              </a:rPr>
              <a:t>hỏi</a:t>
            </a:r>
            <a:r>
              <a:rPr lang="en-US" sz="2000" b="1" i="1" dirty="0">
                <a:latin typeface="Times New Roman"/>
                <a:ea typeface="Calibri"/>
              </a:rPr>
              <a:t> 1 </a:t>
            </a:r>
            <a:r>
              <a:rPr lang="en-US" sz="2000" b="1" i="1" dirty="0" err="1">
                <a:latin typeface="Times New Roman"/>
                <a:ea typeface="Calibri"/>
              </a:rPr>
              <a:t>trang</a:t>
            </a:r>
            <a:r>
              <a:rPr lang="en-US" sz="2000" b="1" i="1" dirty="0">
                <a:latin typeface="Times New Roman"/>
                <a:ea typeface="Calibri"/>
              </a:rPr>
              <a:t> 151 SGK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60564" y="1199220"/>
            <a:ext cx="848966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quyền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: </a:t>
            </a:r>
          </a:p>
          <a:p>
            <a:r>
              <a:rPr lang="en-US" dirty="0"/>
              <a:t>- Theo </a:t>
            </a:r>
            <a:r>
              <a:rPr lang="en-US" dirty="0" err="1"/>
              <a:t>điều</a:t>
            </a:r>
            <a:r>
              <a:rPr lang="en-US" dirty="0"/>
              <a:t> 14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hữu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tuệ</a:t>
            </a:r>
            <a:r>
              <a:rPr lang="en-US" dirty="0"/>
              <a:t>, </a:t>
            </a:r>
          </a:p>
          <a:p>
            <a:r>
              <a:rPr lang="en-US" dirty="0"/>
              <a:t>“1.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khoa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:</a:t>
            </a:r>
          </a:p>
          <a:p>
            <a:r>
              <a:rPr lang="en-US" dirty="0"/>
              <a:t>a)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</a:t>
            </a:r>
            <a:r>
              <a:rPr lang="en-US" dirty="0" err="1"/>
              <a:t>khoa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khoa</a:t>
            </a:r>
            <a:r>
              <a:rPr lang="en-US" dirty="0"/>
              <a:t>,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ký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;</a:t>
            </a:r>
          </a:p>
          <a:p>
            <a:r>
              <a:rPr lang="en-US" dirty="0"/>
              <a:t>b)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,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;</a:t>
            </a:r>
          </a:p>
          <a:p>
            <a:r>
              <a:rPr lang="en-US" dirty="0"/>
              <a:t>c)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;</a:t>
            </a:r>
          </a:p>
          <a:p>
            <a:r>
              <a:rPr lang="en-US" dirty="0"/>
              <a:t>d)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;</a:t>
            </a:r>
          </a:p>
          <a:p>
            <a:r>
              <a:rPr lang="en-US" dirty="0"/>
              <a:t>đ)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sân</a:t>
            </a:r>
            <a:r>
              <a:rPr lang="en-US" dirty="0"/>
              <a:t> </a:t>
            </a:r>
            <a:r>
              <a:rPr lang="en-US" dirty="0" err="1"/>
              <a:t>khấu</a:t>
            </a:r>
            <a:r>
              <a:rPr lang="en-US" dirty="0"/>
              <a:t>;</a:t>
            </a:r>
          </a:p>
          <a:p>
            <a:r>
              <a:rPr lang="en-US" dirty="0"/>
              <a:t>e)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(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);</a:t>
            </a:r>
          </a:p>
          <a:p>
            <a:r>
              <a:rPr lang="en-US" dirty="0"/>
              <a:t>g)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mỹ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, </a:t>
            </a:r>
            <a:r>
              <a:rPr lang="en-US" dirty="0" err="1"/>
              <a:t>mỹ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;</a:t>
            </a:r>
          </a:p>
          <a:p>
            <a:r>
              <a:rPr lang="en-US" dirty="0"/>
              <a:t>h)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nhiếp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;</a:t>
            </a:r>
          </a:p>
          <a:p>
            <a:r>
              <a:rPr lang="en-US" dirty="0"/>
              <a:t>i)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trúc</a:t>
            </a:r>
            <a:r>
              <a:rPr lang="en-US" dirty="0"/>
              <a:t>;</a:t>
            </a:r>
          </a:p>
          <a:p>
            <a:r>
              <a:rPr lang="en-US" dirty="0"/>
              <a:t>k)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,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,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,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,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trúc,công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khoa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;</a:t>
            </a:r>
          </a:p>
          <a:p>
            <a:r>
              <a:rPr lang="en-US" dirty="0"/>
              <a:t>l)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;</a:t>
            </a:r>
          </a:p>
          <a:p>
            <a:r>
              <a:rPr lang="en-US" dirty="0"/>
              <a:t>m)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, </a:t>
            </a:r>
            <a:r>
              <a:rPr lang="en-US" dirty="0" err="1"/>
              <a:t>sưu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04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>
            <a:extLst>
              <a:ext uri="{FF2B5EF4-FFF2-40B4-BE49-F238E27FC236}">
                <a16:creationId xmlns:a16="http://schemas.microsoft.com/office/drawing/2014/main" xmlns="" id="{BD562B62-1956-9544-9B58-F7EF6A0DFA2A}"/>
              </a:ext>
            </a:extLst>
          </p:cNvPr>
          <p:cNvSpPr txBox="1"/>
          <p:nvPr/>
        </p:nvSpPr>
        <p:spPr>
          <a:xfrm>
            <a:off x="1886253" y="0"/>
            <a:ext cx="4953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err="1"/>
              <a:t>Câu</a:t>
            </a:r>
            <a:r>
              <a:rPr lang="en-US" sz="2000" b="1" i="1" dirty="0"/>
              <a:t> 2 :</a:t>
            </a:r>
            <a:r>
              <a:rPr lang="en-US" sz="2000" b="1" i="1" dirty="0" err="1"/>
              <a:t>Trả</a:t>
            </a:r>
            <a:r>
              <a:rPr lang="en-US" sz="2000" b="1" i="1" dirty="0"/>
              <a:t> </a:t>
            </a:r>
            <a:r>
              <a:rPr lang="en-US" sz="2000" b="1" i="1" dirty="0" err="1"/>
              <a:t>lời</a:t>
            </a:r>
            <a:r>
              <a:rPr lang="en-US" sz="2000" b="1" i="1" dirty="0"/>
              <a:t> </a:t>
            </a:r>
            <a:r>
              <a:rPr lang="en-US" sz="2000" b="1" i="1" dirty="0" err="1"/>
              <a:t>Câu</a:t>
            </a:r>
            <a:r>
              <a:rPr lang="en-US" sz="2000" b="1" i="1" dirty="0"/>
              <a:t> </a:t>
            </a:r>
            <a:r>
              <a:rPr lang="en-US" sz="2000" b="1" i="1" dirty="0" err="1"/>
              <a:t>hỏi</a:t>
            </a:r>
            <a:r>
              <a:rPr lang="en-US" sz="2000" b="1" i="1" dirty="0"/>
              <a:t> 2 </a:t>
            </a:r>
            <a:r>
              <a:rPr lang="en-US" sz="2000" b="1" i="1" dirty="0" err="1"/>
              <a:t>trang</a:t>
            </a:r>
            <a:r>
              <a:rPr lang="en-US" sz="2000" b="1" i="1" dirty="0"/>
              <a:t> 151 SGK</a:t>
            </a:r>
            <a:r>
              <a:rPr lang="en-US" sz="2000" dirty="0"/>
              <a:t> </a:t>
            </a:r>
            <a:endParaRPr lang="zh-CN" alt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21">
            <a:extLst>
              <a:ext uri="{FF2B5EF4-FFF2-40B4-BE49-F238E27FC236}">
                <a16:creationId xmlns:a16="http://schemas.microsoft.com/office/drawing/2014/main" xmlns="" id="{49044FDF-654A-114B-82F8-AF0EA26D5190}"/>
              </a:ext>
            </a:extLst>
          </p:cNvPr>
          <p:cNvSpPr txBox="1"/>
          <p:nvPr/>
        </p:nvSpPr>
        <p:spPr>
          <a:xfrm>
            <a:off x="267303" y="852390"/>
            <a:ext cx="8562372" cy="310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sz="2400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văn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 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Văn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chiều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sâu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việc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xây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dựng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nhân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cách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văn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hóa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con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việc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tôn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trọng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quyền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sở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hữu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trí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tuệ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giả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thực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: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Khi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trích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dẫn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hợp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lí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nói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nổi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tiếng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nhà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thơ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nhà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văn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giả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đã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ghi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rõ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tên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giả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nguồn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gốc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xuất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xứ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phẩm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tin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trích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dẫn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dấu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ngoặc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kép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in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nghiêng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ts val="1800"/>
              </a:lnSpc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 “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cao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thượng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phải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bao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giờ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đê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cao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thượng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rằng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mình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lúc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đê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” (Bi-ê-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lin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xki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)</a:t>
            </a:r>
          </a:p>
          <a:p>
            <a:pPr algn="just">
              <a:lnSpc>
                <a:spcPts val="1800"/>
              </a:lnSpc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Triết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gia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Se-ne-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(Seneca)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thấu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này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: “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Vấn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đề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phải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ở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chỗ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văn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nghệ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thuật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cung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cấp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đạo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đức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ở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chỗ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chúng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chuẩn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bị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tâm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hồn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cho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tiếp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đạo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đức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”</a:t>
            </a:r>
          </a:p>
          <a:p>
            <a:pPr algn="just">
              <a:lnSpc>
                <a:spcPts val="1800"/>
              </a:lnSpc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Kiều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: “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Mái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tây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lạnh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hương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nguyền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/ Cho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duyên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đằm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thắm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ra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duyên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bẽ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bàng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”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758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>
            <a:extLst>
              <a:ext uri="{FF2B5EF4-FFF2-40B4-BE49-F238E27FC236}">
                <a16:creationId xmlns:a16="http://schemas.microsoft.com/office/drawing/2014/main" xmlns="" id="{BD562B62-1956-9544-9B58-F7EF6A0DFA2A}"/>
              </a:ext>
            </a:extLst>
          </p:cNvPr>
          <p:cNvSpPr txBox="1"/>
          <p:nvPr/>
        </p:nvSpPr>
        <p:spPr>
          <a:xfrm>
            <a:off x="1895071" y="0"/>
            <a:ext cx="493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err="1"/>
              <a:t>Câu</a:t>
            </a:r>
            <a:r>
              <a:rPr lang="en-US" sz="2400" b="1" i="1" dirty="0"/>
              <a:t> </a:t>
            </a:r>
            <a:r>
              <a:rPr lang="en-US" sz="2400" b="1" i="1" dirty="0" err="1"/>
              <a:t>hỏi</a:t>
            </a:r>
            <a:r>
              <a:rPr lang="en-US" sz="2400" b="1" i="1" dirty="0"/>
              <a:t> 3 </a:t>
            </a:r>
            <a:r>
              <a:rPr lang="en-US" sz="2400" b="1" i="1" dirty="0" err="1"/>
              <a:t>trang</a:t>
            </a:r>
            <a:r>
              <a:rPr lang="en-US" sz="2400" b="1" i="1" dirty="0"/>
              <a:t> 152 SGK </a:t>
            </a:r>
            <a:r>
              <a:rPr lang="en-US" sz="2400" b="1" i="1" dirty="0" err="1"/>
              <a:t>Văn</a:t>
            </a:r>
            <a:r>
              <a:rPr lang="en-US" sz="2400" b="1" i="1" dirty="0"/>
              <a:t> 12 </a:t>
            </a:r>
            <a:endParaRPr lang="zh-CN" alt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704" y="468124"/>
            <a:ext cx="891479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18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phẩm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bảo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hộ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quy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tại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khoản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1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khoản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2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này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phải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do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giả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trực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tiếp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sáng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tạo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bằng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lao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trí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tuệ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mình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mà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sao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chép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từ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phẩm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khác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.”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latin typeface="Times New Roman"/>
                <a:ea typeface="Calibri"/>
                <a:cs typeface="Times New Roman"/>
              </a:rPr>
              <a:t>b.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Nội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quyền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giả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: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latin typeface="Times New Roman"/>
                <a:ea typeface="Calibri"/>
                <a:cs typeface="Times New Roman"/>
              </a:rPr>
              <a:t>- Theo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18, 19, 20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Luật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Sở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hữu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trí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tuệ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, 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Quyền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nhân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thân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: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latin typeface="Times New Roman"/>
                <a:ea typeface="Calibri"/>
                <a:cs typeface="Times New Roman"/>
              </a:rPr>
              <a:t>+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giả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quyền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chuyển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quyền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sử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quyền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đặt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tên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phẩm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;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latin typeface="Times New Roman"/>
                <a:ea typeface="Calibri"/>
                <a:cs typeface="Times New Roman"/>
              </a:rPr>
              <a:t>+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đứng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tên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thật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hoặc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bút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danh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trên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phẩm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;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latin typeface="Times New Roman"/>
                <a:ea typeface="Calibri"/>
                <a:cs typeface="Times New Roman"/>
              </a:rPr>
              <a:t>+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quyền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công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bố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phẩm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hoặc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cho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phép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khác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công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bố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;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latin typeface="Times New Roman"/>
                <a:ea typeface="Calibri"/>
                <a:cs typeface="Times New Roman"/>
              </a:rPr>
              <a:t>+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Bảo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vệ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toàn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vẹn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phẩm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;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Quyền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tài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sản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: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latin typeface="Times New Roman"/>
                <a:ea typeface="Calibri"/>
                <a:cs typeface="Times New Roman"/>
              </a:rPr>
              <a:t>+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Làm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phẩm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phái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sinh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;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latin typeface="Times New Roman"/>
                <a:ea typeface="Calibri"/>
                <a:cs typeface="Times New Roman"/>
              </a:rPr>
              <a:t>+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Biểu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diễn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phẩm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trước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công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chúng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trực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tiếp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hoặc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gián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tiếp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qua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bản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ghi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âm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ghi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hình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;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latin typeface="Times New Roman"/>
                <a:ea typeface="Calibri"/>
                <a:cs typeface="Times New Roman"/>
              </a:rPr>
              <a:t>+ Sao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chép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trực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tiếp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hoặc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gián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tiếp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toàn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bộ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hoặc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một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phần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phẩm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;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latin typeface="Times New Roman"/>
                <a:ea typeface="Calibri"/>
                <a:cs typeface="Times New Roman"/>
              </a:rPr>
              <a:t>+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Phân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phối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nhập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khẩu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để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phân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phối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bản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gốc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hoặc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bản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sao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phẩm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qua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bán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hoặc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hình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thức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chuyển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giao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quyền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sở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hữu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khác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đối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với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bản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gốc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bản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sao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phẩm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dưới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dạng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hữu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hình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;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latin typeface="Times New Roman"/>
                <a:ea typeface="Calibri"/>
                <a:cs typeface="Times New Roman"/>
              </a:rPr>
              <a:t>+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Phát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sóng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truyền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đạt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phẩm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đến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công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chúng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bằng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hữu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tuyến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vô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tuyến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mạng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tin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tử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;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latin typeface="Times New Roman"/>
                <a:ea typeface="Calibri"/>
                <a:cs typeface="Times New Roman"/>
              </a:rPr>
              <a:t>+ Cho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thuê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bản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gốc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hoặc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bản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sao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phẩm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ảnh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chương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máy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Times New Roman"/>
              </a:rPr>
              <a:t>tính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61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48"/>
          <p:cNvSpPr txBox="1">
            <a:spLocks noGrp="1"/>
          </p:cNvSpPr>
          <p:nvPr>
            <p:ph type="title"/>
          </p:nvPr>
        </p:nvSpPr>
        <p:spPr>
          <a:xfrm>
            <a:off x="1362901" y="2791940"/>
            <a:ext cx="6418197" cy="1308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2500" tIns="92500" rIns="92500" bIns="925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tage Floral Social Media Planner by Slidesgo">
  <a:themeElements>
    <a:clrScheme name="Simple Light">
      <a:dk1>
        <a:srgbClr val="35422B"/>
      </a:dk1>
      <a:lt1>
        <a:srgbClr val="F0EADC"/>
      </a:lt1>
      <a:dk2>
        <a:srgbClr val="E0D6BC"/>
      </a:dk2>
      <a:lt2>
        <a:srgbClr val="FFFAEC"/>
      </a:lt2>
      <a:accent1>
        <a:srgbClr val="F6B047"/>
      </a:accent1>
      <a:accent2>
        <a:srgbClr val="F1BB97"/>
      </a:accent2>
      <a:accent3>
        <a:srgbClr val="F1D3CB"/>
      </a:accent3>
      <a:accent4>
        <a:srgbClr val="DCB5EC"/>
      </a:accent4>
      <a:accent5>
        <a:srgbClr val="768950"/>
      </a:accent5>
      <a:accent6>
        <a:srgbClr val="C8CEA9"/>
      </a:accent6>
      <a:hlink>
        <a:srgbClr val="3542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287</Words>
  <Application>Microsoft Office PowerPoint</Application>
  <PresentationFormat>On-screen Show (16:9)</PresentationFormat>
  <Paragraphs>51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Petit Formal Script</vt:lpstr>
      <vt:lpstr>Calibri</vt:lpstr>
      <vt:lpstr>Times New Roman</vt:lpstr>
      <vt:lpstr>Hanuman</vt:lpstr>
      <vt:lpstr>Vintage Floral Social Media Planner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tiết học!</dc:title>
  <dc:creator>admin</dc:creator>
  <cp:lastModifiedBy>Dang Le Phan Danh</cp:lastModifiedBy>
  <cp:revision>11</cp:revision>
  <dcterms:modified xsi:type="dcterms:W3CDTF">2024-08-04T17:55:16Z</dcterms:modified>
</cp:coreProperties>
</file>