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5"/>
  </p:notesMasterIdLst>
  <p:sldIdLst>
    <p:sldId id="343" r:id="rId3"/>
    <p:sldId id="345" r:id="rId4"/>
    <p:sldId id="346" r:id="rId5"/>
    <p:sldId id="281" r:id="rId6"/>
    <p:sldId id="256" r:id="rId7"/>
    <p:sldId id="258" r:id="rId8"/>
    <p:sldId id="308" r:id="rId9"/>
    <p:sldId id="310" r:id="rId10"/>
    <p:sldId id="311" r:id="rId11"/>
    <p:sldId id="351" r:id="rId12"/>
    <p:sldId id="352" r:id="rId13"/>
    <p:sldId id="353" r:id="rId14"/>
    <p:sldId id="312" r:id="rId15"/>
    <p:sldId id="347" r:id="rId16"/>
    <p:sldId id="354" r:id="rId17"/>
    <p:sldId id="341" r:id="rId18"/>
    <p:sldId id="355" r:id="rId19"/>
    <p:sldId id="316" r:id="rId20"/>
    <p:sldId id="318" r:id="rId21"/>
    <p:sldId id="319" r:id="rId22"/>
    <p:sldId id="349" r:id="rId23"/>
    <p:sldId id="269" r:id="rId24"/>
  </p:sldIdLst>
  <p:sldSz cx="12192000" cy="6858000"/>
  <p:notesSz cx="6858000" cy="9144000"/>
  <p:embeddedFontLst>
    <p:embeddedFont>
      <p:font typeface="Barlow Condensed" panose="020B0604020202020204" charset="0"/>
      <p:regular r:id="rId26"/>
      <p:bold r:id="rId27"/>
      <p:italic r:id="rId28"/>
      <p:boldItalic r:id="rId29"/>
    </p:embeddedFont>
    <p:embeddedFont>
      <p:font typeface="MS Mincho" panose="020B0604020202020204" charset="-128"/>
      <p:regular r:id="rId30"/>
    </p:embeddedFont>
    <p:embeddedFont>
      <p:font typeface="SimSun" panose="02010600030101010101" pitchFamily="2" charset="-122"/>
      <p:regular r:id="rId31"/>
    </p:embeddedFont>
    <p:embeddedFont>
      <p:font typeface="Barlow" panose="020B0604020202020204" charset="0"/>
      <p:regular r:id="rId32"/>
      <p:bold r:id="rId33"/>
      <p:italic r:id="rId34"/>
      <p:boldItalic r:id="rId35"/>
    </p:embeddedFont>
    <p:embeddedFont>
      <p:font typeface="Barlow Semi Condensed SemiBold" panose="020B060402020202020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AF28A"/>
    <a:srgbClr val="C6E6A2"/>
    <a:srgbClr val="EEA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0733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91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6fd8ccc017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6fd8ccc017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022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49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9786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9246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(0979818956)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966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68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002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0023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0710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481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fd8ccc017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6fd8ccc017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0032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77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6fd8ccc017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6fd8ccc017_0_4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6585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6fd8ccc017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6fd8ccc017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8168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6fd8ccc017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6fd8ccc017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029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6fd8ccc017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6fd8ccc017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41553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6fd8ccc017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6fd8ccc017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653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002300" y="-89649"/>
            <a:ext cx="7189800" cy="368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8570502">
            <a:off x="6123522" y="276626"/>
            <a:ext cx="3279347" cy="2411105"/>
          </a:xfrm>
          <a:custGeom>
            <a:avLst/>
            <a:gdLst/>
            <a:ahLst/>
            <a:cxnLst/>
            <a:rect l="l" t="t" r="r" b="b"/>
            <a:pathLst>
              <a:path w="5502190" h="4226027" extrusionOk="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3400" y="-604100"/>
            <a:ext cx="11221505" cy="7962137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rot="8570502" flipH="1">
            <a:off x="9105372" y="3053688"/>
            <a:ext cx="3279347" cy="2411105"/>
          </a:xfrm>
          <a:custGeom>
            <a:avLst/>
            <a:gdLst/>
            <a:ahLst/>
            <a:cxnLst/>
            <a:rect l="l" t="t" r="r" b="b"/>
            <a:pathLst>
              <a:path w="5502190" h="4226027" extrusionOk="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/>
          <p:nvPr/>
        </p:nvSpPr>
        <p:spPr>
          <a:xfrm rot="-1662900" flipH="1">
            <a:off x="2030593" y="241876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562225" y="1719263"/>
            <a:ext cx="6986700" cy="3681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19" name="Google Shape;19;p2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" name="Google Shape;31;p2"/>
          <p:cNvCxnSpPr/>
          <p:nvPr/>
        </p:nvCxnSpPr>
        <p:spPr>
          <a:xfrm>
            <a:off x="1972238" y="1482165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32;p2"/>
          <p:cNvCxnSpPr/>
          <p:nvPr/>
        </p:nvCxnSpPr>
        <p:spPr>
          <a:xfrm>
            <a:off x="5590991" y="5638801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33;p2"/>
          <p:cNvCxnSpPr/>
          <p:nvPr/>
        </p:nvCxnSpPr>
        <p:spPr>
          <a:xfrm rot="-5400000">
            <a:off x="8166262" y="4311436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34;p2"/>
          <p:cNvCxnSpPr/>
          <p:nvPr/>
        </p:nvCxnSpPr>
        <p:spPr>
          <a:xfrm rot="-5400000">
            <a:off x="710615" y="2826283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35;p2"/>
          <p:cNvSpPr/>
          <p:nvPr/>
        </p:nvSpPr>
        <p:spPr>
          <a:xfrm>
            <a:off x="-500529" y="-6778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-1149775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-997375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-844975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40" name="Google Shape;40;p2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44" name="Google Shape;44;p2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57" name="Google Shape;57;p2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05196" y="5530008"/>
              <a:ext cx="420290" cy="491773"/>
            </a:xfrm>
            <a:custGeom>
              <a:avLst/>
              <a:gdLst/>
              <a:ahLst/>
              <a:cxnLst/>
              <a:rect l="l" t="t" r="r" b="b"/>
              <a:pathLst>
                <a:path w="420290" h="491773" extrusionOk="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2814000" y="2024075"/>
            <a:ext cx="6549000" cy="20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2814000" y="4083626"/>
            <a:ext cx="65490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84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8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6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32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36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0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09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6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CUSTOM_5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 flipH="1">
            <a:off x="275508" y="5267968"/>
            <a:ext cx="988183" cy="1240407"/>
            <a:chOff x="10177290" y="5267968"/>
            <a:chExt cx="988183" cy="1240407"/>
          </a:xfrm>
        </p:grpSpPr>
        <p:sp>
          <p:nvSpPr>
            <p:cNvPr id="65" name="Google Shape;65;p3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3"/>
          <p:cNvSpPr/>
          <p:nvPr/>
        </p:nvSpPr>
        <p:spPr>
          <a:xfrm flipH="1">
            <a:off x="75" y="-8965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 flipH="1">
            <a:off x="-213912" y="-177163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 rot="1662900">
            <a:off x="2666837" y="241876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 flipH="1">
            <a:off x="950125" y="593375"/>
            <a:ext cx="58440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3"/>
          <p:cNvGrpSpPr/>
          <p:nvPr/>
        </p:nvGrpSpPr>
        <p:grpSpPr>
          <a:xfrm rot="-10280301" flipH="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74" name="Google Shape;74;p3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6" name="Google Shape;86;p3"/>
          <p:cNvCxnSpPr/>
          <p:nvPr/>
        </p:nvCxnSpPr>
        <p:spPr>
          <a:xfrm rot="10800000">
            <a:off x="2987718" y="416265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3"/>
          <p:cNvSpPr/>
          <p:nvPr/>
        </p:nvSpPr>
        <p:spPr>
          <a:xfrm flipH="1">
            <a:off x="7936799" y="-6778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 flipH="1">
            <a:off x="6794137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 flipH="1">
            <a:off x="6641737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 flipH="1">
            <a:off x="6489337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3"/>
          <p:cNvGrpSpPr/>
          <p:nvPr/>
        </p:nvGrpSpPr>
        <p:grpSpPr>
          <a:xfrm flipH="1">
            <a:off x="-1149775" y="2849039"/>
            <a:ext cx="2437255" cy="2244038"/>
            <a:chOff x="4876277" y="2305179"/>
            <a:chExt cx="2437255" cy="2244038"/>
          </a:xfrm>
        </p:grpSpPr>
        <p:sp>
          <p:nvSpPr>
            <p:cNvPr id="92" name="Google Shape;92;p3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7752" y="-116337"/>
            <a:ext cx="2250905" cy="2349075"/>
            <a:chOff x="1219199" y="2085764"/>
            <a:chExt cx="2250905" cy="2349075"/>
          </a:xfrm>
        </p:grpSpPr>
        <p:sp>
          <p:nvSpPr>
            <p:cNvPr id="96" name="Google Shape;96;p3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8" name="Google Shape;108;p3"/>
          <p:cNvCxnSpPr/>
          <p:nvPr/>
        </p:nvCxnSpPr>
        <p:spPr>
          <a:xfrm rot="10800000">
            <a:off x="415590" y="6578751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3"/>
          <p:cNvCxnSpPr/>
          <p:nvPr/>
        </p:nvCxnSpPr>
        <p:spPr>
          <a:xfrm rot="-5400000">
            <a:off x="-935681" y="5251386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1287475" y="915325"/>
            <a:ext cx="5151300" cy="71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body" idx="1"/>
          </p:nvPr>
        </p:nvSpPr>
        <p:spPr>
          <a:xfrm>
            <a:off x="1287475" y="3252991"/>
            <a:ext cx="5151300" cy="296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subTitle" idx="2"/>
          </p:nvPr>
        </p:nvSpPr>
        <p:spPr>
          <a:xfrm>
            <a:off x="1287475" y="1986017"/>
            <a:ext cx="5151300" cy="916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cxnSp>
        <p:nvCxnSpPr>
          <p:cNvPr id="113" name="Google Shape;113;p3"/>
          <p:cNvCxnSpPr/>
          <p:nvPr/>
        </p:nvCxnSpPr>
        <p:spPr>
          <a:xfrm rot="-5400000">
            <a:off x="5473341" y="1760383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3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10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-348129" y="-5254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33388" y="-177163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 rot="-1664400" flipH="1">
            <a:off x="1801458" y="304516"/>
            <a:ext cx="9900063" cy="6757752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 rot="-10317056">
            <a:off x="8265011" y="2131759"/>
            <a:ext cx="4004110" cy="4875750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-1149775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-997375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-844975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4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125" name="Google Shape;125;p4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129" name="Google Shape;129;p4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1305196" y="5530008"/>
              <a:ext cx="420290" cy="491773"/>
            </a:xfrm>
            <a:custGeom>
              <a:avLst/>
              <a:gdLst/>
              <a:ahLst/>
              <a:cxnLst/>
              <a:rect l="l" t="t" r="r" b="b"/>
              <a:pathLst>
                <a:path w="420290" h="491773" extrusionOk="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4"/>
          <p:cNvSpPr/>
          <p:nvPr/>
        </p:nvSpPr>
        <p:spPr>
          <a:xfrm flipH="1">
            <a:off x="577400" y="593375"/>
            <a:ext cx="110775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1"/>
          </p:nvPr>
        </p:nvSpPr>
        <p:spPr>
          <a:xfrm>
            <a:off x="872800" y="2178450"/>
            <a:ext cx="10423800" cy="39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872800" y="898175"/>
            <a:ext cx="1034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37" name="Google Shape;137;p4"/>
          <p:cNvGrpSpPr/>
          <p:nvPr/>
        </p:nvGrpSpPr>
        <p:grpSpPr>
          <a:xfrm rot="10280301">
            <a:off x="-61998" y="4650899"/>
            <a:ext cx="2248038" cy="2250341"/>
            <a:chOff x="1219199" y="2184509"/>
            <a:chExt cx="2248026" cy="2250330"/>
          </a:xfrm>
        </p:grpSpPr>
        <p:sp>
          <p:nvSpPr>
            <p:cNvPr id="138" name="Google Shape;138;p4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18979" y="2184509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4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151" name="Google Shape;151;p4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3" name="Google Shape;163;p4"/>
          <p:cNvCxnSpPr/>
          <p:nvPr/>
        </p:nvCxnSpPr>
        <p:spPr>
          <a:xfrm>
            <a:off x="-8962" y="339165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" name="Google Shape;164;p4"/>
          <p:cNvCxnSpPr/>
          <p:nvPr/>
        </p:nvCxnSpPr>
        <p:spPr>
          <a:xfrm rot="-5400000">
            <a:off x="-1270585" y="1683283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" name="Google Shape;165;p4"/>
          <p:cNvCxnSpPr/>
          <p:nvPr/>
        </p:nvCxnSpPr>
        <p:spPr>
          <a:xfrm>
            <a:off x="7711566" y="6660301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4"/>
          <p:cNvCxnSpPr/>
          <p:nvPr/>
        </p:nvCxnSpPr>
        <p:spPr>
          <a:xfrm rot="-5400000">
            <a:off x="10286837" y="5332936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CUSTOM_2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 flipH="1">
            <a:off x="9350550" y="1702475"/>
            <a:ext cx="2865600" cy="518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 rot="-4699508">
            <a:off x="-253482" y="2802343"/>
            <a:ext cx="4007526" cy="40956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 flipH="1">
            <a:off x="-213912" y="-177163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 flipH="1">
            <a:off x="4840224" y="-73980"/>
            <a:ext cx="7524245" cy="4171543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1662900">
            <a:off x="412824" y="27691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4" name="Google Shape;224;p6"/>
          <p:cNvGrpSpPr/>
          <p:nvPr/>
        </p:nvGrpSpPr>
        <p:grpSpPr>
          <a:xfrm rot="4889499" flipH="1">
            <a:off x="10064656" y="-106018"/>
            <a:ext cx="1879580" cy="2165073"/>
            <a:chOff x="4876277" y="2305179"/>
            <a:chExt cx="2437255" cy="2244038"/>
          </a:xfrm>
        </p:grpSpPr>
        <p:sp>
          <p:nvSpPr>
            <p:cNvPr id="225" name="Google Shape;225;p6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6"/>
          <p:cNvSpPr/>
          <p:nvPr/>
        </p:nvSpPr>
        <p:spPr>
          <a:xfrm>
            <a:off x="-171475" y="-378787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-19075" y="-226387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133325" y="-73987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flipH="1">
            <a:off x="577400" y="593375"/>
            <a:ext cx="110775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>
            <a:spLocks noGrp="1"/>
          </p:cNvSpPr>
          <p:nvPr>
            <p:ph type="body" idx="1"/>
          </p:nvPr>
        </p:nvSpPr>
        <p:spPr>
          <a:xfrm>
            <a:off x="1002675" y="1784361"/>
            <a:ext cx="102939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6"/>
          <p:cNvSpPr txBox="1">
            <a:spLocks noGrp="1"/>
          </p:cNvSpPr>
          <p:nvPr>
            <p:ph type="title"/>
          </p:nvPr>
        </p:nvSpPr>
        <p:spPr>
          <a:xfrm>
            <a:off x="1002675" y="841100"/>
            <a:ext cx="10293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34" name="Google Shape;234;p6"/>
          <p:cNvGrpSpPr/>
          <p:nvPr/>
        </p:nvGrpSpPr>
        <p:grpSpPr>
          <a:xfrm rot="10800000" flipH="1">
            <a:off x="9669824" y="4569881"/>
            <a:ext cx="2250905" cy="2249091"/>
            <a:chOff x="1219199" y="2185748"/>
            <a:chExt cx="2250905" cy="2249091"/>
          </a:xfrm>
        </p:grpSpPr>
        <p:sp>
          <p:nvSpPr>
            <p:cNvPr id="235" name="Google Shape;235;p6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207032" y="22375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7" name="Google Shape;247;p6"/>
          <p:cNvCxnSpPr/>
          <p:nvPr/>
        </p:nvCxnSpPr>
        <p:spPr>
          <a:xfrm>
            <a:off x="-12" y="396140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8" name="Google Shape;248;p6"/>
          <p:cNvCxnSpPr/>
          <p:nvPr/>
        </p:nvCxnSpPr>
        <p:spPr>
          <a:xfrm rot="-5400000">
            <a:off x="-1261635" y="1740258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9" name="Google Shape;249;p6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12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8"/>
          <p:cNvGrpSpPr/>
          <p:nvPr/>
        </p:nvGrpSpPr>
        <p:grpSpPr>
          <a:xfrm rot="10800000">
            <a:off x="235033" y="260595"/>
            <a:ext cx="988183" cy="1240407"/>
            <a:chOff x="10177290" y="5267968"/>
            <a:chExt cx="988183" cy="1240407"/>
          </a:xfrm>
        </p:grpSpPr>
        <p:sp>
          <p:nvSpPr>
            <p:cNvPr id="303" name="Google Shape;303;p8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8"/>
          <p:cNvSpPr/>
          <p:nvPr/>
        </p:nvSpPr>
        <p:spPr>
          <a:xfrm rot="10800000">
            <a:off x="-40400" y="277832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/>
          <p:nvPr/>
        </p:nvSpPr>
        <p:spPr>
          <a:xfrm rot="10800000">
            <a:off x="-254387" y="-588850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"/>
          <p:cNvSpPr/>
          <p:nvPr/>
        </p:nvSpPr>
        <p:spPr>
          <a:xfrm rot="9137100" flipH="1">
            <a:off x="2564674" y="-87585"/>
            <a:ext cx="6743551" cy="4172739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8"/>
          <p:cNvSpPr/>
          <p:nvPr/>
        </p:nvSpPr>
        <p:spPr>
          <a:xfrm rot="10800000">
            <a:off x="7896324" y="2570355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8"/>
          <p:cNvGrpSpPr/>
          <p:nvPr/>
        </p:nvGrpSpPr>
        <p:grpSpPr>
          <a:xfrm rot="10800000">
            <a:off x="-1190250" y="1675893"/>
            <a:ext cx="2437255" cy="2244038"/>
            <a:chOff x="4876277" y="2305179"/>
            <a:chExt cx="2437255" cy="2244038"/>
          </a:xfrm>
        </p:grpSpPr>
        <p:sp>
          <p:nvSpPr>
            <p:cNvPr id="311" name="Google Shape;311;p8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4" name="Google Shape;314;p8"/>
          <p:cNvCxnSpPr/>
          <p:nvPr/>
        </p:nvCxnSpPr>
        <p:spPr>
          <a:xfrm rot="10800000">
            <a:off x="375115" y="342619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8"/>
          <p:cNvCxnSpPr/>
          <p:nvPr/>
        </p:nvCxnSpPr>
        <p:spPr>
          <a:xfrm rot="5400000">
            <a:off x="-899956" y="1517584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8"/>
          <p:cNvCxnSpPr/>
          <p:nvPr/>
        </p:nvCxnSpPr>
        <p:spPr>
          <a:xfrm rot="10800000">
            <a:off x="7011243" y="6352717"/>
            <a:ext cx="4500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8"/>
          <p:cNvCxnSpPr/>
          <p:nvPr/>
        </p:nvCxnSpPr>
        <p:spPr>
          <a:xfrm rot="5400000">
            <a:off x="9496866" y="5008600"/>
            <a:ext cx="32760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p8"/>
          <p:cNvSpPr/>
          <p:nvPr/>
        </p:nvSpPr>
        <p:spPr>
          <a:xfrm rot="10800000">
            <a:off x="1060231" y="643775"/>
            <a:ext cx="9812100" cy="545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8"/>
          <p:cNvGrpSpPr/>
          <p:nvPr/>
        </p:nvGrpSpPr>
        <p:grpSpPr>
          <a:xfrm rot="-519699">
            <a:off x="9833380" y="-175528"/>
            <a:ext cx="2248038" cy="2349087"/>
            <a:chOff x="1219199" y="2085764"/>
            <a:chExt cx="2248026" cy="2349075"/>
          </a:xfrm>
        </p:grpSpPr>
        <p:sp>
          <p:nvSpPr>
            <p:cNvPr id="320" name="Google Shape;320;p8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8"/>
          <p:cNvSpPr/>
          <p:nvPr/>
        </p:nvSpPr>
        <p:spPr>
          <a:xfrm rot="10800000">
            <a:off x="6753662" y="4158009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8"/>
          <p:cNvSpPr/>
          <p:nvPr/>
        </p:nvSpPr>
        <p:spPr>
          <a:xfrm rot="10800000">
            <a:off x="6601262" y="4005609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8"/>
          <p:cNvSpPr/>
          <p:nvPr/>
        </p:nvSpPr>
        <p:spPr>
          <a:xfrm rot="10800000">
            <a:off x="6448862" y="3853209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8"/>
          <p:cNvGrpSpPr/>
          <p:nvPr/>
        </p:nvGrpSpPr>
        <p:grpSpPr>
          <a:xfrm rot="10800000">
            <a:off x="247277" y="4536231"/>
            <a:ext cx="2250905" cy="2370594"/>
            <a:chOff x="1219199" y="2064245"/>
            <a:chExt cx="2250905" cy="2370594"/>
          </a:xfrm>
        </p:grpSpPr>
        <p:sp>
          <p:nvSpPr>
            <p:cNvPr id="336" name="Google Shape;336;p8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1424655">
              <a:off x="2138811" y="2162125"/>
              <a:ext cx="538262" cy="247764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8"/>
          <p:cNvSpPr txBox="1">
            <a:spLocks noGrp="1"/>
          </p:cNvSpPr>
          <p:nvPr>
            <p:ph type="title"/>
          </p:nvPr>
        </p:nvSpPr>
        <p:spPr>
          <a:xfrm>
            <a:off x="1247000" y="983125"/>
            <a:ext cx="9328200" cy="487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49" name="Google Shape;34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8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CUSTOM_4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"/>
          <p:cNvSpPr/>
          <p:nvPr/>
        </p:nvSpPr>
        <p:spPr>
          <a:xfrm>
            <a:off x="-348129" y="-525467"/>
            <a:ext cx="4004711" cy="4876482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0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0"/>
          <p:cNvSpPr/>
          <p:nvPr/>
        </p:nvSpPr>
        <p:spPr>
          <a:xfrm>
            <a:off x="433388" y="-177163"/>
            <a:ext cx="11221505" cy="7534983"/>
          </a:xfrm>
          <a:custGeom>
            <a:avLst/>
            <a:gdLst/>
            <a:ahLst/>
            <a:cxnLst/>
            <a:rect l="l" t="t" r="r" b="b"/>
            <a:pathLst>
              <a:path w="7958514" h="6834452" extrusionOk="0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0"/>
          <p:cNvSpPr/>
          <p:nvPr/>
        </p:nvSpPr>
        <p:spPr>
          <a:xfrm rot="-1664400" flipH="1">
            <a:off x="1671798" y="-230019"/>
            <a:ext cx="9900063" cy="7322794"/>
          </a:xfrm>
          <a:custGeom>
            <a:avLst/>
            <a:gdLst/>
            <a:ahLst/>
            <a:cxnLst/>
            <a:rect l="l" t="t" r="r" b="b"/>
            <a:pathLst>
              <a:path w="5502190" h="3827104" extrusionOk="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0"/>
          <p:cNvSpPr/>
          <p:nvPr/>
        </p:nvSpPr>
        <p:spPr>
          <a:xfrm rot="-10317056">
            <a:off x="8265011" y="2131759"/>
            <a:ext cx="4004110" cy="4875750"/>
          </a:xfrm>
          <a:custGeom>
            <a:avLst/>
            <a:gdLst/>
            <a:ahLst/>
            <a:cxnLst/>
            <a:rect l="l" t="t" r="r" b="b"/>
            <a:pathLst>
              <a:path w="4004711" h="4876482" extrusionOk="0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0"/>
          <p:cNvSpPr/>
          <p:nvPr/>
        </p:nvSpPr>
        <p:spPr>
          <a:xfrm>
            <a:off x="-1149775" y="-3421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0"/>
          <p:cNvSpPr/>
          <p:nvPr/>
        </p:nvSpPr>
        <p:spPr>
          <a:xfrm>
            <a:off x="-997375" y="-1897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0"/>
          <p:cNvSpPr/>
          <p:nvPr/>
        </p:nvSpPr>
        <p:spPr>
          <a:xfrm>
            <a:off x="-844975" y="-37362"/>
            <a:ext cx="5796619" cy="2953123"/>
          </a:xfrm>
          <a:custGeom>
            <a:avLst/>
            <a:gdLst/>
            <a:ahLst/>
            <a:cxnLst/>
            <a:rect l="l" t="t" r="r" b="b"/>
            <a:pathLst>
              <a:path w="5796619" h="2953123" extrusionOk="0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0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412" name="Google Shape;412;p10"/>
            <p:cNvSpPr/>
            <p:nvPr/>
          </p:nvSpPr>
          <p:spPr>
            <a:xfrm>
              <a:off x="10777725" y="5988729"/>
              <a:ext cx="387748" cy="519646"/>
            </a:xfrm>
            <a:custGeom>
              <a:avLst/>
              <a:gdLst/>
              <a:ahLst/>
              <a:cxnLst/>
              <a:rect l="l" t="t" r="r" b="b"/>
              <a:pathLst>
                <a:path w="387748" h="519646" extrusionOk="0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avLst/>
              <a:gdLst/>
              <a:ahLst/>
              <a:cxnLst/>
              <a:rect l="l" t="t" r="r" b="b"/>
              <a:pathLst>
                <a:path w="442594" h="515912" extrusionOk="0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11305196" y="5530008"/>
              <a:ext cx="420290" cy="491773"/>
            </a:xfrm>
            <a:custGeom>
              <a:avLst/>
              <a:gdLst/>
              <a:ahLst/>
              <a:cxnLst/>
              <a:rect l="l" t="t" r="r" b="b"/>
              <a:pathLst>
                <a:path w="420290" h="491773" extrusionOk="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10177290" y="5878132"/>
              <a:ext cx="427235" cy="584051"/>
            </a:xfrm>
            <a:custGeom>
              <a:avLst/>
              <a:gdLst/>
              <a:ahLst/>
              <a:cxnLst/>
              <a:rect l="l" t="t" r="r" b="b"/>
              <a:pathLst>
                <a:path w="427235" h="584051" extrusionOk="0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10"/>
          <p:cNvSpPr/>
          <p:nvPr/>
        </p:nvSpPr>
        <p:spPr>
          <a:xfrm flipH="1">
            <a:off x="75" y="593375"/>
            <a:ext cx="11903700" cy="57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12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10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418" name="Google Shape;418;p10"/>
            <p:cNvSpPr/>
            <p:nvPr/>
          </p:nvSpPr>
          <p:spPr>
            <a:xfrm>
              <a:off x="1316461" y="2549982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014641" y="2560582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1499482" y="3009893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10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431" name="Google Shape;431;p10"/>
            <p:cNvSpPr/>
            <p:nvPr/>
          </p:nvSpPr>
          <p:spPr>
            <a:xfrm>
              <a:off x="1379342" y="2479579"/>
              <a:ext cx="907732" cy="314690"/>
            </a:xfrm>
            <a:custGeom>
              <a:avLst/>
              <a:gdLst/>
              <a:ahLst/>
              <a:cxnLst/>
              <a:rect l="l" t="t" r="r" b="b"/>
              <a:pathLst>
                <a:path w="907732" h="314690" extrusionOk="0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3017520" y="2630993"/>
              <a:ext cx="452584" cy="799911"/>
            </a:xfrm>
            <a:custGeom>
              <a:avLst/>
              <a:gdLst/>
              <a:ahLst/>
              <a:cxnLst/>
              <a:rect l="l" t="t" r="r" b="b"/>
              <a:pathLst>
                <a:path w="452584" h="799911" extrusionOk="0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1621943" y="2940235"/>
              <a:ext cx="770330" cy="495068"/>
            </a:xfrm>
            <a:custGeom>
              <a:avLst/>
              <a:gdLst/>
              <a:ahLst/>
              <a:cxnLst/>
              <a:rect l="l" t="t" r="r" b="b"/>
              <a:pathLst>
                <a:path w="770330" h="495068" extrusionOk="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1219199" y="3429537"/>
              <a:ext cx="741045" cy="462377"/>
            </a:xfrm>
            <a:custGeom>
              <a:avLst/>
              <a:gdLst/>
              <a:ahLst/>
              <a:cxnLst/>
              <a:rect l="l" t="t" r="r" b="b"/>
              <a:pathLst>
                <a:path w="741045" h="462377" extrusionOk="0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1842181" y="3485196"/>
              <a:ext cx="368906" cy="949643"/>
            </a:xfrm>
            <a:custGeom>
              <a:avLst/>
              <a:gdLst/>
              <a:ahLst/>
              <a:cxnLst/>
              <a:rect l="l" t="t" r="r" b="b"/>
              <a:pathLst>
                <a:path w="368906" h="949643" extrusionOk="0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2401752" y="2940244"/>
              <a:ext cx="379701" cy="849752"/>
            </a:xfrm>
            <a:custGeom>
              <a:avLst/>
              <a:gdLst/>
              <a:ahLst/>
              <a:cxnLst/>
              <a:rect l="l" t="t" r="r" b="b"/>
              <a:pathLst>
                <a:path w="379701" h="849752" extrusionOk="0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2790925" y="3149916"/>
              <a:ext cx="336131" cy="766762"/>
            </a:xfrm>
            <a:custGeom>
              <a:avLst/>
              <a:gdLst/>
              <a:ahLst/>
              <a:cxnLst/>
              <a:rect l="l" t="t" r="r" b="b"/>
              <a:pathLst>
                <a:path w="336131" h="766762" extrusionOk="0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2062807" y="2085764"/>
              <a:ext cx="538469" cy="247859"/>
            </a:xfrm>
            <a:custGeom>
              <a:avLst/>
              <a:gdLst/>
              <a:ahLst/>
              <a:cxnLst/>
              <a:rect l="l" t="t" r="r" b="b"/>
              <a:pathLst>
                <a:path w="538469" h="247859" extrusionOk="0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2287081" y="2451886"/>
              <a:ext cx="393879" cy="285419"/>
            </a:xfrm>
            <a:custGeom>
              <a:avLst/>
              <a:gdLst/>
              <a:ahLst/>
              <a:cxnLst/>
              <a:rect l="l" t="t" r="r" b="b"/>
              <a:pathLst>
                <a:path w="393879" h="285419" extrusionOk="0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2202307" y="2248396"/>
              <a:ext cx="643293" cy="1205823"/>
            </a:xfrm>
            <a:custGeom>
              <a:avLst/>
              <a:gdLst/>
              <a:ahLst/>
              <a:cxnLst/>
              <a:rect l="l" t="t" r="r" b="b"/>
              <a:pathLst>
                <a:path w="643293" h="1205823" extrusionOk="0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2746931" y="2185748"/>
              <a:ext cx="145232" cy="755709"/>
            </a:xfrm>
            <a:custGeom>
              <a:avLst/>
              <a:gdLst/>
              <a:ahLst/>
              <a:cxnLst/>
              <a:rect l="l" t="t" r="r" b="b"/>
              <a:pathLst>
                <a:path w="145232" h="755709" extrusionOk="0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2893603" y="2364818"/>
              <a:ext cx="119181" cy="207969"/>
            </a:xfrm>
            <a:custGeom>
              <a:avLst/>
              <a:gdLst/>
              <a:ahLst/>
              <a:cxnLst/>
              <a:rect l="l" t="t" r="r" b="b"/>
              <a:pathLst>
                <a:path w="119181" h="207969" extrusionOk="0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10"/>
          <p:cNvGrpSpPr/>
          <p:nvPr/>
        </p:nvGrpSpPr>
        <p:grpSpPr>
          <a:xfrm rot="5400000">
            <a:off x="10443825" y="4447623"/>
            <a:ext cx="2437255" cy="2244038"/>
            <a:chOff x="4876277" y="2305179"/>
            <a:chExt cx="2437255" cy="2244038"/>
          </a:xfrm>
        </p:grpSpPr>
        <p:sp>
          <p:nvSpPr>
            <p:cNvPr id="444" name="Google Shape;444;p10"/>
            <p:cNvSpPr/>
            <p:nvPr/>
          </p:nvSpPr>
          <p:spPr>
            <a:xfrm>
              <a:off x="5319601" y="2340661"/>
              <a:ext cx="1713528" cy="2115492"/>
            </a:xfrm>
            <a:custGeom>
              <a:avLst/>
              <a:gdLst/>
              <a:ahLst/>
              <a:cxnLst/>
              <a:rect l="l" t="t" r="r" b="b"/>
              <a:pathLst>
                <a:path w="1713528" h="2115492" extrusionOk="0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4876277" y="2305179"/>
              <a:ext cx="1483703" cy="2244038"/>
            </a:xfrm>
            <a:custGeom>
              <a:avLst/>
              <a:gdLst/>
              <a:ahLst/>
              <a:cxnLst/>
              <a:rect l="l" t="t" r="r" b="b"/>
              <a:pathLst>
                <a:path w="1483703" h="2244038" extrusionOk="0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5903324" y="3239520"/>
              <a:ext cx="1410208" cy="919185"/>
            </a:xfrm>
            <a:custGeom>
              <a:avLst/>
              <a:gdLst/>
              <a:ahLst/>
              <a:cxnLst/>
              <a:rect l="l" t="t" r="r" b="b"/>
              <a:pathLst>
                <a:path w="1410208" h="919185" extrusionOk="0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10"/>
          <p:cNvSpPr txBox="1">
            <a:spLocks noGrp="1"/>
          </p:cNvSpPr>
          <p:nvPr>
            <p:ph type="subTitle" idx="1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0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4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11"/>
          <p:cNvSpPr txBox="1">
            <a:spLocks noGrp="1"/>
          </p:cNvSpPr>
          <p:nvPr>
            <p:ph type="subTitle" idx="1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9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D213BF9-2C63-42AA-BA6C-67E1412DA37E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C82B4B2-DDA9-4394-A6AD-947A4CE2D7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"/>
              <a:buChar char="●"/>
              <a:defRPr sz="2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6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335360" y="545469"/>
            <a:ext cx="239349" cy="575886"/>
          </a:xfrm>
          <a:prstGeom prst="rect">
            <a:avLst/>
          </a:prstGeom>
          <a:solidFill>
            <a:srgbClr val="A57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66"/>
          </a:p>
        </p:txBody>
      </p:sp>
    </p:spTree>
    <p:extLst>
      <p:ext uri="{BB962C8B-B14F-4D97-AF65-F5344CB8AC3E}">
        <p14:creationId xmlns:p14="http://schemas.microsoft.com/office/powerpoint/2010/main" val="167861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hanthuyen.gvbinhson@vinhphuc.edu.vn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72800" y="894735"/>
            <a:ext cx="10423800" cy="5197215"/>
          </a:xfrm>
        </p:spPr>
        <p:txBody>
          <a:bodyPr/>
          <a:lstStyle/>
          <a:p>
            <a:pPr marL="76200" indent="0">
              <a:buNone/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 NGHỊ LUẬN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ctr">
              <a:buNone/>
            </a:pPr>
            <a:endPara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ctr"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VĂN NGHỊ LUẬN </a:t>
            </a:r>
            <a:endPara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ctr"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VĂN HỌC ĐỐI VỚI TUỔI TRẺ</a:t>
            </a:r>
            <a:endPara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ctr"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ĐỜI SỐNG XÃ HỘI</a:t>
            </a: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6200" indent="0">
              <a:buNone/>
            </a:pPr>
            <a:endParaRPr lang="en-US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Phan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THPT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0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ĐT: 0397763812. Email: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phanthuyen.gvbinhson@vinhphuc.edu.vn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6200" indent="0">
              <a:buNone/>
            </a:pPr>
            <a:endParaRPr lang="en-US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5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38250" y="1113803"/>
            <a:ext cx="541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truổi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30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kern="12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38250" y="1113803"/>
            <a:ext cx="54102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VH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6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38250" y="1113803"/>
            <a:ext cx="5410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VH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endParaRPr lang="en-US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VH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0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lang="en-US" sz="30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385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1491009"/>
            <a:ext cx="857596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hệ thống luận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6942" y="2417054"/>
            <a:ext cx="10236802" cy="249299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85800" lvl="0" indent="-457200" algn="just">
              <a:buClrTx/>
              <a:buFont typeface="Wingdings" panose="05000000000000000000" pitchFamily="2" charset="2"/>
              <a:buChar char="ü"/>
              <a:defRPr/>
            </a:pP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0" indent="-457200" algn="just">
              <a:buClrTx/>
              <a:buFont typeface="Wingdings" panose="05000000000000000000" pitchFamily="2" charset="2"/>
              <a:buChar char="ü"/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685800" lvl="0" indent="-457200" algn="just">
              <a:buClrTx/>
              <a:buFont typeface="Wingdings" panose="05000000000000000000" pitchFamily="2" charset="2"/>
              <a:buChar char="ü"/>
              <a:defRPr/>
            </a:pP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457200" algn="just">
              <a:buClrTx/>
              <a:buFont typeface="Wingdings" panose="05000000000000000000" pitchFamily="2" charset="2"/>
              <a:buChar char="ü"/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algn="just">
              <a:buClrTx/>
              <a:defRPr/>
            </a:pP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7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475" y="1547447"/>
            <a:ext cx="11360574" cy="4572000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"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VD2: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"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VD3: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8024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332" y="805283"/>
            <a:ext cx="10310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30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3</a:t>
            </a:r>
            <a:r>
              <a:rPr lang="en-US" sz="30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30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THỰC HÀNH VIẾT</a:t>
            </a:r>
          </a:p>
          <a:p>
            <a:pPr>
              <a:buClrTx/>
              <a:defRPr/>
            </a:pPr>
            <a:r>
              <a:rPr lang="en-US" sz="3200" b="1" i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3200" b="1" i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3200" b="1" i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bài: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Tx/>
              <a:defRPr/>
            </a:pPr>
            <a:endParaRPr lang="en-US" sz="3200" i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6377" y="3457060"/>
            <a:ext cx="3170242" cy="584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07231" y="4222787"/>
            <a:ext cx="3049388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06595" y="4443528"/>
            <a:ext cx="2036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6377" y="5486285"/>
            <a:ext cx="516161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3477" y="2981022"/>
            <a:ext cx="4584122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latin typeface="+mj-lt"/>
              </a:rPr>
              <a:t>CÁC BƯỚC</a:t>
            </a:r>
            <a:endParaRPr lang="vi-VN" sz="32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8917" y1="23417" x2="18667" y2="27667"/>
                        <a14:backgroundMark x1="20333" y1="21833" x2="22750" y2="29083"/>
                        <a14:backgroundMark x1="15250" y1="26833" x2="21750" y2="3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994" y="1590695"/>
            <a:ext cx="5540652" cy="5540652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807231" y="5248023"/>
            <a:ext cx="3049388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6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7253" y="806245"/>
            <a:ext cx="10630515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THỰC HÀNH VIẾT</a:t>
            </a:r>
          </a:p>
          <a:p>
            <a:pPr algn="just">
              <a:buClrTx/>
              <a:defRPr/>
            </a:pP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3.1. </a:t>
            </a:r>
            <a:r>
              <a:rPr lang="en-US" sz="3200" b="1" i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i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i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7754" y="688258"/>
            <a:ext cx="11474245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THỰC HÀNH VIẾT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3.2. </a:t>
            </a:r>
            <a:r>
              <a:rPr lang="en-US" sz="3200" b="1" i="1" kern="12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i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1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bài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vấn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ề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1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 bài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ra ý kiến bàn luận.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1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Ý 3: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3200" b="1" i="1" u="sng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b="1" i="1" u="sng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u="sng" kern="1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3200" kern="12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kern="12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2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5821" y="845352"/>
            <a:ext cx="104044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ý: </a:t>
            </a:r>
            <a:r>
              <a:rPr kumimoji="0" lang="en-US" sz="28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chia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nhóm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thiện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phiếu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khác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nhau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Thời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10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phút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bày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trên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giấy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A0.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839518"/>
              </p:ext>
            </p:extLst>
          </p:nvPr>
        </p:nvGraphicFramePr>
        <p:xfrm>
          <a:off x="995821" y="2742870"/>
          <a:ext cx="10310522" cy="341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61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2570"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vi-VN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570"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vi-VN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>
                          <a:effectLst/>
                          <a:latin typeface="+mj-lt"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570"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vi-VN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570">
                <a:tc>
                  <a:txBody>
                    <a:bodyPr/>
                    <a:lstStyle/>
                    <a:p>
                      <a:pPr indent="254000">
                        <a:lnSpc>
                          <a:spcPct val="122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chiêm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vi-VN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Courier New" panose="02070309020205020404" pitchFamily="49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182" y="1541820"/>
            <a:ext cx="426147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630717" y="1014784"/>
            <a:ext cx="4128655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i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9343" y="1783664"/>
            <a:ext cx="10858500" cy="403187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Chú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ý: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Trực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vấn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Thân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5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72800" y="589935"/>
            <a:ext cx="10423800" cy="5502015"/>
          </a:xfrm>
        </p:spPr>
        <p:txBody>
          <a:bodyPr/>
          <a:lstStyle/>
          <a:p>
            <a:pPr marL="7620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Clip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u="sng" dirty="0" smtClean="0"/>
          </a:p>
          <a:p>
            <a:pPr>
              <a:buFontTx/>
              <a:buChar char="-"/>
            </a:pP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y2mate.com - Imagine Dragons  Believer Official Music Video_v24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1252" y="1750142"/>
            <a:ext cx="8337754" cy="450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21123" y="823715"/>
            <a:ext cx="434743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b="1" i="1" kern="1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Đánh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giá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hỉnh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sửa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575075"/>
              </p:ext>
            </p:extLst>
          </p:nvPr>
        </p:nvGraphicFramePr>
        <p:xfrm>
          <a:off x="338319" y="2309142"/>
          <a:ext cx="11533237" cy="4105724"/>
        </p:xfrm>
        <a:graphic>
          <a:graphicData uri="http://schemas.openxmlformats.org/drawingml/2006/table">
            <a:tbl>
              <a:tblPr/>
              <a:tblGrid>
                <a:gridCol w="7454553">
                  <a:extLst>
                    <a:ext uri="{9D8B030D-6E8A-4147-A177-3AD203B41FA5}">
                      <a16:colId xmlns:a16="http://schemas.microsoft.com/office/drawing/2014/main" val="605632575"/>
                    </a:ext>
                  </a:extLst>
                </a:gridCol>
                <a:gridCol w="1624083">
                  <a:extLst>
                    <a:ext uri="{9D8B030D-6E8A-4147-A177-3AD203B41FA5}">
                      <a16:colId xmlns:a16="http://schemas.microsoft.com/office/drawing/2014/main" val="3288900974"/>
                    </a:ext>
                  </a:extLst>
                </a:gridCol>
                <a:gridCol w="2454601">
                  <a:extLst>
                    <a:ext uri="{9D8B030D-6E8A-4147-A177-3AD203B41FA5}">
                      <a16:colId xmlns:a16="http://schemas.microsoft.com/office/drawing/2014/main" val="1729881865"/>
                    </a:ext>
                  </a:extLst>
                </a:gridCol>
              </a:tblGrid>
              <a:tr h="635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cầu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438587"/>
                  </a:ext>
                </a:extLst>
              </a:tr>
              <a:tr h="5533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30367"/>
                  </a:ext>
                </a:extLst>
              </a:tr>
              <a:tr h="18106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 bày được một số luận điểm phân tích các khía cạnh của vấn đề; mỗi luận điểm được làm sáng tỏ bằng lí lẽ,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bằng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chứng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thuyết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phục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167367"/>
                  </a:ext>
                </a:extLst>
              </a:tr>
              <a:tr h="5533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Nêu được quan điểm trái chiều và phản bác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646491"/>
                  </a:ext>
                </a:extLst>
              </a:tr>
              <a:tr h="5533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Khẳng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định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lại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400" b="0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081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9" y="1220826"/>
            <a:ext cx="5602710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0482" y="1395833"/>
            <a:ext cx="103105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MS Mincho"/>
              <a:cs typeface="Arial"/>
              <a:sym typeface="Arial"/>
            </a:endParaRPr>
          </a:p>
          <a:p>
            <a:pPr lvl="0">
              <a:buClrTx/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  <a:p>
            <a:pPr lvl="0">
              <a:buClrTx/>
              <a:defRPr/>
            </a:pP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bài: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kumimoji="0" lang="en-US" sz="3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Yc</a:t>
            </a:r>
            <a:r>
              <a:rPr kumimoji="0" lang="en-US" sz="3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HS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nhà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chữa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buổi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kumimoji="0" lang="en-US" sz="3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11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6"/>
          <p:cNvSpPr/>
          <p:nvPr/>
        </p:nvSpPr>
        <p:spPr>
          <a:xfrm>
            <a:off x="6604000" y="3529100"/>
            <a:ext cx="2868600" cy="89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6"/>
          <p:cNvSpPr txBox="1">
            <a:spLocks noGrp="1"/>
          </p:cNvSpPr>
          <p:nvPr>
            <p:ph type="title"/>
          </p:nvPr>
        </p:nvSpPr>
        <p:spPr>
          <a:xfrm>
            <a:off x="1247000" y="983125"/>
            <a:ext cx="9328200" cy="487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72800" y="2178450"/>
            <a:ext cx="10385750" cy="3913500"/>
          </a:xfrm>
        </p:spPr>
        <p:txBody>
          <a:bodyPr/>
          <a:lstStyle/>
          <a:p>
            <a:pPr marL="76200" indent="0" algn="ctr">
              <a:buNone/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Clip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6200" indent="0" algn="ctr">
              <a:buNone/>
            </a:pP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2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1"/>
            <a:ext cx="12166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0832" y="1844149"/>
            <a:ext cx="7371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indent="0" algn="ctr">
              <a:buNone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NGHỊ LUẬN 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0" indent="0" algn="ctr"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TRÒ CỦA VĂN HỌC ĐỐI VỚI TUỔI TRẺ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25"/>
          <p:cNvGrpSpPr/>
          <p:nvPr/>
        </p:nvGrpSpPr>
        <p:grpSpPr>
          <a:xfrm>
            <a:off x="8496886" y="3629464"/>
            <a:ext cx="2551584" cy="2429847"/>
            <a:chOff x="6649371" y="1790506"/>
            <a:chExt cx="4438647" cy="3475875"/>
          </a:xfrm>
        </p:grpSpPr>
        <p:pic>
          <p:nvPicPr>
            <p:cNvPr id="10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9371" y="1790506"/>
              <a:ext cx="4438647" cy="3475875"/>
            </a:xfrm>
            <a:prstGeom prst="rect">
              <a:avLst/>
            </a:prstGeom>
          </p:spPr>
        </p:pic>
        <p:pic>
          <p:nvPicPr>
            <p:cNvPr id="11" name="图形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17198">
              <a:off x="10347839" y="3043060"/>
              <a:ext cx="619398" cy="1169238"/>
            </a:xfrm>
            <a:prstGeom prst="rect">
              <a:avLst/>
            </a:prstGeom>
          </p:spPr>
        </p:pic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83248">
              <a:off x="10105762" y="3417979"/>
              <a:ext cx="775569" cy="775569"/>
            </a:xfrm>
            <a:prstGeom prst="rect">
              <a:avLst/>
            </a:prstGeom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337" y="2724846"/>
              <a:ext cx="1204689" cy="160719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99;p11"/>
          <p:cNvGrpSpPr/>
          <p:nvPr/>
        </p:nvGrpSpPr>
        <p:grpSpPr>
          <a:xfrm>
            <a:off x="6566070" y="1050785"/>
            <a:ext cx="354013" cy="7323137"/>
            <a:chOff x="5888038" y="1230313"/>
            <a:chExt cx="354013" cy="7323137"/>
          </a:xfrm>
        </p:grpSpPr>
        <p:sp>
          <p:nvSpPr>
            <p:cNvPr id="8" name="Google Shape;500;p11"/>
            <p:cNvSpPr/>
            <p:nvPr/>
          </p:nvSpPr>
          <p:spPr>
            <a:xfrm>
              <a:off x="5916613" y="1384300"/>
              <a:ext cx="300038" cy="716915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5000">
                  <a:schemeClr val="lt2"/>
                </a:gs>
                <a:gs pos="100000">
                  <a:srgbClr val="EFEFEF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9" name="Google Shape;501;p11"/>
            <p:cNvSpPr/>
            <p:nvPr/>
          </p:nvSpPr>
          <p:spPr>
            <a:xfrm>
              <a:off x="5888038" y="1230313"/>
              <a:ext cx="354013" cy="255588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5000">
                  <a:schemeClr val="dk2"/>
                </a:gs>
                <a:gs pos="100000">
                  <a:srgbClr val="8296B0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sp>
        <p:nvSpPr>
          <p:cNvPr id="10" name="Google Shape;502;p11"/>
          <p:cNvSpPr/>
          <p:nvPr/>
        </p:nvSpPr>
        <p:spPr>
          <a:xfrm>
            <a:off x="6594645" y="2211247"/>
            <a:ext cx="300038" cy="287338"/>
          </a:xfrm>
          <a:prstGeom prst="rect">
            <a:avLst/>
          </a:prstGeom>
          <a:gradFill>
            <a:gsLst>
              <a:gs pos="0">
                <a:schemeClr val="dk2"/>
              </a:gs>
              <a:gs pos="46000">
                <a:schemeClr val="dk2"/>
              </a:gs>
              <a:gs pos="100000">
                <a:srgbClr val="8296B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/>
          </a:p>
        </p:txBody>
      </p:sp>
      <p:sp>
        <p:nvSpPr>
          <p:cNvPr id="11" name="Google Shape;503;p11"/>
          <p:cNvSpPr/>
          <p:nvPr/>
        </p:nvSpPr>
        <p:spPr>
          <a:xfrm>
            <a:off x="6594645" y="4392472"/>
            <a:ext cx="300038" cy="290513"/>
          </a:xfrm>
          <a:prstGeom prst="rect">
            <a:avLst/>
          </a:prstGeom>
          <a:gradFill>
            <a:gsLst>
              <a:gs pos="0">
                <a:schemeClr val="dk2"/>
              </a:gs>
              <a:gs pos="46000">
                <a:schemeClr val="dk2"/>
              </a:gs>
              <a:gs pos="100000">
                <a:srgbClr val="8296B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/>
          </a:p>
        </p:txBody>
      </p:sp>
      <p:grpSp>
        <p:nvGrpSpPr>
          <p:cNvPr id="12" name="Google Shape;504;p11"/>
          <p:cNvGrpSpPr/>
          <p:nvPr/>
        </p:nvGrpSpPr>
        <p:grpSpPr>
          <a:xfrm>
            <a:off x="4172120" y="3746360"/>
            <a:ext cx="3324225" cy="884238"/>
            <a:chOff x="3494088" y="3925888"/>
            <a:chExt cx="3324225" cy="884238"/>
          </a:xfrm>
        </p:grpSpPr>
        <p:sp>
          <p:nvSpPr>
            <p:cNvPr id="13" name="Google Shape;505;p11"/>
            <p:cNvSpPr/>
            <p:nvPr/>
          </p:nvSpPr>
          <p:spPr>
            <a:xfrm>
              <a:off x="3494088" y="39258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14" name="Google Shape;506;p11"/>
            <p:cNvSpPr/>
            <p:nvPr/>
          </p:nvSpPr>
          <p:spPr>
            <a:xfrm>
              <a:off x="3590926" y="40100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sp>
        <p:nvSpPr>
          <p:cNvPr id="15" name="Google Shape;507;p11"/>
          <p:cNvSpPr/>
          <p:nvPr/>
        </p:nvSpPr>
        <p:spPr>
          <a:xfrm>
            <a:off x="6594645" y="3289160"/>
            <a:ext cx="300038" cy="287338"/>
          </a:xfrm>
          <a:prstGeom prst="rect">
            <a:avLst/>
          </a:prstGeom>
          <a:gradFill>
            <a:gsLst>
              <a:gs pos="0">
                <a:schemeClr val="dk2"/>
              </a:gs>
              <a:gs pos="46000">
                <a:schemeClr val="dk2"/>
              </a:gs>
              <a:gs pos="100000">
                <a:srgbClr val="8296B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/>
          </a:p>
        </p:txBody>
      </p:sp>
      <p:grpSp>
        <p:nvGrpSpPr>
          <p:cNvPr id="20" name="Google Shape;512;p11"/>
          <p:cNvGrpSpPr/>
          <p:nvPr/>
        </p:nvGrpSpPr>
        <p:grpSpPr>
          <a:xfrm>
            <a:off x="4172120" y="1549260"/>
            <a:ext cx="3324225" cy="884238"/>
            <a:chOff x="3494088" y="1728788"/>
            <a:chExt cx="3324225" cy="884238"/>
          </a:xfrm>
        </p:grpSpPr>
        <p:sp>
          <p:nvSpPr>
            <p:cNvPr id="21" name="Google Shape;513;p11"/>
            <p:cNvSpPr/>
            <p:nvPr/>
          </p:nvSpPr>
          <p:spPr>
            <a:xfrm>
              <a:off x="3494088" y="1728788"/>
              <a:ext cx="3324225" cy="884238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22" name="Google Shape;514;p11"/>
            <p:cNvSpPr/>
            <p:nvPr/>
          </p:nvSpPr>
          <p:spPr>
            <a:xfrm>
              <a:off x="3590926" y="18129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grpSp>
        <p:nvGrpSpPr>
          <p:cNvPr id="23" name="Google Shape;515;p11"/>
          <p:cNvGrpSpPr/>
          <p:nvPr/>
        </p:nvGrpSpPr>
        <p:grpSpPr>
          <a:xfrm>
            <a:off x="6164433" y="2617647"/>
            <a:ext cx="3322638" cy="882650"/>
            <a:chOff x="5486401" y="2797175"/>
            <a:chExt cx="3322638" cy="882650"/>
          </a:xfrm>
        </p:grpSpPr>
        <p:sp>
          <p:nvSpPr>
            <p:cNvPr id="24" name="Google Shape;516;p11"/>
            <p:cNvSpPr/>
            <p:nvPr/>
          </p:nvSpPr>
          <p:spPr>
            <a:xfrm>
              <a:off x="5486401" y="2797175"/>
              <a:ext cx="3322638" cy="882650"/>
            </a:xfrm>
            <a:custGeom>
              <a:avLst/>
              <a:gdLst/>
              <a:ahLst/>
              <a:cxnLst/>
              <a:rect l="l" t="t" r="r" b="b"/>
              <a:pathLst>
                <a:path w="1282" h="341" extrusionOk="0">
                  <a:moveTo>
                    <a:pt x="1282" y="311"/>
                  </a:moveTo>
                  <a:cubicBezTo>
                    <a:pt x="1282" y="327"/>
                    <a:pt x="1268" y="341"/>
                    <a:pt x="1252" y="341"/>
                  </a:cubicBezTo>
                  <a:cubicBezTo>
                    <a:pt x="30" y="341"/>
                    <a:pt x="30" y="341"/>
                    <a:pt x="30" y="341"/>
                  </a:cubicBezTo>
                  <a:cubicBezTo>
                    <a:pt x="13" y="341"/>
                    <a:pt x="0" y="327"/>
                    <a:pt x="0" y="31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1252" y="0"/>
                    <a:pt x="1252" y="0"/>
                    <a:pt x="1252" y="0"/>
                  </a:cubicBezTo>
                  <a:cubicBezTo>
                    <a:pt x="1268" y="0"/>
                    <a:pt x="1282" y="13"/>
                    <a:pt x="1282" y="30"/>
                  </a:cubicBezTo>
                  <a:lnTo>
                    <a:pt x="1282" y="3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25" name="Google Shape;517;p11"/>
            <p:cNvSpPr/>
            <p:nvPr/>
          </p:nvSpPr>
          <p:spPr>
            <a:xfrm>
              <a:off x="5581651" y="2879725"/>
              <a:ext cx="3128963" cy="714375"/>
            </a:xfrm>
            <a:custGeom>
              <a:avLst/>
              <a:gdLst/>
              <a:ahLst/>
              <a:cxnLst/>
              <a:rect l="l" t="t" r="r" b="b"/>
              <a:pathLst>
                <a:path w="1207" h="276" extrusionOk="0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65"/>
                    <a:pt x="11" y="276"/>
                    <a:pt x="24" y="276"/>
                  </a:cubicBezTo>
                  <a:cubicBezTo>
                    <a:pt x="1183" y="276"/>
                    <a:pt x="1183" y="276"/>
                    <a:pt x="1183" y="276"/>
                  </a:cubicBezTo>
                  <a:cubicBezTo>
                    <a:pt x="1196" y="276"/>
                    <a:pt x="1207" y="265"/>
                    <a:pt x="1207" y="252"/>
                  </a:cubicBezTo>
                  <a:cubicBezTo>
                    <a:pt x="1207" y="24"/>
                    <a:pt x="1207" y="24"/>
                    <a:pt x="1207" y="24"/>
                  </a:cubicBezTo>
                  <a:cubicBezTo>
                    <a:pt x="1207" y="11"/>
                    <a:pt x="1196" y="0"/>
                    <a:pt x="1183" y="0"/>
                  </a:cubicBezTo>
                  <a:lnTo>
                    <a:pt x="24" y="0"/>
                  </a:lnTo>
                  <a:close/>
                </a:path>
              </a:pathLst>
            </a:custGeom>
            <a:noFill/>
            <a:ln w="317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grpSp>
        <p:nvGrpSpPr>
          <p:cNvPr id="27" name="Google Shape;519;p11"/>
          <p:cNvGrpSpPr/>
          <p:nvPr/>
        </p:nvGrpSpPr>
        <p:grpSpPr>
          <a:xfrm>
            <a:off x="4596295" y="1801672"/>
            <a:ext cx="463238" cy="403317"/>
            <a:chOff x="1482726" y="3625850"/>
            <a:chExt cx="319088" cy="277813"/>
          </a:xfrm>
        </p:grpSpPr>
        <p:sp>
          <p:nvSpPr>
            <p:cNvPr id="28" name="Google Shape;520;p11"/>
            <p:cNvSpPr/>
            <p:nvPr/>
          </p:nvSpPr>
          <p:spPr>
            <a:xfrm>
              <a:off x="1482726" y="3625850"/>
              <a:ext cx="319088" cy="277813"/>
            </a:xfrm>
            <a:custGeom>
              <a:avLst/>
              <a:gdLst/>
              <a:ahLst/>
              <a:cxnLst/>
              <a:rect l="l" t="t" r="r" b="b"/>
              <a:pathLst>
                <a:path w="120" h="104" extrusionOk="0">
                  <a:moveTo>
                    <a:pt x="108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1"/>
                    <a:pt x="3" y="26"/>
                    <a:pt x="8" y="27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8" y="100"/>
                    <a:pt x="12" y="104"/>
                    <a:pt x="16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8" y="104"/>
                    <a:pt x="112" y="100"/>
                    <a:pt x="112" y="96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7" y="26"/>
                    <a:pt x="120" y="21"/>
                    <a:pt x="120" y="16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5"/>
                    <a:pt x="115" y="0"/>
                    <a:pt x="108" y="0"/>
                  </a:cubicBezTo>
                  <a:close/>
                  <a:moveTo>
                    <a:pt x="8" y="12"/>
                  </a:moveTo>
                  <a:cubicBezTo>
                    <a:pt x="8" y="10"/>
                    <a:pt x="10" y="8"/>
                    <a:pt x="12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10" y="8"/>
                    <a:pt x="112" y="10"/>
                    <a:pt x="112" y="12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2" y="18"/>
                    <a:pt x="110" y="20"/>
                    <a:pt x="108" y="20"/>
                  </a:cubicBezTo>
                  <a:cubicBezTo>
                    <a:pt x="108" y="20"/>
                    <a:pt x="108" y="20"/>
                    <a:pt x="10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18"/>
                    <a:pt x="8" y="16"/>
                  </a:cubicBezTo>
                  <a:lnTo>
                    <a:pt x="8" y="12"/>
                  </a:lnTo>
                  <a:close/>
                  <a:moveTo>
                    <a:pt x="16" y="96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96"/>
                    <a:pt x="104" y="96"/>
                    <a:pt x="104" y="96"/>
                  </a:cubicBezTo>
                  <a:lnTo>
                    <a:pt x="16" y="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29" name="Google Shape;521;p11"/>
            <p:cNvSpPr/>
            <p:nvPr/>
          </p:nvSpPr>
          <p:spPr>
            <a:xfrm>
              <a:off x="1600201" y="3732213"/>
              <a:ext cx="84138" cy="22225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2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0" y="8"/>
                    <a:pt x="32" y="6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grpSp>
        <p:nvGrpSpPr>
          <p:cNvPr id="30" name="Google Shape;522;p11"/>
          <p:cNvGrpSpPr/>
          <p:nvPr/>
        </p:nvGrpSpPr>
        <p:grpSpPr>
          <a:xfrm>
            <a:off x="6489231" y="2843073"/>
            <a:ext cx="508480" cy="444501"/>
            <a:chOff x="9344026" y="4030663"/>
            <a:chExt cx="239713" cy="209551"/>
          </a:xfrm>
        </p:grpSpPr>
        <p:sp>
          <p:nvSpPr>
            <p:cNvPr id="31" name="Google Shape;523;p11"/>
            <p:cNvSpPr/>
            <p:nvPr/>
          </p:nvSpPr>
          <p:spPr>
            <a:xfrm>
              <a:off x="9344026" y="4030663"/>
              <a:ext cx="239713" cy="179388"/>
            </a:xfrm>
            <a:custGeom>
              <a:avLst/>
              <a:gdLst/>
              <a:ahLst/>
              <a:cxnLst/>
              <a:rect l="l" t="t" r="r" b="b"/>
              <a:pathLst>
                <a:path w="64" h="48" extrusionOk="0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32" name="Google Shape;524;p11"/>
            <p:cNvSpPr/>
            <p:nvPr/>
          </p:nvSpPr>
          <p:spPr>
            <a:xfrm>
              <a:off x="9418638" y="4105276"/>
              <a:ext cx="90488" cy="134938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28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19" y="85"/>
                  </a:lnTo>
                  <a:lnTo>
                    <a:pt x="38" y="85"/>
                  </a:lnTo>
                  <a:lnTo>
                    <a:pt x="38" y="38"/>
                  </a:lnTo>
                  <a:lnTo>
                    <a:pt x="57" y="3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grpSp>
        <p:nvGrpSpPr>
          <p:cNvPr id="33" name="Google Shape;525;p11"/>
          <p:cNvGrpSpPr/>
          <p:nvPr/>
        </p:nvGrpSpPr>
        <p:grpSpPr>
          <a:xfrm>
            <a:off x="4431797" y="3984408"/>
            <a:ext cx="508479" cy="444501"/>
            <a:chOff x="8863013" y="4030663"/>
            <a:chExt cx="239713" cy="209551"/>
          </a:xfrm>
        </p:grpSpPr>
        <p:sp>
          <p:nvSpPr>
            <p:cNvPr id="34" name="Google Shape;526;p11"/>
            <p:cNvSpPr/>
            <p:nvPr/>
          </p:nvSpPr>
          <p:spPr>
            <a:xfrm>
              <a:off x="8937626" y="4105276"/>
              <a:ext cx="90488" cy="134938"/>
            </a:xfrm>
            <a:custGeom>
              <a:avLst/>
              <a:gdLst/>
              <a:ahLst/>
              <a:cxnLst/>
              <a:rect l="l" t="t" r="r" b="b"/>
              <a:pathLst>
                <a:path w="57" h="85" extrusionOk="0">
                  <a:moveTo>
                    <a:pt x="38" y="0"/>
                  </a:moveTo>
                  <a:lnTo>
                    <a:pt x="19" y="0"/>
                  </a:lnTo>
                  <a:lnTo>
                    <a:pt x="19" y="47"/>
                  </a:lnTo>
                  <a:lnTo>
                    <a:pt x="0" y="47"/>
                  </a:lnTo>
                  <a:lnTo>
                    <a:pt x="28" y="85"/>
                  </a:lnTo>
                  <a:lnTo>
                    <a:pt x="57" y="47"/>
                  </a:lnTo>
                  <a:lnTo>
                    <a:pt x="38" y="4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  <p:sp>
          <p:nvSpPr>
            <p:cNvPr id="35" name="Google Shape;527;p11"/>
            <p:cNvSpPr/>
            <p:nvPr/>
          </p:nvSpPr>
          <p:spPr>
            <a:xfrm>
              <a:off x="8863013" y="4030663"/>
              <a:ext cx="239713" cy="179388"/>
            </a:xfrm>
            <a:custGeom>
              <a:avLst/>
              <a:gdLst/>
              <a:ahLst/>
              <a:cxnLst/>
              <a:rect l="l" t="t" r="r" b="b"/>
              <a:pathLst>
                <a:path w="64" h="48" extrusionOk="0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80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826381" y="897689"/>
            <a:ext cx="3275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1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.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Yêu</a:t>
            </a:r>
            <a:r>
              <a:rPr lang="en-US" sz="2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cầu</a:t>
            </a:r>
            <a:endParaRPr lang="en-US" sz="2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226132" y="1633397"/>
            <a:ext cx="3188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43170" y="4536289"/>
            <a:ext cx="3188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3332" y="805283"/>
            <a:ext cx="1031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defRPr/>
            </a:pPr>
            <a:r>
              <a:rPr lang="en-US" sz="28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1. YÊU CẦU</a:t>
            </a:r>
            <a:endPara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33332" y="2090675"/>
            <a:ext cx="9150151" cy="4141312"/>
            <a:chOff x="2469117" y="2612473"/>
            <a:chExt cx="7646836" cy="4141312"/>
          </a:xfrm>
        </p:grpSpPr>
        <p:sp>
          <p:nvSpPr>
            <p:cNvPr id="8" name="Shape 7"/>
            <p:cNvSpPr/>
            <p:nvPr/>
          </p:nvSpPr>
          <p:spPr>
            <a:xfrm>
              <a:off x="2469117" y="2612473"/>
              <a:ext cx="5814616" cy="3204309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chemeClr val="accent2">
                <a:lumMod val="75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Oval 8"/>
            <p:cNvSpPr/>
            <p:nvPr/>
          </p:nvSpPr>
          <p:spPr>
            <a:xfrm>
              <a:off x="3464093" y="4824087"/>
              <a:ext cx="133299" cy="13329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2469118" y="5180341"/>
              <a:ext cx="2039049" cy="926045"/>
            </a:xfrm>
            <a:custGeom>
              <a:avLst/>
              <a:gdLst>
                <a:gd name="connsiteX0" fmla="*/ 0 w 1194566"/>
                <a:gd name="connsiteY0" fmla="*/ 0 h 926045"/>
                <a:gd name="connsiteX1" fmla="*/ 1194566 w 1194566"/>
                <a:gd name="connsiteY1" fmla="*/ 0 h 926045"/>
                <a:gd name="connsiteX2" fmla="*/ 1194566 w 1194566"/>
                <a:gd name="connsiteY2" fmla="*/ 926045 h 926045"/>
                <a:gd name="connsiteX3" fmla="*/ 0 w 1194566"/>
                <a:gd name="connsiteY3" fmla="*/ 926045 h 926045"/>
                <a:gd name="connsiteX4" fmla="*/ 0 w 1194566"/>
                <a:gd name="connsiteY4" fmla="*/ 0 h 92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4566" h="926045">
                  <a:moveTo>
                    <a:pt x="0" y="0"/>
                  </a:moveTo>
                  <a:lnTo>
                    <a:pt x="1194566" y="0"/>
                  </a:lnTo>
                  <a:lnTo>
                    <a:pt x="1194566" y="926045"/>
                  </a:lnTo>
                  <a:lnTo>
                    <a:pt x="0" y="9260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633" tIns="0" rIns="0" bIns="0" numCol="1" spcCol="1270" anchor="t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Nêu được vấn đề cần bàn luận.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640716" y="3953155"/>
              <a:ext cx="240964" cy="24096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4640715" y="4348694"/>
              <a:ext cx="2870154" cy="2405091"/>
            </a:xfrm>
            <a:custGeom>
              <a:avLst/>
              <a:gdLst>
                <a:gd name="connsiteX0" fmla="*/ 0 w 1230454"/>
                <a:gd name="connsiteY0" fmla="*/ 0 h 1743144"/>
                <a:gd name="connsiteX1" fmla="*/ 1230454 w 1230454"/>
                <a:gd name="connsiteY1" fmla="*/ 0 h 1743144"/>
                <a:gd name="connsiteX2" fmla="*/ 1230454 w 1230454"/>
                <a:gd name="connsiteY2" fmla="*/ 1743144 h 1743144"/>
                <a:gd name="connsiteX3" fmla="*/ 0 w 1230454"/>
                <a:gd name="connsiteY3" fmla="*/ 1743144 h 1743144"/>
                <a:gd name="connsiteX4" fmla="*/ 0 w 1230454"/>
                <a:gd name="connsiteY4" fmla="*/ 0 h 17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0454" h="1743144">
                  <a:moveTo>
                    <a:pt x="0" y="0"/>
                  </a:moveTo>
                  <a:lnTo>
                    <a:pt x="1230454" y="0"/>
                  </a:lnTo>
                  <a:lnTo>
                    <a:pt x="1230454" y="1743144"/>
                  </a:lnTo>
                  <a:lnTo>
                    <a:pt x="0" y="17431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682" tIns="0" rIns="0" bIns="0" numCol="1" spcCol="1270" anchor="t" anchorCtr="0">
              <a:noAutofit/>
            </a:bodyPr>
            <a:lstStyle/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 bày được bản chất, phạm vi tác động của vấn đề đối với đời sống xã hội</a:t>
              </a:r>
              <a:r>
                <a:rPr kumimoji="0" lang="vi-VN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ổ </a:t>
              </a: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chức được hệ thống luận điểm chặt chẽ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55739" y="3423163"/>
              <a:ext cx="333248" cy="33324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7643417" y="3953155"/>
              <a:ext cx="2472536" cy="870932"/>
            </a:xfrm>
            <a:custGeom>
              <a:avLst/>
              <a:gdLst>
                <a:gd name="connsiteX0" fmla="*/ 0 w 2303115"/>
                <a:gd name="connsiteY0" fmla="*/ 0 h 2226994"/>
                <a:gd name="connsiteX1" fmla="*/ 2303115 w 2303115"/>
                <a:gd name="connsiteY1" fmla="*/ 0 h 2226994"/>
                <a:gd name="connsiteX2" fmla="*/ 2303115 w 2303115"/>
                <a:gd name="connsiteY2" fmla="*/ 2226994 h 2226994"/>
                <a:gd name="connsiteX3" fmla="*/ 0 w 2303115"/>
                <a:gd name="connsiteY3" fmla="*/ 2226994 h 2226994"/>
                <a:gd name="connsiteX4" fmla="*/ 0 w 2303115"/>
                <a:gd name="connsiteY4" fmla="*/ 0 h 2226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15" h="2226994">
                  <a:moveTo>
                    <a:pt x="0" y="0"/>
                  </a:moveTo>
                  <a:lnTo>
                    <a:pt x="2303115" y="0"/>
                  </a:lnTo>
                  <a:lnTo>
                    <a:pt x="2303115" y="2226994"/>
                  </a:lnTo>
                  <a:lnTo>
                    <a:pt x="0" y="22269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581" tIns="0" rIns="0" bIns="0" numCol="1" spcCol="1270" anchor="t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r>
                <a:rPr lang="en-US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được ý kiến trái chiều</a:t>
              </a:r>
              <a:endPara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314006" y="1758462"/>
            <a:ext cx="3129848" cy="1142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được các giải pháp khả thi </a:t>
            </a:r>
            <a:r>
              <a:rPr lang="en-US" dirty="0" err="1" smtClean="0"/>
              <a:t>thi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21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33332" y="805283"/>
            <a:ext cx="10310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n-US" sz="28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2. ĐỊNH HƯỚNG</a:t>
            </a:r>
            <a:endParaRPr lang="en-US" sz="2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834976" y="1325949"/>
            <a:ext cx="12030545" cy="926045"/>
          </a:xfrm>
          <a:custGeom>
            <a:avLst/>
            <a:gdLst>
              <a:gd name="connsiteX0" fmla="*/ 0 w 1194566"/>
              <a:gd name="connsiteY0" fmla="*/ 0 h 926045"/>
              <a:gd name="connsiteX1" fmla="*/ 1194566 w 1194566"/>
              <a:gd name="connsiteY1" fmla="*/ 0 h 926045"/>
              <a:gd name="connsiteX2" fmla="*/ 1194566 w 1194566"/>
              <a:gd name="connsiteY2" fmla="*/ 926045 h 926045"/>
              <a:gd name="connsiteX3" fmla="*/ 0 w 1194566"/>
              <a:gd name="connsiteY3" fmla="*/ 926045 h 926045"/>
              <a:gd name="connsiteX4" fmla="*/ 0 w 1194566"/>
              <a:gd name="connsiteY4" fmla="*/ 0 h 92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566" h="926045">
                <a:moveTo>
                  <a:pt x="0" y="0"/>
                </a:moveTo>
                <a:lnTo>
                  <a:pt x="1194566" y="0"/>
                </a:lnTo>
                <a:lnTo>
                  <a:pt x="1194566" y="926045"/>
                </a:lnTo>
                <a:lnTo>
                  <a:pt x="0" y="9260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633" tIns="0" rIns="0" bIns="0" numCol="1" spcCol="1270" anchor="t" anchorCtr="0">
            <a:noAutofit/>
          </a:bodyPr>
          <a:lstStyle/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defRPr/>
            </a:pPr>
            <a:r>
              <a:rPr kumimoji="0" lang="en-US" sz="28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noProof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142" y="3344392"/>
            <a:ext cx="1700981" cy="140038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N1: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987716" y="3344392"/>
            <a:ext cx="1" cy="351360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28211" y="3344390"/>
            <a:ext cx="30846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2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N2: 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endParaRPr lang="en-US" sz="25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353402" y="3344391"/>
            <a:ext cx="9565" cy="267765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12168" y="3344390"/>
            <a:ext cx="33794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N4: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ĐS hay </a:t>
            </a:r>
            <a:r>
              <a:rPr lang="en-US" sz="25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662109" y="3423048"/>
            <a:ext cx="12470" cy="267765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03461" y="3344390"/>
            <a:ext cx="18805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US" sz="2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N3: </a:t>
            </a:r>
            <a:r>
              <a:rPr lang="en-US" sz="25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vi-VN" sz="25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kern="1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58096" y="1888818"/>
            <a:ext cx="4584122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  <a:p>
            <a:pPr algn="ctr"/>
            <a:r>
              <a:rPr lang="en-US" sz="3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04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5" grpId="0" animBg="1"/>
      <p:bldP spid="12" grpId="0"/>
      <p:bldP spid="14" grpId="0"/>
      <p:bldP spid="16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02191" y="1113803"/>
            <a:ext cx="47124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vi-VN" sz="3000" dirty="0" smtClean="0">
                <a:latin typeface="+mj-lt"/>
              </a:rPr>
              <a:t>là </a:t>
            </a:r>
            <a:r>
              <a:rPr lang="vi-VN" sz="3000" b="1" i="1" dirty="0" smtClean="0">
                <a:latin typeface="+mj-lt"/>
              </a:rPr>
              <a:t>bộ môn nghệ thuật, </a:t>
            </a:r>
            <a:r>
              <a:rPr lang="vi-VN" sz="3000" dirty="0" smtClean="0">
                <a:latin typeface="+mj-lt"/>
              </a:rPr>
              <a:t>lấy </a:t>
            </a:r>
            <a:r>
              <a:rPr lang="vi-VN" sz="3000" b="1" i="1" dirty="0" smtClean="0">
                <a:latin typeface="+mj-lt"/>
              </a:rPr>
              <a:t>con người </a:t>
            </a:r>
            <a:r>
              <a:rPr lang="vi-VN" sz="3000" dirty="0" smtClean="0">
                <a:latin typeface="+mj-lt"/>
              </a:rPr>
              <a:t>làm đối tượng nhận thức trung tâm, lấy </a:t>
            </a:r>
            <a:r>
              <a:rPr lang="vi-VN" sz="3000" b="1" i="1" dirty="0" smtClean="0">
                <a:latin typeface="+mj-lt"/>
              </a:rPr>
              <a:t>hình tượng </a:t>
            </a:r>
            <a:r>
              <a:rPr lang="vi-VN" sz="3000" dirty="0" smtClean="0">
                <a:latin typeface="+mj-lt"/>
              </a:rPr>
              <a:t>làm phương thức biểu đạt nội dung và lấy </a:t>
            </a:r>
            <a:r>
              <a:rPr lang="vi-VN" sz="3000" b="1" i="1" dirty="0" smtClean="0">
                <a:latin typeface="+mj-lt"/>
              </a:rPr>
              <a:t>ngôn từ </a:t>
            </a:r>
            <a:r>
              <a:rPr lang="vi-VN" sz="3000" dirty="0" smtClean="0">
                <a:latin typeface="+mj-lt"/>
              </a:rPr>
              <a:t>làm chất liệu xây dựng hình tượng. </a:t>
            </a:r>
            <a:endParaRPr lang="en-US" sz="3000" kern="12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3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C8DCDA"/>
      </a:accent1>
      <a:accent2>
        <a:srgbClr val="DBE9E9"/>
      </a:accent2>
      <a:accent3>
        <a:srgbClr val="8EB1AD"/>
      </a:accent3>
      <a:accent4>
        <a:srgbClr val="F2F2F2"/>
      </a:accent4>
      <a:accent5>
        <a:srgbClr val="FFF2CB"/>
      </a:accent5>
      <a:accent6>
        <a:srgbClr val="D8D8D8"/>
      </a:accent6>
      <a:hlink>
        <a:srgbClr val="6F838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1132</Words>
  <Application>Microsoft Office PowerPoint</Application>
  <PresentationFormat>Widescreen</PresentationFormat>
  <Paragraphs>114</Paragraphs>
  <Slides>22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Barlow Condensed</vt:lpstr>
      <vt:lpstr>MS Mincho</vt:lpstr>
      <vt:lpstr>Times New Roman</vt:lpstr>
      <vt:lpstr>SimSun</vt:lpstr>
      <vt:lpstr>Barlow</vt:lpstr>
      <vt:lpstr>Barlow Semi Condensed SemiBold</vt:lpstr>
      <vt:lpstr>Calibri Light</vt:lpstr>
      <vt:lpstr>Calibri</vt:lpstr>
      <vt:lpstr>Courier New</vt:lpstr>
      <vt:lpstr>Wingdings</vt:lpstr>
      <vt:lpstr>SlidesMania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đề cụ thể với đề tài trên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176</cp:revision>
  <dcterms:modified xsi:type="dcterms:W3CDTF">2024-07-31T06:30:13Z</dcterms:modified>
</cp:coreProperties>
</file>