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  <p:sldMasterId id="2147483703" r:id="rId4"/>
    <p:sldMasterId id="2147483733" r:id="rId5"/>
    <p:sldMasterId id="2147483735" r:id="rId6"/>
  </p:sldMasterIdLst>
  <p:notesMasterIdLst>
    <p:notesMasterId r:id="rId35"/>
  </p:notesMasterIdLst>
  <p:sldIdLst>
    <p:sldId id="288" r:id="rId7"/>
    <p:sldId id="290" r:id="rId8"/>
    <p:sldId id="289" r:id="rId9"/>
    <p:sldId id="286" r:id="rId10"/>
    <p:sldId id="261" r:id="rId11"/>
    <p:sldId id="298" r:id="rId12"/>
    <p:sldId id="263" r:id="rId13"/>
    <p:sldId id="264" r:id="rId14"/>
    <p:sldId id="265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94" r:id="rId23"/>
    <p:sldId id="295" r:id="rId24"/>
    <p:sldId id="297" r:id="rId25"/>
    <p:sldId id="293" r:id="rId26"/>
    <p:sldId id="279" r:id="rId27"/>
    <p:sldId id="299" r:id="rId28"/>
    <p:sldId id="300" r:id="rId29"/>
    <p:sldId id="301" r:id="rId30"/>
    <p:sldId id="302" r:id="rId31"/>
    <p:sldId id="280" r:id="rId32"/>
    <p:sldId id="281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2A061-E10A-4CC1-A79F-D8DEBE5439B6}" type="datetimeFigureOut">
              <a:rPr lang="en-US" smtClean="0"/>
              <a:pPr/>
              <a:t>19/07/2024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6316F-49B0-48E6-9D1A-B19792F9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95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C70E0-2D0B-4D72-AA81-863F3E3923C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75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3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C70E0-2D0B-4D72-AA81-863F3E3923C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14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C70E0-2D0B-4D72-AA81-863F3E3923C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18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837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805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787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102D2DF-BC4A-43B1-B7E5-0D649298F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FDE3A19-431F-45E3-B4FD-E47BA7B1B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3525"/>
            <a:ext cx="5184475" cy="5184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C3CADB-B3CA-473F-B4B4-426CADA77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7526" y="1673526"/>
            <a:ext cx="5184475" cy="5184475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39CC87A-B8D4-4D13-89FB-6E7FA06A6D4B}"/>
              </a:ext>
            </a:extLst>
          </p:cNvPr>
          <p:cNvSpPr/>
          <p:nvPr userDrawn="1"/>
        </p:nvSpPr>
        <p:spPr>
          <a:xfrm>
            <a:off x="484175" y="378304"/>
            <a:ext cx="11223653" cy="6101395"/>
          </a:xfrm>
          <a:prstGeom prst="roundRect">
            <a:avLst>
              <a:gd name="adj" fmla="val 99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79F9862-B28E-4C76-AC6C-3469DC73DF93}"/>
              </a:ext>
            </a:extLst>
          </p:cNvPr>
          <p:cNvSpPr/>
          <p:nvPr userDrawn="1"/>
        </p:nvSpPr>
        <p:spPr>
          <a:xfrm>
            <a:off x="668942" y="575194"/>
            <a:ext cx="10854116" cy="5707615"/>
          </a:xfrm>
          <a:prstGeom prst="roundRect">
            <a:avLst>
              <a:gd name="adj" fmla="val 9903"/>
            </a:avLst>
          </a:prstGeom>
          <a:noFill/>
          <a:ln w="317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9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3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24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007" name="Google Shape;1007;p2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32" name="Google Shape;1032;p24"/>
          <p:cNvSpPr txBox="1">
            <a:spLocks noGrp="1"/>
          </p:cNvSpPr>
          <p:nvPr>
            <p:ph type="title"/>
          </p:nvPr>
        </p:nvSpPr>
        <p:spPr>
          <a:xfrm>
            <a:off x="4866900" y="3376333"/>
            <a:ext cx="5760800" cy="108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400">
                <a:solidFill>
                  <a:srgbClr val="2125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33" name="Google Shape;1033;p24"/>
          <p:cNvSpPr txBox="1">
            <a:spLocks noGrp="1"/>
          </p:cNvSpPr>
          <p:nvPr>
            <p:ph type="title" idx="2" hasCustomPrompt="1"/>
          </p:nvPr>
        </p:nvSpPr>
        <p:spPr>
          <a:xfrm>
            <a:off x="8466565" y="1334567"/>
            <a:ext cx="2161200" cy="152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34" name="Google Shape;1034;p24"/>
          <p:cNvSpPr txBox="1">
            <a:spLocks noGrp="1"/>
          </p:cNvSpPr>
          <p:nvPr>
            <p:ph type="subTitle" idx="1"/>
          </p:nvPr>
        </p:nvSpPr>
        <p:spPr>
          <a:xfrm>
            <a:off x="4866900" y="4727533"/>
            <a:ext cx="5693600" cy="71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4"/>
          <p:cNvSpPr/>
          <p:nvPr/>
        </p:nvSpPr>
        <p:spPr>
          <a:xfrm flipH="1">
            <a:off x="5647565" y="4022934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6" name="Google Shape;1036;p24"/>
          <p:cNvSpPr/>
          <p:nvPr/>
        </p:nvSpPr>
        <p:spPr>
          <a:xfrm flipH="1">
            <a:off x="6719632" y="6065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7" name="Google Shape;1037;p24"/>
          <p:cNvSpPr/>
          <p:nvPr/>
        </p:nvSpPr>
        <p:spPr>
          <a:xfrm flipH="1">
            <a:off x="10853964" y="603167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8" name="Google Shape;1038;p24"/>
          <p:cNvSpPr/>
          <p:nvPr/>
        </p:nvSpPr>
        <p:spPr>
          <a:xfrm flipH="1">
            <a:off x="903698" y="27681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9" name="Google Shape;1039;p24"/>
          <p:cNvSpPr/>
          <p:nvPr/>
        </p:nvSpPr>
        <p:spPr>
          <a:xfrm flipH="1">
            <a:off x="6268164" y="60414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0" name="Google Shape;1040;p24"/>
          <p:cNvSpPr/>
          <p:nvPr/>
        </p:nvSpPr>
        <p:spPr>
          <a:xfrm flipH="1">
            <a:off x="11468614" y="55578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1" name="Google Shape;1041;p24"/>
          <p:cNvSpPr/>
          <p:nvPr/>
        </p:nvSpPr>
        <p:spPr>
          <a:xfrm flipH="1">
            <a:off x="1247332" y="714018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42" name="Google Shape;1042;p24"/>
          <p:cNvGrpSpPr/>
          <p:nvPr/>
        </p:nvGrpSpPr>
        <p:grpSpPr>
          <a:xfrm>
            <a:off x="2645531" y="1999000"/>
            <a:ext cx="706533" cy="199133"/>
            <a:chOff x="3898800" y="2624300"/>
            <a:chExt cx="529900" cy="149350"/>
          </a:xfrm>
        </p:grpSpPr>
        <p:sp>
          <p:nvSpPr>
            <p:cNvPr id="1043" name="Google Shape;1043;p2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 flipH="1">
            <a:off x="2286431" y="6124201"/>
            <a:ext cx="775100" cy="225967"/>
            <a:chOff x="5393300" y="2420750"/>
            <a:chExt cx="581325" cy="169475"/>
          </a:xfrm>
        </p:grpSpPr>
        <p:sp>
          <p:nvSpPr>
            <p:cNvPr id="1046" name="Google Shape;1046;p2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76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5362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7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0192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959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057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160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243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9670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4434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4878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875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0752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102D2DF-BC4A-43B1-B7E5-0D649298F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FDE3A19-431F-45E3-B4FD-E47BA7B1B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3525"/>
            <a:ext cx="5184475" cy="5184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C3CADB-B3CA-473F-B4B4-426CADA77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7526" y="1673526"/>
            <a:ext cx="5184475" cy="5184475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39CC87A-B8D4-4D13-89FB-6E7FA06A6D4B}"/>
              </a:ext>
            </a:extLst>
          </p:cNvPr>
          <p:cNvSpPr/>
          <p:nvPr userDrawn="1"/>
        </p:nvSpPr>
        <p:spPr>
          <a:xfrm>
            <a:off x="484175" y="378304"/>
            <a:ext cx="11223653" cy="6101395"/>
          </a:xfrm>
          <a:prstGeom prst="roundRect">
            <a:avLst>
              <a:gd name="adj" fmla="val 99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79F9862-B28E-4C76-AC6C-3469DC73DF93}"/>
              </a:ext>
            </a:extLst>
          </p:cNvPr>
          <p:cNvSpPr/>
          <p:nvPr userDrawn="1"/>
        </p:nvSpPr>
        <p:spPr>
          <a:xfrm>
            <a:off x="668942" y="575194"/>
            <a:ext cx="10854116" cy="5707615"/>
          </a:xfrm>
          <a:prstGeom prst="roundRect">
            <a:avLst>
              <a:gd name="adj" fmla="val 9903"/>
            </a:avLst>
          </a:prstGeom>
          <a:noFill/>
          <a:ln w="317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9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3691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243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2619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4449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9084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3413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3735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20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0647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7212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9749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102D2DF-BC4A-43B1-B7E5-0D649298F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FDE3A19-431F-45E3-B4FD-E47BA7B1B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3525"/>
            <a:ext cx="5184475" cy="5184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C3CADB-B3CA-473F-B4B4-426CADA77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7526" y="1673526"/>
            <a:ext cx="5184475" cy="5184475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39CC87A-B8D4-4D13-89FB-6E7FA06A6D4B}"/>
              </a:ext>
            </a:extLst>
          </p:cNvPr>
          <p:cNvSpPr/>
          <p:nvPr userDrawn="1"/>
        </p:nvSpPr>
        <p:spPr>
          <a:xfrm>
            <a:off x="484175" y="378304"/>
            <a:ext cx="11223653" cy="6101395"/>
          </a:xfrm>
          <a:prstGeom prst="roundRect">
            <a:avLst>
              <a:gd name="adj" fmla="val 99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79F9862-B28E-4C76-AC6C-3469DC73DF93}"/>
              </a:ext>
            </a:extLst>
          </p:cNvPr>
          <p:cNvSpPr/>
          <p:nvPr userDrawn="1"/>
        </p:nvSpPr>
        <p:spPr>
          <a:xfrm>
            <a:off x="668942" y="575194"/>
            <a:ext cx="10854116" cy="5707615"/>
          </a:xfrm>
          <a:prstGeom prst="roundRect">
            <a:avLst>
              <a:gd name="adj" fmla="val 9903"/>
            </a:avLst>
          </a:prstGeom>
          <a:noFill/>
          <a:ln w="317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83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9993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24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007" name="Google Shape;1007;p2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32" name="Google Shape;1032;p24"/>
          <p:cNvSpPr txBox="1">
            <a:spLocks noGrp="1"/>
          </p:cNvSpPr>
          <p:nvPr>
            <p:ph type="title"/>
          </p:nvPr>
        </p:nvSpPr>
        <p:spPr>
          <a:xfrm>
            <a:off x="4866900" y="3376333"/>
            <a:ext cx="5760800" cy="108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400">
                <a:solidFill>
                  <a:srgbClr val="2125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33" name="Google Shape;1033;p24"/>
          <p:cNvSpPr txBox="1">
            <a:spLocks noGrp="1"/>
          </p:cNvSpPr>
          <p:nvPr>
            <p:ph type="title" idx="2" hasCustomPrompt="1"/>
          </p:nvPr>
        </p:nvSpPr>
        <p:spPr>
          <a:xfrm>
            <a:off x="8466565" y="1334567"/>
            <a:ext cx="2161200" cy="152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34" name="Google Shape;1034;p24"/>
          <p:cNvSpPr txBox="1">
            <a:spLocks noGrp="1"/>
          </p:cNvSpPr>
          <p:nvPr>
            <p:ph type="subTitle" idx="1"/>
          </p:nvPr>
        </p:nvSpPr>
        <p:spPr>
          <a:xfrm>
            <a:off x="4866900" y="4727533"/>
            <a:ext cx="5693600" cy="71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4"/>
          <p:cNvSpPr/>
          <p:nvPr/>
        </p:nvSpPr>
        <p:spPr>
          <a:xfrm flipH="1">
            <a:off x="5647565" y="4022934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6" name="Google Shape;1036;p24"/>
          <p:cNvSpPr/>
          <p:nvPr/>
        </p:nvSpPr>
        <p:spPr>
          <a:xfrm flipH="1">
            <a:off x="6719632" y="6065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7" name="Google Shape;1037;p24"/>
          <p:cNvSpPr/>
          <p:nvPr/>
        </p:nvSpPr>
        <p:spPr>
          <a:xfrm flipH="1">
            <a:off x="10853964" y="603167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8" name="Google Shape;1038;p24"/>
          <p:cNvSpPr/>
          <p:nvPr/>
        </p:nvSpPr>
        <p:spPr>
          <a:xfrm flipH="1">
            <a:off x="903698" y="27681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9" name="Google Shape;1039;p24"/>
          <p:cNvSpPr/>
          <p:nvPr/>
        </p:nvSpPr>
        <p:spPr>
          <a:xfrm flipH="1">
            <a:off x="6268164" y="60414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0" name="Google Shape;1040;p24"/>
          <p:cNvSpPr/>
          <p:nvPr/>
        </p:nvSpPr>
        <p:spPr>
          <a:xfrm flipH="1">
            <a:off x="11468614" y="55578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1" name="Google Shape;1041;p24"/>
          <p:cNvSpPr/>
          <p:nvPr/>
        </p:nvSpPr>
        <p:spPr>
          <a:xfrm flipH="1">
            <a:off x="1247332" y="714018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42" name="Google Shape;1042;p24"/>
          <p:cNvGrpSpPr/>
          <p:nvPr/>
        </p:nvGrpSpPr>
        <p:grpSpPr>
          <a:xfrm>
            <a:off x="2645531" y="1999000"/>
            <a:ext cx="706533" cy="199133"/>
            <a:chOff x="3898800" y="2624300"/>
            <a:chExt cx="529900" cy="149350"/>
          </a:xfrm>
        </p:grpSpPr>
        <p:sp>
          <p:nvSpPr>
            <p:cNvPr id="1043" name="Google Shape;1043;p2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 flipH="1">
            <a:off x="2286431" y="6124201"/>
            <a:ext cx="775100" cy="225967"/>
            <a:chOff x="5393300" y="2420750"/>
            <a:chExt cx="581325" cy="169475"/>
          </a:xfrm>
        </p:grpSpPr>
        <p:sp>
          <p:nvSpPr>
            <p:cNvPr id="1046" name="Google Shape;1046;p2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724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1760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531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9834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6669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4792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5587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53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8520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87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9752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8102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4926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102D2DF-BC4A-43B1-B7E5-0D649298F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FDE3A19-431F-45E3-B4FD-E47BA7B1B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3525"/>
            <a:ext cx="5184475" cy="5184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C3CADB-B3CA-473F-B4B4-426CADA77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7526" y="1673526"/>
            <a:ext cx="5184475" cy="5184475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39CC87A-B8D4-4D13-89FB-6E7FA06A6D4B}"/>
              </a:ext>
            </a:extLst>
          </p:cNvPr>
          <p:cNvSpPr/>
          <p:nvPr userDrawn="1"/>
        </p:nvSpPr>
        <p:spPr>
          <a:xfrm>
            <a:off x="484175" y="378304"/>
            <a:ext cx="11223653" cy="6101395"/>
          </a:xfrm>
          <a:prstGeom prst="roundRect">
            <a:avLst>
              <a:gd name="adj" fmla="val 99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79F9862-B28E-4C76-AC6C-3469DC73DF93}"/>
              </a:ext>
            </a:extLst>
          </p:cNvPr>
          <p:cNvSpPr/>
          <p:nvPr userDrawn="1"/>
        </p:nvSpPr>
        <p:spPr>
          <a:xfrm>
            <a:off x="668942" y="575194"/>
            <a:ext cx="10854116" cy="5707615"/>
          </a:xfrm>
          <a:prstGeom prst="roundRect">
            <a:avLst>
              <a:gd name="adj" fmla="val 9903"/>
            </a:avLst>
          </a:prstGeom>
          <a:noFill/>
          <a:ln w="317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0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084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24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007" name="Google Shape;1007;p2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AEC6CF">
                <a:alpha val="4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32" name="Google Shape;1032;p24"/>
          <p:cNvSpPr txBox="1">
            <a:spLocks noGrp="1"/>
          </p:cNvSpPr>
          <p:nvPr>
            <p:ph type="title"/>
          </p:nvPr>
        </p:nvSpPr>
        <p:spPr>
          <a:xfrm>
            <a:off x="4866900" y="3376333"/>
            <a:ext cx="5760800" cy="108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400">
                <a:solidFill>
                  <a:srgbClr val="2125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33" name="Google Shape;1033;p24"/>
          <p:cNvSpPr txBox="1">
            <a:spLocks noGrp="1"/>
          </p:cNvSpPr>
          <p:nvPr>
            <p:ph type="title" idx="2" hasCustomPrompt="1"/>
          </p:nvPr>
        </p:nvSpPr>
        <p:spPr>
          <a:xfrm>
            <a:off x="8466565" y="1334567"/>
            <a:ext cx="2161200" cy="152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34" name="Google Shape;1034;p24"/>
          <p:cNvSpPr txBox="1">
            <a:spLocks noGrp="1"/>
          </p:cNvSpPr>
          <p:nvPr>
            <p:ph type="subTitle" idx="1"/>
          </p:nvPr>
        </p:nvSpPr>
        <p:spPr>
          <a:xfrm>
            <a:off x="4866900" y="4727533"/>
            <a:ext cx="5693600" cy="71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4"/>
          <p:cNvSpPr/>
          <p:nvPr/>
        </p:nvSpPr>
        <p:spPr>
          <a:xfrm flipH="1">
            <a:off x="5647565" y="4022934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6" name="Google Shape;1036;p24"/>
          <p:cNvSpPr/>
          <p:nvPr/>
        </p:nvSpPr>
        <p:spPr>
          <a:xfrm flipH="1">
            <a:off x="6719632" y="6065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7" name="Google Shape;1037;p24"/>
          <p:cNvSpPr/>
          <p:nvPr/>
        </p:nvSpPr>
        <p:spPr>
          <a:xfrm flipH="1">
            <a:off x="10853964" y="603167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8" name="Google Shape;1038;p24"/>
          <p:cNvSpPr/>
          <p:nvPr/>
        </p:nvSpPr>
        <p:spPr>
          <a:xfrm flipH="1">
            <a:off x="903698" y="27681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9" name="Google Shape;1039;p24"/>
          <p:cNvSpPr/>
          <p:nvPr/>
        </p:nvSpPr>
        <p:spPr>
          <a:xfrm flipH="1">
            <a:off x="6268164" y="60414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0" name="Google Shape;1040;p24"/>
          <p:cNvSpPr/>
          <p:nvPr/>
        </p:nvSpPr>
        <p:spPr>
          <a:xfrm flipH="1">
            <a:off x="11468614" y="55578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1" name="Google Shape;1041;p24"/>
          <p:cNvSpPr/>
          <p:nvPr/>
        </p:nvSpPr>
        <p:spPr>
          <a:xfrm flipH="1">
            <a:off x="1247332" y="714018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42" name="Google Shape;1042;p24"/>
          <p:cNvGrpSpPr/>
          <p:nvPr/>
        </p:nvGrpSpPr>
        <p:grpSpPr>
          <a:xfrm>
            <a:off x="2645531" y="1999000"/>
            <a:ext cx="706533" cy="199133"/>
            <a:chOff x="3898800" y="2624300"/>
            <a:chExt cx="529900" cy="149350"/>
          </a:xfrm>
        </p:grpSpPr>
        <p:sp>
          <p:nvSpPr>
            <p:cNvPr id="1043" name="Google Shape;1043;p2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 flipH="1">
            <a:off x="2286431" y="6124201"/>
            <a:ext cx="775100" cy="225967"/>
            <a:chOff x="5393300" y="2420750"/>
            <a:chExt cx="581325" cy="169475"/>
          </a:xfrm>
        </p:grpSpPr>
        <p:sp>
          <p:nvSpPr>
            <p:cNvPr id="1046" name="Google Shape;1046;p2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148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4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96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3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4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96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3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4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96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3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2395B-93B1-4EFB-857C-0A2880633600}" type="slidenum"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664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354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11694584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5"/>
            <a:ext cx="1593851" cy="971550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3" y="804904"/>
            <a:ext cx="1714500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10033000" y="4033879"/>
            <a:ext cx="215900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11283978" y="6000750"/>
            <a:ext cx="908049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0642600" y="6407150"/>
            <a:ext cx="1422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smtClean="0">
                <a:ln>
                  <a:noFill/>
                </a:ln>
                <a:solidFill>
                  <a:srgbClr val="D7181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27" y="1801813"/>
            <a:ext cx="3867151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3860800" y="1797091"/>
            <a:ext cx="8348133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2" y="4143375"/>
            <a:ext cx="298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1331412" y="-9525"/>
            <a:ext cx="1873249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1600" y="6172200"/>
            <a:ext cx="619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066800"/>
            <a:ext cx="9144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99200" y="6553241"/>
            <a:ext cx="508000" cy="244475"/>
          </a:xfrm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204DF-D78A-4216-93D3-6DE7F524B4A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" y="6537366"/>
            <a:ext cx="2844800" cy="244475"/>
          </a:xfrm>
        </p:spPr>
        <p:txBody>
          <a:bodyPr/>
          <a:lstStyle>
            <a:lvl1pPr eaLnBrk="0" hangingPunct="0"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3DAC8-1944-43A9-80EF-A43823D8B587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6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F4771-CFBC-4A3F-A272-B6D16AC748E1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2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031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AC76-BB8A-43C8-96A8-70E50808FE53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B625C-ACA1-484A-8C0F-B7084218A657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3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5BD9B-D212-4305-B38A-BC67ED3C9CDB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3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8D7D6-174B-4F9E-B2EA-C1F1E4B71BBD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1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FB593-4419-44B9-9B33-DBA30EC03C26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0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0241B-B22F-4664-B6E0-1119B3CC3CAD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3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2930D-8945-4A6C-A9F9-02FB25DE7F65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3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64200" y="198438"/>
            <a:ext cx="60198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38"/>
            <a:ext cx="178562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E7866-C1DB-495F-880D-1E4AE01A3CA4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0" y="198438"/>
            <a:ext cx="833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112776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82373-869E-4F4B-B305-FFB91511F70A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7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lIns="45711" tIns="22855" rIns="45711" bIns="22855"/>
          <a:lstStyle>
            <a:lvl1pPr defTabSz="108839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1088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1AE0C-34D9-42F2-940A-CD21416A424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883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19/07/2024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lIns="45711" tIns="22855" rIns="45711" bIns="22855"/>
          <a:lstStyle>
            <a:lvl1pPr defTabSz="108839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r" defTabSz="1088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lIns="45711" tIns="22855" rIns="45711" bIns="22855"/>
          <a:lstStyle>
            <a:lvl1pPr defTabSz="108839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ctr" defTabSz="1088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F2359-DC9A-4C55-B06A-56494357473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10883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04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2029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772441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46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335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3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9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3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19/07/2024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0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marL="0" marR="0" lvl="0" indent="0" algn="ctr" defTabSz="913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07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50" r:id="rId2"/>
  </p:sldLayoutIdLst>
  <p:txStyles>
    <p:titleStyle>
      <a:lvl1pPr algn="ctr" defTabSz="911992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99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99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99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99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93" algn="ctr" defTabSz="91199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78" algn="ctr" defTabSz="91199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365" algn="ctr" defTabSz="91199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157" algn="ctr" defTabSz="91199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008" indent="-341008" algn="l" defTabSz="91199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96" indent="-283906" algn="l" defTabSz="91199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88" indent="-226809" algn="l" defTabSz="91199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74" indent="-226809" algn="l" defTabSz="91199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66" indent="-226809" algn="l" defTabSz="91199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09" indent="-228277" algn="l" defTabSz="9130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60" indent="-228277" algn="l" defTabSz="9130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05" indent="-228277" algn="l" defTabSz="9130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53" indent="-228277" algn="l" defTabSz="9130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0" algn="l" defTabSz="9130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96" algn="l" defTabSz="9130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42" algn="l" defTabSz="9130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91" algn="l" defTabSz="9130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35" algn="l" defTabSz="9130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85" algn="l" defTabSz="9130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32" algn="l" defTabSz="9130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80" algn="l" defTabSz="9130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75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052800" y="198438"/>
            <a:ext cx="833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Freeform 190"/>
          <p:cNvSpPr>
            <a:spLocks/>
          </p:cNvSpPr>
          <p:nvPr/>
        </p:nvSpPr>
        <p:spPr bwMode="gray">
          <a:xfrm>
            <a:off x="9144000" y="5257800"/>
            <a:ext cx="3048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68" name="Freeform 126"/>
          <p:cNvSpPr>
            <a:spLocks/>
          </p:cNvSpPr>
          <p:nvPr/>
        </p:nvSpPr>
        <p:spPr bwMode="gray">
          <a:xfrm>
            <a:off x="-16933" y="342900"/>
            <a:ext cx="8043333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69" name="Rectangle 127"/>
          <p:cNvSpPr>
            <a:spLocks noChangeArrowheads="1"/>
          </p:cNvSpPr>
          <p:nvPr/>
        </p:nvSpPr>
        <p:spPr bwMode="gray">
          <a:xfrm>
            <a:off x="9821333" y="6448425"/>
            <a:ext cx="1828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D7181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704667" y="6531016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1600" y="6505575"/>
            <a:ext cx="1117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18570-CB20-4672-9175-2F1A562E1E9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05575"/>
            <a:ext cx="254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273" name="Picture 189" descr="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219116"/>
            <a:ext cx="749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10058400" y="0"/>
            <a:ext cx="2133600" cy="2076450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11319933" y="1993900"/>
            <a:ext cx="872067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9855228" y="50800"/>
            <a:ext cx="15134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1066800"/>
            <a:ext cx="1127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5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23.png"/><Relationship Id="rId21" Type="http://schemas.openxmlformats.org/officeDocument/2006/relationships/image" Target="../media/image25.png"/><Relationship Id="rId12" Type="http://schemas.openxmlformats.org/officeDocument/2006/relationships/image" Target="../media/image20.png"/><Relationship Id="rId17" Type="http://schemas.openxmlformats.org/officeDocument/2006/relationships/image" Target="../media/image9.svg"/><Relationship Id="rId25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openxmlformats.org/officeDocument/2006/relationships/image" Target="../media/image22.pn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21.xml"/><Relationship Id="rId11" Type="http://schemas.openxmlformats.org/officeDocument/2006/relationships/image" Target="../media/image25.svg"/><Relationship Id="rId24" Type="http://schemas.openxmlformats.org/officeDocument/2006/relationships/image" Target="../media/image27.png"/><Relationship Id="rId15" Type="http://schemas.openxmlformats.org/officeDocument/2006/relationships/image" Target="../media/image29.svg"/><Relationship Id="rId23" Type="http://schemas.openxmlformats.org/officeDocument/2006/relationships/image" Target="../media/image26.png"/><Relationship Id="rId19" Type="http://schemas.openxmlformats.org/officeDocument/2006/relationships/image" Target="../media/image24.png"/><Relationship Id="rId14" Type="http://schemas.openxmlformats.org/officeDocument/2006/relationships/image" Target="../media/image21.png"/><Relationship Id="rId22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98954" y="972980"/>
            <a:ext cx="899115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soạn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W: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Mail: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hoalienthaitu800@gmail.com</a:t>
            </a:r>
            <a:endParaRPr kumimoji="0" lang="fr-FR" sz="20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SĐT 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0982062909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Người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soạn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PP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: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Nguyễn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Thị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Thuỷ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THPT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Yên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Lạc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Yên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Lạc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Vĩnh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Phúc</a:t>
            </a:r>
            <a:endParaRPr kumimoji="0" lang="fr-FR" sz="2000" i="0" u="none" strike="noStrike" cap="none" normalizeH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Mail :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muasaobang221087@gmail.com</a:t>
            </a:r>
            <a:endParaRPr kumimoji="0" lang="en-US" sz="200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SĐT :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0987263759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4"/>
            <a:ext cx="12208933" cy="141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8515" name="Group 12"/>
          <p:cNvGrpSpPr>
            <a:grpSpLocks/>
          </p:cNvGrpSpPr>
          <p:nvPr/>
        </p:nvGrpSpPr>
        <p:grpSpPr bwMode="auto">
          <a:xfrm>
            <a:off x="4294909" y="250628"/>
            <a:ext cx="3122950" cy="729430"/>
            <a:chOff x="8010143" y="1856415"/>
            <a:chExt cx="9096487" cy="1512359"/>
          </a:xfrm>
        </p:grpSpPr>
        <p:sp>
          <p:nvSpPr>
            <p:cNvPr id="14" name="Rectangle 13">
              <a:extLst/>
            </p:cNvPr>
            <p:cNvSpPr/>
            <p:nvPr/>
          </p:nvSpPr>
          <p:spPr>
            <a:xfrm>
              <a:off x="8010143" y="2220978"/>
              <a:ext cx="9096486" cy="773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ounded Rectangle 28">
              <a:extLst/>
            </p:cNvPr>
            <p:cNvSpPr/>
            <p:nvPr/>
          </p:nvSpPr>
          <p:spPr>
            <a:xfrm>
              <a:off x="8014375" y="1905000"/>
              <a:ext cx="909225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557" name="TextBox 16"/>
            <p:cNvSpPr txBox="1">
              <a:spLocks noChangeArrowheads="1"/>
            </p:cNvSpPr>
            <p:nvPr/>
          </p:nvSpPr>
          <p:spPr bwMode="auto">
            <a:xfrm>
              <a:off x="8785576" y="1856415"/>
              <a:ext cx="7480630" cy="151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67945" marR="61595" algn="just">
                <a:lnSpc>
                  <a:spcPct val="115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Yêu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cầu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3" name="Rectangle 42">
            <a:extLst/>
          </p:cNvPr>
          <p:cNvSpPr/>
          <p:nvPr/>
        </p:nvSpPr>
        <p:spPr>
          <a:xfrm>
            <a:off x="59502" y="2051478"/>
            <a:ext cx="1970040" cy="4380779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/>
          </p:cNvPr>
          <p:cNvSpPr/>
          <p:nvPr/>
        </p:nvSpPr>
        <p:spPr>
          <a:xfrm>
            <a:off x="2220229" y="2119475"/>
            <a:ext cx="2688257" cy="4352592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Diamond 76">
            <a:extLst/>
          </p:cNvPr>
          <p:cNvSpPr/>
          <p:nvPr/>
        </p:nvSpPr>
        <p:spPr>
          <a:xfrm>
            <a:off x="3394680" y="1468931"/>
            <a:ext cx="554567" cy="635001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8" name="Diamond 77">
            <a:extLst/>
          </p:cNvPr>
          <p:cNvSpPr/>
          <p:nvPr/>
        </p:nvSpPr>
        <p:spPr>
          <a:xfrm>
            <a:off x="880533" y="1408760"/>
            <a:ext cx="554567" cy="630311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Rectangle 18">
            <a:extLst/>
          </p:cNvPr>
          <p:cNvSpPr/>
          <p:nvPr/>
        </p:nvSpPr>
        <p:spPr>
          <a:xfrm>
            <a:off x="10221959" y="2155862"/>
            <a:ext cx="1970040" cy="4380779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mond 19">
            <a:extLst/>
          </p:cNvPr>
          <p:cNvSpPr/>
          <p:nvPr/>
        </p:nvSpPr>
        <p:spPr>
          <a:xfrm>
            <a:off x="10954080" y="1517272"/>
            <a:ext cx="554567" cy="630311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Futur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/>
          </p:cNvPr>
          <p:cNvSpPr/>
          <p:nvPr/>
        </p:nvSpPr>
        <p:spPr>
          <a:xfrm>
            <a:off x="5119446" y="2127675"/>
            <a:ext cx="1970040" cy="4380779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Diamond 21">
            <a:extLst/>
          </p:cNvPr>
          <p:cNvSpPr/>
          <p:nvPr/>
        </p:nvSpPr>
        <p:spPr>
          <a:xfrm>
            <a:off x="5930304" y="1531444"/>
            <a:ext cx="554567" cy="630311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Futur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/>
          </p:cNvPr>
          <p:cNvSpPr/>
          <p:nvPr/>
        </p:nvSpPr>
        <p:spPr>
          <a:xfrm>
            <a:off x="7311594" y="2155862"/>
            <a:ext cx="2688257" cy="4352592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iamond 23">
            <a:extLst/>
          </p:cNvPr>
          <p:cNvSpPr/>
          <p:nvPr/>
        </p:nvSpPr>
        <p:spPr>
          <a:xfrm>
            <a:off x="8373909" y="1488809"/>
            <a:ext cx="554567" cy="630311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Futur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1407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1250951" y="1294823"/>
            <a:ext cx="9692216" cy="4574116"/>
          </a:xfrm>
          <a:custGeom>
            <a:avLst/>
            <a:gdLst>
              <a:gd name="connsiteX0" fmla="*/ 0 w 9692640"/>
              <a:gd name="connsiteY0" fmla="*/ 0 h 4574909"/>
              <a:gd name="connsiteX1" fmla="*/ 9692640 w 9692640"/>
              <a:gd name="connsiteY1" fmla="*/ 0 h 4574909"/>
              <a:gd name="connsiteX2" fmla="*/ 9692640 w 9692640"/>
              <a:gd name="connsiteY2" fmla="*/ 4574909 h 4574909"/>
              <a:gd name="connsiteX3" fmla="*/ 0 w 9692640"/>
              <a:gd name="connsiteY3" fmla="*/ 4574909 h 4574909"/>
              <a:gd name="connsiteX4" fmla="*/ 0 w 9692640"/>
              <a:gd name="connsiteY4" fmla="*/ 3892329 h 4574909"/>
              <a:gd name="connsiteX5" fmla="*/ 149802 w 9692640"/>
              <a:gd name="connsiteY5" fmla="*/ 3884765 h 4574909"/>
              <a:gd name="connsiteX6" fmla="*/ 1591238 w 9692640"/>
              <a:gd name="connsiteY6" fmla="*/ 2287454 h 4574909"/>
              <a:gd name="connsiteX7" fmla="*/ 149802 w 9692640"/>
              <a:gd name="connsiteY7" fmla="*/ 690144 h 4574909"/>
              <a:gd name="connsiteX8" fmla="*/ 0 w 9692640"/>
              <a:gd name="connsiteY8" fmla="*/ 682579 h 457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2640" h="4574909">
                <a:moveTo>
                  <a:pt x="0" y="0"/>
                </a:moveTo>
                <a:lnTo>
                  <a:pt x="9692640" y="0"/>
                </a:lnTo>
                <a:lnTo>
                  <a:pt x="9692640" y="4574909"/>
                </a:lnTo>
                <a:lnTo>
                  <a:pt x="0" y="4574909"/>
                </a:lnTo>
                <a:lnTo>
                  <a:pt x="0" y="3892329"/>
                </a:lnTo>
                <a:lnTo>
                  <a:pt x="149802" y="3884765"/>
                </a:lnTo>
                <a:cubicBezTo>
                  <a:pt x="959435" y="3802542"/>
                  <a:pt x="1591238" y="3118781"/>
                  <a:pt x="1591238" y="2287454"/>
                </a:cubicBezTo>
                <a:cubicBezTo>
                  <a:pt x="1591238" y="1456128"/>
                  <a:pt x="959435" y="772366"/>
                  <a:pt x="149802" y="690144"/>
                </a:cubicBezTo>
                <a:lnTo>
                  <a:pt x="0" y="682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553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85" y="-438150"/>
            <a:ext cx="4193116" cy="42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822">
            <a:off x="-1386417" y="3073400"/>
            <a:ext cx="556471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2436921" y="3223684"/>
            <a:ext cx="546943" cy="523218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marL="0" marR="0" lvl="0" indent="0" algn="dist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/>
                <a:cs typeface="+mn-cs"/>
              </a:rPr>
              <a:t>II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415 Blk BT" panose="020B0802020204020303" pitchFamily="34" charset="0"/>
              <a:ea typeface="微软雅黑"/>
              <a:cs typeface="+mn-cs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1F838C53-584D-A207-13BE-EFD8CBD11337}"/>
              </a:ext>
            </a:extLst>
          </p:cNvPr>
          <p:cNvSpPr txBox="1"/>
          <p:nvPr/>
        </p:nvSpPr>
        <p:spPr>
          <a:xfrm>
            <a:off x="2623127" y="2429719"/>
            <a:ext cx="677025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 defTabSz="609630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VIẾT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44" y="2717719"/>
            <a:ext cx="3176291" cy="2316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285" y="679454"/>
            <a:ext cx="3218967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0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94" y="3581400"/>
            <a:ext cx="4381500" cy="3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1" y="-279400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1869" y="3733801"/>
            <a:ext cx="21463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3929" y="221672"/>
            <a:ext cx="7957940" cy="8033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71780" indent="-226695"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4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viết theo các bước</a:t>
            </a:r>
            <a:endParaRPr lang="en-US" sz="44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929" y="1850494"/>
            <a:ext cx="9130144" cy="30353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just"/>
            <a:r>
              <a:rPr lang="en-US" sz="40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4000" u="sng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128),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23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-30801" y="-50200"/>
            <a:ext cx="12359841" cy="69082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67841" y="1240781"/>
            <a:ext cx="11840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241" y="51126"/>
            <a:ext cx="3560595" cy="688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271780" indent="-226695" algn="just">
              <a:lnSpc>
                <a:spcPct val="150000"/>
              </a:lnSpc>
              <a:spcAft>
                <a:spcPts val="0"/>
              </a:spcAft>
            </a:pP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Chuẩn bị viết</a:t>
            </a:r>
            <a:endParaRPr lang="en-US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239" y="840547"/>
            <a:ext cx="12085759" cy="60174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just"/>
            <a:r>
              <a:rPr lang="vi-VN" sz="2800" b="1" dirty="0">
                <a:latin typeface="+mj-lt"/>
              </a:rPr>
              <a:t>- </a:t>
            </a:r>
            <a:r>
              <a:rPr lang="en-US" sz="2800" b="1" dirty="0" err="1">
                <a:latin typeface="+mj-lt"/>
              </a:rPr>
              <a:t>Dạng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bài</a:t>
            </a:r>
            <a:r>
              <a:rPr lang="en-US" sz="2800" b="1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nghị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luận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liên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quan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tuổi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trẻ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b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Xác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định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vấn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đề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nghị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luận</a:t>
            </a:r>
            <a:r>
              <a:rPr lang="en-US" sz="2800" b="1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luận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lẽ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sống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của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tuổi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trẻ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Việt</a:t>
            </a:r>
            <a:r>
              <a:rPr lang="en-US" sz="2800" b="1" i="1" dirty="0">
                <a:latin typeface="+mj-lt"/>
              </a:rPr>
              <a:t> Nam </a:t>
            </a:r>
            <a:r>
              <a:rPr lang="en-US" sz="2800" b="1" i="1" dirty="0" err="1">
                <a:latin typeface="+mj-lt"/>
              </a:rPr>
              <a:t>trong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quá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khứ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và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hiện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tại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b="1" dirty="0">
                <a:latin typeface="+mj-lt"/>
              </a:rPr>
              <a:t>- Thao </a:t>
            </a:r>
            <a:r>
              <a:rPr lang="en-US" sz="2800" b="1" dirty="0" err="1">
                <a:latin typeface="+mj-lt"/>
              </a:rPr>
              <a:t>tác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lập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luận</a:t>
            </a:r>
            <a:r>
              <a:rPr lang="en-US" sz="2800" b="1" dirty="0">
                <a:latin typeface="+mj-lt"/>
              </a:rPr>
              <a:t>: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phân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tích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chứng</a:t>
            </a:r>
            <a:r>
              <a:rPr lang="en-US" sz="2800" dirty="0">
                <a:latin typeface="+mj-lt"/>
              </a:rPr>
              <a:t> minh, </a:t>
            </a:r>
            <a:r>
              <a:rPr lang="en-US" sz="2800" dirty="0" err="1">
                <a:latin typeface="+mj-lt"/>
              </a:rPr>
              <a:t>bình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luận</a:t>
            </a:r>
            <a:r>
              <a:rPr lang="en-US" sz="2800" dirty="0">
                <a:latin typeface="+mj-lt"/>
              </a:rPr>
              <a:t>.</a:t>
            </a:r>
          </a:p>
          <a:p>
            <a:pPr lvl="0" algn="just"/>
            <a:r>
              <a:rPr lang="en-US" sz="2800" b="1" dirty="0" smtClean="0">
                <a:latin typeface="+mj-lt"/>
              </a:rPr>
              <a:t>- </a:t>
            </a:r>
            <a:r>
              <a:rPr lang="en-US" sz="2800" b="1" dirty="0" err="1" smtClean="0">
                <a:latin typeface="+mj-lt"/>
              </a:rPr>
              <a:t>Về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phạm</a:t>
            </a:r>
            <a:r>
              <a:rPr lang="en-US" sz="2800" b="1" dirty="0">
                <a:latin typeface="+mj-lt"/>
              </a:rPr>
              <a:t> vi </a:t>
            </a:r>
            <a:r>
              <a:rPr lang="en-US" sz="2800" b="1" dirty="0" err="1">
                <a:latin typeface="+mj-lt"/>
              </a:rPr>
              <a:t>dẫn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chứng</a:t>
            </a:r>
            <a:r>
              <a:rPr lang="en-US" sz="2800" b="1" dirty="0">
                <a:latin typeface="+mj-lt"/>
              </a:rPr>
              <a:t>: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+ </a:t>
            </a:r>
            <a:r>
              <a:rPr lang="en-US" sz="2800" dirty="0" err="1">
                <a:latin typeface="+mj-lt"/>
              </a:rPr>
              <a:t>Lấy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Đặng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Thùy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Trâm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Nhật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kí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Đặng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Thùy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Trâm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+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tấm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gương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ca </a:t>
            </a:r>
            <a:r>
              <a:rPr lang="en-US" sz="2800" dirty="0" err="1">
                <a:latin typeface="+mj-lt"/>
              </a:rPr>
              <a:t>ngợi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sách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báo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phương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thông</a:t>
            </a:r>
            <a:r>
              <a:rPr lang="en-US" sz="2800" dirty="0">
                <a:latin typeface="+mj-lt"/>
              </a:rPr>
              <a:t> tin </a:t>
            </a:r>
            <a:r>
              <a:rPr lang="en-US" sz="2800" dirty="0" err="1">
                <a:latin typeface="+mj-lt"/>
              </a:rPr>
              <a:t>đại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chúng</a:t>
            </a:r>
            <a:r>
              <a:rPr lang="en-US" sz="2800" dirty="0">
                <a:latin typeface="+mj-lt"/>
              </a:rPr>
              <a:t> (</a:t>
            </a:r>
            <a:r>
              <a:rPr lang="en-US" sz="2800" dirty="0" err="1">
                <a:latin typeface="+mj-lt"/>
              </a:rPr>
              <a:t>Lí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Trọng</a:t>
            </a:r>
            <a:r>
              <a:rPr lang="en-US" sz="2800" dirty="0">
                <a:latin typeface="+mj-lt"/>
              </a:rPr>
              <a:t>; </a:t>
            </a:r>
            <a:r>
              <a:rPr lang="en-US" sz="2800" dirty="0" err="1">
                <a:latin typeface="+mj-lt"/>
              </a:rPr>
              <a:t>Võ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Sáu</a:t>
            </a:r>
            <a:r>
              <a:rPr lang="en-US" sz="2800" dirty="0">
                <a:latin typeface="+mj-lt"/>
              </a:rPr>
              <a:t>; </a:t>
            </a:r>
            <a:r>
              <a:rPr lang="en-US" sz="2800" dirty="0" err="1">
                <a:latin typeface="+mj-lt"/>
              </a:rPr>
              <a:t>Nguyễn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Văn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Trỗi</a:t>
            </a:r>
            <a:r>
              <a:rPr lang="en-US" sz="2800" dirty="0">
                <a:latin typeface="+mj-lt"/>
              </a:rPr>
              <a:t>…)</a:t>
            </a:r>
          </a:p>
          <a:p>
            <a:pPr algn="just"/>
            <a:r>
              <a:rPr lang="en-US" sz="2800" dirty="0">
                <a:latin typeface="+mj-lt"/>
              </a:rPr>
              <a:t>+ </a:t>
            </a:r>
            <a:r>
              <a:rPr lang="en-US" sz="2800" dirty="0" err="1">
                <a:latin typeface="+mj-lt"/>
              </a:rPr>
              <a:t>Gương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hợp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suy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lối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thanh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niên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bối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nay</a:t>
            </a:r>
          </a:p>
          <a:p>
            <a:pPr algn="just"/>
            <a:r>
              <a:rPr lang="en-US" sz="2800" b="1" dirty="0">
                <a:latin typeface="+mj-lt"/>
              </a:rPr>
              <a:t>- Thu </a:t>
            </a:r>
            <a:r>
              <a:rPr lang="en-US" sz="2800" b="1" dirty="0" err="1">
                <a:latin typeface="+mj-lt"/>
              </a:rPr>
              <a:t>thập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tư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liệu</a:t>
            </a:r>
            <a:r>
              <a:rPr lang="en-US" sz="2800" b="1" dirty="0">
                <a:latin typeface="+mj-lt"/>
              </a:rPr>
              <a:t>: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 err="1">
                <a:latin typeface="+mj-lt"/>
              </a:rPr>
              <a:t>Tìm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, ý </a:t>
            </a:r>
            <a:r>
              <a:rPr lang="en-US" sz="2800" dirty="0" err="1">
                <a:latin typeface="+mj-lt"/>
              </a:rPr>
              <a:t>kiến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liên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luận</a:t>
            </a:r>
            <a:r>
              <a:rPr lang="en-US" sz="2800" dirty="0">
                <a:latin typeface="+mj-lt"/>
              </a:rPr>
              <a:t>. </a:t>
            </a:r>
            <a:endParaRPr lang="vi-VN" sz="2800" dirty="0">
              <a:solidFill>
                <a:prstClr val="black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70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4"/>
            <a:ext cx="12208933" cy="141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8515" name="Group 12"/>
          <p:cNvGrpSpPr>
            <a:grpSpLocks/>
          </p:cNvGrpSpPr>
          <p:nvPr/>
        </p:nvGrpSpPr>
        <p:grpSpPr bwMode="auto">
          <a:xfrm>
            <a:off x="1011466" y="155695"/>
            <a:ext cx="3284170" cy="622300"/>
            <a:chOff x="-1553827" y="1659584"/>
            <a:chExt cx="9566086" cy="1290242"/>
          </a:xfrm>
        </p:grpSpPr>
        <p:sp>
          <p:nvSpPr>
            <p:cNvPr id="14" name="Rectangle 13">
              <a:extLst/>
            </p:cNvPr>
            <p:cNvSpPr/>
            <p:nvPr/>
          </p:nvSpPr>
          <p:spPr>
            <a:xfrm>
              <a:off x="-1084228" y="1884301"/>
              <a:ext cx="9096487" cy="773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ounded Rectangle 28">
              <a:extLst/>
            </p:cNvPr>
            <p:cNvSpPr/>
            <p:nvPr/>
          </p:nvSpPr>
          <p:spPr>
            <a:xfrm>
              <a:off x="-1084228" y="1659584"/>
              <a:ext cx="909225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557" name="TextBox 16"/>
            <p:cNvSpPr txBox="1">
              <a:spLocks noChangeArrowheads="1"/>
            </p:cNvSpPr>
            <p:nvPr/>
          </p:nvSpPr>
          <p:spPr bwMode="auto">
            <a:xfrm>
              <a:off x="-1553827" y="1659584"/>
              <a:ext cx="9566084" cy="113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67945" marR="61595" lvl="0" algn="just">
                <a:lnSpc>
                  <a:spcPct val="115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ý,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lập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dàn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ý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3" name="Rectangle 42">
            <a:extLst/>
          </p:cNvPr>
          <p:cNvSpPr/>
          <p:nvPr/>
        </p:nvSpPr>
        <p:spPr>
          <a:xfrm>
            <a:off x="182033" y="2039071"/>
            <a:ext cx="2810549" cy="4380779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indent="-226695"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/>
          </p:cNvPr>
          <p:cNvSpPr/>
          <p:nvPr/>
        </p:nvSpPr>
        <p:spPr>
          <a:xfrm>
            <a:off x="3263664" y="2032651"/>
            <a:ext cx="2758445" cy="4387199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defTabSz="914377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Thùy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Trâm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Diamond 76">
            <a:extLst/>
          </p:cNvPr>
          <p:cNvSpPr/>
          <p:nvPr/>
        </p:nvSpPr>
        <p:spPr>
          <a:xfrm>
            <a:off x="4179699" y="1115669"/>
            <a:ext cx="850709" cy="927499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8" name="Diamond 77">
            <a:extLst/>
          </p:cNvPr>
          <p:cNvSpPr/>
          <p:nvPr/>
        </p:nvSpPr>
        <p:spPr>
          <a:xfrm>
            <a:off x="1011466" y="1119767"/>
            <a:ext cx="912469" cy="919304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148878" y="560965"/>
            <a:ext cx="2182213" cy="688095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271780" marR="0" lvl="0" indent="-226695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kumimoji="0" lang="en-US" sz="3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/>
          </p:cNvPr>
          <p:cNvSpPr/>
          <p:nvPr/>
        </p:nvSpPr>
        <p:spPr>
          <a:xfrm>
            <a:off x="6293191" y="2032650"/>
            <a:ext cx="2758445" cy="4387199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7945" marR="61595" lvl="0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ý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/>
          </p:cNvPr>
          <p:cNvSpPr/>
          <p:nvPr/>
        </p:nvSpPr>
        <p:spPr>
          <a:xfrm>
            <a:off x="9326941" y="2043804"/>
            <a:ext cx="2758445" cy="4387199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defTabSz="914377"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amond 20">
            <a:extLst/>
          </p:cNvPr>
          <p:cNvSpPr/>
          <p:nvPr/>
        </p:nvSpPr>
        <p:spPr>
          <a:xfrm>
            <a:off x="7216178" y="1086272"/>
            <a:ext cx="912469" cy="919304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VN-Futura" pitchFamily="2" charset="0"/>
              <a:ea typeface="+mn-ea"/>
              <a:cs typeface="+mn-cs"/>
            </a:endParaRPr>
          </a:p>
        </p:txBody>
      </p:sp>
      <p:sp>
        <p:nvSpPr>
          <p:cNvPr id="22" name="Diamond 21">
            <a:extLst/>
          </p:cNvPr>
          <p:cNvSpPr/>
          <p:nvPr/>
        </p:nvSpPr>
        <p:spPr>
          <a:xfrm>
            <a:off x="10339991" y="1119767"/>
            <a:ext cx="912469" cy="919304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VN-Futur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29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77" grpId="0" animBg="1"/>
      <p:bldP spid="78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4"/>
            <a:ext cx="12208933" cy="141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8515" name="Group 12"/>
          <p:cNvGrpSpPr>
            <a:grpSpLocks/>
          </p:cNvGrpSpPr>
          <p:nvPr/>
        </p:nvGrpSpPr>
        <p:grpSpPr bwMode="auto">
          <a:xfrm>
            <a:off x="1011466" y="155695"/>
            <a:ext cx="3284170" cy="622300"/>
            <a:chOff x="-1553827" y="1659584"/>
            <a:chExt cx="9566086" cy="1290242"/>
          </a:xfrm>
        </p:grpSpPr>
        <p:sp>
          <p:nvSpPr>
            <p:cNvPr id="14" name="Rectangle 13">
              <a:extLst/>
            </p:cNvPr>
            <p:cNvSpPr/>
            <p:nvPr/>
          </p:nvSpPr>
          <p:spPr>
            <a:xfrm>
              <a:off x="-1084228" y="1884301"/>
              <a:ext cx="9096487" cy="773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ounded Rectangle 28">
              <a:extLst/>
            </p:cNvPr>
            <p:cNvSpPr/>
            <p:nvPr/>
          </p:nvSpPr>
          <p:spPr>
            <a:xfrm>
              <a:off x="-1084228" y="1659584"/>
              <a:ext cx="909225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557" name="TextBox 16"/>
            <p:cNvSpPr txBox="1">
              <a:spLocks noChangeArrowheads="1"/>
            </p:cNvSpPr>
            <p:nvPr/>
          </p:nvSpPr>
          <p:spPr bwMode="auto">
            <a:xfrm>
              <a:off x="-1553827" y="1659584"/>
              <a:ext cx="9566084" cy="113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67945" marR="61595" lvl="0" indent="0" algn="just" defTabSz="912813" rtl="0" eaLnBrk="0" fontAlgn="auto" latinLnBrk="0" hangingPunct="0">
                <a:lnSpc>
                  <a:spcPct val="115000"/>
                </a:lnSpc>
                <a:spcBef>
                  <a:spcPts val="24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itchFamily="34" charset="0"/>
                </a:rPr>
                <a:t>b.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itchFamily="34" charset="0"/>
                </a:rPr>
                <a:t> ý,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itchFamily="34" charset="0"/>
                </a:rPr>
                <a:t>lập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itchFamily="34" charset="0"/>
                </a:rPr>
                <a:t>dàn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itchFamily="34" charset="0"/>
                </a:rPr>
                <a:t> ý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endParaRPr>
            </a:p>
          </p:txBody>
        </p:sp>
      </p:grpSp>
      <p:sp>
        <p:nvSpPr>
          <p:cNvPr id="43" name="Rectangle 42">
            <a:extLst/>
          </p:cNvPr>
          <p:cNvSpPr/>
          <p:nvPr/>
        </p:nvSpPr>
        <p:spPr>
          <a:xfrm>
            <a:off x="122453" y="1286006"/>
            <a:ext cx="11958710" cy="1568030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BÀI: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iới thiệu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nay.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67350" y="389318"/>
            <a:ext cx="2775922" cy="688095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271780" marR="0" lvl="0" indent="-22669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sz="3600" b="1" i="0" u="none" strike="noStrike" kern="1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kumimoji="0" lang="en-US" sz="36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kumimoji="0" lang="en-US" sz="3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23" y="3186545"/>
            <a:ext cx="3862243" cy="3493223"/>
          </a:xfrm>
          <a:prstGeom prst="rect">
            <a:avLst/>
          </a:prstGeom>
        </p:spPr>
      </p:pic>
      <p:sp>
        <p:nvSpPr>
          <p:cNvPr id="3" name="AutoShape 2" descr="Nhật ký chị Thùy Trâm: Lan tỏa mạnh mẽ lý tưởng cách mạng cho thế hệ trẻ -  Báo Ấp Bắc điện tử - Tin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53" y="3186545"/>
            <a:ext cx="3936134" cy="3530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102" y="3186545"/>
            <a:ext cx="3816062" cy="35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7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691" y="3284799"/>
            <a:ext cx="4381500" cy="3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21" y="-631303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52005" y="101817"/>
            <a:ext cx="2775922" cy="688095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271780" marR="0" lvl="0" indent="-22669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sz="3600" b="1" i="0" u="none" strike="noStrike" kern="1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kumimoji="0" lang="en-US" sz="36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kumimoji="0" lang="en-US" sz="3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005" y="976844"/>
            <a:ext cx="10925298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BÀI:</a:t>
            </a:r>
          </a:p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buSzPts val="14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141" y="81231"/>
            <a:ext cx="4150497" cy="141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20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989" y="-579846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52005" y="101817"/>
            <a:ext cx="2775922" cy="688095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271780" marR="0" lvl="0" indent="-22669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sz="3600" b="1" i="0" u="none" strike="noStrike" kern="1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kumimoji="0" lang="en-US" sz="36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kumimoji="0" lang="en-US" sz="3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220" y="960390"/>
            <a:ext cx="11901450" cy="611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BÀI:</a:t>
            </a:r>
          </a:p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d/c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nay: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30" y="101817"/>
            <a:ext cx="2821115" cy="1748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537" y="4862659"/>
            <a:ext cx="3730305" cy="1890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774" y="28874"/>
            <a:ext cx="3038764" cy="18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70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37" y="-619034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52005" y="101817"/>
            <a:ext cx="2775922" cy="688095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271780" marR="0" lvl="0" indent="-22669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sz="3600" b="1" i="0" u="none" strike="noStrike" kern="1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kumimoji="0" lang="en-US" sz="36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kumimoji="0" lang="en-US" sz="3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005" y="1327357"/>
            <a:ext cx="7555741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BÀI:</a:t>
            </a:r>
          </a:p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niềm tin và cơ hội để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ruyền sức mạnh, nghị lực để vượt lên hoàn cảnh.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một xã hội tốt đẹp, có văn hóa, có sức sống, năng động, trẻ trung, sáng tạo.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nhẽo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30" y="101817"/>
            <a:ext cx="2821115" cy="1748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746" y="1923438"/>
            <a:ext cx="4904509" cy="4295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091" y="28874"/>
            <a:ext cx="3038764" cy="18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50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65" y="3285445"/>
            <a:ext cx="4381500" cy="3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65" y="-782470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577469" y="142741"/>
            <a:ext cx="2775922" cy="688095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271780" marR="0" lvl="0" indent="-2266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sz="3600" b="1" i="0" u="none" strike="noStrike" kern="1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kumimoji="0" lang="en-US" sz="36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kumimoji="0" lang="en-US" sz="3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989" y="616859"/>
            <a:ext cx="11283577" cy="572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20000"/>
              </a:lnSpc>
              <a:buSzPts val="1400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BÀI:</a:t>
            </a:r>
          </a:p>
          <a:p>
            <a:pPr algn="just" fontAlgn="base">
              <a:lnSpc>
                <a:spcPct val="12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BÀI:</a:t>
            </a:r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51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 txBox="1">
            <a:spLocks noGrp="1"/>
          </p:cNvSpPr>
          <p:nvPr>
            <p:ph type="ctrTitle"/>
          </p:nvPr>
        </p:nvSpPr>
        <p:spPr>
          <a:xfrm>
            <a:off x="1450109" y="590019"/>
            <a:ext cx="9180946" cy="204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en-C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NGHỊ LUẬN VỀ MỘT VẤN ĐỀ CÓ LIÊN QUAN ĐẾN TUỔI TRẺ</a:t>
            </a: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Google Shape;407;p41"/>
          <p:cNvSpPr txBox="1">
            <a:spLocks noGrp="1"/>
          </p:cNvSpPr>
          <p:nvPr>
            <p:ph type="subTitle" idx="1"/>
          </p:nvPr>
        </p:nvSpPr>
        <p:spPr>
          <a:xfrm>
            <a:off x="3140364" y="92365"/>
            <a:ext cx="4323672" cy="65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hông báo tổ chức chuyên đề &quot;Giữ gìn sự trong sáng của tiếng Việt trong  thời đại toàn cầu hoá&quot;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30" name="Picture 6" descr="Chùm ảnh: Tuổi trẻ Việt Nam hôm nay nguyện vững bước dưới ngọn cờ vinh  quang của Đ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2493818"/>
            <a:ext cx="113792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4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0"/>
      <p:bldP spid="4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94" y="3581400"/>
            <a:ext cx="4381500" cy="3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1" y="-279400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3274" y="134652"/>
            <a:ext cx="2775526" cy="6650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91440" marR="0" lvl="0" indent="-22669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928" y="945045"/>
            <a:ext cx="11204631" cy="16805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81952" y="3581400"/>
            <a:ext cx="5070764" cy="12259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945"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TG: 15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Khái Niệm Động Não Hiệu Quả Với Nhóm Trên Bàn Thảo Luận Ý Tưởng Cùng Nhau  Vector Hình minh họa Sẵn có - Tải xuống Hình ảnh Ngay bây giờ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3" y="2771008"/>
            <a:ext cx="3154216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90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-30801" y="-50200"/>
            <a:ext cx="12359841" cy="69082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67841" y="1240781"/>
            <a:ext cx="11840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792" y="46664"/>
            <a:ext cx="4097511" cy="688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271780" marR="0" lvl="0" indent="-22669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kumimoji="0" lang="en-US" sz="2800" b="1" i="0" u="none" strike="noStrike" kern="1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kumimoji="0" lang="en-US" sz="2800" b="1" i="0" u="none" strike="noStrike" kern="1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1949"/>
              </p:ext>
            </p:extLst>
          </p:nvPr>
        </p:nvGraphicFramePr>
        <p:xfrm>
          <a:off x="121791" y="831623"/>
          <a:ext cx="12070209" cy="5692923"/>
        </p:xfrm>
        <a:graphic>
          <a:graphicData uri="http://schemas.openxmlformats.org/drawingml/2006/table">
            <a:tbl>
              <a:tblPr firstRow="1" firstCol="1" bandRow="1"/>
              <a:tblGrid>
                <a:gridCol w="1596460">
                  <a:extLst>
                    <a:ext uri="{9D8B030D-6E8A-4147-A177-3AD203B41FA5}">
                      <a16:colId xmlns:a16="http://schemas.microsoft.com/office/drawing/2014/main" val="3887329450"/>
                    </a:ext>
                  </a:extLst>
                </a:gridCol>
                <a:gridCol w="8812590">
                  <a:extLst>
                    <a:ext uri="{9D8B030D-6E8A-4147-A177-3AD203B41FA5}">
                      <a16:colId xmlns:a16="http://schemas.microsoft.com/office/drawing/2014/main" val="2520569863"/>
                    </a:ext>
                  </a:extLst>
                </a:gridCol>
                <a:gridCol w="863427">
                  <a:extLst>
                    <a:ext uri="{9D8B030D-6E8A-4147-A177-3AD203B41FA5}">
                      <a16:colId xmlns:a16="http://schemas.microsoft.com/office/drawing/2014/main" val="1860458484"/>
                    </a:ext>
                  </a:extLst>
                </a:gridCol>
                <a:gridCol w="797732">
                  <a:extLst>
                    <a:ext uri="{9D8B030D-6E8A-4147-A177-3AD203B41FA5}">
                      <a16:colId xmlns:a16="http://schemas.microsoft.com/office/drawing/2014/main" val="1464833448"/>
                    </a:ext>
                  </a:extLst>
                </a:gridCol>
              </a:tblGrid>
              <a:tr h="361465">
                <a:tc gridSpan="2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2266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CĐ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7223"/>
                  </a:ext>
                </a:extLst>
              </a:tr>
              <a:tr h="524375">
                <a:tc>
                  <a:txBody>
                    <a:bodyPr/>
                    <a:lstStyle/>
                    <a:p>
                      <a:pPr marL="2882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-22669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2456"/>
                  </a:ext>
                </a:extLst>
              </a:tr>
              <a:tr h="493842">
                <a:tc rowSpan="4">
                  <a:txBody>
                    <a:bodyPr/>
                    <a:lstStyle/>
                    <a:p>
                      <a:pPr marL="19812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812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812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Thân </a:t>
                      </a:r>
                      <a:r>
                        <a:rPr lang="vi-VN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" indent="-22669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56772"/>
                  </a:ext>
                </a:extLst>
              </a:tr>
              <a:tr h="7258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10414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nay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47792"/>
                  </a:ext>
                </a:extLst>
              </a:tr>
              <a:tr h="717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" indent="2032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582323"/>
                  </a:ext>
                </a:extLst>
              </a:tr>
              <a:tr h="637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" indent="2032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24914"/>
                  </a:ext>
                </a:extLst>
              </a:tr>
              <a:tr h="718807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KB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" indent="-226695"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57909"/>
                  </a:ext>
                </a:extLst>
              </a:tr>
              <a:tr h="359551">
                <a:tc rowSpan="4"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Kĩ năng, trình </a:t>
                      </a:r>
                      <a:r>
                        <a:rPr lang="vi-VN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 diễn </a:t>
                      </a:r>
                      <a:r>
                        <a:rPr lang="vi-VN" sz="20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-226695"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vi-VN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Sắp </a:t>
                      </a:r>
                      <a:r>
                        <a:rPr lang="vi-VN" sz="2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xếp luận điểm, lí lẽ và bằng chứng hợp lí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50739"/>
                  </a:ext>
                </a:extLst>
              </a:tr>
              <a:tr h="359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 luận chặt chẽ, trình bày mạch lạc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94650"/>
                  </a:ext>
                </a:extLst>
              </a:tr>
              <a:tr h="361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Đảm bảo chính tả, dùng từ và diễn đạt.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62631"/>
                  </a:ext>
                </a:extLst>
              </a:tr>
              <a:tr h="432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 dụng các từ ngữ, câu văn để liên kết các luận điểm, bằng chứng, lí lẽ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8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839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-30801" y="-50200"/>
            <a:ext cx="12359841" cy="69082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67841" y="1240781"/>
            <a:ext cx="11840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9063" y="0"/>
            <a:ext cx="8268788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714500" algn="l"/>
              </a:tabLst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95739"/>
              </p:ext>
            </p:extLst>
          </p:nvPr>
        </p:nvGraphicFramePr>
        <p:xfrm>
          <a:off x="91440" y="599509"/>
          <a:ext cx="12100560" cy="6048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4377">
                  <a:extLst>
                    <a:ext uri="{9D8B030D-6E8A-4147-A177-3AD203B41FA5}">
                      <a16:colId xmlns:a16="http://schemas.microsoft.com/office/drawing/2014/main" val="453757173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1317023988"/>
                    </a:ext>
                  </a:extLst>
                </a:gridCol>
                <a:gridCol w="3683726">
                  <a:extLst>
                    <a:ext uri="{9D8B030D-6E8A-4147-A177-3AD203B41FA5}">
                      <a16:colId xmlns:a16="http://schemas.microsoft.com/office/drawing/2014/main" val="840629029"/>
                    </a:ext>
                  </a:extLst>
                </a:gridCol>
                <a:gridCol w="2917371">
                  <a:extLst>
                    <a:ext uri="{9D8B030D-6E8A-4147-A177-3AD203B41FA5}">
                      <a16:colId xmlns:a16="http://schemas.microsoft.com/office/drawing/2014/main" val="1189408639"/>
                    </a:ext>
                  </a:extLst>
                </a:gridCol>
              </a:tblGrid>
              <a:tr h="639519"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3922626539"/>
                  </a:ext>
                </a:extLst>
              </a:tr>
              <a:tr h="639519"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 đủ 3 phần, trình bày rõ ràng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3882563088"/>
                  </a:ext>
                </a:extLst>
              </a:tr>
              <a:tr h="959278"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</a:p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 lẽ đầy đủ, lập luận thuyết phục.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4155234161"/>
                  </a:ext>
                </a:extLst>
              </a:tr>
              <a:tr h="639519"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1748531844"/>
                  </a:ext>
                </a:extLst>
              </a:tr>
              <a:tr h="618415"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có giọng điệu riêng.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 đáo, có giọng điệu riêng.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2115603312"/>
                  </a:ext>
                </a:extLst>
              </a:tr>
              <a:tr h="639519"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chính tả, ngữ pháp, diễn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 nhiều lỗi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1072224528"/>
                  </a:ext>
                </a:extLst>
              </a:tr>
              <a:tr h="639519"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 gridSpan="3"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……………………………………………………..</a:t>
                      </a:r>
                    </a:p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3346"/>
                  </a:ext>
                </a:extLst>
              </a:tr>
              <a:tr h="639519"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 gridSpan="3">
                  <a:txBody>
                    <a:bodyPr/>
                    <a:lstStyle/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……………………………………………………..</a:t>
                      </a:r>
                    </a:p>
                    <a:p>
                      <a:pPr marL="0" marR="914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28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466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88" y="3030070"/>
            <a:ext cx="4381500" cy="3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567" y="-316318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35266" y="147013"/>
            <a:ext cx="9075385" cy="8033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71780" indent="-226695" algn="just">
              <a:lnSpc>
                <a:spcPct val="150000"/>
              </a:lnSpc>
              <a:spcAft>
                <a:spcPts val="0"/>
              </a:spcAft>
            </a:pP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Thao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493" y="1413714"/>
            <a:ext cx="10763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 algn="just"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37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94" y="3581400"/>
            <a:ext cx="4381500" cy="3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1" y="-279400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3929" y="221672"/>
            <a:ext cx="11633198" cy="8033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71780" indent="-226695"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4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4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4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Thao </a:t>
            </a:r>
            <a:r>
              <a:rPr lang="en-US" sz="4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44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795" y="1321717"/>
            <a:ext cx="11165708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 algn="just"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5466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0" y="3194241"/>
            <a:ext cx="4381500" cy="3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20" y="-135708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47883" y="61381"/>
            <a:ext cx="9127636" cy="8033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71780" indent="-226695" algn="just">
              <a:lnSpc>
                <a:spcPct val="150000"/>
              </a:lnSpc>
              <a:spcAft>
                <a:spcPts val="0"/>
              </a:spcAft>
            </a:pP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Thao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426" y="1061840"/>
            <a:ext cx="102265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Ba)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859" y="2785255"/>
            <a:ext cx="10344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386840" algn="l"/>
              </a:tabLst>
            </a:pP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HS </a:t>
            </a:r>
            <a:r>
              <a:rPr lang="en-US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làm</a:t>
            </a: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việc</a:t>
            </a: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</a:t>
            </a: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7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1386840" algn="l"/>
              </a:tabLst>
            </a:pP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Dãy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1,2: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giải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thích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nghĩa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nhan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Quyết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định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khó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khăn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nhất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(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Võ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Nguyên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Giáp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endParaRPr lang="en-US" sz="2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1386840" algn="l"/>
              </a:tabLst>
            </a:pP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Dãy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3,4: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giải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Khúc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tráng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nhà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giàn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(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Xuân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Ba)</a:t>
            </a:r>
            <a:endParaRPr lang="en-US" sz="2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49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1111253" y="936626"/>
            <a:ext cx="9692216" cy="4574116"/>
          </a:xfrm>
          <a:custGeom>
            <a:avLst/>
            <a:gdLst>
              <a:gd name="connsiteX0" fmla="*/ 0 w 9692640"/>
              <a:gd name="connsiteY0" fmla="*/ 0 h 4574909"/>
              <a:gd name="connsiteX1" fmla="*/ 9692640 w 9692640"/>
              <a:gd name="connsiteY1" fmla="*/ 0 h 4574909"/>
              <a:gd name="connsiteX2" fmla="*/ 9692640 w 9692640"/>
              <a:gd name="connsiteY2" fmla="*/ 4574909 h 4574909"/>
              <a:gd name="connsiteX3" fmla="*/ 0 w 9692640"/>
              <a:gd name="connsiteY3" fmla="*/ 4574909 h 4574909"/>
              <a:gd name="connsiteX4" fmla="*/ 0 w 9692640"/>
              <a:gd name="connsiteY4" fmla="*/ 3892329 h 4574909"/>
              <a:gd name="connsiteX5" fmla="*/ 149802 w 9692640"/>
              <a:gd name="connsiteY5" fmla="*/ 3884765 h 4574909"/>
              <a:gd name="connsiteX6" fmla="*/ 1591238 w 9692640"/>
              <a:gd name="connsiteY6" fmla="*/ 2287454 h 4574909"/>
              <a:gd name="connsiteX7" fmla="*/ 149802 w 9692640"/>
              <a:gd name="connsiteY7" fmla="*/ 690144 h 4574909"/>
              <a:gd name="connsiteX8" fmla="*/ 0 w 9692640"/>
              <a:gd name="connsiteY8" fmla="*/ 682579 h 457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2640" h="4574909">
                <a:moveTo>
                  <a:pt x="0" y="0"/>
                </a:moveTo>
                <a:lnTo>
                  <a:pt x="9692640" y="0"/>
                </a:lnTo>
                <a:lnTo>
                  <a:pt x="9692640" y="4574909"/>
                </a:lnTo>
                <a:lnTo>
                  <a:pt x="0" y="4574909"/>
                </a:lnTo>
                <a:lnTo>
                  <a:pt x="0" y="3892329"/>
                </a:lnTo>
                <a:lnTo>
                  <a:pt x="149802" y="3884765"/>
                </a:lnTo>
                <a:cubicBezTo>
                  <a:pt x="959435" y="3802542"/>
                  <a:pt x="1591238" y="3118781"/>
                  <a:pt x="1591238" y="2287454"/>
                </a:cubicBezTo>
                <a:cubicBezTo>
                  <a:pt x="1591238" y="1456128"/>
                  <a:pt x="959435" y="772366"/>
                  <a:pt x="149802" y="690144"/>
                </a:cubicBezTo>
                <a:lnTo>
                  <a:pt x="0" y="682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553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85" y="-438150"/>
            <a:ext cx="4193116" cy="42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822">
            <a:off x="-1386417" y="3073400"/>
            <a:ext cx="556471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2436921" y="3223684"/>
            <a:ext cx="546943" cy="523218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marL="0" marR="0" lvl="0" indent="0" algn="dist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/>
                <a:cs typeface="+mn-cs"/>
              </a:rPr>
              <a:t>II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415 Blk BT" panose="020B0802020204020303" pitchFamily="34" charset="0"/>
              <a:ea typeface="微软雅黑"/>
              <a:cs typeface="+mn-cs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1F838C53-584D-A207-13BE-EFD8CBD11337}"/>
              </a:ext>
            </a:extLst>
          </p:cNvPr>
          <p:cNvSpPr txBox="1"/>
          <p:nvPr/>
        </p:nvSpPr>
        <p:spPr>
          <a:xfrm>
            <a:off x="2956631" y="2429719"/>
            <a:ext cx="7846838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defTabSz="609630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44" y="2717719"/>
            <a:ext cx="3176291" cy="2316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285" y="679454"/>
            <a:ext cx="3218967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35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4"/>
            <a:ext cx="12208933" cy="141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/>
          </p:cNvPr>
          <p:cNvSpPr/>
          <p:nvPr/>
        </p:nvSpPr>
        <p:spPr>
          <a:xfrm>
            <a:off x="182032" y="1526515"/>
            <a:ext cx="5775423" cy="4893335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ý.</a:t>
            </a:r>
          </a:p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7945"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>
            <a:extLst/>
          </p:cNvPr>
          <p:cNvSpPr/>
          <p:nvPr/>
        </p:nvSpPr>
        <p:spPr>
          <a:xfrm>
            <a:off x="6174848" y="1526515"/>
            <a:ext cx="5943262" cy="4893335"/>
          </a:xfrm>
          <a:prstGeom prst="rect">
            <a:avLst/>
          </a:prstGeom>
          <a:solidFill>
            <a:srgbClr val="FFFBDB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tabLst>
                <a:tab pos="672465" algn="l"/>
              </a:tabLs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sửa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672465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Diamond 76">
            <a:extLst/>
          </p:cNvPr>
          <p:cNvSpPr/>
          <p:nvPr/>
        </p:nvSpPr>
        <p:spPr>
          <a:xfrm>
            <a:off x="6174847" y="240879"/>
            <a:ext cx="850709" cy="927499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8" name="Diamond 77">
            <a:extLst/>
          </p:cNvPr>
          <p:cNvSpPr/>
          <p:nvPr/>
        </p:nvSpPr>
        <p:spPr>
          <a:xfrm>
            <a:off x="64656" y="-1"/>
            <a:ext cx="1029846" cy="1034473"/>
          </a:xfrm>
          <a:prstGeom prst="diamond">
            <a:avLst/>
          </a:prstGeom>
          <a:solidFill>
            <a:schemeClr val="accent2"/>
          </a:solidFill>
          <a:ln w="28575">
            <a:solidFill>
              <a:srgbClr val="FFF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Futur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77242" y="173187"/>
            <a:ext cx="4780213" cy="1062885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271780" lvl="0" indent="-226695" algn="just"/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04431" y="328624"/>
            <a:ext cx="4385606" cy="75201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271780" lvl="0" indent="-226695" algn="just">
              <a:lnSpc>
                <a:spcPct val="150000"/>
              </a:lnSpc>
            </a:pPr>
            <a:r>
              <a:rPr lang="en-US" sz="36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24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77" grpId="0" animBg="1"/>
      <p:bldP spid="78" grpId="0" animBg="1"/>
      <p:bldP spid="19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7420" y="-3224420"/>
            <a:ext cx="13306839" cy="1330683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36800" y="1804643"/>
            <a:ext cx="7651016" cy="2083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pc="13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TRONG BÀI HỌC SAU!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8041" y="2006600"/>
            <a:ext cx="2052451" cy="46075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69808" y="3076392"/>
            <a:ext cx="1064764" cy="29878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54496" y="5494223"/>
            <a:ext cx="1503557" cy="14762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28186" y="4764661"/>
            <a:ext cx="1398117" cy="7295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90780">
            <a:off x="6381996" y="433813"/>
            <a:ext cx="6074196" cy="13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57420" y="-3175000"/>
            <a:ext cx="13306839" cy="133068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5238">
            <a:off x="-338149" y="301767"/>
            <a:ext cx="6074196" cy="13142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525965" y="3316166"/>
            <a:ext cx="2666035" cy="35418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93648" y="1803401"/>
            <a:ext cx="9770414" cy="2083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pc="105" dirty="0">
                <a:solidFill>
                  <a:srgbClr val="333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spc="105" dirty="0">
                <a:solidFill>
                  <a:srgbClr val="333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BÀI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22035059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4"/>
          <p:cNvSpPr txBox="1">
            <a:spLocks noChangeArrowheads="1"/>
          </p:cNvSpPr>
          <p:nvPr/>
        </p:nvSpPr>
        <p:spPr bwMode="gray">
          <a:xfrm>
            <a:off x="2678545" y="370405"/>
            <a:ext cx="4950691" cy="18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121871" tIns="60935" rIns="121871" bIns="6093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5334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94" y="3581400"/>
            <a:ext cx="4381500" cy="3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1" y="-279400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1869" y="3733801"/>
            <a:ext cx="21463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4368" y="2032213"/>
            <a:ext cx="8213994" cy="3266863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23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94" y="3581400"/>
            <a:ext cx="4381500" cy="3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37" y="-279400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1869" y="3733801"/>
            <a:ext cx="21463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7186" y="131330"/>
            <a:ext cx="8213994" cy="1180761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tabLst>
                <a:tab pos="90170" algn="l"/>
                <a:tab pos="180340" algn="l"/>
              </a:tabLst>
            </a:pPr>
            <a:r>
              <a:rPr lang="en-US" sz="4000" b="1" kern="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Các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tác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phẩm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en-US" sz="4000" b="1" kern="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ctr">
              <a:tabLst>
                <a:tab pos="90170" algn="l"/>
                <a:tab pos="180340" algn="l"/>
              </a:tabLst>
            </a:pPr>
            <a:r>
              <a:rPr lang="en-US" sz="4000" b="1" kern="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4,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Ngữ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văn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12</a:t>
            </a:r>
            <a:endParaRPr kumimoji="0" lang="en-US" sz="40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2" name="AutoShape 2" descr="Phân Tích Bài Thơ Sóng Xuân Quỳnh Chi Tiết Và đặc Sắc Nhất | Lessonopo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Văn tế nghĩa sĩ Cần Giuộc | Kiến thức Wiki | Fand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Văn tế nghĩa sĩ Cần Giuộc | Kiến thức Wiki | Fand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Phân tích Văn tế nghĩa sĩ Cần Giuộc của Nguyễn Đình Chiểu - Bạn Cần Biế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49202"/>
            <a:ext cx="3599007" cy="23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Việt Bắc - Suối nguồn thi c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Việt Bắc - Suối nguồn thi c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Việt Bắc - Suối nguồn thi c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4" descr="BLOG CHUYÊN VĂN - - “Việt Bắc là một trong những bài thơ hay của nhà thơ Tố  Hữu. Tình thơ tha thiết, điệu thơ êm ái, là một khúc trữ tìn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BLOG CHUYÊN VĂN - - “Việt Bắc là một trong những bài thơ hay của nhà thơ Tố  Hữu. Tình thơ tha thiết, điệu thơ êm ái, là một khúc trữ tìn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8" descr="BLOG CHUYÊN VĂN - - “Việt Bắc là một trong những bài thơ hay của nhà thơ Tố  Hữu. Tình thơ tha thiết, điệu thơ êm ái, là một khúc trữ tình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0" descr="Tây Tiến - Vẻ đẹp thiên nhiên và hình tượng người lính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2" descr="Tây Tiến - Vẻ đẹp thiên nhiên và hình tượng người lính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74" y="4097655"/>
            <a:ext cx="3685308" cy="26661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8974" y="4097655"/>
            <a:ext cx="3825062" cy="25987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181" y="1649202"/>
            <a:ext cx="3823855" cy="233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32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94" y="3581400"/>
            <a:ext cx="4381500" cy="3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37" y="-279400"/>
            <a:ext cx="4194175" cy="42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1869" y="3733801"/>
            <a:ext cx="21463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Phân Tích Bài Thơ Sóng Xuân Quỳnh Chi Tiết Và đặc Sắc Nhất | Lessonopo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Văn tế nghĩa sĩ Cần Giuộc | Kiến thức Wiki | Fand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Văn tế nghĩa sĩ Cần Giuộc | Kiến thức Wiki | Fand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Việt Bắc - Suối nguồn thi c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Việt Bắc - Suối nguồn thi c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Việt Bắc - Suối nguồn thi c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4" descr="BLOG CHUYÊN VĂN - - “Việt Bắc là một trong những bài thơ hay của nhà thơ Tố  Hữu. Tình thơ tha thiết, điệu thơ êm ái, là một khúc trữ tìn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BLOG CHUYÊN VĂN - - “Việt Bắc là một trong những bài thơ hay của nhà thơ Tố  Hữu. Tình thơ tha thiết, điệu thơ êm ái, là một khúc trữ tìn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8" descr="BLOG CHUYÊN VĂN - - “Việt Bắc là một trong những bài thơ hay của nhà thơ Tố  Hữu. Tình thơ tha thiết, điệu thơ êm ái, là một khúc trữ tình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0" descr="Tây Tiến - Vẻ đẹp thiên nhiên và hình tượng người lính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2" descr="Tây Tiến - Vẻ đẹp thiên nhiên và hình tượng người lính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Google Shape;1015;p46">
            <a:extLst>
              <a:ext uri="{FF2B5EF4-FFF2-40B4-BE49-F238E27FC236}">
                <a16:creationId xmlns:a16="http://schemas.microsoft.com/office/drawing/2014/main" id="{F6CFE823-4045-401D-B7AD-AECE49C884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1712" y="617536"/>
            <a:ext cx="4577526" cy="5681663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2701473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 rot="-631056">
            <a:off x="-744148" y="402429"/>
            <a:ext cx="7818352" cy="0"/>
          </a:xfrm>
          <a:prstGeom prst="line">
            <a:avLst/>
          </a:prstGeom>
          <a:ln w="47625" cap="flat">
            <a:solidFill>
              <a:srgbClr val="FCCEB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0CBE5A-F53A-D470-8414-D7291690F38C}"/>
              </a:ext>
            </a:extLst>
          </p:cNvPr>
          <p:cNvGrpSpPr/>
          <p:nvPr/>
        </p:nvGrpSpPr>
        <p:grpSpPr>
          <a:xfrm>
            <a:off x="656381" y="223452"/>
            <a:ext cx="4424624" cy="2909402"/>
            <a:chOff x="1731596" y="838700"/>
            <a:chExt cx="6636936" cy="436410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-252427">
              <a:off x="1731596" y="1475776"/>
              <a:ext cx="6636936" cy="3727027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-252427">
              <a:off x="1932683" y="1588698"/>
              <a:ext cx="6234761" cy="350118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2659301" flipH="1">
              <a:off x="2470464" y="1319307"/>
              <a:ext cx="789641" cy="92208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720782">
              <a:off x="7137261" y="3502989"/>
              <a:ext cx="615445" cy="77281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2659301" flipH="1">
              <a:off x="6213176" y="838700"/>
              <a:ext cx="936841" cy="1093976"/>
            </a:xfrm>
            <a:prstGeom prst="rect">
              <a:avLst/>
            </a:prstGeom>
          </p:spPr>
        </p:pic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E70C5966-A3C8-84E5-041D-B85CF62B6A73}"/>
                </a:ext>
              </a:extLst>
            </p:cNvPr>
            <p:cNvSpPr txBox="1"/>
            <p:nvPr/>
          </p:nvSpPr>
          <p:spPr>
            <a:xfrm rot="21258395">
              <a:off x="2079628" y="2130455"/>
              <a:ext cx="5643393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400"/>
                </a:lnSpc>
              </a:pPr>
              <a:r>
                <a:rPr lang="en-US" sz="4800" b="1" dirty="0">
                  <a:solidFill>
                    <a:srgbClr val="F692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BÀI HỌC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CDE0CC-60EB-8F7F-8ED1-5CDFC3B0A39D}"/>
              </a:ext>
            </a:extLst>
          </p:cNvPr>
          <p:cNvGrpSpPr/>
          <p:nvPr/>
        </p:nvGrpSpPr>
        <p:grpSpPr>
          <a:xfrm>
            <a:off x="4641718" y="2446535"/>
            <a:ext cx="3939373" cy="3383717"/>
            <a:chOff x="7740820" y="4965745"/>
            <a:chExt cx="4681310" cy="50755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BD68F6-57BC-0EEE-980C-5C5F2D677427}"/>
                </a:ext>
              </a:extLst>
            </p:cNvPr>
            <p:cNvGrpSpPr/>
            <p:nvPr/>
          </p:nvGrpSpPr>
          <p:grpSpPr>
            <a:xfrm>
              <a:off x="7740821" y="4965745"/>
              <a:ext cx="4681309" cy="5075575"/>
              <a:chOff x="7740821" y="4965745"/>
              <a:chExt cx="4681309" cy="5075575"/>
            </a:xfrm>
          </p:grpSpPr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740821" y="5186930"/>
                <a:ext cx="4681309" cy="4854390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007175" y="4965745"/>
                <a:ext cx="635051" cy="85398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105990-AC0A-E7D0-5FB6-31AEB76DAC5B}"/>
                </a:ext>
              </a:extLst>
            </p:cNvPr>
            <p:cNvSpPr txBox="1"/>
            <p:nvPr/>
          </p:nvSpPr>
          <p:spPr>
            <a:xfrm>
              <a:off x="7740820" y="6929003"/>
              <a:ext cx="4681308" cy="1028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C9CEF1-ABDC-DA00-1B3B-7FDE9E56A045}"/>
              </a:ext>
            </a:extLst>
          </p:cNvPr>
          <p:cNvGrpSpPr/>
          <p:nvPr/>
        </p:nvGrpSpPr>
        <p:grpSpPr>
          <a:xfrm>
            <a:off x="8958262" y="1213944"/>
            <a:ext cx="3006779" cy="3389445"/>
            <a:chOff x="12749131" y="466239"/>
            <a:chExt cx="4510169" cy="508416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2749131" y="696017"/>
              <a:ext cx="4510169" cy="485439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4929914" y="466239"/>
              <a:ext cx="635051" cy="85398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D2FB3D-416F-62FC-4879-19270EC482DB}"/>
                </a:ext>
              </a:extLst>
            </p:cNvPr>
            <p:cNvSpPr txBox="1"/>
            <p:nvPr/>
          </p:nvSpPr>
          <p:spPr>
            <a:xfrm>
              <a:off x="13320861" y="2362976"/>
              <a:ext cx="3438000" cy="1028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CF753DD-FE45-C2AA-E8A3-DAD1494EB291}"/>
              </a:ext>
            </a:extLst>
          </p:cNvPr>
          <p:cNvGrpSpPr/>
          <p:nvPr/>
        </p:nvGrpSpPr>
        <p:grpSpPr>
          <a:xfrm>
            <a:off x="116582" y="3236589"/>
            <a:ext cx="4317996" cy="3389445"/>
            <a:chOff x="12749131" y="466239"/>
            <a:chExt cx="4510169" cy="5084168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DD24924D-87C2-33F5-2BE4-E9380CB9D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2749131" y="696017"/>
              <a:ext cx="4510169" cy="4854390"/>
            </a:xfrm>
            <a:prstGeom prst="rect">
              <a:avLst/>
            </a:prstGeom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7FE9DBF7-ABAF-44F1-A69A-EB23934D1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4929914" y="466239"/>
              <a:ext cx="635051" cy="85398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5A64A6-25E4-4170-AAF8-B8288F7E5205}"/>
                </a:ext>
              </a:extLst>
            </p:cNvPr>
            <p:cNvSpPr txBox="1"/>
            <p:nvPr/>
          </p:nvSpPr>
          <p:spPr>
            <a:xfrm>
              <a:off x="12965490" y="1663344"/>
              <a:ext cx="4060316" cy="2930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endPara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09630">
                <a:lnSpc>
                  <a:spcPct val="150000"/>
                </a:lnSpc>
              </a:pP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691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1250951" y="1276351"/>
            <a:ext cx="9692216" cy="4574116"/>
          </a:xfrm>
          <a:custGeom>
            <a:avLst/>
            <a:gdLst>
              <a:gd name="connsiteX0" fmla="*/ 0 w 9692640"/>
              <a:gd name="connsiteY0" fmla="*/ 0 h 4574909"/>
              <a:gd name="connsiteX1" fmla="*/ 9692640 w 9692640"/>
              <a:gd name="connsiteY1" fmla="*/ 0 h 4574909"/>
              <a:gd name="connsiteX2" fmla="*/ 9692640 w 9692640"/>
              <a:gd name="connsiteY2" fmla="*/ 4574909 h 4574909"/>
              <a:gd name="connsiteX3" fmla="*/ 0 w 9692640"/>
              <a:gd name="connsiteY3" fmla="*/ 4574909 h 4574909"/>
              <a:gd name="connsiteX4" fmla="*/ 0 w 9692640"/>
              <a:gd name="connsiteY4" fmla="*/ 3892329 h 4574909"/>
              <a:gd name="connsiteX5" fmla="*/ 149802 w 9692640"/>
              <a:gd name="connsiteY5" fmla="*/ 3884765 h 4574909"/>
              <a:gd name="connsiteX6" fmla="*/ 1591238 w 9692640"/>
              <a:gd name="connsiteY6" fmla="*/ 2287454 h 4574909"/>
              <a:gd name="connsiteX7" fmla="*/ 149802 w 9692640"/>
              <a:gd name="connsiteY7" fmla="*/ 690144 h 4574909"/>
              <a:gd name="connsiteX8" fmla="*/ 0 w 9692640"/>
              <a:gd name="connsiteY8" fmla="*/ 682579 h 457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2640" h="4574909">
                <a:moveTo>
                  <a:pt x="0" y="0"/>
                </a:moveTo>
                <a:lnTo>
                  <a:pt x="9692640" y="0"/>
                </a:lnTo>
                <a:lnTo>
                  <a:pt x="9692640" y="4574909"/>
                </a:lnTo>
                <a:lnTo>
                  <a:pt x="0" y="4574909"/>
                </a:lnTo>
                <a:lnTo>
                  <a:pt x="0" y="3892329"/>
                </a:lnTo>
                <a:lnTo>
                  <a:pt x="149802" y="3884765"/>
                </a:lnTo>
                <a:cubicBezTo>
                  <a:pt x="959435" y="3802542"/>
                  <a:pt x="1591238" y="3118781"/>
                  <a:pt x="1591238" y="2287454"/>
                </a:cubicBezTo>
                <a:cubicBezTo>
                  <a:pt x="1591238" y="1456128"/>
                  <a:pt x="959435" y="772366"/>
                  <a:pt x="149802" y="690144"/>
                </a:cubicBezTo>
                <a:lnTo>
                  <a:pt x="0" y="682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423">
              <a:defRPr/>
            </a:pPr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6553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85" y="-438150"/>
            <a:ext cx="4193116" cy="42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822">
            <a:off x="-1386417" y="3073400"/>
            <a:ext cx="556471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2436921" y="3223684"/>
            <a:ext cx="546943" cy="523218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dist" defTabSz="685817">
              <a:defRPr/>
            </a:pPr>
            <a:r>
              <a:rPr lang="en-US" altLang="zh-CN" sz="2800" spc="600">
                <a:solidFill>
                  <a:prstClr val="white"/>
                </a:solidFill>
                <a:latin typeface="Geometr415 Blk BT" panose="020B0802020204020303" pitchFamily="34" charset="0"/>
                <a:ea typeface="微软雅黑"/>
              </a:rPr>
              <a:t>II</a:t>
            </a:r>
            <a:endParaRPr lang="zh-CN" altLang="en-US" sz="2800" spc="600" dirty="0">
              <a:solidFill>
                <a:prstClr val="white"/>
              </a:solidFill>
              <a:latin typeface="Geometr415 Blk BT" panose="020B0802020204020303" pitchFamily="34" charset="0"/>
              <a:ea typeface="微软雅黑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1F838C53-584D-A207-13BE-EFD8CBD11337}"/>
              </a:ext>
            </a:extLst>
          </p:cNvPr>
          <p:cNvSpPr txBox="1"/>
          <p:nvPr/>
        </p:nvSpPr>
        <p:spPr>
          <a:xfrm>
            <a:off x="2956631" y="2429719"/>
            <a:ext cx="6547587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246" y="2732477"/>
            <a:ext cx="3176291" cy="2316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082" y="624229"/>
            <a:ext cx="3218967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8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9215E15-9CFB-46FB-8DCB-7668E8784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84" y="6458094"/>
            <a:ext cx="1549206" cy="2285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2C9443-1470-171B-600D-13B4C1B8C8CD}"/>
              </a:ext>
            </a:extLst>
          </p:cNvPr>
          <p:cNvSpPr txBox="1"/>
          <p:nvPr/>
        </p:nvSpPr>
        <p:spPr>
          <a:xfrm>
            <a:off x="739998" y="1010085"/>
            <a:ext cx="10460182" cy="50119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C46112-357F-5192-845D-ECDC990764A9}"/>
              </a:ext>
            </a:extLst>
          </p:cNvPr>
          <p:cNvSpPr txBox="1"/>
          <p:nvPr/>
        </p:nvSpPr>
        <p:spPr>
          <a:xfrm>
            <a:off x="831438" y="356086"/>
            <a:ext cx="6106884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902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2087</Words>
  <Application>Microsoft Office PowerPoint</Application>
  <PresentationFormat>Widescreen</PresentationFormat>
  <Paragraphs>217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微软雅黑</vt:lpstr>
      <vt:lpstr>宋体</vt:lpstr>
      <vt:lpstr>Arial</vt:lpstr>
      <vt:lpstr>Arial Black</vt:lpstr>
      <vt:lpstr>Calibri</vt:lpstr>
      <vt:lpstr>等线</vt:lpstr>
      <vt:lpstr>Geometr415 Blk BT</vt:lpstr>
      <vt:lpstr>MS Mincho</vt:lpstr>
      <vt:lpstr>SVN-Futura</vt:lpstr>
      <vt:lpstr>Times New Roman</vt:lpstr>
      <vt:lpstr>Trebuchet MS</vt:lpstr>
      <vt:lpstr>Wingdings</vt:lpstr>
      <vt:lpstr>Yu Mincho</vt:lpstr>
      <vt:lpstr>1_Office Theme</vt:lpstr>
      <vt:lpstr>Office Theme</vt:lpstr>
      <vt:lpstr>2_Office Theme</vt:lpstr>
      <vt:lpstr>3_Office Theme</vt:lpstr>
      <vt:lpstr>5_Office Theme</vt:lpstr>
      <vt:lpstr>2_295TGp_education_light_ani</vt:lpstr>
      <vt:lpstr>PowerPoint Presentation</vt:lpstr>
      <vt:lpstr>VIẾT BÀI NGHỊ LUẬN VỀ MỘT VẤN ĐỀ CÓ LIÊN QUAN ĐẾN TUỔI TRẺ</vt:lpstr>
      <vt:lpstr>PowerPoint Presentation</vt:lpstr>
      <vt:lpstr>PowerPoint Presentation</vt:lpstr>
      <vt:lpstr>PowerPoint Presentation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User</cp:lastModifiedBy>
  <cp:revision>154</cp:revision>
  <dcterms:created xsi:type="dcterms:W3CDTF">2023-07-31T08:30:45Z</dcterms:created>
  <dcterms:modified xsi:type="dcterms:W3CDTF">2024-07-19T13:15:09Z</dcterms:modified>
</cp:coreProperties>
</file>