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75" r:id="rId2"/>
    <p:sldId id="277" r:id="rId3"/>
    <p:sldId id="278" r:id="rId4"/>
    <p:sldId id="279" r:id="rId5"/>
    <p:sldId id="280" r:id="rId6"/>
    <p:sldId id="281" r:id="rId7"/>
    <p:sldId id="285" r:id="rId8"/>
    <p:sldId id="286" r:id="rId9"/>
    <p:sldId id="258" r:id="rId10"/>
    <p:sldId id="287" r:id="rId11"/>
    <p:sldId id="282" r:id="rId12"/>
    <p:sldId id="288" r:id="rId13"/>
    <p:sldId id="284" r:id="rId14"/>
    <p:sldId id="274" r:id="rId15"/>
  </p:sldIdLst>
  <p:sldSz cx="18288000" cy="10287000"/>
  <p:notesSz cx="6858000" cy="9144000"/>
  <p:defaultTextStyle>
    <a:defPPr>
      <a:defRPr lang="en-GB"/>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autoAdjust="0"/>
    <p:restoredTop sz="94622" autoAdjust="0"/>
  </p:normalViewPr>
  <p:slideViewPr>
    <p:cSldViewPr>
      <p:cViewPr varScale="1">
        <p:scale>
          <a:sx n="49" d="100"/>
          <a:sy n="49" d="100"/>
        </p:scale>
        <p:origin x="576"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7054815A-0EAB-413C-89ED-1551B86DC9DF}" type="datetimeFigureOut">
              <a:rPr lang="en-US"/>
              <a:pPr>
                <a:defRPr/>
              </a:pPr>
              <a:t>5/8/2024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9E62DFA-E540-42F6-8701-E680A92C2D9E}" type="slidenum">
              <a:rPr lang="en-US"/>
              <a:pPr>
                <a:defRPr/>
              </a:pPr>
              <a:t>‹#›</a:t>
            </a:fld>
            <a:endParaRPr lang="en-US"/>
          </a:p>
        </p:txBody>
      </p:sp>
    </p:spTree>
    <p:extLst>
      <p:ext uri="{BB962C8B-B14F-4D97-AF65-F5344CB8AC3E}">
        <p14:creationId xmlns:p14="http://schemas.microsoft.com/office/powerpoint/2010/main" val="3544414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5EE661C-D75A-45EC-B4AB-491924531079}" type="datetimeFigureOut">
              <a:rPr lang="en-US"/>
              <a:pPr>
                <a:defRPr/>
              </a:pPr>
              <a:t>5/8/2024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9FF5DA6-85E0-4D3D-ADE5-B42C96071027}" type="slidenum">
              <a:rPr lang="en-US"/>
              <a:pPr>
                <a:defRPr/>
              </a:pPr>
              <a:t>‹#›</a:t>
            </a:fld>
            <a:endParaRPr lang="en-US"/>
          </a:p>
        </p:txBody>
      </p:sp>
    </p:spTree>
    <p:extLst>
      <p:ext uri="{BB962C8B-B14F-4D97-AF65-F5344CB8AC3E}">
        <p14:creationId xmlns:p14="http://schemas.microsoft.com/office/powerpoint/2010/main" val="3944593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2E145F3-0A54-4AD4-8E0E-14AEA293C91C}" type="datetimeFigureOut">
              <a:rPr lang="en-US"/>
              <a:pPr>
                <a:defRPr/>
              </a:pPr>
              <a:t>5/8/2024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229D92C-FF2E-4ACA-95E9-EA86BA11CFA1}" type="slidenum">
              <a:rPr lang="en-US"/>
              <a:pPr>
                <a:defRPr/>
              </a:pPr>
              <a:t>‹#›</a:t>
            </a:fld>
            <a:endParaRPr lang="en-US"/>
          </a:p>
        </p:txBody>
      </p:sp>
    </p:spTree>
    <p:extLst>
      <p:ext uri="{BB962C8B-B14F-4D97-AF65-F5344CB8AC3E}">
        <p14:creationId xmlns:p14="http://schemas.microsoft.com/office/powerpoint/2010/main" val="3887432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9847BC9-B7D4-42F1-BB28-25E54DE7B8F7}" type="datetimeFigureOut">
              <a:rPr lang="en-US"/>
              <a:pPr>
                <a:defRPr/>
              </a:pPr>
              <a:t>5/8/2024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FA23A65-67E7-4E6B-BD5C-A613E3AB2F7C}" type="slidenum">
              <a:rPr lang="en-US"/>
              <a:pPr>
                <a:defRPr/>
              </a:pPr>
              <a:t>‹#›</a:t>
            </a:fld>
            <a:endParaRPr lang="en-US"/>
          </a:p>
        </p:txBody>
      </p:sp>
    </p:spTree>
    <p:extLst>
      <p:ext uri="{BB962C8B-B14F-4D97-AF65-F5344CB8AC3E}">
        <p14:creationId xmlns:p14="http://schemas.microsoft.com/office/powerpoint/2010/main" val="2378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pPr>
              <a:defRPr/>
            </a:pPr>
            <a:fld id="{91446FC2-B6DE-4A83-AAD0-5A255FFDB893}" type="datetimeFigureOut">
              <a:rPr lang="en-US"/>
              <a:pPr>
                <a:defRPr/>
              </a:pPr>
              <a:t>5/8/2024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633BA75-39E5-40E4-8630-1A229958B32B}" type="slidenum">
              <a:rPr lang="en-US"/>
              <a:pPr>
                <a:defRPr/>
              </a:pPr>
              <a:t>‹#›</a:t>
            </a:fld>
            <a:endParaRPr lang="en-US"/>
          </a:p>
        </p:txBody>
      </p:sp>
    </p:spTree>
    <p:extLst>
      <p:ext uri="{BB962C8B-B14F-4D97-AF65-F5344CB8AC3E}">
        <p14:creationId xmlns:p14="http://schemas.microsoft.com/office/powerpoint/2010/main" val="27545267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8814DBC9-DECB-4998-A9F8-2F0C42AFCF0F}" type="datetimeFigureOut">
              <a:rPr lang="en-US"/>
              <a:pPr>
                <a:defRPr/>
              </a:pPr>
              <a:t>5/8/2024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F7DEE01-27A4-484E-9C44-382174C873AF}" type="slidenum">
              <a:rPr lang="en-US"/>
              <a:pPr>
                <a:defRPr/>
              </a:pPr>
              <a:t>‹#›</a:t>
            </a:fld>
            <a:endParaRPr lang="en-US"/>
          </a:p>
        </p:txBody>
      </p:sp>
    </p:spTree>
    <p:extLst>
      <p:ext uri="{BB962C8B-B14F-4D97-AF65-F5344CB8AC3E}">
        <p14:creationId xmlns:p14="http://schemas.microsoft.com/office/powerpoint/2010/main" val="2863000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CCA43DDE-C7C1-4C60-B418-73A7B8C25EC2}" type="datetimeFigureOut">
              <a:rPr lang="en-US"/>
              <a:pPr>
                <a:defRPr/>
              </a:pPr>
              <a:t>5/8/2024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35A982A3-88FF-4905-BB14-4CC224CBDBEA}" type="slidenum">
              <a:rPr lang="en-US"/>
              <a:pPr>
                <a:defRPr/>
              </a:pPr>
              <a:t>‹#›</a:t>
            </a:fld>
            <a:endParaRPr lang="en-US"/>
          </a:p>
        </p:txBody>
      </p:sp>
    </p:spTree>
    <p:extLst>
      <p:ext uri="{BB962C8B-B14F-4D97-AF65-F5344CB8AC3E}">
        <p14:creationId xmlns:p14="http://schemas.microsoft.com/office/powerpoint/2010/main" val="623978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0A430C56-B228-45D5-95D0-8A107F2B27FE}" type="datetimeFigureOut">
              <a:rPr lang="en-US"/>
              <a:pPr>
                <a:defRPr/>
              </a:pPr>
              <a:t>5/8/2024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19FE1507-BCD5-469C-AC65-80DA0BCC3646}" type="slidenum">
              <a:rPr lang="en-US"/>
              <a:pPr>
                <a:defRPr/>
              </a:pPr>
              <a:t>‹#›</a:t>
            </a:fld>
            <a:endParaRPr lang="en-US"/>
          </a:p>
        </p:txBody>
      </p:sp>
    </p:spTree>
    <p:extLst>
      <p:ext uri="{BB962C8B-B14F-4D97-AF65-F5344CB8AC3E}">
        <p14:creationId xmlns:p14="http://schemas.microsoft.com/office/powerpoint/2010/main" val="3887213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9E835B5-3B7D-486D-8EA7-9B4C8DE38FA7}" type="datetimeFigureOut">
              <a:rPr lang="en-US"/>
              <a:pPr>
                <a:defRPr/>
              </a:pPr>
              <a:t>5/8/2024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415F908D-30A0-4B6A-8F3E-908D93A1C0AB}" type="slidenum">
              <a:rPr lang="en-US"/>
              <a:pPr>
                <a:defRPr/>
              </a:pPr>
              <a:t>‹#›</a:t>
            </a:fld>
            <a:endParaRPr lang="en-US"/>
          </a:p>
        </p:txBody>
      </p:sp>
    </p:spTree>
    <p:extLst>
      <p:ext uri="{BB962C8B-B14F-4D97-AF65-F5344CB8AC3E}">
        <p14:creationId xmlns:p14="http://schemas.microsoft.com/office/powerpoint/2010/main" val="29642924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pPr>
              <a:defRPr/>
            </a:pPr>
            <a:fld id="{3F59F750-298E-4C0E-AC91-6127107EE0F3}" type="datetimeFigureOut">
              <a:rPr lang="en-US"/>
              <a:pPr>
                <a:defRPr/>
              </a:pPr>
              <a:t>5/8/2024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37EB802-9279-4C80-8A5B-8018206236BC}" type="slidenum">
              <a:rPr lang="en-US"/>
              <a:pPr>
                <a:defRPr/>
              </a:pPr>
              <a:t>‹#›</a:t>
            </a:fld>
            <a:endParaRPr lang="en-US"/>
          </a:p>
        </p:txBody>
      </p:sp>
    </p:spTree>
    <p:extLst>
      <p:ext uri="{BB962C8B-B14F-4D97-AF65-F5344CB8AC3E}">
        <p14:creationId xmlns:p14="http://schemas.microsoft.com/office/powerpoint/2010/main" val="21880329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pPr>
              <a:defRPr/>
            </a:pPr>
            <a:fld id="{84C5A344-908C-4A36-A237-43B7BBB58A48}" type="datetimeFigureOut">
              <a:rPr lang="en-US"/>
              <a:pPr>
                <a:defRPr/>
              </a:pPr>
              <a:t>5/8/2024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42F42A4-C9AA-47AB-AEEA-725FD4571CAB}" type="slidenum">
              <a:rPr lang="en-US"/>
              <a:pPr>
                <a:defRPr/>
              </a:pPr>
              <a:t>‹#›</a:t>
            </a:fld>
            <a:endParaRPr lang="en-US"/>
          </a:p>
        </p:txBody>
      </p:sp>
    </p:spTree>
    <p:extLst>
      <p:ext uri="{BB962C8B-B14F-4D97-AF65-F5344CB8AC3E}">
        <p14:creationId xmlns:p14="http://schemas.microsoft.com/office/powerpoint/2010/main" val="3827546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smtClean="0">
                <a:solidFill>
                  <a:schemeClr val="tx1">
                    <a:tint val="75000"/>
                  </a:schemeClr>
                </a:solidFill>
                <a:latin typeface="+mn-lt"/>
              </a:defRPr>
            </a:lvl1pPr>
          </a:lstStyle>
          <a:p>
            <a:pPr>
              <a:defRPr/>
            </a:pPr>
            <a:fld id="{584A93D3-A075-4ABA-89FE-EAF9AC6C99F9}" type="datetimeFigureOut">
              <a:rPr lang="en-US"/>
              <a:pPr>
                <a:defRPr/>
              </a:pPr>
              <a:t>5/8/2024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eaLnBrk="1" fontAlgn="auto" hangingPunct="1">
              <a:spcBef>
                <a:spcPts val="0"/>
              </a:spcBef>
              <a:spcAft>
                <a:spcPts val="0"/>
              </a:spcAft>
              <a:defRPr sz="1200" smtClean="0">
                <a:solidFill>
                  <a:schemeClr val="tx1">
                    <a:tint val="75000"/>
                  </a:schemeClr>
                </a:solidFill>
                <a:latin typeface="+mn-lt"/>
              </a:defRPr>
            </a:lvl1pPr>
          </a:lstStyle>
          <a:p>
            <a:pPr>
              <a:defRPr/>
            </a:pPr>
            <a:fld id="{4691100A-A14A-49B4-BCBF-2385437160A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anose="020F0502020204030204" pitchFamily="34" charset="0"/>
        </a:defRPr>
      </a:lvl2pPr>
      <a:lvl3pPr algn="ctr" rtl="0" eaLnBrk="1" fontAlgn="base" hangingPunct="1">
        <a:spcBef>
          <a:spcPct val="0"/>
        </a:spcBef>
        <a:spcAft>
          <a:spcPct val="0"/>
        </a:spcAft>
        <a:defRPr sz="4400">
          <a:solidFill>
            <a:schemeClr val="tx1"/>
          </a:solidFill>
          <a:latin typeface="Calibri" panose="020F0502020204030204" pitchFamily="34" charset="0"/>
        </a:defRPr>
      </a:lvl3pPr>
      <a:lvl4pPr algn="ctr" rtl="0" eaLnBrk="1" fontAlgn="base" hangingPunct="1">
        <a:spcBef>
          <a:spcPct val="0"/>
        </a:spcBef>
        <a:spcAft>
          <a:spcPct val="0"/>
        </a:spcAft>
        <a:defRPr sz="4400">
          <a:solidFill>
            <a:schemeClr val="tx1"/>
          </a:solidFill>
          <a:latin typeface="Calibri" panose="020F0502020204030204" pitchFamily="34" charset="0"/>
        </a:defRPr>
      </a:lvl4pPr>
      <a:lvl5pPr algn="ctr" rtl="0" eaLnBrk="1" fontAlgn="base" hangingPunct="1">
        <a:spcBef>
          <a:spcPct val="0"/>
        </a:spcBef>
        <a:spcAft>
          <a:spcPct val="0"/>
        </a:spcAft>
        <a:defRPr sz="4400">
          <a:solidFill>
            <a:schemeClr val="tx1"/>
          </a:solidFill>
          <a:latin typeface="Calibri" panose="020F0502020204030204" pitchFamily="34" charset="0"/>
        </a:defRPr>
      </a:lvl5pPr>
      <a:lvl6pPr marL="457200" algn="ctr" rtl="0" eaLnBrk="1" fontAlgn="base" hangingPunct="1">
        <a:spcBef>
          <a:spcPct val="0"/>
        </a:spcBef>
        <a:spcAft>
          <a:spcPct val="0"/>
        </a:spcAft>
        <a:defRPr sz="4400">
          <a:solidFill>
            <a:schemeClr val="tx1"/>
          </a:solidFill>
          <a:latin typeface="Calibri" panose="020F0502020204030204" pitchFamily="34" charset="0"/>
        </a:defRPr>
      </a:lvl6pPr>
      <a:lvl7pPr marL="914400" algn="ctr" rtl="0" eaLnBrk="1" fontAlgn="base" hangingPunct="1">
        <a:spcBef>
          <a:spcPct val="0"/>
        </a:spcBef>
        <a:spcAft>
          <a:spcPct val="0"/>
        </a:spcAft>
        <a:defRPr sz="4400">
          <a:solidFill>
            <a:schemeClr val="tx1"/>
          </a:solidFill>
          <a:latin typeface="Calibri" panose="020F0502020204030204" pitchFamily="34" charset="0"/>
        </a:defRPr>
      </a:lvl7pPr>
      <a:lvl8pPr marL="1371600" algn="ctr" rtl="0" eaLnBrk="1" fontAlgn="base" hangingPunct="1">
        <a:spcBef>
          <a:spcPct val="0"/>
        </a:spcBef>
        <a:spcAft>
          <a:spcPct val="0"/>
        </a:spcAft>
        <a:defRPr sz="4400">
          <a:solidFill>
            <a:schemeClr val="tx1"/>
          </a:solidFill>
          <a:latin typeface="Calibri" panose="020F0502020204030204" pitchFamily="34" charset="0"/>
        </a:defRPr>
      </a:lvl8pPr>
      <a:lvl9pPr marL="1828800" algn="ctr" rtl="0" eaLnBrk="1" fontAlgn="base" hangingPunct="1">
        <a:spcBef>
          <a:spcPct val="0"/>
        </a:spcBef>
        <a:spcAft>
          <a:spcPct val="0"/>
        </a:spcAft>
        <a:defRPr sz="4400">
          <a:solidFill>
            <a:schemeClr val="tx1"/>
          </a:solidFill>
          <a:latin typeface="Calibri" panose="020F0502020204030204"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B4A6A1"/>
        </a:soli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1028700" y="420688"/>
            <a:ext cx="15970250" cy="9445625"/>
            <a:chOff x="0" y="0"/>
            <a:chExt cx="4206219" cy="2487627"/>
          </a:xfrm>
        </p:grpSpPr>
        <p:sp>
          <p:nvSpPr>
            <p:cNvPr id="2068" name="Freeform 3"/>
            <p:cNvSpPr>
              <a:spLocks/>
            </p:cNvSpPr>
            <p:nvPr/>
          </p:nvSpPr>
          <p:spPr bwMode="auto">
            <a:xfrm>
              <a:off x="0" y="0"/>
              <a:ext cx="4206219" cy="2487627"/>
            </a:xfrm>
            <a:custGeom>
              <a:avLst/>
              <a:gdLst>
                <a:gd name="T0" fmla="*/ 24723 w 4206219"/>
                <a:gd name="T1" fmla="*/ 0 h 2487627"/>
                <a:gd name="T2" fmla="*/ 4181496 w 4206219"/>
                <a:gd name="T3" fmla="*/ 0 h 2487627"/>
                <a:gd name="T4" fmla="*/ 4198978 w 4206219"/>
                <a:gd name="T5" fmla="*/ 7241 h 2487627"/>
                <a:gd name="T6" fmla="*/ 4206219 w 4206219"/>
                <a:gd name="T7" fmla="*/ 24723 h 2487627"/>
                <a:gd name="T8" fmla="*/ 4206219 w 4206219"/>
                <a:gd name="T9" fmla="*/ 2462904 h 2487627"/>
                <a:gd name="T10" fmla="*/ 4198978 w 4206219"/>
                <a:gd name="T11" fmla="*/ 2480386 h 2487627"/>
                <a:gd name="T12" fmla="*/ 4181496 w 4206219"/>
                <a:gd name="T13" fmla="*/ 2487627 h 2487627"/>
                <a:gd name="T14" fmla="*/ 24723 w 4206219"/>
                <a:gd name="T15" fmla="*/ 2487627 h 2487627"/>
                <a:gd name="T16" fmla="*/ 7241 w 4206219"/>
                <a:gd name="T17" fmla="*/ 2480386 h 2487627"/>
                <a:gd name="T18" fmla="*/ 0 w 4206219"/>
                <a:gd name="T19" fmla="*/ 2462904 h 2487627"/>
                <a:gd name="T20" fmla="*/ 0 w 4206219"/>
                <a:gd name="T21" fmla="*/ 24723 h 2487627"/>
                <a:gd name="T22" fmla="*/ 7241 w 4206219"/>
                <a:gd name="T23" fmla="*/ 7241 h 2487627"/>
                <a:gd name="T24" fmla="*/ 24723 w 4206219"/>
                <a:gd name="T25" fmla="*/ 0 h 24876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06219" h="2487627">
                  <a:moveTo>
                    <a:pt x="24723" y="0"/>
                  </a:moveTo>
                  <a:lnTo>
                    <a:pt x="4181496" y="0"/>
                  </a:lnTo>
                  <a:cubicBezTo>
                    <a:pt x="4188053" y="0"/>
                    <a:pt x="4194341" y="2605"/>
                    <a:pt x="4198978" y="7241"/>
                  </a:cubicBezTo>
                  <a:cubicBezTo>
                    <a:pt x="4203614" y="11878"/>
                    <a:pt x="4206219" y="18166"/>
                    <a:pt x="4206219" y="24723"/>
                  </a:cubicBezTo>
                  <a:lnTo>
                    <a:pt x="4206219" y="2462904"/>
                  </a:lnTo>
                  <a:cubicBezTo>
                    <a:pt x="4206219" y="2469461"/>
                    <a:pt x="4203614" y="2475749"/>
                    <a:pt x="4198978" y="2480386"/>
                  </a:cubicBezTo>
                  <a:cubicBezTo>
                    <a:pt x="4194341" y="2485022"/>
                    <a:pt x="4188053" y="2487627"/>
                    <a:pt x="4181496" y="2487627"/>
                  </a:cubicBezTo>
                  <a:lnTo>
                    <a:pt x="24723" y="2487627"/>
                  </a:lnTo>
                  <a:cubicBezTo>
                    <a:pt x="18166" y="2487627"/>
                    <a:pt x="11878" y="2485022"/>
                    <a:pt x="7241" y="2480386"/>
                  </a:cubicBezTo>
                  <a:cubicBezTo>
                    <a:pt x="2605" y="2475749"/>
                    <a:pt x="0" y="2469461"/>
                    <a:pt x="0" y="2462904"/>
                  </a:cubicBezTo>
                  <a:lnTo>
                    <a:pt x="0" y="24723"/>
                  </a:lnTo>
                  <a:cubicBezTo>
                    <a:pt x="0" y="18166"/>
                    <a:pt x="2605" y="11878"/>
                    <a:pt x="7241" y="7241"/>
                  </a:cubicBezTo>
                  <a:cubicBezTo>
                    <a:pt x="11878" y="2605"/>
                    <a:pt x="18166" y="0"/>
                    <a:pt x="24723" y="0"/>
                  </a:cubicBezTo>
                  <a:close/>
                </a:path>
              </a:pathLst>
            </a:custGeom>
            <a:solidFill>
              <a:srgbClr val="5D381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069" name="TextBox 4"/>
            <p:cNvSpPr txBox="1">
              <a:spLocks noChangeArrowheads="1"/>
            </p:cNvSpPr>
            <p:nvPr/>
          </p:nvSpPr>
          <p:spPr bwMode="auto">
            <a:xfrm>
              <a:off x="0" y="-57150"/>
              <a:ext cx="812800"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0800" tIns="50800" rIns="50800" bIns="5080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lnSpc>
                  <a:spcPts val="2663"/>
                </a:lnSpc>
              </a:pPr>
              <a:endParaRPr lang="en-US" altLang="en-US"/>
            </a:p>
          </p:txBody>
        </p:sp>
      </p:grpSp>
      <p:grpSp>
        <p:nvGrpSpPr>
          <p:cNvPr id="2051" name="Group 5"/>
          <p:cNvGrpSpPr>
            <a:grpSpLocks/>
          </p:cNvGrpSpPr>
          <p:nvPr/>
        </p:nvGrpSpPr>
        <p:grpSpPr bwMode="auto">
          <a:xfrm>
            <a:off x="1497013" y="908050"/>
            <a:ext cx="15035212" cy="8369300"/>
            <a:chOff x="0" y="0"/>
            <a:chExt cx="3959914" cy="2204186"/>
          </a:xfrm>
        </p:grpSpPr>
        <p:sp>
          <p:nvSpPr>
            <p:cNvPr id="2066" name="Freeform 6"/>
            <p:cNvSpPr>
              <a:spLocks/>
            </p:cNvSpPr>
            <p:nvPr/>
          </p:nvSpPr>
          <p:spPr bwMode="auto">
            <a:xfrm>
              <a:off x="0" y="0"/>
              <a:ext cx="3959914" cy="2204186"/>
            </a:xfrm>
            <a:custGeom>
              <a:avLst/>
              <a:gdLst>
                <a:gd name="T0" fmla="*/ 26261 w 3959914"/>
                <a:gd name="T1" fmla="*/ 0 h 2204186"/>
                <a:gd name="T2" fmla="*/ 3933653 w 3959914"/>
                <a:gd name="T3" fmla="*/ 0 h 2204186"/>
                <a:gd name="T4" fmla="*/ 3959914 w 3959914"/>
                <a:gd name="T5" fmla="*/ 26261 h 2204186"/>
                <a:gd name="T6" fmla="*/ 3959914 w 3959914"/>
                <a:gd name="T7" fmla="*/ 2177925 h 2204186"/>
                <a:gd name="T8" fmla="*/ 3952223 w 3959914"/>
                <a:gd name="T9" fmla="*/ 2196494 h 2204186"/>
                <a:gd name="T10" fmla="*/ 3933653 w 3959914"/>
                <a:gd name="T11" fmla="*/ 2204186 h 2204186"/>
                <a:gd name="T12" fmla="*/ 26261 w 3959914"/>
                <a:gd name="T13" fmla="*/ 2204186 h 2204186"/>
                <a:gd name="T14" fmla="*/ 7692 w 3959914"/>
                <a:gd name="T15" fmla="*/ 2196494 h 2204186"/>
                <a:gd name="T16" fmla="*/ 0 w 3959914"/>
                <a:gd name="T17" fmla="*/ 2177925 h 2204186"/>
                <a:gd name="T18" fmla="*/ 0 w 3959914"/>
                <a:gd name="T19" fmla="*/ 26261 h 2204186"/>
                <a:gd name="T20" fmla="*/ 7692 w 3959914"/>
                <a:gd name="T21" fmla="*/ 7692 h 2204186"/>
                <a:gd name="T22" fmla="*/ 26261 w 3959914"/>
                <a:gd name="T23" fmla="*/ 0 h 2204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959914" h="2204186">
                  <a:moveTo>
                    <a:pt x="26261" y="0"/>
                  </a:moveTo>
                  <a:lnTo>
                    <a:pt x="3933653" y="0"/>
                  </a:lnTo>
                  <a:cubicBezTo>
                    <a:pt x="3948157" y="0"/>
                    <a:pt x="3959914" y="11757"/>
                    <a:pt x="3959914" y="26261"/>
                  </a:cubicBezTo>
                  <a:lnTo>
                    <a:pt x="3959914" y="2177925"/>
                  </a:lnTo>
                  <a:cubicBezTo>
                    <a:pt x="3959914" y="2184890"/>
                    <a:pt x="3957147" y="2191569"/>
                    <a:pt x="3952223" y="2196494"/>
                  </a:cubicBezTo>
                  <a:cubicBezTo>
                    <a:pt x="3947298" y="2201419"/>
                    <a:pt x="3940618" y="2204186"/>
                    <a:pt x="3933653" y="2204186"/>
                  </a:cubicBezTo>
                  <a:lnTo>
                    <a:pt x="26261" y="2204186"/>
                  </a:lnTo>
                  <a:cubicBezTo>
                    <a:pt x="19296" y="2204186"/>
                    <a:pt x="12616" y="2201419"/>
                    <a:pt x="7692" y="2196494"/>
                  </a:cubicBezTo>
                  <a:cubicBezTo>
                    <a:pt x="2767" y="2191569"/>
                    <a:pt x="0" y="2184890"/>
                    <a:pt x="0" y="2177925"/>
                  </a:cubicBezTo>
                  <a:lnTo>
                    <a:pt x="0" y="26261"/>
                  </a:lnTo>
                  <a:cubicBezTo>
                    <a:pt x="0" y="19296"/>
                    <a:pt x="2767" y="12616"/>
                    <a:pt x="7692" y="7692"/>
                  </a:cubicBezTo>
                  <a:cubicBezTo>
                    <a:pt x="12616" y="2767"/>
                    <a:pt x="19296" y="0"/>
                    <a:pt x="26261" y="0"/>
                  </a:cubicBezTo>
                  <a:close/>
                </a:path>
              </a:pathLst>
            </a:custGeom>
            <a:solidFill>
              <a:srgbClr val="FFF1D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067" name="TextBox 7"/>
            <p:cNvSpPr txBox="1">
              <a:spLocks noChangeArrowheads="1"/>
            </p:cNvSpPr>
            <p:nvPr/>
          </p:nvSpPr>
          <p:spPr bwMode="auto">
            <a:xfrm>
              <a:off x="0" y="-57150"/>
              <a:ext cx="812800"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0800" tIns="50800" rIns="50800" bIns="5080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lnSpc>
                  <a:spcPts val="2663"/>
                </a:lnSpc>
              </a:pPr>
              <a:endParaRPr lang="en-US" altLang="en-US"/>
            </a:p>
          </p:txBody>
        </p:sp>
      </p:grpSp>
      <p:grpSp>
        <p:nvGrpSpPr>
          <p:cNvPr id="2052" name="Group 8"/>
          <p:cNvGrpSpPr>
            <a:grpSpLocks/>
          </p:cNvGrpSpPr>
          <p:nvPr/>
        </p:nvGrpSpPr>
        <p:grpSpPr bwMode="auto">
          <a:xfrm>
            <a:off x="5229225" y="6853238"/>
            <a:ext cx="7829550" cy="1000125"/>
            <a:chOff x="0" y="0"/>
            <a:chExt cx="2062165" cy="263407"/>
          </a:xfrm>
        </p:grpSpPr>
        <p:sp>
          <p:nvSpPr>
            <p:cNvPr id="2064" name="Freeform 9"/>
            <p:cNvSpPr>
              <a:spLocks/>
            </p:cNvSpPr>
            <p:nvPr/>
          </p:nvSpPr>
          <p:spPr bwMode="auto">
            <a:xfrm>
              <a:off x="0" y="0"/>
              <a:ext cx="2062165" cy="263407"/>
            </a:xfrm>
            <a:custGeom>
              <a:avLst/>
              <a:gdLst>
                <a:gd name="T0" fmla="*/ 98878 w 2062165"/>
                <a:gd name="T1" fmla="*/ 0 h 263407"/>
                <a:gd name="T2" fmla="*/ 1963287 w 2062165"/>
                <a:gd name="T3" fmla="*/ 0 h 263407"/>
                <a:gd name="T4" fmla="*/ 2033204 w 2062165"/>
                <a:gd name="T5" fmla="*/ 28961 h 263407"/>
                <a:gd name="T6" fmla="*/ 2062165 w 2062165"/>
                <a:gd name="T7" fmla="*/ 98878 h 263407"/>
                <a:gd name="T8" fmla="*/ 2062165 w 2062165"/>
                <a:gd name="T9" fmla="*/ 164530 h 263407"/>
                <a:gd name="T10" fmla="*/ 1963287 w 2062165"/>
                <a:gd name="T11" fmla="*/ 263407 h 263407"/>
                <a:gd name="T12" fmla="*/ 98878 w 2062165"/>
                <a:gd name="T13" fmla="*/ 263407 h 263407"/>
                <a:gd name="T14" fmla="*/ 28961 w 2062165"/>
                <a:gd name="T15" fmla="*/ 234447 h 263407"/>
                <a:gd name="T16" fmla="*/ 0 w 2062165"/>
                <a:gd name="T17" fmla="*/ 164530 h 263407"/>
                <a:gd name="T18" fmla="*/ 0 w 2062165"/>
                <a:gd name="T19" fmla="*/ 98878 h 263407"/>
                <a:gd name="T20" fmla="*/ 28961 w 2062165"/>
                <a:gd name="T21" fmla="*/ 28961 h 263407"/>
                <a:gd name="T22" fmla="*/ 98878 w 2062165"/>
                <a:gd name="T23" fmla="*/ 0 h 2634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62165" h="263407">
                  <a:moveTo>
                    <a:pt x="98878" y="0"/>
                  </a:moveTo>
                  <a:lnTo>
                    <a:pt x="1963287" y="0"/>
                  </a:lnTo>
                  <a:cubicBezTo>
                    <a:pt x="1989511" y="0"/>
                    <a:pt x="2014661" y="10417"/>
                    <a:pt x="2033204" y="28961"/>
                  </a:cubicBezTo>
                  <a:cubicBezTo>
                    <a:pt x="2051747" y="47504"/>
                    <a:pt x="2062165" y="72654"/>
                    <a:pt x="2062165" y="98878"/>
                  </a:cubicBezTo>
                  <a:lnTo>
                    <a:pt x="2062165" y="164530"/>
                  </a:lnTo>
                  <a:cubicBezTo>
                    <a:pt x="2062165" y="219138"/>
                    <a:pt x="2017895" y="263407"/>
                    <a:pt x="1963287" y="263407"/>
                  </a:cubicBezTo>
                  <a:lnTo>
                    <a:pt x="98878" y="263407"/>
                  </a:lnTo>
                  <a:cubicBezTo>
                    <a:pt x="72654" y="263407"/>
                    <a:pt x="47504" y="252990"/>
                    <a:pt x="28961" y="234447"/>
                  </a:cubicBezTo>
                  <a:cubicBezTo>
                    <a:pt x="10417" y="215904"/>
                    <a:pt x="0" y="190754"/>
                    <a:pt x="0" y="164530"/>
                  </a:cubicBezTo>
                  <a:lnTo>
                    <a:pt x="0" y="98878"/>
                  </a:lnTo>
                  <a:cubicBezTo>
                    <a:pt x="0" y="72654"/>
                    <a:pt x="10417" y="47504"/>
                    <a:pt x="28961" y="28961"/>
                  </a:cubicBezTo>
                  <a:cubicBezTo>
                    <a:pt x="47504" y="10417"/>
                    <a:pt x="72654" y="0"/>
                    <a:pt x="98878" y="0"/>
                  </a:cubicBezTo>
                  <a:close/>
                </a:path>
              </a:pathLst>
            </a:custGeom>
            <a:solidFill>
              <a:srgbClr val="000000">
                <a:alpha val="0"/>
              </a:srgbClr>
            </a:solidFill>
            <a:ln w="47625">
              <a:solidFill>
                <a:srgbClr val="5D381C"/>
              </a:solidFill>
              <a:round/>
              <a:headEnd/>
              <a:tailEnd/>
            </a:ln>
          </p:spPr>
          <p:txBody>
            <a:bodyPr/>
            <a:lstStyle/>
            <a:p>
              <a:endParaRPr lang="en-GB"/>
            </a:p>
          </p:txBody>
        </p:sp>
        <p:sp>
          <p:nvSpPr>
            <p:cNvPr id="2065" name="TextBox 10"/>
            <p:cNvSpPr txBox="1">
              <a:spLocks noChangeArrowheads="1"/>
            </p:cNvSpPr>
            <p:nvPr/>
          </p:nvSpPr>
          <p:spPr bwMode="auto">
            <a:xfrm>
              <a:off x="0" y="-57150"/>
              <a:ext cx="812800"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0800" tIns="50800" rIns="50800" bIns="5080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lnSpc>
                  <a:spcPts val="2663"/>
                </a:lnSpc>
              </a:pPr>
              <a:endParaRPr lang="en-US" altLang="en-US"/>
            </a:p>
          </p:txBody>
        </p:sp>
      </p:grpSp>
      <p:sp>
        <p:nvSpPr>
          <p:cNvPr id="2053" name="Freeform 11"/>
          <p:cNvSpPr>
            <a:spLocks/>
          </p:cNvSpPr>
          <p:nvPr/>
        </p:nvSpPr>
        <p:spPr bwMode="auto">
          <a:xfrm>
            <a:off x="2052638" y="901700"/>
            <a:ext cx="2065337" cy="4191000"/>
          </a:xfrm>
          <a:custGeom>
            <a:avLst/>
            <a:gdLst>
              <a:gd name="T0" fmla="*/ 0 w 2065372"/>
              <a:gd name="T1" fmla="*/ 0 h 4191715"/>
              <a:gd name="T2" fmla="*/ 2065372 w 2065372"/>
              <a:gd name="T3" fmla="*/ 0 h 4191715"/>
              <a:gd name="T4" fmla="*/ 2065372 w 2065372"/>
              <a:gd name="T5" fmla="*/ 4191715 h 4191715"/>
              <a:gd name="T6" fmla="*/ 0 w 2065372"/>
              <a:gd name="T7" fmla="*/ 4191715 h 4191715"/>
              <a:gd name="T8" fmla="*/ 0 w 2065372"/>
              <a:gd name="T9" fmla="*/ 0 h 4191715"/>
            </a:gdLst>
            <a:ahLst/>
            <a:cxnLst>
              <a:cxn ang="0">
                <a:pos x="T0" y="T1"/>
              </a:cxn>
              <a:cxn ang="0">
                <a:pos x="T2" y="T3"/>
              </a:cxn>
              <a:cxn ang="0">
                <a:pos x="T4" y="T5"/>
              </a:cxn>
              <a:cxn ang="0">
                <a:pos x="T6" y="T7"/>
              </a:cxn>
              <a:cxn ang="0">
                <a:pos x="T8" y="T9"/>
              </a:cxn>
            </a:cxnLst>
            <a:rect l="0" t="0" r="r" b="b"/>
            <a:pathLst>
              <a:path w="2065372" h="4191715">
                <a:moveTo>
                  <a:pt x="0" y="0"/>
                </a:moveTo>
                <a:lnTo>
                  <a:pt x="2065372" y="0"/>
                </a:lnTo>
                <a:lnTo>
                  <a:pt x="2065372" y="4191715"/>
                </a:lnTo>
                <a:lnTo>
                  <a:pt x="0" y="4191715"/>
                </a:lnTo>
                <a:lnTo>
                  <a:pt x="0" y="0"/>
                </a:lnTo>
                <a:close/>
              </a:path>
            </a:pathLst>
          </a:custGeom>
          <a:blipFill dpi="0" rotWithShape="1">
            <a:blip r:embed="rId2"/>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054" name="Freeform 12"/>
          <p:cNvSpPr>
            <a:spLocks/>
          </p:cNvSpPr>
          <p:nvPr/>
        </p:nvSpPr>
        <p:spPr bwMode="auto">
          <a:xfrm>
            <a:off x="14328775" y="6362700"/>
            <a:ext cx="1589088" cy="2593975"/>
          </a:xfrm>
          <a:custGeom>
            <a:avLst/>
            <a:gdLst>
              <a:gd name="T0" fmla="*/ 0 w 1588787"/>
              <a:gd name="T1" fmla="*/ 0 h 2592976"/>
              <a:gd name="T2" fmla="*/ 1588788 w 1588787"/>
              <a:gd name="T3" fmla="*/ 0 h 2592976"/>
              <a:gd name="T4" fmla="*/ 1588788 w 1588787"/>
              <a:gd name="T5" fmla="*/ 2592976 h 2592976"/>
              <a:gd name="T6" fmla="*/ 0 w 1588787"/>
              <a:gd name="T7" fmla="*/ 2592976 h 2592976"/>
              <a:gd name="T8" fmla="*/ 0 w 1588787"/>
              <a:gd name="T9" fmla="*/ 0 h 2592976"/>
            </a:gdLst>
            <a:ahLst/>
            <a:cxnLst>
              <a:cxn ang="0">
                <a:pos x="T0" y="T1"/>
              </a:cxn>
              <a:cxn ang="0">
                <a:pos x="T2" y="T3"/>
              </a:cxn>
              <a:cxn ang="0">
                <a:pos x="T4" y="T5"/>
              </a:cxn>
              <a:cxn ang="0">
                <a:pos x="T6" y="T7"/>
              </a:cxn>
              <a:cxn ang="0">
                <a:pos x="T8" y="T9"/>
              </a:cxn>
            </a:cxnLst>
            <a:rect l="0" t="0" r="r" b="b"/>
            <a:pathLst>
              <a:path w="1588787" h="2592976">
                <a:moveTo>
                  <a:pt x="0" y="0"/>
                </a:moveTo>
                <a:lnTo>
                  <a:pt x="1588788" y="0"/>
                </a:lnTo>
                <a:lnTo>
                  <a:pt x="1588788" y="2592976"/>
                </a:lnTo>
                <a:lnTo>
                  <a:pt x="0" y="2592976"/>
                </a:lnTo>
                <a:lnTo>
                  <a:pt x="0" y="0"/>
                </a:lnTo>
                <a:close/>
              </a:path>
            </a:pathLst>
          </a:custGeom>
          <a:blipFill dpi="0" rotWithShape="1">
            <a:blip r:embed="rId3"/>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055" name="Freeform 13"/>
          <p:cNvSpPr>
            <a:spLocks/>
          </p:cNvSpPr>
          <p:nvPr/>
        </p:nvSpPr>
        <p:spPr bwMode="auto">
          <a:xfrm>
            <a:off x="15181263" y="5092700"/>
            <a:ext cx="736600" cy="1062038"/>
          </a:xfrm>
          <a:custGeom>
            <a:avLst/>
            <a:gdLst>
              <a:gd name="T0" fmla="*/ 0 w 737119"/>
              <a:gd name="T1" fmla="*/ 0 h 1061297"/>
              <a:gd name="T2" fmla="*/ 737119 w 737119"/>
              <a:gd name="T3" fmla="*/ 0 h 1061297"/>
              <a:gd name="T4" fmla="*/ 737119 w 737119"/>
              <a:gd name="T5" fmla="*/ 1061297 h 1061297"/>
              <a:gd name="T6" fmla="*/ 0 w 737119"/>
              <a:gd name="T7" fmla="*/ 1061297 h 1061297"/>
              <a:gd name="T8" fmla="*/ 0 w 737119"/>
              <a:gd name="T9" fmla="*/ 0 h 1061297"/>
            </a:gdLst>
            <a:ahLst/>
            <a:cxnLst>
              <a:cxn ang="0">
                <a:pos x="T0" y="T1"/>
              </a:cxn>
              <a:cxn ang="0">
                <a:pos x="T2" y="T3"/>
              </a:cxn>
              <a:cxn ang="0">
                <a:pos x="T4" y="T5"/>
              </a:cxn>
              <a:cxn ang="0">
                <a:pos x="T6" y="T7"/>
              </a:cxn>
              <a:cxn ang="0">
                <a:pos x="T8" y="T9"/>
              </a:cxn>
            </a:cxnLst>
            <a:rect l="0" t="0" r="r" b="b"/>
            <a:pathLst>
              <a:path w="737119" h="1061297">
                <a:moveTo>
                  <a:pt x="0" y="0"/>
                </a:moveTo>
                <a:lnTo>
                  <a:pt x="737119" y="0"/>
                </a:lnTo>
                <a:lnTo>
                  <a:pt x="737119" y="1061297"/>
                </a:lnTo>
                <a:lnTo>
                  <a:pt x="0" y="1061297"/>
                </a:lnTo>
                <a:lnTo>
                  <a:pt x="0" y="0"/>
                </a:lnTo>
                <a:close/>
              </a:path>
            </a:pathLst>
          </a:custGeom>
          <a:blipFill dpi="0" rotWithShape="1">
            <a:blip r:embed="rId4"/>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056" name="Freeform 14"/>
          <p:cNvSpPr>
            <a:spLocks/>
          </p:cNvSpPr>
          <p:nvPr/>
        </p:nvSpPr>
        <p:spPr bwMode="auto">
          <a:xfrm>
            <a:off x="3011488" y="6154738"/>
            <a:ext cx="736600" cy="1060450"/>
          </a:xfrm>
          <a:custGeom>
            <a:avLst/>
            <a:gdLst>
              <a:gd name="T0" fmla="*/ 0 w 737119"/>
              <a:gd name="T1" fmla="*/ 0 h 1061297"/>
              <a:gd name="T2" fmla="*/ 737119 w 737119"/>
              <a:gd name="T3" fmla="*/ 0 h 1061297"/>
              <a:gd name="T4" fmla="*/ 737119 w 737119"/>
              <a:gd name="T5" fmla="*/ 1061297 h 1061297"/>
              <a:gd name="T6" fmla="*/ 0 w 737119"/>
              <a:gd name="T7" fmla="*/ 1061297 h 1061297"/>
              <a:gd name="T8" fmla="*/ 0 w 737119"/>
              <a:gd name="T9" fmla="*/ 0 h 1061297"/>
            </a:gdLst>
            <a:ahLst/>
            <a:cxnLst>
              <a:cxn ang="0">
                <a:pos x="T0" y="T1"/>
              </a:cxn>
              <a:cxn ang="0">
                <a:pos x="T2" y="T3"/>
              </a:cxn>
              <a:cxn ang="0">
                <a:pos x="T4" y="T5"/>
              </a:cxn>
              <a:cxn ang="0">
                <a:pos x="T6" y="T7"/>
              </a:cxn>
              <a:cxn ang="0">
                <a:pos x="T8" y="T9"/>
              </a:cxn>
            </a:cxnLst>
            <a:rect l="0" t="0" r="r" b="b"/>
            <a:pathLst>
              <a:path w="737119" h="1061297">
                <a:moveTo>
                  <a:pt x="0" y="0"/>
                </a:moveTo>
                <a:lnTo>
                  <a:pt x="737119" y="0"/>
                </a:lnTo>
                <a:lnTo>
                  <a:pt x="737119" y="1061297"/>
                </a:lnTo>
                <a:lnTo>
                  <a:pt x="0" y="1061297"/>
                </a:lnTo>
                <a:lnTo>
                  <a:pt x="0" y="0"/>
                </a:lnTo>
                <a:close/>
              </a:path>
            </a:pathLst>
          </a:custGeom>
          <a:blipFill dpi="0" rotWithShape="1">
            <a:blip r:embed="rId4"/>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057" name="Freeform 15"/>
          <p:cNvSpPr>
            <a:spLocks/>
          </p:cNvSpPr>
          <p:nvPr/>
        </p:nvSpPr>
        <p:spPr bwMode="auto">
          <a:xfrm>
            <a:off x="2422525" y="6873875"/>
            <a:ext cx="585788" cy="841375"/>
          </a:xfrm>
          <a:custGeom>
            <a:avLst/>
            <a:gdLst>
              <a:gd name="T0" fmla="*/ 0 w 584719"/>
              <a:gd name="T1" fmla="*/ 0 h 841873"/>
              <a:gd name="T2" fmla="*/ 584719 w 584719"/>
              <a:gd name="T3" fmla="*/ 0 h 841873"/>
              <a:gd name="T4" fmla="*/ 584719 w 584719"/>
              <a:gd name="T5" fmla="*/ 841873 h 841873"/>
              <a:gd name="T6" fmla="*/ 0 w 584719"/>
              <a:gd name="T7" fmla="*/ 841873 h 841873"/>
              <a:gd name="T8" fmla="*/ 0 w 584719"/>
              <a:gd name="T9" fmla="*/ 0 h 841873"/>
            </a:gdLst>
            <a:ahLst/>
            <a:cxnLst>
              <a:cxn ang="0">
                <a:pos x="T0" y="T1"/>
              </a:cxn>
              <a:cxn ang="0">
                <a:pos x="T2" y="T3"/>
              </a:cxn>
              <a:cxn ang="0">
                <a:pos x="T4" y="T5"/>
              </a:cxn>
              <a:cxn ang="0">
                <a:pos x="T6" y="T7"/>
              </a:cxn>
              <a:cxn ang="0">
                <a:pos x="T8" y="T9"/>
              </a:cxn>
            </a:cxnLst>
            <a:rect l="0" t="0" r="r" b="b"/>
            <a:pathLst>
              <a:path w="584719" h="841873">
                <a:moveTo>
                  <a:pt x="0" y="0"/>
                </a:moveTo>
                <a:lnTo>
                  <a:pt x="584719" y="0"/>
                </a:lnTo>
                <a:lnTo>
                  <a:pt x="584719" y="841873"/>
                </a:lnTo>
                <a:lnTo>
                  <a:pt x="0" y="841873"/>
                </a:lnTo>
                <a:lnTo>
                  <a:pt x="0" y="0"/>
                </a:lnTo>
                <a:close/>
              </a:path>
            </a:pathLst>
          </a:custGeom>
          <a:blipFill dpi="0" rotWithShape="1">
            <a:blip r:embed="rId4"/>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058" name="Freeform 16"/>
          <p:cNvSpPr>
            <a:spLocks/>
          </p:cNvSpPr>
          <p:nvPr/>
        </p:nvSpPr>
        <p:spPr bwMode="auto">
          <a:xfrm>
            <a:off x="17259300" y="2743200"/>
            <a:ext cx="736600" cy="1060450"/>
          </a:xfrm>
          <a:custGeom>
            <a:avLst/>
            <a:gdLst>
              <a:gd name="T0" fmla="*/ 0 w 737119"/>
              <a:gd name="T1" fmla="*/ 0 h 1061297"/>
              <a:gd name="T2" fmla="*/ 737119 w 737119"/>
              <a:gd name="T3" fmla="*/ 0 h 1061297"/>
              <a:gd name="T4" fmla="*/ 737119 w 737119"/>
              <a:gd name="T5" fmla="*/ 1061297 h 1061297"/>
              <a:gd name="T6" fmla="*/ 0 w 737119"/>
              <a:gd name="T7" fmla="*/ 1061297 h 1061297"/>
              <a:gd name="T8" fmla="*/ 0 w 737119"/>
              <a:gd name="T9" fmla="*/ 0 h 1061297"/>
            </a:gdLst>
            <a:ahLst/>
            <a:cxnLst>
              <a:cxn ang="0">
                <a:pos x="T0" y="T1"/>
              </a:cxn>
              <a:cxn ang="0">
                <a:pos x="T2" y="T3"/>
              </a:cxn>
              <a:cxn ang="0">
                <a:pos x="T4" y="T5"/>
              </a:cxn>
              <a:cxn ang="0">
                <a:pos x="T6" y="T7"/>
              </a:cxn>
              <a:cxn ang="0">
                <a:pos x="T8" y="T9"/>
              </a:cxn>
            </a:cxnLst>
            <a:rect l="0" t="0" r="r" b="b"/>
            <a:pathLst>
              <a:path w="737119" h="1061297">
                <a:moveTo>
                  <a:pt x="0" y="0"/>
                </a:moveTo>
                <a:lnTo>
                  <a:pt x="737119" y="0"/>
                </a:lnTo>
                <a:lnTo>
                  <a:pt x="737119" y="1061297"/>
                </a:lnTo>
                <a:lnTo>
                  <a:pt x="0" y="1061297"/>
                </a:lnTo>
                <a:lnTo>
                  <a:pt x="0" y="0"/>
                </a:lnTo>
                <a:close/>
              </a:path>
            </a:pathLst>
          </a:custGeom>
          <a:blipFill dpi="0" rotWithShape="1">
            <a:blip r:embed="rId5"/>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059" name="Freeform 17"/>
          <p:cNvSpPr>
            <a:spLocks/>
          </p:cNvSpPr>
          <p:nvPr/>
        </p:nvSpPr>
        <p:spPr bwMode="auto">
          <a:xfrm>
            <a:off x="292100" y="6932613"/>
            <a:ext cx="504825" cy="727075"/>
          </a:xfrm>
          <a:custGeom>
            <a:avLst/>
            <a:gdLst>
              <a:gd name="T0" fmla="*/ 0 w 504996"/>
              <a:gd name="T1" fmla="*/ 0 h 727088"/>
              <a:gd name="T2" fmla="*/ 504996 w 504996"/>
              <a:gd name="T3" fmla="*/ 0 h 727088"/>
              <a:gd name="T4" fmla="*/ 504996 w 504996"/>
              <a:gd name="T5" fmla="*/ 727088 h 727088"/>
              <a:gd name="T6" fmla="*/ 0 w 504996"/>
              <a:gd name="T7" fmla="*/ 727088 h 727088"/>
              <a:gd name="T8" fmla="*/ 0 w 504996"/>
              <a:gd name="T9" fmla="*/ 0 h 727088"/>
            </a:gdLst>
            <a:ahLst/>
            <a:cxnLst>
              <a:cxn ang="0">
                <a:pos x="T0" y="T1"/>
              </a:cxn>
              <a:cxn ang="0">
                <a:pos x="T2" y="T3"/>
              </a:cxn>
              <a:cxn ang="0">
                <a:pos x="T4" y="T5"/>
              </a:cxn>
              <a:cxn ang="0">
                <a:pos x="T6" y="T7"/>
              </a:cxn>
              <a:cxn ang="0">
                <a:pos x="T8" y="T9"/>
              </a:cxn>
            </a:cxnLst>
            <a:rect l="0" t="0" r="r" b="b"/>
            <a:pathLst>
              <a:path w="504996" h="727088">
                <a:moveTo>
                  <a:pt x="0" y="0"/>
                </a:moveTo>
                <a:lnTo>
                  <a:pt x="504996" y="0"/>
                </a:lnTo>
                <a:lnTo>
                  <a:pt x="504996" y="727088"/>
                </a:lnTo>
                <a:lnTo>
                  <a:pt x="0" y="727088"/>
                </a:lnTo>
                <a:lnTo>
                  <a:pt x="0" y="0"/>
                </a:lnTo>
                <a:close/>
              </a:path>
            </a:pathLst>
          </a:custGeom>
          <a:blipFill dpi="0" rotWithShape="1">
            <a:blip r:embed="rId5"/>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060" name="Freeform 18"/>
          <p:cNvSpPr>
            <a:spLocks/>
          </p:cNvSpPr>
          <p:nvPr/>
        </p:nvSpPr>
        <p:spPr bwMode="auto">
          <a:xfrm rot="3207531">
            <a:off x="15731331" y="-1931193"/>
            <a:ext cx="2841625" cy="5967412"/>
          </a:xfrm>
          <a:custGeom>
            <a:avLst/>
            <a:gdLst>
              <a:gd name="T0" fmla="*/ 0 w 2840387"/>
              <a:gd name="T1" fmla="*/ 0 h 5966081"/>
              <a:gd name="T2" fmla="*/ 2840387 w 2840387"/>
              <a:gd name="T3" fmla="*/ 0 h 5966081"/>
              <a:gd name="T4" fmla="*/ 2840387 w 2840387"/>
              <a:gd name="T5" fmla="*/ 5966082 h 5966081"/>
              <a:gd name="T6" fmla="*/ 0 w 2840387"/>
              <a:gd name="T7" fmla="*/ 5966082 h 5966081"/>
              <a:gd name="T8" fmla="*/ 0 w 2840387"/>
              <a:gd name="T9" fmla="*/ 0 h 5966081"/>
            </a:gdLst>
            <a:ahLst/>
            <a:cxnLst>
              <a:cxn ang="0">
                <a:pos x="T0" y="T1"/>
              </a:cxn>
              <a:cxn ang="0">
                <a:pos x="T2" y="T3"/>
              </a:cxn>
              <a:cxn ang="0">
                <a:pos x="T4" y="T5"/>
              </a:cxn>
              <a:cxn ang="0">
                <a:pos x="T6" y="T7"/>
              </a:cxn>
              <a:cxn ang="0">
                <a:pos x="T8" y="T9"/>
              </a:cxn>
            </a:cxnLst>
            <a:rect l="0" t="0" r="r" b="b"/>
            <a:pathLst>
              <a:path w="2840387" h="5966081">
                <a:moveTo>
                  <a:pt x="0" y="0"/>
                </a:moveTo>
                <a:lnTo>
                  <a:pt x="2840387" y="0"/>
                </a:lnTo>
                <a:lnTo>
                  <a:pt x="2840387" y="5966082"/>
                </a:lnTo>
                <a:lnTo>
                  <a:pt x="0" y="5966082"/>
                </a:lnTo>
                <a:lnTo>
                  <a:pt x="0" y="0"/>
                </a:lnTo>
                <a:close/>
              </a:path>
            </a:pathLst>
          </a:custGeom>
          <a:blipFill dpi="0" rotWithShape="1">
            <a:blip r:embed="rId6"/>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9" name="TextBox 19"/>
          <p:cNvSpPr txBox="1"/>
          <p:nvPr/>
        </p:nvSpPr>
        <p:spPr>
          <a:xfrm>
            <a:off x="3199169" y="2405826"/>
            <a:ext cx="12482513" cy="2924455"/>
          </a:xfrm>
          <a:prstGeom prst="rect">
            <a:avLst/>
          </a:prstGeom>
        </p:spPr>
        <p:txBody>
          <a:bodyPr wrap="square" lIns="0" tIns="0" rIns="0" bIns="0">
            <a:spAutoFit/>
          </a:bodyPr>
          <a:lstStyle/>
          <a:p>
            <a:pPr algn="ctr" eaLnBrk="1" fontAlgn="auto" hangingPunct="1">
              <a:lnSpc>
                <a:spcPts val="5805"/>
              </a:lnSpc>
              <a:spcBef>
                <a:spcPts val="0"/>
              </a:spcBef>
              <a:spcAft>
                <a:spcPts val="0"/>
              </a:spcAft>
              <a:defRPr/>
            </a:pPr>
            <a:r>
              <a:rPr lang="en-US" sz="4500" b="1" spc="44" dirty="0">
                <a:solidFill>
                  <a:srgbClr val="000000"/>
                </a:solidFill>
                <a:latin typeface="Times New Roman" panose="02020603050405020304" pitchFamily="18" charset="0"/>
                <a:cs typeface="Times New Roman" panose="02020603050405020304" pitchFamily="18" charset="0"/>
              </a:rPr>
              <a:t>BÀI 4</a:t>
            </a:r>
          </a:p>
          <a:p>
            <a:pPr algn="ctr" eaLnBrk="1" fontAlgn="auto" hangingPunct="1">
              <a:lnSpc>
                <a:spcPts val="5805"/>
              </a:lnSpc>
              <a:spcBef>
                <a:spcPts val="0"/>
              </a:spcBef>
              <a:spcAft>
                <a:spcPts val="0"/>
              </a:spcAft>
              <a:defRPr/>
            </a:pPr>
            <a:r>
              <a:rPr lang="en-US" sz="4500" b="1" spc="44" dirty="0">
                <a:solidFill>
                  <a:srgbClr val="000000"/>
                </a:solidFill>
                <a:latin typeface="Times New Roman" panose="02020603050405020304" pitchFamily="18" charset="0"/>
                <a:cs typeface="Times New Roman" panose="02020603050405020304" pitchFamily="18" charset="0"/>
              </a:rPr>
              <a:t>TIẾT …: THỰC HÀNH TIẾNG VIỆT: </a:t>
            </a:r>
          </a:p>
          <a:p>
            <a:pPr algn="ctr" eaLnBrk="1" fontAlgn="auto" hangingPunct="1">
              <a:lnSpc>
                <a:spcPts val="5805"/>
              </a:lnSpc>
              <a:spcBef>
                <a:spcPts val="0"/>
              </a:spcBef>
              <a:spcAft>
                <a:spcPts val="0"/>
              </a:spcAft>
              <a:defRPr/>
            </a:pPr>
            <a:r>
              <a:rPr lang="en-US" sz="4500" b="1" spc="44" dirty="0">
                <a:solidFill>
                  <a:srgbClr val="FF3131"/>
                </a:solidFill>
                <a:latin typeface="Times New Roman" panose="02020603050405020304" pitchFamily="18" charset="0"/>
                <a:cs typeface="Times New Roman" panose="02020603050405020304" pitchFamily="18" charset="0"/>
              </a:rPr>
              <a:t>ÔN TẬP CÁC BIỆN PHÁP TU TỪ TIẾNG VIỆT</a:t>
            </a:r>
          </a:p>
          <a:p>
            <a:pPr algn="ctr" eaLnBrk="1" fontAlgn="auto" hangingPunct="1">
              <a:lnSpc>
                <a:spcPts val="5805"/>
              </a:lnSpc>
              <a:spcBef>
                <a:spcPts val="0"/>
              </a:spcBef>
              <a:spcAft>
                <a:spcPts val="0"/>
              </a:spcAft>
              <a:defRPr/>
            </a:pPr>
            <a:r>
              <a:rPr lang="en-US" sz="4500" b="1" spc="44" dirty="0">
                <a:solidFill>
                  <a:srgbClr val="FF3131"/>
                </a:solidFill>
                <a:latin typeface="Times New Roman" panose="02020603050405020304" pitchFamily="18" charset="0"/>
                <a:cs typeface="Times New Roman" panose="02020603050405020304" pitchFamily="18" charset="0"/>
              </a:rPr>
              <a:t>BIỆN PHÁP NGHỊCH NGỮ</a:t>
            </a:r>
          </a:p>
        </p:txBody>
      </p:sp>
      <p:sp>
        <p:nvSpPr>
          <p:cNvPr id="2062" name="TextBox 20"/>
          <p:cNvSpPr txBox="1">
            <a:spLocks noChangeArrowheads="1"/>
          </p:cNvSpPr>
          <p:nvPr/>
        </p:nvSpPr>
        <p:spPr bwMode="auto">
          <a:xfrm>
            <a:off x="5661025" y="7084683"/>
            <a:ext cx="6965950" cy="552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nSpc>
                <a:spcPct val="107000"/>
              </a:lnSpc>
              <a:spcAft>
                <a:spcPts val="0"/>
              </a:spcAft>
            </a:pPr>
            <a:r>
              <a:rPr lang="vi-VN" sz="3600"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GV soạn: Bùi Thị Hoa</a:t>
            </a:r>
            <a:r>
              <a:rPr lang="en-US" sz="3600"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(0979939857)</a:t>
            </a:r>
            <a:endParaRPr lang="en-US" sz="3600" dirty="0">
              <a:solidFill>
                <a:schemeClr val="accent6">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063" name="Freeform 21"/>
          <p:cNvSpPr>
            <a:spLocks/>
          </p:cNvSpPr>
          <p:nvPr/>
        </p:nvSpPr>
        <p:spPr bwMode="auto">
          <a:xfrm rot="-9230465">
            <a:off x="-546100" y="7656513"/>
            <a:ext cx="2686050" cy="5641975"/>
          </a:xfrm>
          <a:custGeom>
            <a:avLst/>
            <a:gdLst>
              <a:gd name="T0" fmla="*/ 0 w 2685882"/>
              <a:gd name="T1" fmla="*/ 0 h 5641551"/>
              <a:gd name="T2" fmla="*/ 2685882 w 2685882"/>
              <a:gd name="T3" fmla="*/ 0 h 5641551"/>
              <a:gd name="T4" fmla="*/ 2685882 w 2685882"/>
              <a:gd name="T5" fmla="*/ 5641551 h 5641551"/>
              <a:gd name="T6" fmla="*/ 0 w 2685882"/>
              <a:gd name="T7" fmla="*/ 5641551 h 5641551"/>
              <a:gd name="T8" fmla="*/ 0 w 2685882"/>
              <a:gd name="T9" fmla="*/ 0 h 5641551"/>
            </a:gdLst>
            <a:ahLst/>
            <a:cxnLst>
              <a:cxn ang="0">
                <a:pos x="T0" y="T1"/>
              </a:cxn>
              <a:cxn ang="0">
                <a:pos x="T2" y="T3"/>
              </a:cxn>
              <a:cxn ang="0">
                <a:pos x="T4" y="T5"/>
              </a:cxn>
              <a:cxn ang="0">
                <a:pos x="T6" y="T7"/>
              </a:cxn>
              <a:cxn ang="0">
                <a:pos x="T8" y="T9"/>
              </a:cxn>
            </a:cxnLst>
            <a:rect l="0" t="0" r="r" b="b"/>
            <a:pathLst>
              <a:path w="2685882" h="5641551">
                <a:moveTo>
                  <a:pt x="0" y="0"/>
                </a:moveTo>
                <a:lnTo>
                  <a:pt x="2685882" y="0"/>
                </a:lnTo>
                <a:lnTo>
                  <a:pt x="2685882" y="5641551"/>
                </a:lnTo>
                <a:lnTo>
                  <a:pt x="0" y="5641551"/>
                </a:lnTo>
                <a:lnTo>
                  <a:pt x="0" y="0"/>
                </a:lnTo>
                <a:close/>
              </a:path>
            </a:pathLst>
          </a:custGeom>
          <a:blipFill dpi="0" rotWithShape="1">
            <a:blip r:embed="rId6"/>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Tree>
    <p:extLst>
      <p:ext uri="{BB962C8B-B14F-4D97-AF65-F5344CB8AC3E}">
        <p14:creationId xmlns:p14="http://schemas.microsoft.com/office/powerpoint/2010/main" val="5792308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B4A6A1"/>
        </a:solidFill>
        <a:effectLst/>
      </p:bgPr>
    </p:bg>
    <p:spTree>
      <p:nvGrpSpPr>
        <p:cNvPr id="1" name=""/>
        <p:cNvGrpSpPr/>
        <p:nvPr/>
      </p:nvGrpSpPr>
      <p:grpSpPr>
        <a:xfrm>
          <a:off x="0" y="0"/>
          <a:ext cx="0" cy="0"/>
          <a:chOff x="0" y="0"/>
          <a:chExt cx="0" cy="0"/>
        </a:xfrm>
      </p:grpSpPr>
      <p:grpSp>
        <p:nvGrpSpPr>
          <p:cNvPr id="4098" name="Group 2"/>
          <p:cNvGrpSpPr>
            <a:grpSpLocks/>
          </p:cNvGrpSpPr>
          <p:nvPr/>
        </p:nvGrpSpPr>
        <p:grpSpPr bwMode="auto">
          <a:xfrm>
            <a:off x="1028700" y="420688"/>
            <a:ext cx="15970250" cy="9445625"/>
            <a:chOff x="0" y="0"/>
            <a:chExt cx="4206219" cy="2487627"/>
          </a:xfrm>
        </p:grpSpPr>
        <p:sp>
          <p:nvSpPr>
            <p:cNvPr id="4112" name="Freeform 3"/>
            <p:cNvSpPr>
              <a:spLocks/>
            </p:cNvSpPr>
            <p:nvPr/>
          </p:nvSpPr>
          <p:spPr bwMode="auto">
            <a:xfrm>
              <a:off x="0" y="0"/>
              <a:ext cx="4206219" cy="2487627"/>
            </a:xfrm>
            <a:custGeom>
              <a:avLst/>
              <a:gdLst>
                <a:gd name="T0" fmla="*/ 24723 w 4206219"/>
                <a:gd name="T1" fmla="*/ 0 h 2487627"/>
                <a:gd name="T2" fmla="*/ 4181496 w 4206219"/>
                <a:gd name="T3" fmla="*/ 0 h 2487627"/>
                <a:gd name="T4" fmla="*/ 4198978 w 4206219"/>
                <a:gd name="T5" fmla="*/ 7241 h 2487627"/>
                <a:gd name="T6" fmla="*/ 4206219 w 4206219"/>
                <a:gd name="T7" fmla="*/ 24723 h 2487627"/>
                <a:gd name="T8" fmla="*/ 4206219 w 4206219"/>
                <a:gd name="T9" fmla="*/ 2462904 h 2487627"/>
                <a:gd name="T10" fmla="*/ 4198978 w 4206219"/>
                <a:gd name="T11" fmla="*/ 2480386 h 2487627"/>
                <a:gd name="T12" fmla="*/ 4181496 w 4206219"/>
                <a:gd name="T13" fmla="*/ 2487627 h 2487627"/>
                <a:gd name="T14" fmla="*/ 24723 w 4206219"/>
                <a:gd name="T15" fmla="*/ 2487627 h 2487627"/>
                <a:gd name="T16" fmla="*/ 7241 w 4206219"/>
                <a:gd name="T17" fmla="*/ 2480386 h 2487627"/>
                <a:gd name="T18" fmla="*/ 0 w 4206219"/>
                <a:gd name="T19" fmla="*/ 2462904 h 2487627"/>
                <a:gd name="T20" fmla="*/ 0 w 4206219"/>
                <a:gd name="T21" fmla="*/ 24723 h 2487627"/>
                <a:gd name="T22" fmla="*/ 7241 w 4206219"/>
                <a:gd name="T23" fmla="*/ 7241 h 2487627"/>
                <a:gd name="T24" fmla="*/ 24723 w 4206219"/>
                <a:gd name="T25" fmla="*/ 0 h 24876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06219" h="2487627">
                  <a:moveTo>
                    <a:pt x="24723" y="0"/>
                  </a:moveTo>
                  <a:lnTo>
                    <a:pt x="4181496" y="0"/>
                  </a:lnTo>
                  <a:cubicBezTo>
                    <a:pt x="4188053" y="0"/>
                    <a:pt x="4194341" y="2605"/>
                    <a:pt x="4198978" y="7241"/>
                  </a:cubicBezTo>
                  <a:cubicBezTo>
                    <a:pt x="4203614" y="11878"/>
                    <a:pt x="4206219" y="18166"/>
                    <a:pt x="4206219" y="24723"/>
                  </a:cubicBezTo>
                  <a:lnTo>
                    <a:pt x="4206219" y="2462904"/>
                  </a:lnTo>
                  <a:cubicBezTo>
                    <a:pt x="4206219" y="2469461"/>
                    <a:pt x="4203614" y="2475749"/>
                    <a:pt x="4198978" y="2480386"/>
                  </a:cubicBezTo>
                  <a:cubicBezTo>
                    <a:pt x="4194341" y="2485022"/>
                    <a:pt x="4188053" y="2487627"/>
                    <a:pt x="4181496" y="2487627"/>
                  </a:cubicBezTo>
                  <a:lnTo>
                    <a:pt x="24723" y="2487627"/>
                  </a:lnTo>
                  <a:cubicBezTo>
                    <a:pt x="18166" y="2487627"/>
                    <a:pt x="11878" y="2485022"/>
                    <a:pt x="7241" y="2480386"/>
                  </a:cubicBezTo>
                  <a:cubicBezTo>
                    <a:pt x="2605" y="2475749"/>
                    <a:pt x="0" y="2469461"/>
                    <a:pt x="0" y="2462904"/>
                  </a:cubicBezTo>
                  <a:lnTo>
                    <a:pt x="0" y="24723"/>
                  </a:lnTo>
                  <a:cubicBezTo>
                    <a:pt x="0" y="18166"/>
                    <a:pt x="2605" y="11878"/>
                    <a:pt x="7241" y="7241"/>
                  </a:cubicBezTo>
                  <a:cubicBezTo>
                    <a:pt x="11878" y="2605"/>
                    <a:pt x="18166" y="0"/>
                    <a:pt x="24723" y="0"/>
                  </a:cubicBezTo>
                  <a:close/>
                </a:path>
              </a:pathLst>
            </a:custGeom>
            <a:solidFill>
              <a:srgbClr val="5D381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13" name="TextBox 4"/>
            <p:cNvSpPr txBox="1">
              <a:spLocks noChangeArrowheads="1"/>
            </p:cNvSpPr>
            <p:nvPr/>
          </p:nvSpPr>
          <p:spPr bwMode="auto">
            <a:xfrm>
              <a:off x="0" y="-57150"/>
              <a:ext cx="812800"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0800" tIns="50800" rIns="50800" bIns="5080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lnSpc>
                  <a:spcPts val="2663"/>
                </a:lnSpc>
              </a:pPr>
              <a:endParaRPr lang="en-US" altLang="en-US"/>
            </a:p>
          </p:txBody>
        </p:sp>
      </p:grpSp>
      <p:grpSp>
        <p:nvGrpSpPr>
          <p:cNvPr id="4099" name="Group 5"/>
          <p:cNvGrpSpPr>
            <a:grpSpLocks/>
          </p:cNvGrpSpPr>
          <p:nvPr/>
        </p:nvGrpSpPr>
        <p:grpSpPr bwMode="auto">
          <a:xfrm>
            <a:off x="1497013" y="908050"/>
            <a:ext cx="15035212" cy="8369300"/>
            <a:chOff x="0" y="0"/>
            <a:chExt cx="3959914" cy="2204186"/>
          </a:xfrm>
        </p:grpSpPr>
        <p:sp>
          <p:nvSpPr>
            <p:cNvPr id="4110" name="Freeform 6"/>
            <p:cNvSpPr>
              <a:spLocks/>
            </p:cNvSpPr>
            <p:nvPr/>
          </p:nvSpPr>
          <p:spPr bwMode="auto">
            <a:xfrm>
              <a:off x="0" y="0"/>
              <a:ext cx="3959914" cy="2204186"/>
            </a:xfrm>
            <a:custGeom>
              <a:avLst/>
              <a:gdLst>
                <a:gd name="T0" fmla="*/ 26261 w 3959914"/>
                <a:gd name="T1" fmla="*/ 0 h 2204186"/>
                <a:gd name="T2" fmla="*/ 3933653 w 3959914"/>
                <a:gd name="T3" fmla="*/ 0 h 2204186"/>
                <a:gd name="T4" fmla="*/ 3959914 w 3959914"/>
                <a:gd name="T5" fmla="*/ 26261 h 2204186"/>
                <a:gd name="T6" fmla="*/ 3959914 w 3959914"/>
                <a:gd name="T7" fmla="*/ 2177925 h 2204186"/>
                <a:gd name="T8" fmla="*/ 3952223 w 3959914"/>
                <a:gd name="T9" fmla="*/ 2196494 h 2204186"/>
                <a:gd name="T10" fmla="*/ 3933653 w 3959914"/>
                <a:gd name="T11" fmla="*/ 2204186 h 2204186"/>
                <a:gd name="T12" fmla="*/ 26261 w 3959914"/>
                <a:gd name="T13" fmla="*/ 2204186 h 2204186"/>
                <a:gd name="T14" fmla="*/ 7692 w 3959914"/>
                <a:gd name="T15" fmla="*/ 2196494 h 2204186"/>
                <a:gd name="T16" fmla="*/ 0 w 3959914"/>
                <a:gd name="T17" fmla="*/ 2177925 h 2204186"/>
                <a:gd name="T18" fmla="*/ 0 w 3959914"/>
                <a:gd name="T19" fmla="*/ 26261 h 2204186"/>
                <a:gd name="T20" fmla="*/ 7692 w 3959914"/>
                <a:gd name="T21" fmla="*/ 7692 h 2204186"/>
                <a:gd name="T22" fmla="*/ 26261 w 3959914"/>
                <a:gd name="T23" fmla="*/ 0 h 2204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959914" h="2204186">
                  <a:moveTo>
                    <a:pt x="26261" y="0"/>
                  </a:moveTo>
                  <a:lnTo>
                    <a:pt x="3933653" y="0"/>
                  </a:lnTo>
                  <a:cubicBezTo>
                    <a:pt x="3948157" y="0"/>
                    <a:pt x="3959914" y="11757"/>
                    <a:pt x="3959914" y="26261"/>
                  </a:cubicBezTo>
                  <a:lnTo>
                    <a:pt x="3959914" y="2177925"/>
                  </a:lnTo>
                  <a:cubicBezTo>
                    <a:pt x="3959914" y="2184890"/>
                    <a:pt x="3957147" y="2191569"/>
                    <a:pt x="3952223" y="2196494"/>
                  </a:cubicBezTo>
                  <a:cubicBezTo>
                    <a:pt x="3947298" y="2201419"/>
                    <a:pt x="3940618" y="2204186"/>
                    <a:pt x="3933653" y="2204186"/>
                  </a:cubicBezTo>
                  <a:lnTo>
                    <a:pt x="26261" y="2204186"/>
                  </a:lnTo>
                  <a:cubicBezTo>
                    <a:pt x="19296" y="2204186"/>
                    <a:pt x="12616" y="2201419"/>
                    <a:pt x="7692" y="2196494"/>
                  </a:cubicBezTo>
                  <a:cubicBezTo>
                    <a:pt x="2767" y="2191569"/>
                    <a:pt x="0" y="2184890"/>
                    <a:pt x="0" y="2177925"/>
                  </a:cubicBezTo>
                  <a:lnTo>
                    <a:pt x="0" y="26261"/>
                  </a:lnTo>
                  <a:cubicBezTo>
                    <a:pt x="0" y="19296"/>
                    <a:pt x="2767" y="12616"/>
                    <a:pt x="7692" y="7692"/>
                  </a:cubicBezTo>
                  <a:cubicBezTo>
                    <a:pt x="12616" y="2767"/>
                    <a:pt x="19296" y="0"/>
                    <a:pt x="26261" y="0"/>
                  </a:cubicBezTo>
                  <a:close/>
                </a:path>
              </a:pathLst>
            </a:custGeom>
            <a:solidFill>
              <a:srgbClr val="FFF1D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sz="3200"/>
            </a:p>
          </p:txBody>
        </p:sp>
        <p:sp>
          <p:nvSpPr>
            <p:cNvPr id="4111" name="TextBox 7"/>
            <p:cNvSpPr txBox="1">
              <a:spLocks noChangeArrowheads="1"/>
            </p:cNvSpPr>
            <p:nvPr/>
          </p:nvSpPr>
          <p:spPr bwMode="auto">
            <a:xfrm>
              <a:off x="0" y="-57150"/>
              <a:ext cx="812800"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0800" tIns="50800" rIns="50800" bIns="5080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lnSpc>
                  <a:spcPts val="2663"/>
                </a:lnSpc>
              </a:pPr>
              <a:endParaRPr lang="en-US" altLang="en-US" sz="3200"/>
            </a:p>
          </p:txBody>
        </p:sp>
      </p:grpSp>
      <p:sp>
        <p:nvSpPr>
          <p:cNvPr id="4101" name="Freeform 11"/>
          <p:cNvSpPr>
            <a:spLocks/>
          </p:cNvSpPr>
          <p:nvPr/>
        </p:nvSpPr>
        <p:spPr bwMode="auto">
          <a:xfrm>
            <a:off x="15480506" y="4146550"/>
            <a:ext cx="736600" cy="1060450"/>
          </a:xfrm>
          <a:custGeom>
            <a:avLst/>
            <a:gdLst>
              <a:gd name="T0" fmla="*/ 0 w 737119"/>
              <a:gd name="T1" fmla="*/ 0 h 1061297"/>
              <a:gd name="T2" fmla="*/ 737119 w 737119"/>
              <a:gd name="T3" fmla="*/ 0 h 1061297"/>
              <a:gd name="T4" fmla="*/ 737119 w 737119"/>
              <a:gd name="T5" fmla="*/ 1061298 h 1061297"/>
              <a:gd name="T6" fmla="*/ 0 w 737119"/>
              <a:gd name="T7" fmla="*/ 1061298 h 1061297"/>
              <a:gd name="T8" fmla="*/ 0 w 737119"/>
              <a:gd name="T9" fmla="*/ 0 h 1061297"/>
            </a:gdLst>
            <a:ahLst/>
            <a:cxnLst>
              <a:cxn ang="0">
                <a:pos x="T0" y="T1"/>
              </a:cxn>
              <a:cxn ang="0">
                <a:pos x="T2" y="T3"/>
              </a:cxn>
              <a:cxn ang="0">
                <a:pos x="T4" y="T5"/>
              </a:cxn>
              <a:cxn ang="0">
                <a:pos x="T6" y="T7"/>
              </a:cxn>
              <a:cxn ang="0">
                <a:pos x="T8" y="T9"/>
              </a:cxn>
            </a:cxnLst>
            <a:rect l="0" t="0" r="r" b="b"/>
            <a:pathLst>
              <a:path w="737119" h="1061297">
                <a:moveTo>
                  <a:pt x="0" y="0"/>
                </a:moveTo>
                <a:lnTo>
                  <a:pt x="737119" y="0"/>
                </a:lnTo>
                <a:lnTo>
                  <a:pt x="737119" y="1061298"/>
                </a:lnTo>
                <a:lnTo>
                  <a:pt x="0" y="1061298"/>
                </a:lnTo>
                <a:lnTo>
                  <a:pt x="0" y="0"/>
                </a:lnTo>
                <a:close/>
              </a:path>
            </a:pathLst>
          </a:custGeom>
          <a:blipFill dpi="0" rotWithShape="1">
            <a:blip r:embed="rId2"/>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02" name="Freeform 12"/>
          <p:cNvSpPr>
            <a:spLocks/>
          </p:cNvSpPr>
          <p:nvPr/>
        </p:nvSpPr>
        <p:spPr bwMode="auto">
          <a:xfrm>
            <a:off x="2161381" y="7429500"/>
            <a:ext cx="736600" cy="1060450"/>
          </a:xfrm>
          <a:custGeom>
            <a:avLst/>
            <a:gdLst>
              <a:gd name="T0" fmla="*/ 0 w 737119"/>
              <a:gd name="T1" fmla="*/ 0 h 1061297"/>
              <a:gd name="T2" fmla="*/ 737119 w 737119"/>
              <a:gd name="T3" fmla="*/ 0 h 1061297"/>
              <a:gd name="T4" fmla="*/ 737119 w 737119"/>
              <a:gd name="T5" fmla="*/ 1061297 h 1061297"/>
              <a:gd name="T6" fmla="*/ 0 w 737119"/>
              <a:gd name="T7" fmla="*/ 1061297 h 1061297"/>
              <a:gd name="T8" fmla="*/ 0 w 737119"/>
              <a:gd name="T9" fmla="*/ 0 h 1061297"/>
            </a:gdLst>
            <a:ahLst/>
            <a:cxnLst>
              <a:cxn ang="0">
                <a:pos x="T0" y="T1"/>
              </a:cxn>
              <a:cxn ang="0">
                <a:pos x="T2" y="T3"/>
              </a:cxn>
              <a:cxn ang="0">
                <a:pos x="T4" y="T5"/>
              </a:cxn>
              <a:cxn ang="0">
                <a:pos x="T6" y="T7"/>
              </a:cxn>
              <a:cxn ang="0">
                <a:pos x="T8" y="T9"/>
              </a:cxn>
            </a:cxnLst>
            <a:rect l="0" t="0" r="r" b="b"/>
            <a:pathLst>
              <a:path w="737119" h="1061297">
                <a:moveTo>
                  <a:pt x="0" y="0"/>
                </a:moveTo>
                <a:lnTo>
                  <a:pt x="737119" y="0"/>
                </a:lnTo>
                <a:lnTo>
                  <a:pt x="737119" y="1061297"/>
                </a:lnTo>
                <a:lnTo>
                  <a:pt x="0" y="1061297"/>
                </a:lnTo>
                <a:lnTo>
                  <a:pt x="0" y="0"/>
                </a:lnTo>
                <a:close/>
              </a:path>
            </a:pathLst>
          </a:custGeom>
          <a:blipFill dpi="0" rotWithShape="1">
            <a:blip r:embed="rId2"/>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03" name="Freeform 13"/>
          <p:cNvSpPr>
            <a:spLocks/>
          </p:cNvSpPr>
          <p:nvPr/>
        </p:nvSpPr>
        <p:spPr bwMode="auto">
          <a:xfrm>
            <a:off x="3382962" y="6900374"/>
            <a:ext cx="584200" cy="841375"/>
          </a:xfrm>
          <a:custGeom>
            <a:avLst/>
            <a:gdLst>
              <a:gd name="T0" fmla="*/ 0 w 584719"/>
              <a:gd name="T1" fmla="*/ 0 h 841873"/>
              <a:gd name="T2" fmla="*/ 584719 w 584719"/>
              <a:gd name="T3" fmla="*/ 0 h 841873"/>
              <a:gd name="T4" fmla="*/ 584719 w 584719"/>
              <a:gd name="T5" fmla="*/ 841874 h 841873"/>
              <a:gd name="T6" fmla="*/ 0 w 584719"/>
              <a:gd name="T7" fmla="*/ 841874 h 841873"/>
              <a:gd name="T8" fmla="*/ 0 w 584719"/>
              <a:gd name="T9" fmla="*/ 0 h 841873"/>
            </a:gdLst>
            <a:ahLst/>
            <a:cxnLst>
              <a:cxn ang="0">
                <a:pos x="T0" y="T1"/>
              </a:cxn>
              <a:cxn ang="0">
                <a:pos x="T2" y="T3"/>
              </a:cxn>
              <a:cxn ang="0">
                <a:pos x="T4" y="T5"/>
              </a:cxn>
              <a:cxn ang="0">
                <a:pos x="T6" y="T7"/>
              </a:cxn>
              <a:cxn ang="0">
                <a:pos x="T8" y="T9"/>
              </a:cxn>
            </a:cxnLst>
            <a:rect l="0" t="0" r="r" b="b"/>
            <a:pathLst>
              <a:path w="584719" h="841873">
                <a:moveTo>
                  <a:pt x="0" y="0"/>
                </a:moveTo>
                <a:lnTo>
                  <a:pt x="584719" y="0"/>
                </a:lnTo>
                <a:lnTo>
                  <a:pt x="584719" y="841874"/>
                </a:lnTo>
                <a:lnTo>
                  <a:pt x="0" y="841874"/>
                </a:lnTo>
                <a:lnTo>
                  <a:pt x="0" y="0"/>
                </a:lnTo>
                <a:close/>
              </a:path>
            </a:pathLst>
          </a:custGeom>
          <a:blipFill dpi="0" rotWithShape="1">
            <a:blip r:embed="rId2"/>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04" name="Freeform 14"/>
          <p:cNvSpPr>
            <a:spLocks/>
          </p:cNvSpPr>
          <p:nvPr/>
        </p:nvSpPr>
        <p:spPr bwMode="auto">
          <a:xfrm>
            <a:off x="14824074" y="2817568"/>
            <a:ext cx="585788" cy="842963"/>
          </a:xfrm>
          <a:custGeom>
            <a:avLst/>
            <a:gdLst>
              <a:gd name="T0" fmla="*/ 0 w 584719"/>
              <a:gd name="T1" fmla="*/ 0 h 841873"/>
              <a:gd name="T2" fmla="*/ 584720 w 584719"/>
              <a:gd name="T3" fmla="*/ 0 h 841873"/>
              <a:gd name="T4" fmla="*/ 584720 w 584719"/>
              <a:gd name="T5" fmla="*/ 841873 h 841873"/>
              <a:gd name="T6" fmla="*/ 0 w 584719"/>
              <a:gd name="T7" fmla="*/ 841873 h 841873"/>
              <a:gd name="T8" fmla="*/ 0 w 584719"/>
              <a:gd name="T9" fmla="*/ 0 h 841873"/>
            </a:gdLst>
            <a:ahLst/>
            <a:cxnLst>
              <a:cxn ang="0">
                <a:pos x="T0" y="T1"/>
              </a:cxn>
              <a:cxn ang="0">
                <a:pos x="T2" y="T3"/>
              </a:cxn>
              <a:cxn ang="0">
                <a:pos x="T4" y="T5"/>
              </a:cxn>
              <a:cxn ang="0">
                <a:pos x="T6" y="T7"/>
              </a:cxn>
              <a:cxn ang="0">
                <a:pos x="T8" y="T9"/>
              </a:cxn>
            </a:cxnLst>
            <a:rect l="0" t="0" r="r" b="b"/>
            <a:pathLst>
              <a:path w="584719" h="841873">
                <a:moveTo>
                  <a:pt x="0" y="0"/>
                </a:moveTo>
                <a:lnTo>
                  <a:pt x="584720" y="0"/>
                </a:lnTo>
                <a:lnTo>
                  <a:pt x="584720" y="841873"/>
                </a:lnTo>
                <a:lnTo>
                  <a:pt x="0" y="841873"/>
                </a:lnTo>
                <a:lnTo>
                  <a:pt x="0" y="0"/>
                </a:lnTo>
                <a:close/>
              </a:path>
            </a:pathLst>
          </a:custGeom>
          <a:blipFill dpi="0" rotWithShape="1">
            <a:blip r:embed="rId2"/>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05" name="Freeform 15"/>
          <p:cNvSpPr>
            <a:spLocks/>
          </p:cNvSpPr>
          <p:nvPr/>
        </p:nvSpPr>
        <p:spPr bwMode="auto">
          <a:xfrm>
            <a:off x="464344" y="702521"/>
            <a:ext cx="2065337" cy="4191000"/>
          </a:xfrm>
          <a:custGeom>
            <a:avLst/>
            <a:gdLst>
              <a:gd name="T0" fmla="*/ 0 w 2065372"/>
              <a:gd name="T1" fmla="*/ 0 h 4191715"/>
              <a:gd name="T2" fmla="*/ 2065372 w 2065372"/>
              <a:gd name="T3" fmla="*/ 0 h 4191715"/>
              <a:gd name="T4" fmla="*/ 2065372 w 2065372"/>
              <a:gd name="T5" fmla="*/ 4191715 h 4191715"/>
              <a:gd name="T6" fmla="*/ 0 w 2065372"/>
              <a:gd name="T7" fmla="*/ 4191715 h 4191715"/>
              <a:gd name="T8" fmla="*/ 0 w 2065372"/>
              <a:gd name="T9" fmla="*/ 0 h 4191715"/>
            </a:gdLst>
            <a:ahLst/>
            <a:cxnLst>
              <a:cxn ang="0">
                <a:pos x="T0" y="T1"/>
              </a:cxn>
              <a:cxn ang="0">
                <a:pos x="T2" y="T3"/>
              </a:cxn>
              <a:cxn ang="0">
                <a:pos x="T4" y="T5"/>
              </a:cxn>
              <a:cxn ang="0">
                <a:pos x="T6" y="T7"/>
              </a:cxn>
              <a:cxn ang="0">
                <a:pos x="T8" y="T9"/>
              </a:cxn>
            </a:cxnLst>
            <a:rect l="0" t="0" r="r" b="b"/>
            <a:pathLst>
              <a:path w="2065372" h="4191715">
                <a:moveTo>
                  <a:pt x="0" y="0"/>
                </a:moveTo>
                <a:lnTo>
                  <a:pt x="2065372" y="0"/>
                </a:lnTo>
                <a:lnTo>
                  <a:pt x="2065372" y="4191715"/>
                </a:lnTo>
                <a:lnTo>
                  <a:pt x="0" y="4191715"/>
                </a:lnTo>
                <a:lnTo>
                  <a:pt x="0" y="0"/>
                </a:lnTo>
                <a:close/>
              </a:path>
            </a:pathLst>
          </a:custGeom>
          <a:blipFill dpi="0" rotWithShape="1">
            <a:blip r:embed="rId3"/>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06" name="Freeform 16"/>
          <p:cNvSpPr>
            <a:spLocks/>
          </p:cNvSpPr>
          <p:nvPr/>
        </p:nvSpPr>
        <p:spPr bwMode="auto">
          <a:xfrm>
            <a:off x="15409862" y="6900374"/>
            <a:ext cx="1589088" cy="2593975"/>
          </a:xfrm>
          <a:custGeom>
            <a:avLst/>
            <a:gdLst>
              <a:gd name="T0" fmla="*/ 0 w 1588787"/>
              <a:gd name="T1" fmla="*/ 0 h 2592976"/>
              <a:gd name="T2" fmla="*/ 1588788 w 1588787"/>
              <a:gd name="T3" fmla="*/ 0 h 2592976"/>
              <a:gd name="T4" fmla="*/ 1588788 w 1588787"/>
              <a:gd name="T5" fmla="*/ 2592976 h 2592976"/>
              <a:gd name="T6" fmla="*/ 0 w 1588787"/>
              <a:gd name="T7" fmla="*/ 2592976 h 2592976"/>
              <a:gd name="T8" fmla="*/ 0 w 1588787"/>
              <a:gd name="T9" fmla="*/ 0 h 2592976"/>
            </a:gdLst>
            <a:ahLst/>
            <a:cxnLst>
              <a:cxn ang="0">
                <a:pos x="T0" y="T1"/>
              </a:cxn>
              <a:cxn ang="0">
                <a:pos x="T2" y="T3"/>
              </a:cxn>
              <a:cxn ang="0">
                <a:pos x="T4" y="T5"/>
              </a:cxn>
              <a:cxn ang="0">
                <a:pos x="T6" y="T7"/>
              </a:cxn>
              <a:cxn ang="0">
                <a:pos x="T8" y="T9"/>
              </a:cxn>
            </a:cxnLst>
            <a:rect l="0" t="0" r="r" b="b"/>
            <a:pathLst>
              <a:path w="1588787" h="2592976">
                <a:moveTo>
                  <a:pt x="0" y="0"/>
                </a:moveTo>
                <a:lnTo>
                  <a:pt x="1588788" y="0"/>
                </a:lnTo>
                <a:lnTo>
                  <a:pt x="1588788" y="2592976"/>
                </a:lnTo>
                <a:lnTo>
                  <a:pt x="0" y="2592976"/>
                </a:lnTo>
                <a:lnTo>
                  <a:pt x="0" y="0"/>
                </a:lnTo>
                <a:close/>
              </a:path>
            </a:pathLst>
          </a:custGeom>
          <a:blipFill dpi="0" rotWithShape="1">
            <a:blip r:embed="rId4"/>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 name="Rectangle 1"/>
          <p:cNvSpPr/>
          <p:nvPr/>
        </p:nvSpPr>
        <p:spPr>
          <a:xfrm>
            <a:off x="2161381" y="1010647"/>
            <a:ext cx="13636228" cy="7433958"/>
          </a:xfrm>
          <a:prstGeom prst="rect">
            <a:avLst/>
          </a:prstGeom>
        </p:spPr>
        <p:txBody>
          <a:bodyPr wrap="square">
            <a:spAutoFit/>
          </a:bodyPr>
          <a:lstStyle/>
          <a:p>
            <a:pPr algn="just">
              <a:lnSpc>
                <a:spcPct val="107000"/>
              </a:lnSpc>
              <a:spcAft>
                <a:spcPts val="0"/>
              </a:spcAft>
            </a:pPr>
            <a:r>
              <a:rPr lang="vi-VN" sz="3200" b="1" u="sng" dirty="0">
                <a:effectLst/>
                <a:latin typeface="Times New Roman" panose="02020603050405020304" pitchFamily="18" charset="0"/>
                <a:cs typeface="Times New Roman" panose="02020603050405020304" pitchFamily="18" charset="0"/>
              </a:rPr>
              <a:t>Bài 1:</a:t>
            </a:r>
            <a:r>
              <a:rPr lang="vi-VN" sz="3200" dirty="0">
                <a:effectLst/>
                <a:latin typeface="Times New Roman" panose="02020603050405020304" pitchFamily="18" charset="0"/>
                <a:cs typeface="Times New Roman" panose="02020603050405020304" pitchFamily="18" charset="0"/>
              </a:rPr>
              <a:t> </a:t>
            </a:r>
            <a:endParaRPr lang="en-US" sz="3200" dirty="0">
              <a:effectLst/>
              <a:latin typeface="Times New Roman" panose="02020603050405020304" pitchFamily="18" charset="0"/>
              <a:cs typeface="Times New Roman" panose="02020603050405020304" pitchFamily="18" charset="0"/>
            </a:endParaRPr>
          </a:p>
          <a:p>
            <a:pPr algn="just">
              <a:lnSpc>
                <a:spcPct val="107000"/>
              </a:lnSpc>
              <a:spcAft>
                <a:spcPts val="0"/>
              </a:spcAft>
            </a:pPr>
            <a:r>
              <a:rPr lang="vi-VN" sz="3200" b="1" dirty="0">
                <a:effectLst/>
                <a:latin typeface="Times New Roman" panose="02020603050405020304" pitchFamily="18" charset="0"/>
                <a:cs typeface="Times New Roman" panose="02020603050405020304" pitchFamily="18" charset="0"/>
              </a:rPr>
              <a:t>Các từ ngữ nghịch ngữ:</a:t>
            </a:r>
            <a:endParaRPr lang="en-US" sz="3200" b="1" dirty="0">
              <a:effectLst/>
              <a:latin typeface="Times New Roman" panose="02020603050405020304" pitchFamily="18" charset="0"/>
              <a:cs typeface="Times New Roman" panose="02020603050405020304" pitchFamily="18" charset="0"/>
            </a:endParaRPr>
          </a:p>
          <a:p>
            <a:pPr algn="just">
              <a:lnSpc>
                <a:spcPct val="107000"/>
              </a:lnSpc>
              <a:spcAft>
                <a:spcPts val="0"/>
              </a:spcAft>
            </a:pPr>
            <a:r>
              <a:rPr lang="vi-VN" sz="3200" i="1" dirty="0">
                <a:effectLst/>
                <a:latin typeface="Times New Roman" panose="02020603050405020304" pitchFamily="18" charset="0"/>
                <a:cs typeface="Times New Roman" panose="02020603050405020304" pitchFamily="18" charset="0"/>
              </a:rPr>
              <a:t>Chưa quen cung ngựa – chỉ biết ruộng trâu</a:t>
            </a:r>
            <a:endParaRPr lang="en-US" sz="3200" i="1" dirty="0">
              <a:effectLst/>
              <a:latin typeface="Times New Roman" panose="02020603050405020304" pitchFamily="18" charset="0"/>
              <a:cs typeface="Times New Roman" panose="02020603050405020304" pitchFamily="18" charset="0"/>
            </a:endParaRPr>
          </a:p>
          <a:p>
            <a:pPr algn="just">
              <a:lnSpc>
                <a:spcPct val="107000"/>
              </a:lnSpc>
              <a:spcAft>
                <a:spcPts val="0"/>
              </a:spcAft>
            </a:pPr>
            <a:r>
              <a:rPr lang="vi-VN" sz="3200" i="1" dirty="0">
                <a:effectLst/>
                <a:latin typeface="Times New Roman" panose="02020603050405020304" pitchFamily="18" charset="0"/>
                <a:cs typeface="Times New Roman" panose="02020603050405020304" pitchFamily="18" charset="0"/>
              </a:rPr>
              <a:t>Trường nhung – làng bộ</a:t>
            </a:r>
            <a:endParaRPr lang="en-US" sz="3200" i="1" dirty="0">
              <a:effectLst/>
              <a:latin typeface="Times New Roman" panose="02020603050405020304" pitchFamily="18" charset="0"/>
              <a:cs typeface="Times New Roman" panose="02020603050405020304" pitchFamily="18" charset="0"/>
            </a:endParaRPr>
          </a:p>
          <a:p>
            <a:pPr algn="just">
              <a:lnSpc>
                <a:spcPct val="107000"/>
              </a:lnSpc>
              <a:spcAft>
                <a:spcPts val="0"/>
              </a:spcAft>
            </a:pPr>
            <a:r>
              <a:rPr lang="vi-VN" sz="3200" i="1" dirty="0">
                <a:effectLst/>
                <a:latin typeface="Times New Roman" panose="02020603050405020304" pitchFamily="18" charset="0"/>
                <a:cs typeface="Times New Roman" panose="02020603050405020304" pitchFamily="18" charset="0"/>
              </a:rPr>
              <a:t>Manh áo vải –Một ngọn tầm vông </a:t>
            </a:r>
            <a:endParaRPr lang="en-US" sz="3200" i="1" dirty="0">
              <a:effectLst/>
              <a:latin typeface="Times New Roman" panose="02020603050405020304" pitchFamily="18" charset="0"/>
              <a:cs typeface="Times New Roman" panose="02020603050405020304" pitchFamily="18" charset="0"/>
            </a:endParaRPr>
          </a:p>
          <a:p>
            <a:pPr algn="just">
              <a:lnSpc>
                <a:spcPct val="107000"/>
              </a:lnSpc>
              <a:spcAft>
                <a:spcPts val="0"/>
              </a:spcAft>
            </a:pPr>
            <a:r>
              <a:rPr lang="vi-VN" sz="3200" i="1" dirty="0">
                <a:effectLst/>
                <a:latin typeface="Times New Roman" panose="02020603050405020304" pitchFamily="18" charset="0"/>
                <a:cs typeface="Times New Roman" panose="02020603050405020304" pitchFamily="18" charset="0"/>
              </a:rPr>
              <a:t>bao tấu, bầu ngòi – dao tu, nón gõ</a:t>
            </a:r>
            <a:endParaRPr lang="en-US" sz="3200" i="1" dirty="0">
              <a:effectLst/>
              <a:latin typeface="Times New Roman" panose="02020603050405020304" pitchFamily="18" charset="0"/>
              <a:cs typeface="Times New Roman" panose="02020603050405020304" pitchFamily="18" charset="0"/>
            </a:endParaRPr>
          </a:p>
          <a:p>
            <a:pPr algn="just">
              <a:lnSpc>
                <a:spcPct val="107000"/>
              </a:lnSpc>
              <a:spcAft>
                <a:spcPts val="0"/>
              </a:spcAft>
            </a:pPr>
            <a:r>
              <a:rPr lang="vi-VN" sz="3200" dirty="0">
                <a:effectLst/>
                <a:latin typeface="Times New Roman" panose="02020603050405020304" pitchFamily="18" charset="0"/>
                <a:cs typeface="Times New Roman" panose="02020603050405020304" pitchFamily="18" charset="0"/>
              </a:rPr>
              <a:t>+ </a:t>
            </a:r>
            <a:r>
              <a:rPr lang="vi-VN" sz="3200" i="1" dirty="0">
                <a:effectLst/>
                <a:latin typeface="Times New Roman" panose="02020603050405020304" pitchFamily="18" charset="0"/>
                <a:cs typeface="Times New Roman" panose="02020603050405020304" pitchFamily="18" charset="0"/>
              </a:rPr>
              <a:t>Sống đánh giặc – thác cũng đánh giặc</a:t>
            </a:r>
            <a:endParaRPr lang="en-US" sz="3200" i="1" dirty="0">
              <a:effectLst/>
              <a:latin typeface="Times New Roman" panose="02020603050405020304" pitchFamily="18" charset="0"/>
              <a:cs typeface="Times New Roman" panose="02020603050405020304" pitchFamily="18" charset="0"/>
            </a:endParaRPr>
          </a:p>
          <a:p>
            <a:pPr algn="just">
              <a:lnSpc>
                <a:spcPct val="107000"/>
              </a:lnSpc>
              <a:spcAft>
                <a:spcPts val="0"/>
              </a:spcAft>
            </a:pPr>
            <a:r>
              <a:rPr lang="vi-VN" sz="3200" i="1" dirty="0">
                <a:effectLst/>
                <a:latin typeface="Times New Roman" panose="02020603050405020304" pitchFamily="18" charset="0"/>
                <a:cs typeface="Times New Roman" panose="02020603050405020304" pitchFamily="18" charset="0"/>
              </a:rPr>
              <a:t>Sống thờ vua – thác cũng thờ vua</a:t>
            </a:r>
            <a:endParaRPr lang="en-US" sz="3200" i="1" dirty="0">
              <a:effectLst/>
              <a:latin typeface="Times New Roman" panose="02020603050405020304" pitchFamily="18" charset="0"/>
              <a:cs typeface="Times New Roman" panose="02020603050405020304" pitchFamily="18" charset="0"/>
            </a:endParaRPr>
          </a:p>
          <a:p>
            <a:pPr algn="just">
              <a:lnSpc>
                <a:spcPct val="107000"/>
              </a:lnSpc>
              <a:spcAft>
                <a:spcPts val="0"/>
              </a:spcAft>
            </a:pPr>
            <a:r>
              <a:rPr lang="vi-VN" sz="3200" b="1" dirty="0">
                <a:effectLst/>
                <a:latin typeface="Times New Roman" panose="02020603050405020304" pitchFamily="18" charset="0"/>
                <a:cs typeface="Times New Roman" panose="02020603050405020304" pitchFamily="18" charset="0"/>
              </a:rPr>
              <a:t>Tác dụng: </a:t>
            </a:r>
            <a:endParaRPr lang="en-US" sz="3200" b="1" dirty="0">
              <a:effectLst/>
              <a:latin typeface="Times New Roman" panose="02020603050405020304" pitchFamily="18" charset="0"/>
              <a:cs typeface="Times New Roman" panose="02020603050405020304" pitchFamily="18" charset="0"/>
            </a:endParaRPr>
          </a:p>
          <a:p>
            <a:pPr algn="just">
              <a:lnSpc>
                <a:spcPct val="107000"/>
              </a:lnSpc>
              <a:spcAft>
                <a:spcPts val="0"/>
              </a:spcAft>
            </a:pPr>
            <a:r>
              <a:rPr lang="en-US" sz="3200" b="1" dirty="0">
                <a:latin typeface="Times New Roman" panose="02020603050405020304" pitchFamily="18" charset="0"/>
                <a:cs typeface="Times New Roman" panose="02020603050405020304" pitchFamily="18" charset="0"/>
              </a:rPr>
              <a:t>	</a:t>
            </a:r>
            <a:r>
              <a:rPr lang="vi-VN" sz="3200" dirty="0">
                <a:effectLst/>
                <a:latin typeface="Times New Roman" panose="02020603050405020304" pitchFamily="18" charset="0"/>
                <a:cs typeface="Times New Roman" panose="02020603050405020304" pitchFamily="18" charset="0"/>
              </a:rPr>
              <a:t>Các từ ngữ trái ngược, đối nghịch nhau c</a:t>
            </a:r>
            <a:r>
              <a:rPr lang="en-US" sz="3200" dirty="0">
                <a:latin typeface="Times New Roman" panose="02020603050405020304" pitchFamily="18" charset="0"/>
                <a:cs typeface="Times New Roman" panose="02020603050405020304" pitchFamily="18" charset="0"/>
              </a:rPr>
              <a:t>ó</a:t>
            </a:r>
            <a:r>
              <a:rPr lang="vi-VN" sz="3200" dirty="0">
                <a:effectLst/>
                <a:latin typeface="Times New Roman" panose="02020603050405020304" pitchFamily="18" charset="0"/>
                <a:cs typeface="Times New Roman" panose="02020603050405020304" pitchFamily="18" charset="0"/>
              </a:rPr>
              <a:t> tác dụng khắc hoạ hình ảnh người nghĩa sĩ áo vải tuy nhỏ bé về hình hài, thô sơ về quân trang, nghèo nàn về kinh nghiệm trận mạc nhưng có tinh thần yêu nước, căm thù giặc sâu sắc. Họ sống với tinh thần tận trung, tận hiến cho độc lập của tổ quốc.</a:t>
            </a:r>
            <a:endParaRPr lang="en-US" sz="3200" dirty="0">
              <a:effectLst/>
              <a:latin typeface="Times New Roman" panose="02020603050405020304" pitchFamily="18" charset="0"/>
              <a:cs typeface="Times New Roman" panose="02020603050405020304" pitchFamily="18" charset="0"/>
            </a:endParaRPr>
          </a:p>
          <a:p>
            <a:pPr algn="ctr">
              <a:lnSpc>
                <a:spcPct val="107000"/>
              </a:lnSpc>
              <a:spcAft>
                <a:spcPts val="0"/>
              </a:spcAft>
            </a:pPr>
            <a:endParaRPr lang="en-US" sz="32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0141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B4A6A1"/>
        </a:solidFill>
        <a:effectLst/>
      </p:bgPr>
    </p:bg>
    <p:spTree>
      <p:nvGrpSpPr>
        <p:cNvPr id="1" name=""/>
        <p:cNvGrpSpPr/>
        <p:nvPr/>
      </p:nvGrpSpPr>
      <p:grpSpPr>
        <a:xfrm>
          <a:off x="0" y="0"/>
          <a:ext cx="0" cy="0"/>
          <a:chOff x="0" y="0"/>
          <a:chExt cx="0" cy="0"/>
        </a:xfrm>
      </p:grpSpPr>
      <p:grpSp>
        <p:nvGrpSpPr>
          <p:cNvPr id="4098" name="Group 2"/>
          <p:cNvGrpSpPr>
            <a:grpSpLocks/>
          </p:cNvGrpSpPr>
          <p:nvPr/>
        </p:nvGrpSpPr>
        <p:grpSpPr bwMode="auto">
          <a:xfrm>
            <a:off x="1028700" y="420688"/>
            <a:ext cx="15970250" cy="9445625"/>
            <a:chOff x="0" y="0"/>
            <a:chExt cx="4206219" cy="2487627"/>
          </a:xfrm>
        </p:grpSpPr>
        <p:sp>
          <p:nvSpPr>
            <p:cNvPr id="4112" name="Freeform 3"/>
            <p:cNvSpPr>
              <a:spLocks/>
            </p:cNvSpPr>
            <p:nvPr/>
          </p:nvSpPr>
          <p:spPr bwMode="auto">
            <a:xfrm>
              <a:off x="0" y="0"/>
              <a:ext cx="4206219" cy="2487627"/>
            </a:xfrm>
            <a:custGeom>
              <a:avLst/>
              <a:gdLst>
                <a:gd name="T0" fmla="*/ 24723 w 4206219"/>
                <a:gd name="T1" fmla="*/ 0 h 2487627"/>
                <a:gd name="T2" fmla="*/ 4181496 w 4206219"/>
                <a:gd name="T3" fmla="*/ 0 h 2487627"/>
                <a:gd name="T4" fmla="*/ 4198978 w 4206219"/>
                <a:gd name="T5" fmla="*/ 7241 h 2487627"/>
                <a:gd name="T6" fmla="*/ 4206219 w 4206219"/>
                <a:gd name="T7" fmla="*/ 24723 h 2487627"/>
                <a:gd name="T8" fmla="*/ 4206219 w 4206219"/>
                <a:gd name="T9" fmla="*/ 2462904 h 2487627"/>
                <a:gd name="T10" fmla="*/ 4198978 w 4206219"/>
                <a:gd name="T11" fmla="*/ 2480386 h 2487627"/>
                <a:gd name="T12" fmla="*/ 4181496 w 4206219"/>
                <a:gd name="T13" fmla="*/ 2487627 h 2487627"/>
                <a:gd name="T14" fmla="*/ 24723 w 4206219"/>
                <a:gd name="T15" fmla="*/ 2487627 h 2487627"/>
                <a:gd name="T16" fmla="*/ 7241 w 4206219"/>
                <a:gd name="T17" fmla="*/ 2480386 h 2487627"/>
                <a:gd name="T18" fmla="*/ 0 w 4206219"/>
                <a:gd name="T19" fmla="*/ 2462904 h 2487627"/>
                <a:gd name="T20" fmla="*/ 0 w 4206219"/>
                <a:gd name="T21" fmla="*/ 24723 h 2487627"/>
                <a:gd name="T22" fmla="*/ 7241 w 4206219"/>
                <a:gd name="T23" fmla="*/ 7241 h 2487627"/>
                <a:gd name="T24" fmla="*/ 24723 w 4206219"/>
                <a:gd name="T25" fmla="*/ 0 h 24876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06219" h="2487627">
                  <a:moveTo>
                    <a:pt x="24723" y="0"/>
                  </a:moveTo>
                  <a:lnTo>
                    <a:pt x="4181496" y="0"/>
                  </a:lnTo>
                  <a:cubicBezTo>
                    <a:pt x="4188053" y="0"/>
                    <a:pt x="4194341" y="2605"/>
                    <a:pt x="4198978" y="7241"/>
                  </a:cubicBezTo>
                  <a:cubicBezTo>
                    <a:pt x="4203614" y="11878"/>
                    <a:pt x="4206219" y="18166"/>
                    <a:pt x="4206219" y="24723"/>
                  </a:cubicBezTo>
                  <a:lnTo>
                    <a:pt x="4206219" y="2462904"/>
                  </a:lnTo>
                  <a:cubicBezTo>
                    <a:pt x="4206219" y="2469461"/>
                    <a:pt x="4203614" y="2475749"/>
                    <a:pt x="4198978" y="2480386"/>
                  </a:cubicBezTo>
                  <a:cubicBezTo>
                    <a:pt x="4194341" y="2485022"/>
                    <a:pt x="4188053" y="2487627"/>
                    <a:pt x="4181496" y="2487627"/>
                  </a:cubicBezTo>
                  <a:lnTo>
                    <a:pt x="24723" y="2487627"/>
                  </a:lnTo>
                  <a:cubicBezTo>
                    <a:pt x="18166" y="2487627"/>
                    <a:pt x="11878" y="2485022"/>
                    <a:pt x="7241" y="2480386"/>
                  </a:cubicBezTo>
                  <a:cubicBezTo>
                    <a:pt x="2605" y="2475749"/>
                    <a:pt x="0" y="2469461"/>
                    <a:pt x="0" y="2462904"/>
                  </a:cubicBezTo>
                  <a:lnTo>
                    <a:pt x="0" y="24723"/>
                  </a:lnTo>
                  <a:cubicBezTo>
                    <a:pt x="0" y="18166"/>
                    <a:pt x="2605" y="11878"/>
                    <a:pt x="7241" y="7241"/>
                  </a:cubicBezTo>
                  <a:cubicBezTo>
                    <a:pt x="11878" y="2605"/>
                    <a:pt x="18166" y="0"/>
                    <a:pt x="24723" y="0"/>
                  </a:cubicBezTo>
                  <a:close/>
                </a:path>
              </a:pathLst>
            </a:custGeom>
            <a:solidFill>
              <a:srgbClr val="5D381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13" name="TextBox 4"/>
            <p:cNvSpPr txBox="1">
              <a:spLocks noChangeArrowheads="1"/>
            </p:cNvSpPr>
            <p:nvPr/>
          </p:nvSpPr>
          <p:spPr bwMode="auto">
            <a:xfrm>
              <a:off x="0" y="-57150"/>
              <a:ext cx="812800"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0800" tIns="50800" rIns="50800" bIns="5080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lnSpc>
                  <a:spcPts val="2663"/>
                </a:lnSpc>
              </a:pPr>
              <a:endParaRPr lang="en-US" altLang="en-US"/>
            </a:p>
          </p:txBody>
        </p:sp>
      </p:grpSp>
      <p:grpSp>
        <p:nvGrpSpPr>
          <p:cNvPr id="4099" name="Group 5"/>
          <p:cNvGrpSpPr>
            <a:grpSpLocks/>
          </p:cNvGrpSpPr>
          <p:nvPr/>
        </p:nvGrpSpPr>
        <p:grpSpPr bwMode="auto">
          <a:xfrm>
            <a:off x="1497013" y="908050"/>
            <a:ext cx="15035212" cy="8369300"/>
            <a:chOff x="0" y="0"/>
            <a:chExt cx="3959914" cy="2204186"/>
          </a:xfrm>
        </p:grpSpPr>
        <p:sp>
          <p:nvSpPr>
            <p:cNvPr id="4110" name="Freeform 6"/>
            <p:cNvSpPr>
              <a:spLocks/>
            </p:cNvSpPr>
            <p:nvPr/>
          </p:nvSpPr>
          <p:spPr bwMode="auto">
            <a:xfrm>
              <a:off x="0" y="0"/>
              <a:ext cx="3959914" cy="2204186"/>
            </a:xfrm>
            <a:custGeom>
              <a:avLst/>
              <a:gdLst>
                <a:gd name="T0" fmla="*/ 26261 w 3959914"/>
                <a:gd name="T1" fmla="*/ 0 h 2204186"/>
                <a:gd name="T2" fmla="*/ 3933653 w 3959914"/>
                <a:gd name="T3" fmla="*/ 0 h 2204186"/>
                <a:gd name="T4" fmla="*/ 3959914 w 3959914"/>
                <a:gd name="T5" fmla="*/ 26261 h 2204186"/>
                <a:gd name="T6" fmla="*/ 3959914 w 3959914"/>
                <a:gd name="T7" fmla="*/ 2177925 h 2204186"/>
                <a:gd name="T8" fmla="*/ 3952223 w 3959914"/>
                <a:gd name="T9" fmla="*/ 2196494 h 2204186"/>
                <a:gd name="T10" fmla="*/ 3933653 w 3959914"/>
                <a:gd name="T11" fmla="*/ 2204186 h 2204186"/>
                <a:gd name="T12" fmla="*/ 26261 w 3959914"/>
                <a:gd name="T13" fmla="*/ 2204186 h 2204186"/>
                <a:gd name="T14" fmla="*/ 7692 w 3959914"/>
                <a:gd name="T15" fmla="*/ 2196494 h 2204186"/>
                <a:gd name="T16" fmla="*/ 0 w 3959914"/>
                <a:gd name="T17" fmla="*/ 2177925 h 2204186"/>
                <a:gd name="T18" fmla="*/ 0 w 3959914"/>
                <a:gd name="T19" fmla="*/ 26261 h 2204186"/>
                <a:gd name="T20" fmla="*/ 7692 w 3959914"/>
                <a:gd name="T21" fmla="*/ 7692 h 2204186"/>
                <a:gd name="T22" fmla="*/ 26261 w 3959914"/>
                <a:gd name="T23" fmla="*/ 0 h 2204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959914" h="2204186">
                  <a:moveTo>
                    <a:pt x="26261" y="0"/>
                  </a:moveTo>
                  <a:lnTo>
                    <a:pt x="3933653" y="0"/>
                  </a:lnTo>
                  <a:cubicBezTo>
                    <a:pt x="3948157" y="0"/>
                    <a:pt x="3959914" y="11757"/>
                    <a:pt x="3959914" y="26261"/>
                  </a:cubicBezTo>
                  <a:lnTo>
                    <a:pt x="3959914" y="2177925"/>
                  </a:lnTo>
                  <a:cubicBezTo>
                    <a:pt x="3959914" y="2184890"/>
                    <a:pt x="3957147" y="2191569"/>
                    <a:pt x="3952223" y="2196494"/>
                  </a:cubicBezTo>
                  <a:cubicBezTo>
                    <a:pt x="3947298" y="2201419"/>
                    <a:pt x="3940618" y="2204186"/>
                    <a:pt x="3933653" y="2204186"/>
                  </a:cubicBezTo>
                  <a:lnTo>
                    <a:pt x="26261" y="2204186"/>
                  </a:lnTo>
                  <a:cubicBezTo>
                    <a:pt x="19296" y="2204186"/>
                    <a:pt x="12616" y="2201419"/>
                    <a:pt x="7692" y="2196494"/>
                  </a:cubicBezTo>
                  <a:cubicBezTo>
                    <a:pt x="2767" y="2191569"/>
                    <a:pt x="0" y="2184890"/>
                    <a:pt x="0" y="2177925"/>
                  </a:cubicBezTo>
                  <a:lnTo>
                    <a:pt x="0" y="26261"/>
                  </a:lnTo>
                  <a:cubicBezTo>
                    <a:pt x="0" y="19296"/>
                    <a:pt x="2767" y="12616"/>
                    <a:pt x="7692" y="7692"/>
                  </a:cubicBezTo>
                  <a:cubicBezTo>
                    <a:pt x="12616" y="2767"/>
                    <a:pt x="19296" y="0"/>
                    <a:pt x="26261" y="0"/>
                  </a:cubicBezTo>
                  <a:close/>
                </a:path>
              </a:pathLst>
            </a:custGeom>
            <a:solidFill>
              <a:srgbClr val="FFF1D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11" name="TextBox 7"/>
            <p:cNvSpPr txBox="1">
              <a:spLocks noChangeArrowheads="1"/>
            </p:cNvSpPr>
            <p:nvPr/>
          </p:nvSpPr>
          <p:spPr bwMode="auto">
            <a:xfrm>
              <a:off x="0" y="-57150"/>
              <a:ext cx="812800"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0800" tIns="50800" rIns="50800" bIns="5080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lnSpc>
                  <a:spcPts val="2663"/>
                </a:lnSpc>
              </a:pPr>
              <a:endParaRPr lang="en-US" altLang="en-US"/>
            </a:p>
          </p:txBody>
        </p:sp>
      </p:grpSp>
      <p:sp>
        <p:nvSpPr>
          <p:cNvPr id="4101" name="Freeform 11"/>
          <p:cNvSpPr>
            <a:spLocks/>
          </p:cNvSpPr>
          <p:nvPr/>
        </p:nvSpPr>
        <p:spPr bwMode="auto">
          <a:xfrm>
            <a:off x="14066838" y="4249738"/>
            <a:ext cx="736600" cy="1060450"/>
          </a:xfrm>
          <a:custGeom>
            <a:avLst/>
            <a:gdLst>
              <a:gd name="T0" fmla="*/ 0 w 737119"/>
              <a:gd name="T1" fmla="*/ 0 h 1061297"/>
              <a:gd name="T2" fmla="*/ 737119 w 737119"/>
              <a:gd name="T3" fmla="*/ 0 h 1061297"/>
              <a:gd name="T4" fmla="*/ 737119 w 737119"/>
              <a:gd name="T5" fmla="*/ 1061298 h 1061297"/>
              <a:gd name="T6" fmla="*/ 0 w 737119"/>
              <a:gd name="T7" fmla="*/ 1061298 h 1061297"/>
              <a:gd name="T8" fmla="*/ 0 w 737119"/>
              <a:gd name="T9" fmla="*/ 0 h 1061297"/>
            </a:gdLst>
            <a:ahLst/>
            <a:cxnLst>
              <a:cxn ang="0">
                <a:pos x="T0" y="T1"/>
              </a:cxn>
              <a:cxn ang="0">
                <a:pos x="T2" y="T3"/>
              </a:cxn>
              <a:cxn ang="0">
                <a:pos x="T4" y="T5"/>
              </a:cxn>
              <a:cxn ang="0">
                <a:pos x="T6" y="T7"/>
              </a:cxn>
              <a:cxn ang="0">
                <a:pos x="T8" y="T9"/>
              </a:cxn>
            </a:cxnLst>
            <a:rect l="0" t="0" r="r" b="b"/>
            <a:pathLst>
              <a:path w="737119" h="1061297">
                <a:moveTo>
                  <a:pt x="0" y="0"/>
                </a:moveTo>
                <a:lnTo>
                  <a:pt x="737119" y="0"/>
                </a:lnTo>
                <a:lnTo>
                  <a:pt x="737119" y="1061298"/>
                </a:lnTo>
                <a:lnTo>
                  <a:pt x="0" y="1061298"/>
                </a:lnTo>
                <a:lnTo>
                  <a:pt x="0" y="0"/>
                </a:lnTo>
                <a:close/>
              </a:path>
            </a:pathLst>
          </a:custGeom>
          <a:blipFill dpi="0" rotWithShape="1">
            <a:blip r:embed="rId2"/>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02" name="Freeform 12"/>
          <p:cNvSpPr>
            <a:spLocks/>
          </p:cNvSpPr>
          <p:nvPr/>
        </p:nvSpPr>
        <p:spPr bwMode="auto">
          <a:xfrm>
            <a:off x="3381375" y="5792788"/>
            <a:ext cx="736600" cy="1060450"/>
          </a:xfrm>
          <a:custGeom>
            <a:avLst/>
            <a:gdLst>
              <a:gd name="T0" fmla="*/ 0 w 737119"/>
              <a:gd name="T1" fmla="*/ 0 h 1061297"/>
              <a:gd name="T2" fmla="*/ 737119 w 737119"/>
              <a:gd name="T3" fmla="*/ 0 h 1061297"/>
              <a:gd name="T4" fmla="*/ 737119 w 737119"/>
              <a:gd name="T5" fmla="*/ 1061297 h 1061297"/>
              <a:gd name="T6" fmla="*/ 0 w 737119"/>
              <a:gd name="T7" fmla="*/ 1061297 h 1061297"/>
              <a:gd name="T8" fmla="*/ 0 w 737119"/>
              <a:gd name="T9" fmla="*/ 0 h 1061297"/>
            </a:gdLst>
            <a:ahLst/>
            <a:cxnLst>
              <a:cxn ang="0">
                <a:pos x="T0" y="T1"/>
              </a:cxn>
              <a:cxn ang="0">
                <a:pos x="T2" y="T3"/>
              </a:cxn>
              <a:cxn ang="0">
                <a:pos x="T4" y="T5"/>
              </a:cxn>
              <a:cxn ang="0">
                <a:pos x="T6" y="T7"/>
              </a:cxn>
              <a:cxn ang="0">
                <a:pos x="T8" y="T9"/>
              </a:cxn>
            </a:cxnLst>
            <a:rect l="0" t="0" r="r" b="b"/>
            <a:pathLst>
              <a:path w="737119" h="1061297">
                <a:moveTo>
                  <a:pt x="0" y="0"/>
                </a:moveTo>
                <a:lnTo>
                  <a:pt x="737119" y="0"/>
                </a:lnTo>
                <a:lnTo>
                  <a:pt x="737119" y="1061297"/>
                </a:lnTo>
                <a:lnTo>
                  <a:pt x="0" y="1061297"/>
                </a:lnTo>
                <a:lnTo>
                  <a:pt x="0" y="0"/>
                </a:lnTo>
                <a:close/>
              </a:path>
            </a:pathLst>
          </a:custGeom>
          <a:blipFill dpi="0" rotWithShape="1">
            <a:blip r:embed="rId2"/>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03" name="Freeform 13"/>
          <p:cNvSpPr>
            <a:spLocks/>
          </p:cNvSpPr>
          <p:nvPr/>
        </p:nvSpPr>
        <p:spPr bwMode="auto">
          <a:xfrm>
            <a:off x="4302125" y="6432550"/>
            <a:ext cx="584200" cy="841375"/>
          </a:xfrm>
          <a:custGeom>
            <a:avLst/>
            <a:gdLst>
              <a:gd name="T0" fmla="*/ 0 w 584719"/>
              <a:gd name="T1" fmla="*/ 0 h 841873"/>
              <a:gd name="T2" fmla="*/ 584719 w 584719"/>
              <a:gd name="T3" fmla="*/ 0 h 841873"/>
              <a:gd name="T4" fmla="*/ 584719 w 584719"/>
              <a:gd name="T5" fmla="*/ 841874 h 841873"/>
              <a:gd name="T6" fmla="*/ 0 w 584719"/>
              <a:gd name="T7" fmla="*/ 841874 h 841873"/>
              <a:gd name="T8" fmla="*/ 0 w 584719"/>
              <a:gd name="T9" fmla="*/ 0 h 841873"/>
            </a:gdLst>
            <a:ahLst/>
            <a:cxnLst>
              <a:cxn ang="0">
                <a:pos x="T0" y="T1"/>
              </a:cxn>
              <a:cxn ang="0">
                <a:pos x="T2" y="T3"/>
              </a:cxn>
              <a:cxn ang="0">
                <a:pos x="T4" y="T5"/>
              </a:cxn>
              <a:cxn ang="0">
                <a:pos x="T6" y="T7"/>
              </a:cxn>
              <a:cxn ang="0">
                <a:pos x="T8" y="T9"/>
              </a:cxn>
            </a:cxnLst>
            <a:rect l="0" t="0" r="r" b="b"/>
            <a:pathLst>
              <a:path w="584719" h="841873">
                <a:moveTo>
                  <a:pt x="0" y="0"/>
                </a:moveTo>
                <a:lnTo>
                  <a:pt x="584719" y="0"/>
                </a:lnTo>
                <a:lnTo>
                  <a:pt x="584719" y="841874"/>
                </a:lnTo>
                <a:lnTo>
                  <a:pt x="0" y="841874"/>
                </a:lnTo>
                <a:lnTo>
                  <a:pt x="0" y="0"/>
                </a:lnTo>
                <a:close/>
              </a:path>
            </a:pathLst>
          </a:custGeom>
          <a:blipFill dpi="0" rotWithShape="1">
            <a:blip r:embed="rId2"/>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04" name="Freeform 14"/>
          <p:cNvSpPr>
            <a:spLocks/>
          </p:cNvSpPr>
          <p:nvPr/>
        </p:nvSpPr>
        <p:spPr bwMode="auto">
          <a:xfrm>
            <a:off x="13481050" y="3406775"/>
            <a:ext cx="585788" cy="842963"/>
          </a:xfrm>
          <a:custGeom>
            <a:avLst/>
            <a:gdLst>
              <a:gd name="T0" fmla="*/ 0 w 584719"/>
              <a:gd name="T1" fmla="*/ 0 h 841873"/>
              <a:gd name="T2" fmla="*/ 584720 w 584719"/>
              <a:gd name="T3" fmla="*/ 0 h 841873"/>
              <a:gd name="T4" fmla="*/ 584720 w 584719"/>
              <a:gd name="T5" fmla="*/ 841873 h 841873"/>
              <a:gd name="T6" fmla="*/ 0 w 584719"/>
              <a:gd name="T7" fmla="*/ 841873 h 841873"/>
              <a:gd name="T8" fmla="*/ 0 w 584719"/>
              <a:gd name="T9" fmla="*/ 0 h 841873"/>
            </a:gdLst>
            <a:ahLst/>
            <a:cxnLst>
              <a:cxn ang="0">
                <a:pos x="T0" y="T1"/>
              </a:cxn>
              <a:cxn ang="0">
                <a:pos x="T2" y="T3"/>
              </a:cxn>
              <a:cxn ang="0">
                <a:pos x="T4" y="T5"/>
              </a:cxn>
              <a:cxn ang="0">
                <a:pos x="T6" y="T7"/>
              </a:cxn>
              <a:cxn ang="0">
                <a:pos x="T8" y="T9"/>
              </a:cxn>
            </a:cxnLst>
            <a:rect l="0" t="0" r="r" b="b"/>
            <a:pathLst>
              <a:path w="584719" h="841873">
                <a:moveTo>
                  <a:pt x="0" y="0"/>
                </a:moveTo>
                <a:lnTo>
                  <a:pt x="584720" y="0"/>
                </a:lnTo>
                <a:lnTo>
                  <a:pt x="584720" y="841873"/>
                </a:lnTo>
                <a:lnTo>
                  <a:pt x="0" y="841873"/>
                </a:lnTo>
                <a:lnTo>
                  <a:pt x="0" y="0"/>
                </a:lnTo>
                <a:close/>
              </a:path>
            </a:pathLst>
          </a:custGeom>
          <a:blipFill dpi="0" rotWithShape="1">
            <a:blip r:embed="rId2"/>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 name="TextBox 3">
            <a:extLst>
              <a:ext uri="{FF2B5EF4-FFF2-40B4-BE49-F238E27FC236}">
                <a16:creationId xmlns:a16="http://schemas.microsoft.com/office/drawing/2014/main" id="{ECAB5004-6B3A-C3B2-40FB-BDDF2C6D2D85}"/>
              </a:ext>
            </a:extLst>
          </p:cNvPr>
          <p:cNvSpPr txBox="1"/>
          <p:nvPr/>
        </p:nvSpPr>
        <p:spPr>
          <a:xfrm>
            <a:off x="2908066" y="1135941"/>
            <a:ext cx="13170133" cy="6066404"/>
          </a:xfrm>
          <a:prstGeom prst="rect">
            <a:avLst/>
          </a:prstGeom>
          <a:noFill/>
        </p:spPr>
        <p:txBody>
          <a:bodyPr wrap="square">
            <a:spAutoFit/>
          </a:bodyPr>
          <a:lstStyle/>
          <a:p>
            <a:pPr algn="just">
              <a:lnSpc>
                <a:spcPct val="107000"/>
              </a:lnSpc>
              <a:spcAft>
                <a:spcPts val="0"/>
              </a:spcAft>
            </a:pPr>
            <a:r>
              <a:rPr lang="vi-VN" sz="3600" b="1" u="sng" dirty="0">
                <a:effectLst/>
                <a:latin typeface="+mn-lt"/>
                <a:cs typeface="Times New Roman" panose="02020603050405020304" pitchFamily="18" charset="0"/>
              </a:rPr>
              <a:t>Bài 2: </a:t>
            </a:r>
            <a:endParaRPr lang="en-US" sz="3600" b="1" u="sng" dirty="0">
              <a:effectLst/>
              <a:latin typeface="+mn-lt"/>
              <a:cs typeface="Times New Roman" panose="02020603050405020304" pitchFamily="18" charset="0"/>
            </a:endParaRPr>
          </a:p>
          <a:p>
            <a:pPr algn="just">
              <a:lnSpc>
                <a:spcPct val="200000"/>
              </a:lnSpc>
              <a:spcAft>
                <a:spcPts val="0"/>
              </a:spcAft>
            </a:pPr>
            <a:r>
              <a:rPr lang="vi-VN" sz="3600" b="1" dirty="0">
                <a:effectLst/>
                <a:latin typeface="+mn-lt"/>
                <a:cs typeface="Times New Roman" panose="02020603050405020304" pitchFamily="18" charset="0"/>
              </a:rPr>
              <a:t>Những biểu thức nghịch ngữ thể hiện lòng thương tiếc và sự tri ân của người dân đối với các nghĩa sĩ Cần Giuộc:</a:t>
            </a:r>
            <a:endParaRPr lang="en-US" sz="3600" b="1" dirty="0">
              <a:effectLst/>
              <a:latin typeface="+mn-lt"/>
              <a:cs typeface="Times New Roman" panose="02020603050405020304" pitchFamily="18" charset="0"/>
            </a:endParaRPr>
          </a:p>
          <a:p>
            <a:pPr algn="just">
              <a:lnSpc>
                <a:spcPct val="200000"/>
              </a:lnSpc>
              <a:spcAft>
                <a:spcPts val="0"/>
              </a:spcAft>
            </a:pPr>
            <a:r>
              <a:rPr lang="vi-VN" sz="3600" dirty="0">
                <a:effectLst/>
                <a:latin typeface="+mn-lt"/>
                <a:cs typeface="Times New Roman" panose="02020603050405020304" pitchFamily="18" charset="0"/>
              </a:rPr>
              <a:t>M</a:t>
            </a:r>
            <a:r>
              <a:rPr lang="vi-VN" sz="3600" i="1" dirty="0">
                <a:effectLst/>
                <a:latin typeface="+mn-lt"/>
                <a:cs typeface="Times New Roman" panose="02020603050405020304" pitchFamily="18" charset="0"/>
              </a:rPr>
              <a:t>ười – một – mất</a:t>
            </a:r>
            <a:endParaRPr lang="en-US" sz="3600" i="1" dirty="0">
              <a:effectLst/>
              <a:latin typeface="+mn-lt"/>
              <a:cs typeface="Times New Roman" panose="02020603050405020304" pitchFamily="18" charset="0"/>
            </a:endParaRPr>
          </a:p>
          <a:p>
            <a:pPr algn="just">
              <a:lnSpc>
                <a:spcPct val="200000"/>
              </a:lnSpc>
              <a:spcAft>
                <a:spcPts val="0"/>
              </a:spcAft>
            </a:pPr>
            <a:r>
              <a:rPr lang="vi-VN" sz="3600" i="1" dirty="0">
                <a:effectLst/>
                <a:latin typeface="+mn-lt"/>
                <a:cs typeface="Times New Roman" panose="02020603050405020304" pitchFamily="18" charset="0"/>
              </a:rPr>
              <a:t>Mẹ già ngồi khóc trẻ</a:t>
            </a:r>
            <a:endParaRPr lang="en-US" sz="3600" i="1" dirty="0">
              <a:effectLst/>
              <a:latin typeface="+mn-lt"/>
              <a:cs typeface="Times New Roman" panose="02020603050405020304" pitchFamily="18" charset="0"/>
            </a:endParaRPr>
          </a:p>
          <a:p>
            <a:pPr algn="just">
              <a:lnSpc>
                <a:spcPct val="200000"/>
              </a:lnSpc>
              <a:spcAft>
                <a:spcPts val="0"/>
              </a:spcAft>
            </a:pPr>
            <a:r>
              <a:rPr lang="vi-VN" sz="3600" i="1" dirty="0">
                <a:effectLst/>
                <a:latin typeface="+mn-lt"/>
                <a:cs typeface="Times New Roman" panose="02020603050405020304" pitchFamily="18" charset="0"/>
              </a:rPr>
              <a:t>Lòng nghĩa lâu dùng – xác phàm vội bỏ</a:t>
            </a:r>
            <a:endParaRPr lang="en-US" sz="3600" i="1" dirty="0">
              <a:effectLst/>
              <a:latin typeface="+mn-lt"/>
              <a:cs typeface="Times New Roman" panose="02020603050405020304" pitchFamily="18" charset="0"/>
            </a:endParaRPr>
          </a:p>
        </p:txBody>
      </p:sp>
    </p:spTree>
    <p:extLst>
      <p:ext uri="{BB962C8B-B14F-4D97-AF65-F5344CB8AC3E}">
        <p14:creationId xmlns:p14="http://schemas.microsoft.com/office/powerpoint/2010/main" val="30990359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B4A6A1"/>
        </a:solidFill>
        <a:effectLst/>
      </p:bgPr>
    </p:bg>
    <p:spTree>
      <p:nvGrpSpPr>
        <p:cNvPr id="1" name=""/>
        <p:cNvGrpSpPr/>
        <p:nvPr/>
      </p:nvGrpSpPr>
      <p:grpSpPr>
        <a:xfrm>
          <a:off x="0" y="0"/>
          <a:ext cx="0" cy="0"/>
          <a:chOff x="0" y="0"/>
          <a:chExt cx="0" cy="0"/>
        </a:xfrm>
      </p:grpSpPr>
      <p:grpSp>
        <p:nvGrpSpPr>
          <p:cNvPr id="4098" name="Group 2"/>
          <p:cNvGrpSpPr>
            <a:grpSpLocks/>
          </p:cNvGrpSpPr>
          <p:nvPr/>
        </p:nvGrpSpPr>
        <p:grpSpPr bwMode="auto">
          <a:xfrm>
            <a:off x="1028700" y="420688"/>
            <a:ext cx="15970250" cy="9445625"/>
            <a:chOff x="0" y="0"/>
            <a:chExt cx="4206219" cy="2487627"/>
          </a:xfrm>
        </p:grpSpPr>
        <p:sp>
          <p:nvSpPr>
            <p:cNvPr id="4112" name="Freeform 3"/>
            <p:cNvSpPr>
              <a:spLocks/>
            </p:cNvSpPr>
            <p:nvPr/>
          </p:nvSpPr>
          <p:spPr bwMode="auto">
            <a:xfrm>
              <a:off x="0" y="0"/>
              <a:ext cx="4206219" cy="2487627"/>
            </a:xfrm>
            <a:custGeom>
              <a:avLst/>
              <a:gdLst>
                <a:gd name="T0" fmla="*/ 24723 w 4206219"/>
                <a:gd name="T1" fmla="*/ 0 h 2487627"/>
                <a:gd name="T2" fmla="*/ 4181496 w 4206219"/>
                <a:gd name="T3" fmla="*/ 0 h 2487627"/>
                <a:gd name="T4" fmla="*/ 4198978 w 4206219"/>
                <a:gd name="T5" fmla="*/ 7241 h 2487627"/>
                <a:gd name="T6" fmla="*/ 4206219 w 4206219"/>
                <a:gd name="T7" fmla="*/ 24723 h 2487627"/>
                <a:gd name="T8" fmla="*/ 4206219 w 4206219"/>
                <a:gd name="T9" fmla="*/ 2462904 h 2487627"/>
                <a:gd name="T10" fmla="*/ 4198978 w 4206219"/>
                <a:gd name="T11" fmla="*/ 2480386 h 2487627"/>
                <a:gd name="T12" fmla="*/ 4181496 w 4206219"/>
                <a:gd name="T13" fmla="*/ 2487627 h 2487627"/>
                <a:gd name="T14" fmla="*/ 24723 w 4206219"/>
                <a:gd name="T15" fmla="*/ 2487627 h 2487627"/>
                <a:gd name="T16" fmla="*/ 7241 w 4206219"/>
                <a:gd name="T17" fmla="*/ 2480386 h 2487627"/>
                <a:gd name="T18" fmla="*/ 0 w 4206219"/>
                <a:gd name="T19" fmla="*/ 2462904 h 2487627"/>
                <a:gd name="T20" fmla="*/ 0 w 4206219"/>
                <a:gd name="T21" fmla="*/ 24723 h 2487627"/>
                <a:gd name="T22" fmla="*/ 7241 w 4206219"/>
                <a:gd name="T23" fmla="*/ 7241 h 2487627"/>
                <a:gd name="T24" fmla="*/ 24723 w 4206219"/>
                <a:gd name="T25" fmla="*/ 0 h 24876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06219" h="2487627">
                  <a:moveTo>
                    <a:pt x="24723" y="0"/>
                  </a:moveTo>
                  <a:lnTo>
                    <a:pt x="4181496" y="0"/>
                  </a:lnTo>
                  <a:cubicBezTo>
                    <a:pt x="4188053" y="0"/>
                    <a:pt x="4194341" y="2605"/>
                    <a:pt x="4198978" y="7241"/>
                  </a:cubicBezTo>
                  <a:cubicBezTo>
                    <a:pt x="4203614" y="11878"/>
                    <a:pt x="4206219" y="18166"/>
                    <a:pt x="4206219" y="24723"/>
                  </a:cubicBezTo>
                  <a:lnTo>
                    <a:pt x="4206219" y="2462904"/>
                  </a:lnTo>
                  <a:cubicBezTo>
                    <a:pt x="4206219" y="2469461"/>
                    <a:pt x="4203614" y="2475749"/>
                    <a:pt x="4198978" y="2480386"/>
                  </a:cubicBezTo>
                  <a:cubicBezTo>
                    <a:pt x="4194341" y="2485022"/>
                    <a:pt x="4188053" y="2487627"/>
                    <a:pt x="4181496" y="2487627"/>
                  </a:cubicBezTo>
                  <a:lnTo>
                    <a:pt x="24723" y="2487627"/>
                  </a:lnTo>
                  <a:cubicBezTo>
                    <a:pt x="18166" y="2487627"/>
                    <a:pt x="11878" y="2485022"/>
                    <a:pt x="7241" y="2480386"/>
                  </a:cubicBezTo>
                  <a:cubicBezTo>
                    <a:pt x="2605" y="2475749"/>
                    <a:pt x="0" y="2469461"/>
                    <a:pt x="0" y="2462904"/>
                  </a:cubicBezTo>
                  <a:lnTo>
                    <a:pt x="0" y="24723"/>
                  </a:lnTo>
                  <a:cubicBezTo>
                    <a:pt x="0" y="18166"/>
                    <a:pt x="2605" y="11878"/>
                    <a:pt x="7241" y="7241"/>
                  </a:cubicBezTo>
                  <a:cubicBezTo>
                    <a:pt x="11878" y="2605"/>
                    <a:pt x="18166" y="0"/>
                    <a:pt x="24723" y="0"/>
                  </a:cubicBezTo>
                  <a:close/>
                </a:path>
              </a:pathLst>
            </a:custGeom>
            <a:solidFill>
              <a:srgbClr val="5D381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13" name="TextBox 4"/>
            <p:cNvSpPr txBox="1">
              <a:spLocks noChangeArrowheads="1"/>
            </p:cNvSpPr>
            <p:nvPr/>
          </p:nvSpPr>
          <p:spPr bwMode="auto">
            <a:xfrm>
              <a:off x="0" y="-57150"/>
              <a:ext cx="812800"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0800" tIns="50800" rIns="50800" bIns="5080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lnSpc>
                  <a:spcPts val="2663"/>
                </a:lnSpc>
              </a:pPr>
              <a:endParaRPr lang="en-US" altLang="en-US"/>
            </a:p>
          </p:txBody>
        </p:sp>
      </p:grpSp>
      <p:grpSp>
        <p:nvGrpSpPr>
          <p:cNvPr id="4099" name="Group 5"/>
          <p:cNvGrpSpPr>
            <a:grpSpLocks/>
          </p:cNvGrpSpPr>
          <p:nvPr/>
        </p:nvGrpSpPr>
        <p:grpSpPr bwMode="auto">
          <a:xfrm>
            <a:off x="1497013" y="908050"/>
            <a:ext cx="15035212" cy="8369300"/>
            <a:chOff x="0" y="0"/>
            <a:chExt cx="3959914" cy="2204186"/>
          </a:xfrm>
        </p:grpSpPr>
        <p:sp>
          <p:nvSpPr>
            <p:cNvPr id="4110" name="Freeform 6"/>
            <p:cNvSpPr>
              <a:spLocks/>
            </p:cNvSpPr>
            <p:nvPr/>
          </p:nvSpPr>
          <p:spPr bwMode="auto">
            <a:xfrm>
              <a:off x="0" y="0"/>
              <a:ext cx="3959914" cy="2204186"/>
            </a:xfrm>
            <a:custGeom>
              <a:avLst/>
              <a:gdLst>
                <a:gd name="T0" fmla="*/ 26261 w 3959914"/>
                <a:gd name="T1" fmla="*/ 0 h 2204186"/>
                <a:gd name="T2" fmla="*/ 3933653 w 3959914"/>
                <a:gd name="T3" fmla="*/ 0 h 2204186"/>
                <a:gd name="T4" fmla="*/ 3959914 w 3959914"/>
                <a:gd name="T5" fmla="*/ 26261 h 2204186"/>
                <a:gd name="T6" fmla="*/ 3959914 w 3959914"/>
                <a:gd name="T7" fmla="*/ 2177925 h 2204186"/>
                <a:gd name="T8" fmla="*/ 3952223 w 3959914"/>
                <a:gd name="T9" fmla="*/ 2196494 h 2204186"/>
                <a:gd name="T10" fmla="*/ 3933653 w 3959914"/>
                <a:gd name="T11" fmla="*/ 2204186 h 2204186"/>
                <a:gd name="T12" fmla="*/ 26261 w 3959914"/>
                <a:gd name="T13" fmla="*/ 2204186 h 2204186"/>
                <a:gd name="T14" fmla="*/ 7692 w 3959914"/>
                <a:gd name="T15" fmla="*/ 2196494 h 2204186"/>
                <a:gd name="T16" fmla="*/ 0 w 3959914"/>
                <a:gd name="T17" fmla="*/ 2177925 h 2204186"/>
                <a:gd name="T18" fmla="*/ 0 w 3959914"/>
                <a:gd name="T19" fmla="*/ 26261 h 2204186"/>
                <a:gd name="T20" fmla="*/ 7692 w 3959914"/>
                <a:gd name="T21" fmla="*/ 7692 h 2204186"/>
                <a:gd name="T22" fmla="*/ 26261 w 3959914"/>
                <a:gd name="T23" fmla="*/ 0 h 2204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959914" h="2204186">
                  <a:moveTo>
                    <a:pt x="26261" y="0"/>
                  </a:moveTo>
                  <a:lnTo>
                    <a:pt x="3933653" y="0"/>
                  </a:lnTo>
                  <a:cubicBezTo>
                    <a:pt x="3948157" y="0"/>
                    <a:pt x="3959914" y="11757"/>
                    <a:pt x="3959914" y="26261"/>
                  </a:cubicBezTo>
                  <a:lnTo>
                    <a:pt x="3959914" y="2177925"/>
                  </a:lnTo>
                  <a:cubicBezTo>
                    <a:pt x="3959914" y="2184890"/>
                    <a:pt x="3957147" y="2191569"/>
                    <a:pt x="3952223" y="2196494"/>
                  </a:cubicBezTo>
                  <a:cubicBezTo>
                    <a:pt x="3947298" y="2201419"/>
                    <a:pt x="3940618" y="2204186"/>
                    <a:pt x="3933653" y="2204186"/>
                  </a:cubicBezTo>
                  <a:lnTo>
                    <a:pt x="26261" y="2204186"/>
                  </a:lnTo>
                  <a:cubicBezTo>
                    <a:pt x="19296" y="2204186"/>
                    <a:pt x="12616" y="2201419"/>
                    <a:pt x="7692" y="2196494"/>
                  </a:cubicBezTo>
                  <a:cubicBezTo>
                    <a:pt x="2767" y="2191569"/>
                    <a:pt x="0" y="2184890"/>
                    <a:pt x="0" y="2177925"/>
                  </a:cubicBezTo>
                  <a:lnTo>
                    <a:pt x="0" y="26261"/>
                  </a:lnTo>
                  <a:cubicBezTo>
                    <a:pt x="0" y="19296"/>
                    <a:pt x="2767" y="12616"/>
                    <a:pt x="7692" y="7692"/>
                  </a:cubicBezTo>
                  <a:cubicBezTo>
                    <a:pt x="12616" y="2767"/>
                    <a:pt x="19296" y="0"/>
                    <a:pt x="26261" y="0"/>
                  </a:cubicBezTo>
                  <a:close/>
                </a:path>
              </a:pathLst>
            </a:custGeom>
            <a:solidFill>
              <a:srgbClr val="FFF1D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11" name="TextBox 7"/>
            <p:cNvSpPr txBox="1">
              <a:spLocks noChangeArrowheads="1"/>
            </p:cNvSpPr>
            <p:nvPr/>
          </p:nvSpPr>
          <p:spPr bwMode="auto">
            <a:xfrm>
              <a:off x="0" y="-57150"/>
              <a:ext cx="812800"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0800" tIns="50800" rIns="50800" bIns="5080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lnSpc>
                  <a:spcPts val="2663"/>
                </a:lnSpc>
              </a:pPr>
              <a:endParaRPr lang="en-US" altLang="en-US"/>
            </a:p>
          </p:txBody>
        </p:sp>
      </p:grpSp>
      <p:sp>
        <p:nvSpPr>
          <p:cNvPr id="4101" name="Freeform 11"/>
          <p:cNvSpPr>
            <a:spLocks/>
          </p:cNvSpPr>
          <p:nvPr/>
        </p:nvSpPr>
        <p:spPr bwMode="auto">
          <a:xfrm>
            <a:off x="14066838" y="4249738"/>
            <a:ext cx="736600" cy="1060450"/>
          </a:xfrm>
          <a:custGeom>
            <a:avLst/>
            <a:gdLst>
              <a:gd name="T0" fmla="*/ 0 w 737119"/>
              <a:gd name="T1" fmla="*/ 0 h 1061297"/>
              <a:gd name="T2" fmla="*/ 737119 w 737119"/>
              <a:gd name="T3" fmla="*/ 0 h 1061297"/>
              <a:gd name="T4" fmla="*/ 737119 w 737119"/>
              <a:gd name="T5" fmla="*/ 1061298 h 1061297"/>
              <a:gd name="T6" fmla="*/ 0 w 737119"/>
              <a:gd name="T7" fmla="*/ 1061298 h 1061297"/>
              <a:gd name="T8" fmla="*/ 0 w 737119"/>
              <a:gd name="T9" fmla="*/ 0 h 1061297"/>
            </a:gdLst>
            <a:ahLst/>
            <a:cxnLst>
              <a:cxn ang="0">
                <a:pos x="T0" y="T1"/>
              </a:cxn>
              <a:cxn ang="0">
                <a:pos x="T2" y="T3"/>
              </a:cxn>
              <a:cxn ang="0">
                <a:pos x="T4" y="T5"/>
              </a:cxn>
              <a:cxn ang="0">
                <a:pos x="T6" y="T7"/>
              </a:cxn>
              <a:cxn ang="0">
                <a:pos x="T8" y="T9"/>
              </a:cxn>
            </a:cxnLst>
            <a:rect l="0" t="0" r="r" b="b"/>
            <a:pathLst>
              <a:path w="737119" h="1061297">
                <a:moveTo>
                  <a:pt x="0" y="0"/>
                </a:moveTo>
                <a:lnTo>
                  <a:pt x="737119" y="0"/>
                </a:lnTo>
                <a:lnTo>
                  <a:pt x="737119" y="1061298"/>
                </a:lnTo>
                <a:lnTo>
                  <a:pt x="0" y="1061298"/>
                </a:lnTo>
                <a:lnTo>
                  <a:pt x="0" y="0"/>
                </a:lnTo>
                <a:close/>
              </a:path>
            </a:pathLst>
          </a:custGeom>
          <a:blipFill dpi="0" rotWithShape="1">
            <a:blip r:embed="rId2"/>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02" name="Freeform 12"/>
          <p:cNvSpPr>
            <a:spLocks/>
          </p:cNvSpPr>
          <p:nvPr/>
        </p:nvSpPr>
        <p:spPr bwMode="auto">
          <a:xfrm>
            <a:off x="3381375" y="5792788"/>
            <a:ext cx="736600" cy="1060450"/>
          </a:xfrm>
          <a:custGeom>
            <a:avLst/>
            <a:gdLst>
              <a:gd name="T0" fmla="*/ 0 w 737119"/>
              <a:gd name="T1" fmla="*/ 0 h 1061297"/>
              <a:gd name="T2" fmla="*/ 737119 w 737119"/>
              <a:gd name="T3" fmla="*/ 0 h 1061297"/>
              <a:gd name="T4" fmla="*/ 737119 w 737119"/>
              <a:gd name="T5" fmla="*/ 1061297 h 1061297"/>
              <a:gd name="T6" fmla="*/ 0 w 737119"/>
              <a:gd name="T7" fmla="*/ 1061297 h 1061297"/>
              <a:gd name="T8" fmla="*/ 0 w 737119"/>
              <a:gd name="T9" fmla="*/ 0 h 1061297"/>
            </a:gdLst>
            <a:ahLst/>
            <a:cxnLst>
              <a:cxn ang="0">
                <a:pos x="T0" y="T1"/>
              </a:cxn>
              <a:cxn ang="0">
                <a:pos x="T2" y="T3"/>
              </a:cxn>
              <a:cxn ang="0">
                <a:pos x="T4" y="T5"/>
              </a:cxn>
              <a:cxn ang="0">
                <a:pos x="T6" y="T7"/>
              </a:cxn>
              <a:cxn ang="0">
                <a:pos x="T8" y="T9"/>
              </a:cxn>
            </a:cxnLst>
            <a:rect l="0" t="0" r="r" b="b"/>
            <a:pathLst>
              <a:path w="737119" h="1061297">
                <a:moveTo>
                  <a:pt x="0" y="0"/>
                </a:moveTo>
                <a:lnTo>
                  <a:pt x="737119" y="0"/>
                </a:lnTo>
                <a:lnTo>
                  <a:pt x="737119" y="1061297"/>
                </a:lnTo>
                <a:lnTo>
                  <a:pt x="0" y="1061297"/>
                </a:lnTo>
                <a:lnTo>
                  <a:pt x="0" y="0"/>
                </a:lnTo>
                <a:close/>
              </a:path>
            </a:pathLst>
          </a:custGeom>
          <a:blipFill dpi="0" rotWithShape="1">
            <a:blip r:embed="rId2"/>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03" name="Freeform 13"/>
          <p:cNvSpPr>
            <a:spLocks/>
          </p:cNvSpPr>
          <p:nvPr/>
        </p:nvSpPr>
        <p:spPr bwMode="auto">
          <a:xfrm>
            <a:off x="4302125" y="6432550"/>
            <a:ext cx="584200" cy="841375"/>
          </a:xfrm>
          <a:custGeom>
            <a:avLst/>
            <a:gdLst>
              <a:gd name="T0" fmla="*/ 0 w 584719"/>
              <a:gd name="T1" fmla="*/ 0 h 841873"/>
              <a:gd name="T2" fmla="*/ 584719 w 584719"/>
              <a:gd name="T3" fmla="*/ 0 h 841873"/>
              <a:gd name="T4" fmla="*/ 584719 w 584719"/>
              <a:gd name="T5" fmla="*/ 841874 h 841873"/>
              <a:gd name="T6" fmla="*/ 0 w 584719"/>
              <a:gd name="T7" fmla="*/ 841874 h 841873"/>
              <a:gd name="T8" fmla="*/ 0 w 584719"/>
              <a:gd name="T9" fmla="*/ 0 h 841873"/>
            </a:gdLst>
            <a:ahLst/>
            <a:cxnLst>
              <a:cxn ang="0">
                <a:pos x="T0" y="T1"/>
              </a:cxn>
              <a:cxn ang="0">
                <a:pos x="T2" y="T3"/>
              </a:cxn>
              <a:cxn ang="0">
                <a:pos x="T4" y="T5"/>
              </a:cxn>
              <a:cxn ang="0">
                <a:pos x="T6" y="T7"/>
              </a:cxn>
              <a:cxn ang="0">
                <a:pos x="T8" y="T9"/>
              </a:cxn>
            </a:cxnLst>
            <a:rect l="0" t="0" r="r" b="b"/>
            <a:pathLst>
              <a:path w="584719" h="841873">
                <a:moveTo>
                  <a:pt x="0" y="0"/>
                </a:moveTo>
                <a:lnTo>
                  <a:pt x="584719" y="0"/>
                </a:lnTo>
                <a:lnTo>
                  <a:pt x="584719" y="841874"/>
                </a:lnTo>
                <a:lnTo>
                  <a:pt x="0" y="841874"/>
                </a:lnTo>
                <a:lnTo>
                  <a:pt x="0" y="0"/>
                </a:lnTo>
                <a:close/>
              </a:path>
            </a:pathLst>
          </a:custGeom>
          <a:blipFill dpi="0" rotWithShape="1">
            <a:blip r:embed="rId2"/>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04" name="Freeform 14"/>
          <p:cNvSpPr>
            <a:spLocks/>
          </p:cNvSpPr>
          <p:nvPr/>
        </p:nvSpPr>
        <p:spPr bwMode="auto">
          <a:xfrm>
            <a:off x="13481050" y="3406775"/>
            <a:ext cx="585788" cy="842963"/>
          </a:xfrm>
          <a:custGeom>
            <a:avLst/>
            <a:gdLst>
              <a:gd name="T0" fmla="*/ 0 w 584719"/>
              <a:gd name="T1" fmla="*/ 0 h 841873"/>
              <a:gd name="T2" fmla="*/ 584720 w 584719"/>
              <a:gd name="T3" fmla="*/ 0 h 841873"/>
              <a:gd name="T4" fmla="*/ 584720 w 584719"/>
              <a:gd name="T5" fmla="*/ 841873 h 841873"/>
              <a:gd name="T6" fmla="*/ 0 w 584719"/>
              <a:gd name="T7" fmla="*/ 841873 h 841873"/>
              <a:gd name="T8" fmla="*/ 0 w 584719"/>
              <a:gd name="T9" fmla="*/ 0 h 841873"/>
            </a:gdLst>
            <a:ahLst/>
            <a:cxnLst>
              <a:cxn ang="0">
                <a:pos x="T0" y="T1"/>
              </a:cxn>
              <a:cxn ang="0">
                <a:pos x="T2" y="T3"/>
              </a:cxn>
              <a:cxn ang="0">
                <a:pos x="T4" y="T5"/>
              </a:cxn>
              <a:cxn ang="0">
                <a:pos x="T6" y="T7"/>
              </a:cxn>
              <a:cxn ang="0">
                <a:pos x="T8" y="T9"/>
              </a:cxn>
            </a:cxnLst>
            <a:rect l="0" t="0" r="r" b="b"/>
            <a:pathLst>
              <a:path w="584719" h="841873">
                <a:moveTo>
                  <a:pt x="0" y="0"/>
                </a:moveTo>
                <a:lnTo>
                  <a:pt x="584720" y="0"/>
                </a:lnTo>
                <a:lnTo>
                  <a:pt x="584720" y="841873"/>
                </a:lnTo>
                <a:lnTo>
                  <a:pt x="0" y="841873"/>
                </a:lnTo>
                <a:lnTo>
                  <a:pt x="0" y="0"/>
                </a:lnTo>
                <a:close/>
              </a:path>
            </a:pathLst>
          </a:custGeom>
          <a:blipFill dpi="0" rotWithShape="1">
            <a:blip r:embed="rId2"/>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 name="TextBox 3">
            <a:extLst>
              <a:ext uri="{FF2B5EF4-FFF2-40B4-BE49-F238E27FC236}">
                <a16:creationId xmlns:a16="http://schemas.microsoft.com/office/drawing/2014/main" id="{ECAB5004-6B3A-C3B2-40FB-BDDF2C6D2D85}"/>
              </a:ext>
            </a:extLst>
          </p:cNvPr>
          <p:cNvSpPr txBox="1"/>
          <p:nvPr/>
        </p:nvSpPr>
        <p:spPr>
          <a:xfrm>
            <a:off x="1755776" y="1135941"/>
            <a:ext cx="14170024" cy="5543697"/>
          </a:xfrm>
          <a:prstGeom prst="rect">
            <a:avLst/>
          </a:prstGeom>
          <a:noFill/>
        </p:spPr>
        <p:txBody>
          <a:bodyPr wrap="square">
            <a:spAutoFit/>
          </a:bodyPr>
          <a:lstStyle/>
          <a:p>
            <a:pPr algn="just">
              <a:lnSpc>
                <a:spcPct val="107000"/>
              </a:lnSpc>
              <a:spcAft>
                <a:spcPts val="0"/>
              </a:spcAft>
            </a:pPr>
            <a:r>
              <a:rPr lang="vi-VN" sz="3200" b="1" u="sng" dirty="0">
                <a:effectLst/>
                <a:latin typeface="+mn-lt"/>
                <a:cs typeface="Times New Roman" panose="02020603050405020304" pitchFamily="18" charset="0"/>
              </a:rPr>
              <a:t>Bài 3</a:t>
            </a:r>
            <a:endParaRPr lang="en-US" sz="3200" b="1" u="sng" dirty="0">
              <a:effectLst/>
              <a:latin typeface="+mn-lt"/>
              <a:cs typeface="Times New Roman" panose="02020603050405020304" pitchFamily="18" charset="0"/>
            </a:endParaRPr>
          </a:p>
          <a:p>
            <a:pPr marL="342900" lvl="0" indent="-342900" algn="just">
              <a:spcAft>
                <a:spcPts val="0"/>
              </a:spcAft>
              <a:buFont typeface="Times New Roman" panose="02020603050405020304" pitchFamily="18" charset="0"/>
              <a:buChar char="-"/>
            </a:pPr>
            <a:r>
              <a:rPr lang="vi-VN" sz="3200" b="1" dirty="0">
                <a:effectLst/>
                <a:latin typeface="+mn-lt"/>
                <a:cs typeface="Times New Roman" panose="02020603050405020304" pitchFamily="18" charset="0"/>
              </a:rPr>
              <a:t>Biểu thức nghịch ngữ</a:t>
            </a:r>
            <a:r>
              <a:rPr lang="vi-VN" sz="3200" dirty="0">
                <a:effectLst/>
                <a:latin typeface="+mn-lt"/>
                <a:cs typeface="Times New Roman" panose="02020603050405020304" pitchFamily="18" charset="0"/>
              </a:rPr>
              <a:t>: </a:t>
            </a:r>
            <a:r>
              <a:rPr lang="vi-VN" sz="3200" i="1" dirty="0">
                <a:effectLst/>
                <a:latin typeface="+mn-lt"/>
                <a:cs typeface="Times New Roman" panose="02020603050405020304" pitchFamily="18" charset="0"/>
              </a:rPr>
              <a:t>Cả trong mơ còn thức</a:t>
            </a:r>
            <a:r>
              <a:rPr lang="vi-VN" sz="3200" dirty="0">
                <a:effectLst/>
                <a:latin typeface="+mn-lt"/>
                <a:cs typeface="Times New Roman" panose="02020603050405020304" pitchFamily="18" charset="0"/>
              </a:rPr>
              <a:t>: thể hiện một hiện thực phi lí với lí trí nhưng hợp lí với quy luật tình yêu. Tình yêu nhờ nỗi nhớ mãnh liệt đã phá vỡ mọi giới hạn trong không gian, thời gian, trở thành nỗi khát khao thường trực trong tâm trí con người.</a:t>
            </a:r>
            <a:endParaRPr lang="en-US" sz="3200" dirty="0">
              <a:effectLst/>
              <a:latin typeface="+mn-lt"/>
              <a:cs typeface="Times New Roman" panose="02020603050405020304" pitchFamily="18" charset="0"/>
            </a:endParaRPr>
          </a:p>
          <a:p>
            <a:pPr marL="342900" lvl="0" indent="-342900" algn="just">
              <a:spcAft>
                <a:spcPts val="0"/>
              </a:spcAft>
              <a:buFont typeface="Times New Roman" panose="02020603050405020304" pitchFamily="18" charset="0"/>
              <a:buChar char="-"/>
            </a:pPr>
            <a:r>
              <a:rPr lang="vi-VN" sz="3200" b="1" dirty="0">
                <a:effectLst/>
                <a:latin typeface="+mn-lt"/>
                <a:cs typeface="Times New Roman" panose="02020603050405020304" pitchFamily="18" charset="0"/>
              </a:rPr>
              <a:t>Biểu thức nghịch ngữ</a:t>
            </a:r>
            <a:r>
              <a:rPr lang="vi-VN" sz="3200" dirty="0">
                <a:effectLst/>
                <a:latin typeface="+mn-lt"/>
                <a:cs typeface="Times New Roman" panose="02020603050405020304" pitchFamily="18" charset="0"/>
              </a:rPr>
              <a:t>: </a:t>
            </a:r>
            <a:r>
              <a:rPr lang="vi-VN" sz="3200" i="1" dirty="0">
                <a:effectLst/>
                <a:latin typeface="+mn-lt"/>
                <a:cs typeface="Times New Roman" panose="02020603050405020304" pitchFamily="18" charset="0"/>
              </a:rPr>
              <a:t>nhắm mắt – nhìn thấy </a:t>
            </a:r>
            <a:r>
              <a:rPr lang="vi-VN" sz="3200" dirty="0">
                <a:effectLst/>
                <a:latin typeface="+mn-lt"/>
                <a:cs typeface="Times New Roman" panose="02020603050405020304" pitchFamily="18" charset="0"/>
              </a:rPr>
              <a:t>thể hiện sự kì diệu của những câu chuyện kể, cũng là sự kì diệu của văn học nghệ thuật đối với đời sống tâm hồn, tình cảm của con người.</a:t>
            </a:r>
            <a:endParaRPr lang="en-US" sz="3200" dirty="0">
              <a:effectLst/>
              <a:latin typeface="+mn-lt"/>
              <a:cs typeface="Times New Roman" panose="02020603050405020304" pitchFamily="18" charset="0"/>
            </a:endParaRPr>
          </a:p>
          <a:p>
            <a:pPr marL="342900" lvl="0" indent="-342900" algn="just">
              <a:spcAft>
                <a:spcPts val="0"/>
              </a:spcAft>
              <a:buFont typeface="Times New Roman" panose="02020603050405020304" pitchFamily="18" charset="0"/>
              <a:buChar char="-"/>
            </a:pPr>
            <a:r>
              <a:rPr lang="vi-VN" sz="3200" b="1" dirty="0">
                <a:effectLst/>
                <a:latin typeface="+mn-lt"/>
                <a:cs typeface="Times New Roman" panose="02020603050405020304" pitchFamily="18" charset="0"/>
              </a:rPr>
              <a:t>Biểu thức nghịch ngữ: </a:t>
            </a:r>
            <a:r>
              <a:rPr lang="vi-VN" sz="3200" i="1" dirty="0">
                <a:effectLst/>
                <a:latin typeface="+mn-lt"/>
                <a:cs typeface="Times New Roman" panose="02020603050405020304" pitchFamily="18" charset="0"/>
              </a:rPr>
              <a:t>đương tới – đương qua, rộng – chật </a:t>
            </a:r>
            <a:r>
              <a:rPr lang="vi-VN" sz="3200" dirty="0">
                <a:effectLst/>
                <a:latin typeface="+mn-lt"/>
                <a:cs typeface="Times New Roman" panose="02020603050405020304" pitchFamily="18" charset="0"/>
              </a:rPr>
              <a:t>thể hiện cảm nhận hiện đại của Xuân Diệu về thời gian tuyến tính một đi không trở lại, cũng là bi kịch của con ngừoi không thể níu giữ và làm chủ thời gian.</a:t>
            </a:r>
            <a:endParaRPr lang="en-US" sz="3200" dirty="0">
              <a:effectLst/>
              <a:latin typeface="+mn-lt"/>
              <a:cs typeface="Times New Roman" panose="02020603050405020304" pitchFamily="18" charset="0"/>
            </a:endParaRPr>
          </a:p>
        </p:txBody>
      </p:sp>
    </p:spTree>
    <p:extLst>
      <p:ext uri="{BB962C8B-B14F-4D97-AF65-F5344CB8AC3E}">
        <p14:creationId xmlns:p14="http://schemas.microsoft.com/office/powerpoint/2010/main" val="29957044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B4A6A1"/>
        </a:solidFill>
        <a:effectLst/>
      </p:bgPr>
    </p:bg>
    <p:spTree>
      <p:nvGrpSpPr>
        <p:cNvPr id="1" name=""/>
        <p:cNvGrpSpPr/>
        <p:nvPr/>
      </p:nvGrpSpPr>
      <p:grpSpPr>
        <a:xfrm>
          <a:off x="0" y="0"/>
          <a:ext cx="0" cy="0"/>
          <a:chOff x="0" y="0"/>
          <a:chExt cx="0" cy="0"/>
        </a:xfrm>
      </p:grpSpPr>
      <p:grpSp>
        <p:nvGrpSpPr>
          <p:cNvPr id="5122" name="Group 2"/>
          <p:cNvGrpSpPr>
            <a:grpSpLocks/>
          </p:cNvGrpSpPr>
          <p:nvPr/>
        </p:nvGrpSpPr>
        <p:grpSpPr bwMode="auto">
          <a:xfrm>
            <a:off x="1028700" y="420688"/>
            <a:ext cx="15970250" cy="9445625"/>
            <a:chOff x="0" y="0"/>
            <a:chExt cx="4206219" cy="2487627"/>
          </a:xfrm>
        </p:grpSpPr>
        <p:sp>
          <p:nvSpPr>
            <p:cNvPr id="5159" name="Freeform 3"/>
            <p:cNvSpPr>
              <a:spLocks/>
            </p:cNvSpPr>
            <p:nvPr/>
          </p:nvSpPr>
          <p:spPr bwMode="auto">
            <a:xfrm>
              <a:off x="0" y="0"/>
              <a:ext cx="4206219" cy="2487627"/>
            </a:xfrm>
            <a:custGeom>
              <a:avLst/>
              <a:gdLst>
                <a:gd name="T0" fmla="*/ 24723 w 4206219"/>
                <a:gd name="T1" fmla="*/ 0 h 2487627"/>
                <a:gd name="T2" fmla="*/ 4181496 w 4206219"/>
                <a:gd name="T3" fmla="*/ 0 h 2487627"/>
                <a:gd name="T4" fmla="*/ 4198978 w 4206219"/>
                <a:gd name="T5" fmla="*/ 7241 h 2487627"/>
                <a:gd name="T6" fmla="*/ 4206219 w 4206219"/>
                <a:gd name="T7" fmla="*/ 24723 h 2487627"/>
                <a:gd name="T8" fmla="*/ 4206219 w 4206219"/>
                <a:gd name="T9" fmla="*/ 2462904 h 2487627"/>
                <a:gd name="T10" fmla="*/ 4198978 w 4206219"/>
                <a:gd name="T11" fmla="*/ 2480386 h 2487627"/>
                <a:gd name="T12" fmla="*/ 4181496 w 4206219"/>
                <a:gd name="T13" fmla="*/ 2487627 h 2487627"/>
                <a:gd name="T14" fmla="*/ 24723 w 4206219"/>
                <a:gd name="T15" fmla="*/ 2487627 h 2487627"/>
                <a:gd name="T16" fmla="*/ 7241 w 4206219"/>
                <a:gd name="T17" fmla="*/ 2480386 h 2487627"/>
                <a:gd name="T18" fmla="*/ 0 w 4206219"/>
                <a:gd name="T19" fmla="*/ 2462904 h 2487627"/>
                <a:gd name="T20" fmla="*/ 0 w 4206219"/>
                <a:gd name="T21" fmla="*/ 24723 h 2487627"/>
                <a:gd name="T22" fmla="*/ 7241 w 4206219"/>
                <a:gd name="T23" fmla="*/ 7241 h 2487627"/>
                <a:gd name="T24" fmla="*/ 24723 w 4206219"/>
                <a:gd name="T25" fmla="*/ 0 h 24876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06219" h="2487627">
                  <a:moveTo>
                    <a:pt x="24723" y="0"/>
                  </a:moveTo>
                  <a:lnTo>
                    <a:pt x="4181496" y="0"/>
                  </a:lnTo>
                  <a:cubicBezTo>
                    <a:pt x="4188053" y="0"/>
                    <a:pt x="4194341" y="2605"/>
                    <a:pt x="4198978" y="7241"/>
                  </a:cubicBezTo>
                  <a:cubicBezTo>
                    <a:pt x="4203614" y="11878"/>
                    <a:pt x="4206219" y="18166"/>
                    <a:pt x="4206219" y="24723"/>
                  </a:cubicBezTo>
                  <a:lnTo>
                    <a:pt x="4206219" y="2462904"/>
                  </a:lnTo>
                  <a:cubicBezTo>
                    <a:pt x="4206219" y="2469461"/>
                    <a:pt x="4203614" y="2475749"/>
                    <a:pt x="4198978" y="2480386"/>
                  </a:cubicBezTo>
                  <a:cubicBezTo>
                    <a:pt x="4194341" y="2485022"/>
                    <a:pt x="4188053" y="2487627"/>
                    <a:pt x="4181496" y="2487627"/>
                  </a:cubicBezTo>
                  <a:lnTo>
                    <a:pt x="24723" y="2487627"/>
                  </a:lnTo>
                  <a:cubicBezTo>
                    <a:pt x="18166" y="2487627"/>
                    <a:pt x="11878" y="2485022"/>
                    <a:pt x="7241" y="2480386"/>
                  </a:cubicBezTo>
                  <a:cubicBezTo>
                    <a:pt x="2605" y="2475749"/>
                    <a:pt x="0" y="2469461"/>
                    <a:pt x="0" y="2462904"/>
                  </a:cubicBezTo>
                  <a:lnTo>
                    <a:pt x="0" y="24723"/>
                  </a:lnTo>
                  <a:cubicBezTo>
                    <a:pt x="0" y="18166"/>
                    <a:pt x="2605" y="11878"/>
                    <a:pt x="7241" y="7241"/>
                  </a:cubicBezTo>
                  <a:cubicBezTo>
                    <a:pt x="11878" y="2605"/>
                    <a:pt x="18166" y="0"/>
                    <a:pt x="24723" y="0"/>
                  </a:cubicBezTo>
                  <a:close/>
                </a:path>
              </a:pathLst>
            </a:custGeom>
            <a:solidFill>
              <a:srgbClr val="5D381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5160" name="TextBox 4"/>
            <p:cNvSpPr txBox="1">
              <a:spLocks noChangeArrowheads="1"/>
            </p:cNvSpPr>
            <p:nvPr/>
          </p:nvSpPr>
          <p:spPr bwMode="auto">
            <a:xfrm>
              <a:off x="0" y="-57150"/>
              <a:ext cx="812800"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0800" tIns="50800" rIns="50800" bIns="5080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lnSpc>
                  <a:spcPts val="2663"/>
                </a:lnSpc>
              </a:pPr>
              <a:endParaRPr lang="en-US" altLang="en-US"/>
            </a:p>
          </p:txBody>
        </p:sp>
      </p:grpSp>
      <p:grpSp>
        <p:nvGrpSpPr>
          <p:cNvPr id="5123" name="Group 5"/>
          <p:cNvGrpSpPr>
            <a:grpSpLocks/>
          </p:cNvGrpSpPr>
          <p:nvPr/>
        </p:nvGrpSpPr>
        <p:grpSpPr bwMode="auto">
          <a:xfrm>
            <a:off x="1496219" y="934840"/>
            <a:ext cx="15035212" cy="8369300"/>
            <a:chOff x="0" y="0"/>
            <a:chExt cx="3959914" cy="2204186"/>
          </a:xfrm>
        </p:grpSpPr>
        <p:sp>
          <p:nvSpPr>
            <p:cNvPr id="5157" name="Freeform 6"/>
            <p:cNvSpPr>
              <a:spLocks/>
            </p:cNvSpPr>
            <p:nvPr/>
          </p:nvSpPr>
          <p:spPr bwMode="auto">
            <a:xfrm>
              <a:off x="0" y="0"/>
              <a:ext cx="3959914" cy="2204186"/>
            </a:xfrm>
            <a:custGeom>
              <a:avLst/>
              <a:gdLst>
                <a:gd name="T0" fmla="*/ 26261 w 3959914"/>
                <a:gd name="T1" fmla="*/ 0 h 2204186"/>
                <a:gd name="T2" fmla="*/ 3933653 w 3959914"/>
                <a:gd name="T3" fmla="*/ 0 h 2204186"/>
                <a:gd name="T4" fmla="*/ 3959914 w 3959914"/>
                <a:gd name="T5" fmla="*/ 26261 h 2204186"/>
                <a:gd name="T6" fmla="*/ 3959914 w 3959914"/>
                <a:gd name="T7" fmla="*/ 2177925 h 2204186"/>
                <a:gd name="T8" fmla="*/ 3952223 w 3959914"/>
                <a:gd name="T9" fmla="*/ 2196494 h 2204186"/>
                <a:gd name="T10" fmla="*/ 3933653 w 3959914"/>
                <a:gd name="T11" fmla="*/ 2204186 h 2204186"/>
                <a:gd name="T12" fmla="*/ 26261 w 3959914"/>
                <a:gd name="T13" fmla="*/ 2204186 h 2204186"/>
                <a:gd name="T14" fmla="*/ 7692 w 3959914"/>
                <a:gd name="T15" fmla="*/ 2196494 h 2204186"/>
                <a:gd name="T16" fmla="*/ 0 w 3959914"/>
                <a:gd name="T17" fmla="*/ 2177925 h 2204186"/>
                <a:gd name="T18" fmla="*/ 0 w 3959914"/>
                <a:gd name="T19" fmla="*/ 26261 h 2204186"/>
                <a:gd name="T20" fmla="*/ 7692 w 3959914"/>
                <a:gd name="T21" fmla="*/ 7692 h 2204186"/>
                <a:gd name="T22" fmla="*/ 26261 w 3959914"/>
                <a:gd name="T23" fmla="*/ 0 h 2204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959914" h="2204186">
                  <a:moveTo>
                    <a:pt x="26261" y="0"/>
                  </a:moveTo>
                  <a:lnTo>
                    <a:pt x="3933653" y="0"/>
                  </a:lnTo>
                  <a:cubicBezTo>
                    <a:pt x="3948157" y="0"/>
                    <a:pt x="3959914" y="11757"/>
                    <a:pt x="3959914" y="26261"/>
                  </a:cubicBezTo>
                  <a:lnTo>
                    <a:pt x="3959914" y="2177925"/>
                  </a:lnTo>
                  <a:cubicBezTo>
                    <a:pt x="3959914" y="2184890"/>
                    <a:pt x="3957147" y="2191569"/>
                    <a:pt x="3952223" y="2196494"/>
                  </a:cubicBezTo>
                  <a:cubicBezTo>
                    <a:pt x="3947298" y="2201419"/>
                    <a:pt x="3940618" y="2204186"/>
                    <a:pt x="3933653" y="2204186"/>
                  </a:cubicBezTo>
                  <a:lnTo>
                    <a:pt x="26261" y="2204186"/>
                  </a:lnTo>
                  <a:cubicBezTo>
                    <a:pt x="19296" y="2204186"/>
                    <a:pt x="12616" y="2201419"/>
                    <a:pt x="7692" y="2196494"/>
                  </a:cubicBezTo>
                  <a:cubicBezTo>
                    <a:pt x="2767" y="2191569"/>
                    <a:pt x="0" y="2184890"/>
                    <a:pt x="0" y="2177925"/>
                  </a:cubicBezTo>
                  <a:lnTo>
                    <a:pt x="0" y="26261"/>
                  </a:lnTo>
                  <a:cubicBezTo>
                    <a:pt x="0" y="19296"/>
                    <a:pt x="2767" y="12616"/>
                    <a:pt x="7692" y="7692"/>
                  </a:cubicBezTo>
                  <a:cubicBezTo>
                    <a:pt x="12616" y="2767"/>
                    <a:pt x="19296" y="0"/>
                    <a:pt x="26261" y="0"/>
                  </a:cubicBezTo>
                  <a:close/>
                </a:path>
              </a:pathLst>
            </a:custGeom>
            <a:solidFill>
              <a:srgbClr val="FFF1D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5158" name="TextBox 7"/>
            <p:cNvSpPr txBox="1">
              <a:spLocks noChangeArrowheads="1"/>
            </p:cNvSpPr>
            <p:nvPr/>
          </p:nvSpPr>
          <p:spPr bwMode="auto">
            <a:xfrm>
              <a:off x="0" y="-57150"/>
              <a:ext cx="812800"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0800" tIns="50800" rIns="50800" bIns="5080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lnSpc>
                  <a:spcPts val="2663"/>
                </a:lnSpc>
              </a:pPr>
              <a:endParaRPr lang="en-US" altLang="en-US"/>
            </a:p>
          </p:txBody>
        </p:sp>
      </p:grpSp>
      <p:sp>
        <p:nvSpPr>
          <p:cNvPr id="5125" name="Freeform 11"/>
          <p:cNvSpPr>
            <a:spLocks/>
          </p:cNvSpPr>
          <p:nvPr/>
        </p:nvSpPr>
        <p:spPr bwMode="auto">
          <a:xfrm>
            <a:off x="15262225" y="2225675"/>
            <a:ext cx="585788" cy="842963"/>
          </a:xfrm>
          <a:custGeom>
            <a:avLst/>
            <a:gdLst>
              <a:gd name="T0" fmla="*/ 0 w 584719"/>
              <a:gd name="T1" fmla="*/ 0 h 841873"/>
              <a:gd name="T2" fmla="*/ 584720 w 584719"/>
              <a:gd name="T3" fmla="*/ 0 h 841873"/>
              <a:gd name="T4" fmla="*/ 584720 w 584719"/>
              <a:gd name="T5" fmla="*/ 841873 h 841873"/>
              <a:gd name="T6" fmla="*/ 0 w 584719"/>
              <a:gd name="T7" fmla="*/ 841873 h 841873"/>
              <a:gd name="T8" fmla="*/ 0 w 584719"/>
              <a:gd name="T9" fmla="*/ 0 h 841873"/>
            </a:gdLst>
            <a:ahLst/>
            <a:cxnLst>
              <a:cxn ang="0">
                <a:pos x="T0" y="T1"/>
              </a:cxn>
              <a:cxn ang="0">
                <a:pos x="T2" y="T3"/>
              </a:cxn>
              <a:cxn ang="0">
                <a:pos x="T4" y="T5"/>
              </a:cxn>
              <a:cxn ang="0">
                <a:pos x="T6" y="T7"/>
              </a:cxn>
              <a:cxn ang="0">
                <a:pos x="T8" y="T9"/>
              </a:cxn>
            </a:cxnLst>
            <a:rect l="0" t="0" r="r" b="b"/>
            <a:pathLst>
              <a:path w="584719" h="841873">
                <a:moveTo>
                  <a:pt x="0" y="0"/>
                </a:moveTo>
                <a:lnTo>
                  <a:pt x="584720" y="0"/>
                </a:lnTo>
                <a:lnTo>
                  <a:pt x="584720" y="841873"/>
                </a:lnTo>
                <a:lnTo>
                  <a:pt x="0" y="841873"/>
                </a:lnTo>
                <a:lnTo>
                  <a:pt x="0" y="0"/>
                </a:lnTo>
                <a:close/>
              </a:path>
            </a:pathLst>
          </a:custGeom>
          <a:blipFill dpi="0" rotWithShape="1">
            <a:blip r:embed="rId2"/>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5126" name="Freeform 12"/>
          <p:cNvSpPr>
            <a:spLocks/>
          </p:cNvSpPr>
          <p:nvPr/>
        </p:nvSpPr>
        <p:spPr bwMode="auto">
          <a:xfrm>
            <a:off x="1649424" y="8486577"/>
            <a:ext cx="584200" cy="842963"/>
          </a:xfrm>
          <a:custGeom>
            <a:avLst/>
            <a:gdLst>
              <a:gd name="T0" fmla="*/ 0 w 584719"/>
              <a:gd name="T1" fmla="*/ 0 h 841873"/>
              <a:gd name="T2" fmla="*/ 584719 w 584719"/>
              <a:gd name="T3" fmla="*/ 0 h 841873"/>
              <a:gd name="T4" fmla="*/ 584719 w 584719"/>
              <a:gd name="T5" fmla="*/ 841873 h 841873"/>
              <a:gd name="T6" fmla="*/ 0 w 584719"/>
              <a:gd name="T7" fmla="*/ 841873 h 841873"/>
              <a:gd name="T8" fmla="*/ 0 w 584719"/>
              <a:gd name="T9" fmla="*/ 0 h 841873"/>
            </a:gdLst>
            <a:ahLst/>
            <a:cxnLst>
              <a:cxn ang="0">
                <a:pos x="T0" y="T1"/>
              </a:cxn>
              <a:cxn ang="0">
                <a:pos x="T2" y="T3"/>
              </a:cxn>
              <a:cxn ang="0">
                <a:pos x="T4" y="T5"/>
              </a:cxn>
              <a:cxn ang="0">
                <a:pos x="T6" y="T7"/>
              </a:cxn>
              <a:cxn ang="0">
                <a:pos x="T8" y="T9"/>
              </a:cxn>
            </a:cxnLst>
            <a:rect l="0" t="0" r="r" b="b"/>
            <a:pathLst>
              <a:path w="584719" h="841873">
                <a:moveTo>
                  <a:pt x="0" y="0"/>
                </a:moveTo>
                <a:lnTo>
                  <a:pt x="584719" y="0"/>
                </a:lnTo>
                <a:lnTo>
                  <a:pt x="584719" y="841873"/>
                </a:lnTo>
                <a:lnTo>
                  <a:pt x="0" y="841873"/>
                </a:lnTo>
                <a:lnTo>
                  <a:pt x="0" y="0"/>
                </a:lnTo>
                <a:close/>
              </a:path>
            </a:pathLst>
          </a:custGeom>
          <a:blipFill dpi="0" rotWithShape="1">
            <a:blip r:embed="rId2"/>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 name="Rectangle 1"/>
          <p:cNvSpPr/>
          <p:nvPr/>
        </p:nvSpPr>
        <p:spPr>
          <a:xfrm>
            <a:off x="2320536" y="1307720"/>
            <a:ext cx="13638213" cy="5393656"/>
          </a:xfrm>
          <a:prstGeom prst="rect">
            <a:avLst/>
          </a:prstGeom>
        </p:spPr>
        <p:txBody>
          <a:bodyPr wrap="square">
            <a:spAutoFit/>
          </a:bodyPr>
          <a:lstStyle/>
          <a:p>
            <a:pPr algn="ctr">
              <a:lnSpc>
                <a:spcPct val="107000"/>
              </a:lnSpc>
              <a:spcAft>
                <a:spcPts val="0"/>
              </a:spcAft>
            </a:pPr>
            <a:r>
              <a:rPr lang="en-US" sz="3200" b="1" dirty="0">
                <a:latin typeface="Times New Roman" panose="02020603050405020304" pitchFamily="18" charset="0"/>
                <a:ea typeface="Calibri" panose="020F0502020204030204" pitchFamily="34" charset="0"/>
                <a:cs typeface="Times New Roman" panose="02020603050405020304" pitchFamily="18" charset="0"/>
              </a:rPr>
              <a:t>HOẠT ĐỘNG 4: VẬN DỤNG</a:t>
            </a:r>
            <a:endParaRPr lang="en-US" sz="3200" dirty="0">
              <a:latin typeface="Times New Roman" panose="02020603050405020304" pitchFamily="18" charset="0"/>
              <a:ea typeface="Calibri" panose="020F0502020204030204" pitchFamily="34" charset="0"/>
              <a:cs typeface="Times New Roman" panose="02020603050405020304" pitchFamily="18" charset="0"/>
            </a:endParaRPr>
          </a:p>
          <a:p>
            <a:pPr indent="457200" algn="just">
              <a:lnSpc>
                <a:spcPct val="200000"/>
              </a:lnSpc>
              <a:spcAft>
                <a:spcPts val="0"/>
              </a:spcAft>
            </a:pPr>
            <a:r>
              <a:rPr lang="vi-VN" sz="3200" dirty="0">
                <a:latin typeface="+mn-lt"/>
                <a:ea typeface="Calibri" panose="020F0502020204030204" pitchFamily="34" charset="0"/>
                <a:cs typeface="Times New Roman" panose="02020603050405020304" pitchFamily="18" charset="0"/>
              </a:rPr>
              <a:t>Em hãy viết đoạn văn khoảng 10-12 dòng trình bày suy nghĩ của em về con người Việt Nam được thể hiện trong đoạn trích Việt Bắc có sử dụng biện pháp tu từ nghịch ngữ. </a:t>
            </a:r>
            <a:endParaRPr lang="en-US" sz="3200" dirty="0">
              <a:latin typeface="+mn-lt"/>
              <a:ea typeface="Calibri" panose="020F0502020204030204" pitchFamily="34" charset="0"/>
              <a:cs typeface="Times New Roman" panose="02020603050405020304" pitchFamily="18" charset="0"/>
            </a:endParaRPr>
          </a:p>
          <a:p>
            <a:pPr>
              <a:lnSpc>
                <a:spcPct val="200000"/>
              </a:lnSpc>
              <a:spcAft>
                <a:spcPts val="0"/>
              </a:spcAft>
            </a:pPr>
            <a:r>
              <a:rPr lang="en-US" sz="3200" dirty="0">
                <a:latin typeface="+mn-lt"/>
                <a:ea typeface="Calibri" panose="020F0502020204030204" pitchFamily="34" charset="0"/>
                <a:cs typeface="Times New Roman" panose="02020603050405020304" pitchFamily="18" charset="0"/>
              </a:rPr>
              <a:t>	</a:t>
            </a:r>
            <a:r>
              <a:rPr lang="en-US" sz="3200" b="1" dirty="0" err="1">
                <a:latin typeface="+mn-lt"/>
                <a:ea typeface="Calibri" panose="020F0502020204030204" pitchFamily="34" charset="0"/>
                <a:cs typeface="Times New Roman" panose="02020603050405020304" pitchFamily="18" charset="0"/>
              </a:rPr>
              <a:t>Sưu</a:t>
            </a:r>
            <a:r>
              <a:rPr lang="vi-VN" sz="3200" b="1" dirty="0">
                <a:latin typeface="+mn-lt"/>
                <a:ea typeface="Calibri" panose="020F0502020204030204" pitchFamily="34" charset="0"/>
                <a:cs typeface="Times New Roman" panose="02020603050405020304" pitchFamily="18" charset="0"/>
              </a:rPr>
              <a:t> tầm thêm 5 cặp từ nghịch ngữ xuất hiện trong văn, thơ.</a:t>
            </a:r>
            <a:endParaRPr lang="en-US" sz="3200" b="1" dirty="0">
              <a:latin typeface="+mn-lt"/>
              <a:ea typeface="Calibri" panose="020F0502020204030204" pitchFamily="34" charset="0"/>
              <a:cs typeface="Times New Roman" panose="02020603050405020304" pitchFamily="18" charset="0"/>
            </a:endParaRPr>
          </a:p>
          <a:p>
            <a:pPr>
              <a:lnSpc>
                <a:spcPct val="200000"/>
              </a:lnSpc>
              <a:spcAft>
                <a:spcPts val="0"/>
              </a:spcAft>
            </a:pPr>
            <a:r>
              <a:rPr lang="en-US" sz="3200" dirty="0">
                <a:latin typeface="+mn-lt"/>
                <a:ea typeface="Calibri" panose="020F0502020204030204" pitchFamily="34" charset="0"/>
                <a:cs typeface="Times New Roman" panose="02020603050405020304" pitchFamily="18" charset="0"/>
              </a:rPr>
              <a:t> </a:t>
            </a:r>
            <a:endParaRPr lang="en-US" sz="3200" dirty="0">
              <a:effectLst/>
              <a:latin typeface="+mn-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530529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B4A6A1"/>
        </a:solidFill>
        <a:effectLst/>
      </p:bgPr>
    </p:bg>
    <p:spTree>
      <p:nvGrpSpPr>
        <p:cNvPr id="1" name=""/>
        <p:cNvGrpSpPr/>
        <p:nvPr/>
      </p:nvGrpSpPr>
      <p:grpSpPr>
        <a:xfrm>
          <a:off x="0" y="0"/>
          <a:ext cx="0" cy="0"/>
          <a:chOff x="0" y="0"/>
          <a:chExt cx="0" cy="0"/>
        </a:xfrm>
      </p:grpSpPr>
      <p:grpSp>
        <p:nvGrpSpPr>
          <p:cNvPr id="20482" name="Group 2"/>
          <p:cNvGrpSpPr>
            <a:grpSpLocks/>
          </p:cNvGrpSpPr>
          <p:nvPr/>
        </p:nvGrpSpPr>
        <p:grpSpPr bwMode="auto">
          <a:xfrm>
            <a:off x="1028700" y="420688"/>
            <a:ext cx="15970250" cy="9445625"/>
            <a:chOff x="0" y="0"/>
            <a:chExt cx="4206219" cy="2487627"/>
          </a:xfrm>
        </p:grpSpPr>
        <p:sp>
          <p:nvSpPr>
            <p:cNvPr id="20496" name="Freeform 3"/>
            <p:cNvSpPr>
              <a:spLocks/>
            </p:cNvSpPr>
            <p:nvPr/>
          </p:nvSpPr>
          <p:spPr bwMode="auto">
            <a:xfrm>
              <a:off x="0" y="0"/>
              <a:ext cx="4206219" cy="2487627"/>
            </a:xfrm>
            <a:custGeom>
              <a:avLst/>
              <a:gdLst>
                <a:gd name="T0" fmla="*/ 24723 w 4206219"/>
                <a:gd name="T1" fmla="*/ 0 h 2487627"/>
                <a:gd name="T2" fmla="*/ 4181496 w 4206219"/>
                <a:gd name="T3" fmla="*/ 0 h 2487627"/>
                <a:gd name="T4" fmla="*/ 4198978 w 4206219"/>
                <a:gd name="T5" fmla="*/ 7241 h 2487627"/>
                <a:gd name="T6" fmla="*/ 4206219 w 4206219"/>
                <a:gd name="T7" fmla="*/ 24723 h 2487627"/>
                <a:gd name="T8" fmla="*/ 4206219 w 4206219"/>
                <a:gd name="T9" fmla="*/ 2462904 h 2487627"/>
                <a:gd name="T10" fmla="*/ 4198978 w 4206219"/>
                <a:gd name="T11" fmla="*/ 2480386 h 2487627"/>
                <a:gd name="T12" fmla="*/ 4181496 w 4206219"/>
                <a:gd name="T13" fmla="*/ 2487627 h 2487627"/>
                <a:gd name="T14" fmla="*/ 24723 w 4206219"/>
                <a:gd name="T15" fmla="*/ 2487627 h 2487627"/>
                <a:gd name="T16" fmla="*/ 7241 w 4206219"/>
                <a:gd name="T17" fmla="*/ 2480386 h 2487627"/>
                <a:gd name="T18" fmla="*/ 0 w 4206219"/>
                <a:gd name="T19" fmla="*/ 2462904 h 2487627"/>
                <a:gd name="T20" fmla="*/ 0 w 4206219"/>
                <a:gd name="T21" fmla="*/ 24723 h 2487627"/>
                <a:gd name="T22" fmla="*/ 7241 w 4206219"/>
                <a:gd name="T23" fmla="*/ 7241 h 2487627"/>
                <a:gd name="T24" fmla="*/ 24723 w 4206219"/>
                <a:gd name="T25" fmla="*/ 0 h 24876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06219" h="2487627">
                  <a:moveTo>
                    <a:pt x="24723" y="0"/>
                  </a:moveTo>
                  <a:lnTo>
                    <a:pt x="4181496" y="0"/>
                  </a:lnTo>
                  <a:cubicBezTo>
                    <a:pt x="4188053" y="0"/>
                    <a:pt x="4194341" y="2605"/>
                    <a:pt x="4198978" y="7241"/>
                  </a:cubicBezTo>
                  <a:cubicBezTo>
                    <a:pt x="4203614" y="11878"/>
                    <a:pt x="4206219" y="18166"/>
                    <a:pt x="4206219" y="24723"/>
                  </a:cubicBezTo>
                  <a:lnTo>
                    <a:pt x="4206219" y="2462904"/>
                  </a:lnTo>
                  <a:cubicBezTo>
                    <a:pt x="4206219" y="2469461"/>
                    <a:pt x="4203614" y="2475749"/>
                    <a:pt x="4198978" y="2480386"/>
                  </a:cubicBezTo>
                  <a:cubicBezTo>
                    <a:pt x="4194341" y="2485022"/>
                    <a:pt x="4188053" y="2487627"/>
                    <a:pt x="4181496" y="2487627"/>
                  </a:cubicBezTo>
                  <a:lnTo>
                    <a:pt x="24723" y="2487627"/>
                  </a:lnTo>
                  <a:cubicBezTo>
                    <a:pt x="18166" y="2487627"/>
                    <a:pt x="11878" y="2485022"/>
                    <a:pt x="7241" y="2480386"/>
                  </a:cubicBezTo>
                  <a:cubicBezTo>
                    <a:pt x="2605" y="2475749"/>
                    <a:pt x="0" y="2469461"/>
                    <a:pt x="0" y="2462904"/>
                  </a:cubicBezTo>
                  <a:lnTo>
                    <a:pt x="0" y="24723"/>
                  </a:lnTo>
                  <a:cubicBezTo>
                    <a:pt x="0" y="18166"/>
                    <a:pt x="2605" y="11878"/>
                    <a:pt x="7241" y="7241"/>
                  </a:cubicBezTo>
                  <a:cubicBezTo>
                    <a:pt x="11878" y="2605"/>
                    <a:pt x="18166" y="0"/>
                    <a:pt x="24723" y="0"/>
                  </a:cubicBezTo>
                  <a:close/>
                </a:path>
              </a:pathLst>
            </a:custGeom>
            <a:solidFill>
              <a:srgbClr val="5D381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0497" name="TextBox 4"/>
            <p:cNvSpPr txBox="1">
              <a:spLocks noChangeArrowheads="1"/>
            </p:cNvSpPr>
            <p:nvPr/>
          </p:nvSpPr>
          <p:spPr bwMode="auto">
            <a:xfrm>
              <a:off x="0" y="-57150"/>
              <a:ext cx="812800"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0800" tIns="50800" rIns="50800" bIns="5080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lnSpc>
                  <a:spcPts val="2663"/>
                </a:lnSpc>
              </a:pPr>
              <a:endParaRPr lang="en-US" altLang="en-US"/>
            </a:p>
          </p:txBody>
        </p:sp>
      </p:grpSp>
      <p:grpSp>
        <p:nvGrpSpPr>
          <p:cNvPr id="20483" name="Group 5"/>
          <p:cNvGrpSpPr>
            <a:grpSpLocks/>
          </p:cNvGrpSpPr>
          <p:nvPr/>
        </p:nvGrpSpPr>
        <p:grpSpPr bwMode="auto">
          <a:xfrm>
            <a:off x="1497013" y="908050"/>
            <a:ext cx="15035212" cy="8369300"/>
            <a:chOff x="0" y="0"/>
            <a:chExt cx="3959914" cy="2204186"/>
          </a:xfrm>
        </p:grpSpPr>
        <p:sp>
          <p:nvSpPr>
            <p:cNvPr id="20494" name="Freeform 6"/>
            <p:cNvSpPr>
              <a:spLocks/>
            </p:cNvSpPr>
            <p:nvPr/>
          </p:nvSpPr>
          <p:spPr bwMode="auto">
            <a:xfrm>
              <a:off x="0" y="0"/>
              <a:ext cx="3959914" cy="2204186"/>
            </a:xfrm>
            <a:custGeom>
              <a:avLst/>
              <a:gdLst>
                <a:gd name="T0" fmla="*/ 26261 w 3959914"/>
                <a:gd name="T1" fmla="*/ 0 h 2204186"/>
                <a:gd name="T2" fmla="*/ 3933653 w 3959914"/>
                <a:gd name="T3" fmla="*/ 0 h 2204186"/>
                <a:gd name="T4" fmla="*/ 3959914 w 3959914"/>
                <a:gd name="T5" fmla="*/ 26261 h 2204186"/>
                <a:gd name="T6" fmla="*/ 3959914 w 3959914"/>
                <a:gd name="T7" fmla="*/ 2177925 h 2204186"/>
                <a:gd name="T8" fmla="*/ 3952223 w 3959914"/>
                <a:gd name="T9" fmla="*/ 2196494 h 2204186"/>
                <a:gd name="T10" fmla="*/ 3933653 w 3959914"/>
                <a:gd name="T11" fmla="*/ 2204186 h 2204186"/>
                <a:gd name="T12" fmla="*/ 26261 w 3959914"/>
                <a:gd name="T13" fmla="*/ 2204186 h 2204186"/>
                <a:gd name="T14" fmla="*/ 7692 w 3959914"/>
                <a:gd name="T15" fmla="*/ 2196494 h 2204186"/>
                <a:gd name="T16" fmla="*/ 0 w 3959914"/>
                <a:gd name="T17" fmla="*/ 2177925 h 2204186"/>
                <a:gd name="T18" fmla="*/ 0 w 3959914"/>
                <a:gd name="T19" fmla="*/ 26261 h 2204186"/>
                <a:gd name="T20" fmla="*/ 7692 w 3959914"/>
                <a:gd name="T21" fmla="*/ 7692 h 2204186"/>
                <a:gd name="T22" fmla="*/ 26261 w 3959914"/>
                <a:gd name="T23" fmla="*/ 0 h 2204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959914" h="2204186">
                  <a:moveTo>
                    <a:pt x="26261" y="0"/>
                  </a:moveTo>
                  <a:lnTo>
                    <a:pt x="3933653" y="0"/>
                  </a:lnTo>
                  <a:cubicBezTo>
                    <a:pt x="3948157" y="0"/>
                    <a:pt x="3959914" y="11757"/>
                    <a:pt x="3959914" y="26261"/>
                  </a:cubicBezTo>
                  <a:lnTo>
                    <a:pt x="3959914" y="2177925"/>
                  </a:lnTo>
                  <a:cubicBezTo>
                    <a:pt x="3959914" y="2184890"/>
                    <a:pt x="3957147" y="2191569"/>
                    <a:pt x="3952223" y="2196494"/>
                  </a:cubicBezTo>
                  <a:cubicBezTo>
                    <a:pt x="3947298" y="2201419"/>
                    <a:pt x="3940618" y="2204186"/>
                    <a:pt x="3933653" y="2204186"/>
                  </a:cubicBezTo>
                  <a:lnTo>
                    <a:pt x="26261" y="2204186"/>
                  </a:lnTo>
                  <a:cubicBezTo>
                    <a:pt x="19296" y="2204186"/>
                    <a:pt x="12616" y="2201419"/>
                    <a:pt x="7692" y="2196494"/>
                  </a:cubicBezTo>
                  <a:cubicBezTo>
                    <a:pt x="2767" y="2191569"/>
                    <a:pt x="0" y="2184890"/>
                    <a:pt x="0" y="2177925"/>
                  </a:cubicBezTo>
                  <a:lnTo>
                    <a:pt x="0" y="26261"/>
                  </a:lnTo>
                  <a:cubicBezTo>
                    <a:pt x="0" y="19296"/>
                    <a:pt x="2767" y="12616"/>
                    <a:pt x="7692" y="7692"/>
                  </a:cubicBezTo>
                  <a:cubicBezTo>
                    <a:pt x="12616" y="2767"/>
                    <a:pt x="19296" y="0"/>
                    <a:pt x="26261" y="0"/>
                  </a:cubicBezTo>
                  <a:close/>
                </a:path>
              </a:pathLst>
            </a:custGeom>
            <a:solidFill>
              <a:srgbClr val="FFF1D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0495" name="TextBox 7"/>
            <p:cNvSpPr txBox="1">
              <a:spLocks noChangeArrowheads="1"/>
            </p:cNvSpPr>
            <p:nvPr/>
          </p:nvSpPr>
          <p:spPr bwMode="auto">
            <a:xfrm>
              <a:off x="0" y="-57150"/>
              <a:ext cx="812800"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0800" tIns="50800" rIns="50800" bIns="5080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lnSpc>
                  <a:spcPts val="2663"/>
                </a:lnSpc>
              </a:pPr>
              <a:endParaRPr lang="en-US" altLang="en-US"/>
            </a:p>
          </p:txBody>
        </p:sp>
      </p:grpSp>
      <p:sp>
        <p:nvSpPr>
          <p:cNvPr id="20484" name="Freeform 8"/>
          <p:cNvSpPr>
            <a:spLocks/>
          </p:cNvSpPr>
          <p:nvPr/>
        </p:nvSpPr>
        <p:spPr bwMode="auto">
          <a:xfrm>
            <a:off x="2052638" y="901700"/>
            <a:ext cx="2065337" cy="4191000"/>
          </a:xfrm>
          <a:custGeom>
            <a:avLst/>
            <a:gdLst>
              <a:gd name="T0" fmla="*/ 0 w 2065372"/>
              <a:gd name="T1" fmla="*/ 0 h 4191715"/>
              <a:gd name="T2" fmla="*/ 2065372 w 2065372"/>
              <a:gd name="T3" fmla="*/ 0 h 4191715"/>
              <a:gd name="T4" fmla="*/ 2065372 w 2065372"/>
              <a:gd name="T5" fmla="*/ 4191715 h 4191715"/>
              <a:gd name="T6" fmla="*/ 0 w 2065372"/>
              <a:gd name="T7" fmla="*/ 4191715 h 4191715"/>
              <a:gd name="T8" fmla="*/ 0 w 2065372"/>
              <a:gd name="T9" fmla="*/ 0 h 4191715"/>
            </a:gdLst>
            <a:ahLst/>
            <a:cxnLst>
              <a:cxn ang="0">
                <a:pos x="T0" y="T1"/>
              </a:cxn>
              <a:cxn ang="0">
                <a:pos x="T2" y="T3"/>
              </a:cxn>
              <a:cxn ang="0">
                <a:pos x="T4" y="T5"/>
              </a:cxn>
              <a:cxn ang="0">
                <a:pos x="T6" y="T7"/>
              </a:cxn>
              <a:cxn ang="0">
                <a:pos x="T8" y="T9"/>
              </a:cxn>
            </a:cxnLst>
            <a:rect l="0" t="0" r="r" b="b"/>
            <a:pathLst>
              <a:path w="2065372" h="4191715">
                <a:moveTo>
                  <a:pt x="0" y="0"/>
                </a:moveTo>
                <a:lnTo>
                  <a:pt x="2065372" y="0"/>
                </a:lnTo>
                <a:lnTo>
                  <a:pt x="2065372" y="4191715"/>
                </a:lnTo>
                <a:lnTo>
                  <a:pt x="0" y="4191715"/>
                </a:lnTo>
                <a:lnTo>
                  <a:pt x="0" y="0"/>
                </a:lnTo>
                <a:close/>
              </a:path>
            </a:pathLst>
          </a:custGeom>
          <a:blipFill dpi="0" rotWithShape="1">
            <a:blip r:embed="rId2"/>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0485" name="Freeform 9"/>
          <p:cNvSpPr>
            <a:spLocks/>
          </p:cNvSpPr>
          <p:nvPr/>
        </p:nvSpPr>
        <p:spPr bwMode="auto">
          <a:xfrm>
            <a:off x="14328775" y="6362700"/>
            <a:ext cx="1589088" cy="2593975"/>
          </a:xfrm>
          <a:custGeom>
            <a:avLst/>
            <a:gdLst>
              <a:gd name="T0" fmla="*/ 0 w 1588787"/>
              <a:gd name="T1" fmla="*/ 0 h 2592976"/>
              <a:gd name="T2" fmla="*/ 1588788 w 1588787"/>
              <a:gd name="T3" fmla="*/ 0 h 2592976"/>
              <a:gd name="T4" fmla="*/ 1588788 w 1588787"/>
              <a:gd name="T5" fmla="*/ 2592976 h 2592976"/>
              <a:gd name="T6" fmla="*/ 0 w 1588787"/>
              <a:gd name="T7" fmla="*/ 2592976 h 2592976"/>
              <a:gd name="T8" fmla="*/ 0 w 1588787"/>
              <a:gd name="T9" fmla="*/ 0 h 2592976"/>
            </a:gdLst>
            <a:ahLst/>
            <a:cxnLst>
              <a:cxn ang="0">
                <a:pos x="T0" y="T1"/>
              </a:cxn>
              <a:cxn ang="0">
                <a:pos x="T2" y="T3"/>
              </a:cxn>
              <a:cxn ang="0">
                <a:pos x="T4" y="T5"/>
              </a:cxn>
              <a:cxn ang="0">
                <a:pos x="T6" y="T7"/>
              </a:cxn>
              <a:cxn ang="0">
                <a:pos x="T8" y="T9"/>
              </a:cxn>
            </a:cxnLst>
            <a:rect l="0" t="0" r="r" b="b"/>
            <a:pathLst>
              <a:path w="1588787" h="2592976">
                <a:moveTo>
                  <a:pt x="0" y="0"/>
                </a:moveTo>
                <a:lnTo>
                  <a:pt x="1588788" y="0"/>
                </a:lnTo>
                <a:lnTo>
                  <a:pt x="1588788" y="2592976"/>
                </a:lnTo>
                <a:lnTo>
                  <a:pt x="0" y="2592976"/>
                </a:lnTo>
                <a:lnTo>
                  <a:pt x="0" y="0"/>
                </a:lnTo>
                <a:close/>
              </a:path>
            </a:pathLst>
          </a:custGeom>
          <a:blipFill dpi="0" rotWithShape="1">
            <a:blip r:embed="rId3"/>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0486" name="Freeform 10"/>
          <p:cNvSpPr>
            <a:spLocks/>
          </p:cNvSpPr>
          <p:nvPr/>
        </p:nvSpPr>
        <p:spPr bwMode="auto">
          <a:xfrm>
            <a:off x="15181263" y="5092700"/>
            <a:ext cx="736600" cy="1062038"/>
          </a:xfrm>
          <a:custGeom>
            <a:avLst/>
            <a:gdLst>
              <a:gd name="T0" fmla="*/ 0 w 737119"/>
              <a:gd name="T1" fmla="*/ 0 h 1061297"/>
              <a:gd name="T2" fmla="*/ 737119 w 737119"/>
              <a:gd name="T3" fmla="*/ 0 h 1061297"/>
              <a:gd name="T4" fmla="*/ 737119 w 737119"/>
              <a:gd name="T5" fmla="*/ 1061297 h 1061297"/>
              <a:gd name="T6" fmla="*/ 0 w 737119"/>
              <a:gd name="T7" fmla="*/ 1061297 h 1061297"/>
              <a:gd name="T8" fmla="*/ 0 w 737119"/>
              <a:gd name="T9" fmla="*/ 0 h 1061297"/>
            </a:gdLst>
            <a:ahLst/>
            <a:cxnLst>
              <a:cxn ang="0">
                <a:pos x="T0" y="T1"/>
              </a:cxn>
              <a:cxn ang="0">
                <a:pos x="T2" y="T3"/>
              </a:cxn>
              <a:cxn ang="0">
                <a:pos x="T4" y="T5"/>
              </a:cxn>
              <a:cxn ang="0">
                <a:pos x="T6" y="T7"/>
              </a:cxn>
              <a:cxn ang="0">
                <a:pos x="T8" y="T9"/>
              </a:cxn>
            </a:cxnLst>
            <a:rect l="0" t="0" r="r" b="b"/>
            <a:pathLst>
              <a:path w="737119" h="1061297">
                <a:moveTo>
                  <a:pt x="0" y="0"/>
                </a:moveTo>
                <a:lnTo>
                  <a:pt x="737119" y="0"/>
                </a:lnTo>
                <a:lnTo>
                  <a:pt x="737119" y="1061297"/>
                </a:lnTo>
                <a:lnTo>
                  <a:pt x="0" y="1061297"/>
                </a:lnTo>
                <a:lnTo>
                  <a:pt x="0" y="0"/>
                </a:lnTo>
                <a:close/>
              </a:path>
            </a:pathLst>
          </a:custGeom>
          <a:blipFill dpi="0" rotWithShape="1">
            <a:blip r:embed="rId4"/>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0487" name="Freeform 11"/>
          <p:cNvSpPr>
            <a:spLocks/>
          </p:cNvSpPr>
          <p:nvPr/>
        </p:nvSpPr>
        <p:spPr bwMode="auto">
          <a:xfrm>
            <a:off x="3011488" y="6154738"/>
            <a:ext cx="736600" cy="1060450"/>
          </a:xfrm>
          <a:custGeom>
            <a:avLst/>
            <a:gdLst>
              <a:gd name="T0" fmla="*/ 0 w 737119"/>
              <a:gd name="T1" fmla="*/ 0 h 1061297"/>
              <a:gd name="T2" fmla="*/ 737119 w 737119"/>
              <a:gd name="T3" fmla="*/ 0 h 1061297"/>
              <a:gd name="T4" fmla="*/ 737119 w 737119"/>
              <a:gd name="T5" fmla="*/ 1061297 h 1061297"/>
              <a:gd name="T6" fmla="*/ 0 w 737119"/>
              <a:gd name="T7" fmla="*/ 1061297 h 1061297"/>
              <a:gd name="T8" fmla="*/ 0 w 737119"/>
              <a:gd name="T9" fmla="*/ 0 h 1061297"/>
            </a:gdLst>
            <a:ahLst/>
            <a:cxnLst>
              <a:cxn ang="0">
                <a:pos x="T0" y="T1"/>
              </a:cxn>
              <a:cxn ang="0">
                <a:pos x="T2" y="T3"/>
              </a:cxn>
              <a:cxn ang="0">
                <a:pos x="T4" y="T5"/>
              </a:cxn>
              <a:cxn ang="0">
                <a:pos x="T6" y="T7"/>
              </a:cxn>
              <a:cxn ang="0">
                <a:pos x="T8" y="T9"/>
              </a:cxn>
            </a:cxnLst>
            <a:rect l="0" t="0" r="r" b="b"/>
            <a:pathLst>
              <a:path w="737119" h="1061297">
                <a:moveTo>
                  <a:pt x="0" y="0"/>
                </a:moveTo>
                <a:lnTo>
                  <a:pt x="737119" y="0"/>
                </a:lnTo>
                <a:lnTo>
                  <a:pt x="737119" y="1061297"/>
                </a:lnTo>
                <a:lnTo>
                  <a:pt x="0" y="1061297"/>
                </a:lnTo>
                <a:lnTo>
                  <a:pt x="0" y="0"/>
                </a:lnTo>
                <a:close/>
              </a:path>
            </a:pathLst>
          </a:custGeom>
          <a:blipFill dpi="0" rotWithShape="1">
            <a:blip r:embed="rId4"/>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0488" name="Freeform 12"/>
          <p:cNvSpPr>
            <a:spLocks/>
          </p:cNvSpPr>
          <p:nvPr/>
        </p:nvSpPr>
        <p:spPr bwMode="auto">
          <a:xfrm>
            <a:off x="2422525" y="6873875"/>
            <a:ext cx="585788" cy="841375"/>
          </a:xfrm>
          <a:custGeom>
            <a:avLst/>
            <a:gdLst>
              <a:gd name="T0" fmla="*/ 0 w 584719"/>
              <a:gd name="T1" fmla="*/ 0 h 841873"/>
              <a:gd name="T2" fmla="*/ 584719 w 584719"/>
              <a:gd name="T3" fmla="*/ 0 h 841873"/>
              <a:gd name="T4" fmla="*/ 584719 w 584719"/>
              <a:gd name="T5" fmla="*/ 841873 h 841873"/>
              <a:gd name="T6" fmla="*/ 0 w 584719"/>
              <a:gd name="T7" fmla="*/ 841873 h 841873"/>
              <a:gd name="T8" fmla="*/ 0 w 584719"/>
              <a:gd name="T9" fmla="*/ 0 h 841873"/>
            </a:gdLst>
            <a:ahLst/>
            <a:cxnLst>
              <a:cxn ang="0">
                <a:pos x="T0" y="T1"/>
              </a:cxn>
              <a:cxn ang="0">
                <a:pos x="T2" y="T3"/>
              </a:cxn>
              <a:cxn ang="0">
                <a:pos x="T4" y="T5"/>
              </a:cxn>
              <a:cxn ang="0">
                <a:pos x="T6" y="T7"/>
              </a:cxn>
              <a:cxn ang="0">
                <a:pos x="T8" y="T9"/>
              </a:cxn>
            </a:cxnLst>
            <a:rect l="0" t="0" r="r" b="b"/>
            <a:pathLst>
              <a:path w="584719" h="841873">
                <a:moveTo>
                  <a:pt x="0" y="0"/>
                </a:moveTo>
                <a:lnTo>
                  <a:pt x="584719" y="0"/>
                </a:lnTo>
                <a:lnTo>
                  <a:pt x="584719" y="841873"/>
                </a:lnTo>
                <a:lnTo>
                  <a:pt x="0" y="841873"/>
                </a:lnTo>
                <a:lnTo>
                  <a:pt x="0" y="0"/>
                </a:lnTo>
                <a:close/>
              </a:path>
            </a:pathLst>
          </a:custGeom>
          <a:blipFill dpi="0" rotWithShape="1">
            <a:blip r:embed="rId4"/>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0489" name="Freeform 13"/>
          <p:cNvSpPr>
            <a:spLocks/>
          </p:cNvSpPr>
          <p:nvPr/>
        </p:nvSpPr>
        <p:spPr bwMode="auto">
          <a:xfrm>
            <a:off x="17259300" y="2743200"/>
            <a:ext cx="736600" cy="1060450"/>
          </a:xfrm>
          <a:custGeom>
            <a:avLst/>
            <a:gdLst>
              <a:gd name="T0" fmla="*/ 0 w 737119"/>
              <a:gd name="T1" fmla="*/ 0 h 1061297"/>
              <a:gd name="T2" fmla="*/ 737119 w 737119"/>
              <a:gd name="T3" fmla="*/ 0 h 1061297"/>
              <a:gd name="T4" fmla="*/ 737119 w 737119"/>
              <a:gd name="T5" fmla="*/ 1061297 h 1061297"/>
              <a:gd name="T6" fmla="*/ 0 w 737119"/>
              <a:gd name="T7" fmla="*/ 1061297 h 1061297"/>
              <a:gd name="T8" fmla="*/ 0 w 737119"/>
              <a:gd name="T9" fmla="*/ 0 h 1061297"/>
            </a:gdLst>
            <a:ahLst/>
            <a:cxnLst>
              <a:cxn ang="0">
                <a:pos x="T0" y="T1"/>
              </a:cxn>
              <a:cxn ang="0">
                <a:pos x="T2" y="T3"/>
              </a:cxn>
              <a:cxn ang="0">
                <a:pos x="T4" y="T5"/>
              </a:cxn>
              <a:cxn ang="0">
                <a:pos x="T6" y="T7"/>
              </a:cxn>
              <a:cxn ang="0">
                <a:pos x="T8" y="T9"/>
              </a:cxn>
            </a:cxnLst>
            <a:rect l="0" t="0" r="r" b="b"/>
            <a:pathLst>
              <a:path w="737119" h="1061297">
                <a:moveTo>
                  <a:pt x="0" y="0"/>
                </a:moveTo>
                <a:lnTo>
                  <a:pt x="737119" y="0"/>
                </a:lnTo>
                <a:lnTo>
                  <a:pt x="737119" y="1061297"/>
                </a:lnTo>
                <a:lnTo>
                  <a:pt x="0" y="1061297"/>
                </a:lnTo>
                <a:lnTo>
                  <a:pt x="0" y="0"/>
                </a:lnTo>
                <a:close/>
              </a:path>
            </a:pathLst>
          </a:custGeom>
          <a:blipFill dpi="0" rotWithShape="1">
            <a:blip r:embed="rId5"/>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0490" name="Freeform 14"/>
          <p:cNvSpPr>
            <a:spLocks/>
          </p:cNvSpPr>
          <p:nvPr/>
        </p:nvSpPr>
        <p:spPr bwMode="auto">
          <a:xfrm>
            <a:off x="292100" y="6932613"/>
            <a:ext cx="504825" cy="727075"/>
          </a:xfrm>
          <a:custGeom>
            <a:avLst/>
            <a:gdLst>
              <a:gd name="T0" fmla="*/ 0 w 504996"/>
              <a:gd name="T1" fmla="*/ 0 h 727088"/>
              <a:gd name="T2" fmla="*/ 504996 w 504996"/>
              <a:gd name="T3" fmla="*/ 0 h 727088"/>
              <a:gd name="T4" fmla="*/ 504996 w 504996"/>
              <a:gd name="T5" fmla="*/ 727088 h 727088"/>
              <a:gd name="T6" fmla="*/ 0 w 504996"/>
              <a:gd name="T7" fmla="*/ 727088 h 727088"/>
              <a:gd name="T8" fmla="*/ 0 w 504996"/>
              <a:gd name="T9" fmla="*/ 0 h 727088"/>
            </a:gdLst>
            <a:ahLst/>
            <a:cxnLst>
              <a:cxn ang="0">
                <a:pos x="T0" y="T1"/>
              </a:cxn>
              <a:cxn ang="0">
                <a:pos x="T2" y="T3"/>
              </a:cxn>
              <a:cxn ang="0">
                <a:pos x="T4" y="T5"/>
              </a:cxn>
              <a:cxn ang="0">
                <a:pos x="T6" y="T7"/>
              </a:cxn>
              <a:cxn ang="0">
                <a:pos x="T8" y="T9"/>
              </a:cxn>
            </a:cxnLst>
            <a:rect l="0" t="0" r="r" b="b"/>
            <a:pathLst>
              <a:path w="504996" h="727088">
                <a:moveTo>
                  <a:pt x="0" y="0"/>
                </a:moveTo>
                <a:lnTo>
                  <a:pt x="504996" y="0"/>
                </a:lnTo>
                <a:lnTo>
                  <a:pt x="504996" y="727088"/>
                </a:lnTo>
                <a:lnTo>
                  <a:pt x="0" y="727088"/>
                </a:lnTo>
                <a:lnTo>
                  <a:pt x="0" y="0"/>
                </a:lnTo>
                <a:close/>
              </a:path>
            </a:pathLst>
          </a:custGeom>
          <a:blipFill dpi="0" rotWithShape="1">
            <a:blip r:embed="rId5"/>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0491" name="Freeform 15"/>
          <p:cNvSpPr>
            <a:spLocks/>
          </p:cNvSpPr>
          <p:nvPr/>
        </p:nvSpPr>
        <p:spPr bwMode="auto">
          <a:xfrm rot="3207531">
            <a:off x="15731331" y="-1931193"/>
            <a:ext cx="2841625" cy="5967412"/>
          </a:xfrm>
          <a:custGeom>
            <a:avLst/>
            <a:gdLst>
              <a:gd name="T0" fmla="*/ 0 w 2840387"/>
              <a:gd name="T1" fmla="*/ 0 h 5966081"/>
              <a:gd name="T2" fmla="*/ 2840387 w 2840387"/>
              <a:gd name="T3" fmla="*/ 0 h 5966081"/>
              <a:gd name="T4" fmla="*/ 2840387 w 2840387"/>
              <a:gd name="T5" fmla="*/ 5966082 h 5966081"/>
              <a:gd name="T6" fmla="*/ 0 w 2840387"/>
              <a:gd name="T7" fmla="*/ 5966082 h 5966081"/>
              <a:gd name="T8" fmla="*/ 0 w 2840387"/>
              <a:gd name="T9" fmla="*/ 0 h 5966081"/>
            </a:gdLst>
            <a:ahLst/>
            <a:cxnLst>
              <a:cxn ang="0">
                <a:pos x="T0" y="T1"/>
              </a:cxn>
              <a:cxn ang="0">
                <a:pos x="T2" y="T3"/>
              </a:cxn>
              <a:cxn ang="0">
                <a:pos x="T4" y="T5"/>
              </a:cxn>
              <a:cxn ang="0">
                <a:pos x="T6" y="T7"/>
              </a:cxn>
              <a:cxn ang="0">
                <a:pos x="T8" y="T9"/>
              </a:cxn>
            </a:cxnLst>
            <a:rect l="0" t="0" r="r" b="b"/>
            <a:pathLst>
              <a:path w="2840387" h="5966081">
                <a:moveTo>
                  <a:pt x="0" y="0"/>
                </a:moveTo>
                <a:lnTo>
                  <a:pt x="2840387" y="0"/>
                </a:lnTo>
                <a:lnTo>
                  <a:pt x="2840387" y="5966082"/>
                </a:lnTo>
                <a:lnTo>
                  <a:pt x="0" y="5966082"/>
                </a:lnTo>
                <a:lnTo>
                  <a:pt x="0" y="0"/>
                </a:lnTo>
                <a:close/>
              </a:path>
            </a:pathLst>
          </a:custGeom>
          <a:blipFill dpi="0" rotWithShape="1">
            <a:blip r:embed="rId6"/>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0492" name="Freeform 16"/>
          <p:cNvSpPr>
            <a:spLocks/>
          </p:cNvSpPr>
          <p:nvPr/>
        </p:nvSpPr>
        <p:spPr bwMode="auto">
          <a:xfrm rot="-9230465">
            <a:off x="-546100" y="7656513"/>
            <a:ext cx="2686050" cy="5641975"/>
          </a:xfrm>
          <a:custGeom>
            <a:avLst/>
            <a:gdLst>
              <a:gd name="T0" fmla="*/ 0 w 2685882"/>
              <a:gd name="T1" fmla="*/ 0 h 5641551"/>
              <a:gd name="T2" fmla="*/ 2685882 w 2685882"/>
              <a:gd name="T3" fmla="*/ 0 h 5641551"/>
              <a:gd name="T4" fmla="*/ 2685882 w 2685882"/>
              <a:gd name="T5" fmla="*/ 5641551 h 5641551"/>
              <a:gd name="T6" fmla="*/ 0 w 2685882"/>
              <a:gd name="T7" fmla="*/ 5641551 h 5641551"/>
              <a:gd name="T8" fmla="*/ 0 w 2685882"/>
              <a:gd name="T9" fmla="*/ 0 h 5641551"/>
            </a:gdLst>
            <a:ahLst/>
            <a:cxnLst>
              <a:cxn ang="0">
                <a:pos x="T0" y="T1"/>
              </a:cxn>
              <a:cxn ang="0">
                <a:pos x="T2" y="T3"/>
              </a:cxn>
              <a:cxn ang="0">
                <a:pos x="T4" y="T5"/>
              </a:cxn>
              <a:cxn ang="0">
                <a:pos x="T6" y="T7"/>
              </a:cxn>
              <a:cxn ang="0">
                <a:pos x="T8" y="T9"/>
              </a:cxn>
            </a:cxnLst>
            <a:rect l="0" t="0" r="r" b="b"/>
            <a:pathLst>
              <a:path w="2685882" h="5641551">
                <a:moveTo>
                  <a:pt x="0" y="0"/>
                </a:moveTo>
                <a:lnTo>
                  <a:pt x="2685882" y="0"/>
                </a:lnTo>
                <a:lnTo>
                  <a:pt x="2685882" y="5641551"/>
                </a:lnTo>
                <a:lnTo>
                  <a:pt x="0" y="5641551"/>
                </a:lnTo>
                <a:lnTo>
                  <a:pt x="0" y="0"/>
                </a:lnTo>
                <a:close/>
              </a:path>
            </a:pathLst>
          </a:custGeom>
          <a:blipFill dpi="0" rotWithShape="1">
            <a:blip r:embed="rId6"/>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7" name="TextBox 17"/>
          <p:cNvSpPr txBox="1"/>
          <p:nvPr/>
        </p:nvSpPr>
        <p:spPr>
          <a:xfrm>
            <a:off x="5051408" y="3155950"/>
            <a:ext cx="7292992" cy="1320874"/>
          </a:xfrm>
          <a:prstGeom prst="rect">
            <a:avLst/>
          </a:prstGeom>
        </p:spPr>
        <p:txBody>
          <a:bodyPr wrap="square" lIns="0" tIns="0" rIns="0" bIns="0">
            <a:spAutoFit/>
          </a:bodyPr>
          <a:lstStyle/>
          <a:p>
            <a:pPr algn="ctr" eaLnBrk="1" fontAlgn="auto" hangingPunct="1">
              <a:lnSpc>
                <a:spcPts val="10320"/>
              </a:lnSpc>
              <a:spcBef>
                <a:spcPts val="0"/>
              </a:spcBef>
              <a:spcAft>
                <a:spcPts val="0"/>
              </a:spcAft>
              <a:defRPr/>
            </a:pPr>
            <a:r>
              <a:rPr lang="en-US" sz="8000" spc="80">
                <a:solidFill>
                  <a:srgbClr val="E18455"/>
                </a:solidFill>
                <a:latin typeface="Times New Roman" panose="02020603050405020304" pitchFamily="18" charset="0"/>
                <a:cs typeface="Times New Roman" panose="02020603050405020304" pitchFamily="18" charset="0"/>
              </a:rPr>
              <a:t>THANK YOU!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B4A6A1"/>
        </a:soli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1028700" y="420688"/>
            <a:ext cx="15970250" cy="9445625"/>
            <a:chOff x="0" y="0"/>
            <a:chExt cx="4206219" cy="2487627"/>
          </a:xfrm>
        </p:grpSpPr>
        <p:sp>
          <p:nvSpPr>
            <p:cNvPr id="2068" name="Freeform 3"/>
            <p:cNvSpPr>
              <a:spLocks/>
            </p:cNvSpPr>
            <p:nvPr/>
          </p:nvSpPr>
          <p:spPr bwMode="auto">
            <a:xfrm>
              <a:off x="0" y="0"/>
              <a:ext cx="4206219" cy="2487627"/>
            </a:xfrm>
            <a:custGeom>
              <a:avLst/>
              <a:gdLst>
                <a:gd name="T0" fmla="*/ 24723 w 4206219"/>
                <a:gd name="T1" fmla="*/ 0 h 2487627"/>
                <a:gd name="T2" fmla="*/ 4181496 w 4206219"/>
                <a:gd name="T3" fmla="*/ 0 h 2487627"/>
                <a:gd name="T4" fmla="*/ 4198978 w 4206219"/>
                <a:gd name="T5" fmla="*/ 7241 h 2487627"/>
                <a:gd name="T6" fmla="*/ 4206219 w 4206219"/>
                <a:gd name="T7" fmla="*/ 24723 h 2487627"/>
                <a:gd name="T8" fmla="*/ 4206219 w 4206219"/>
                <a:gd name="T9" fmla="*/ 2462904 h 2487627"/>
                <a:gd name="T10" fmla="*/ 4198978 w 4206219"/>
                <a:gd name="T11" fmla="*/ 2480386 h 2487627"/>
                <a:gd name="T12" fmla="*/ 4181496 w 4206219"/>
                <a:gd name="T13" fmla="*/ 2487627 h 2487627"/>
                <a:gd name="T14" fmla="*/ 24723 w 4206219"/>
                <a:gd name="T15" fmla="*/ 2487627 h 2487627"/>
                <a:gd name="T16" fmla="*/ 7241 w 4206219"/>
                <a:gd name="T17" fmla="*/ 2480386 h 2487627"/>
                <a:gd name="T18" fmla="*/ 0 w 4206219"/>
                <a:gd name="T19" fmla="*/ 2462904 h 2487627"/>
                <a:gd name="T20" fmla="*/ 0 w 4206219"/>
                <a:gd name="T21" fmla="*/ 24723 h 2487627"/>
                <a:gd name="T22" fmla="*/ 7241 w 4206219"/>
                <a:gd name="T23" fmla="*/ 7241 h 2487627"/>
                <a:gd name="T24" fmla="*/ 24723 w 4206219"/>
                <a:gd name="T25" fmla="*/ 0 h 24876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06219" h="2487627">
                  <a:moveTo>
                    <a:pt x="24723" y="0"/>
                  </a:moveTo>
                  <a:lnTo>
                    <a:pt x="4181496" y="0"/>
                  </a:lnTo>
                  <a:cubicBezTo>
                    <a:pt x="4188053" y="0"/>
                    <a:pt x="4194341" y="2605"/>
                    <a:pt x="4198978" y="7241"/>
                  </a:cubicBezTo>
                  <a:cubicBezTo>
                    <a:pt x="4203614" y="11878"/>
                    <a:pt x="4206219" y="18166"/>
                    <a:pt x="4206219" y="24723"/>
                  </a:cubicBezTo>
                  <a:lnTo>
                    <a:pt x="4206219" y="2462904"/>
                  </a:lnTo>
                  <a:cubicBezTo>
                    <a:pt x="4206219" y="2469461"/>
                    <a:pt x="4203614" y="2475749"/>
                    <a:pt x="4198978" y="2480386"/>
                  </a:cubicBezTo>
                  <a:cubicBezTo>
                    <a:pt x="4194341" y="2485022"/>
                    <a:pt x="4188053" y="2487627"/>
                    <a:pt x="4181496" y="2487627"/>
                  </a:cubicBezTo>
                  <a:lnTo>
                    <a:pt x="24723" y="2487627"/>
                  </a:lnTo>
                  <a:cubicBezTo>
                    <a:pt x="18166" y="2487627"/>
                    <a:pt x="11878" y="2485022"/>
                    <a:pt x="7241" y="2480386"/>
                  </a:cubicBezTo>
                  <a:cubicBezTo>
                    <a:pt x="2605" y="2475749"/>
                    <a:pt x="0" y="2469461"/>
                    <a:pt x="0" y="2462904"/>
                  </a:cubicBezTo>
                  <a:lnTo>
                    <a:pt x="0" y="24723"/>
                  </a:lnTo>
                  <a:cubicBezTo>
                    <a:pt x="0" y="18166"/>
                    <a:pt x="2605" y="11878"/>
                    <a:pt x="7241" y="7241"/>
                  </a:cubicBezTo>
                  <a:cubicBezTo>
                    <a:pt x="11878" y="2605"/>
                    <a:pt x="18166" y="0"/>
                    <a:pt x="24723" y="0"/>
                  </a:cubicBezTo>
                  <a:close/>
                </a:path>
              </a:pathLst>
            </a:custGeom>
            <a:solidFill>
              <a:srgbClr val="5D381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069" name="TextBox 4"/>
            <p:cNvSpPr txBox="1">
              <a:spLocks noChangeArrowheads="1"/>
            </p:cNvSpPr>
            <p:nvPr/>
          </p:nvSpPr>
          <p:spPr bwMode="auto">
            <a:xfrm>
              <a:off x="0" y="-57150"/>
              <a:ext cx="812800"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0800" tIns="50800" rIns="50800" bIns="5080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lnSpc>
                  <a:spcPts val="2663"/>
                </a:lnSpc>
              </a:pPr>
              <a:endParaRPr lang="en-US" altLang="en-US"/>
            </a:p>
          </p:txBody>
        </p:sp>
      </p:grpSp>
      <p:grpSp>
        <p:nvGrpSpPr>
          <p:cNvPr id="2051" name="Group 5"/>
          <p:cNvGrpSpPr>
            <a:grpSpLocks/>
          </p:cNvGrpSpPr>
          <p:nvPr/>
        </p:nvGrpSpPr>
        <p:grpSpPr bwMode="auto">
          <a:xfrm>
            <a:off x="1497512" y="908050"/>
            <a:ext cx="15035212" cy="8369300"/>
            <a:chOff x="0" y="0"/>
            <a:chExt cx="3959914" cy="2204186"/>
          </a:xfrm>
        </p:grpSpPr>
        <p:sp>
          <p:nvSpPr>
            <p:cNvPr id="2066" name="Freeform 6"/>
            <p:cNvSpPr>
              <a:spLocks/>
            </p:cNvSpPr>
            <p:nvPr/>
          </p:nvSpPr>
          <p:spPr bwMode="auto">
            <a:xfrm>
              <a:off x="0" y="0"/>
              <a:ext cx="3959914" cy="2204186"/>
            </a:xfrm>
            <a:custGeom>
              <a:avLst/>
              <a:gdLst>
                <a:gd name="T0" fmla="*/ 26261 w 3959914"/>
                <a:gd name="T1" fmla="*/ 0 h 2204186"/>
                <a:gd name="T2" fmla="*/ 3933653 w 3959914"/>
                <a:gd name="T3" fmla="*/ 0 h 2204186"/>
                <a:gd name="T4" fmla="*/ 3959914 w 3959914"/>
                <a:gd name="T5" fmla="*/ 26261 h 2204186"/>
                <a:gd name="T6" fmla="*/ 3959914 w 3959914"/>
                <a:gd name="T7" fmla="*/ 2177925 h 2204186"/>
                <a:gd name="T8" fmla="*/ 3952223 w 3959914"/>
                <a:gd name="T9" fmla="*/ 2196494 h 2204186"/>
                <a:gd name="T10" fmla="*/ 3933653 w 3959914"/>
                <a:gd name="T11" fmla="*/ 2204186 h 2204186"/>
                <a:gd name="T12" fmla="*/ 26261 w 3959914"/>
                <a:gd name="T13" fmla="*/ 2204186 h 2204186"/>
                <a:gd name="T14" fmla="*/ 7692 w 3959914"/>
                <a:gd name="T15" fmla="*/ 2196494 h 2204186"/>
                <a:gd name="T16" fmla="*/ 0 w 3959914"/>
                <a:gd name="T17" fmla="*/ 2177925 h 2204186"/>
                <a:gd name="T18" fmla="*/ 0 w 3959914"/>
                <a:gd name="T19" fmla="*/ 26261 h 2204186"/>
                <a:gd name="T20" fmla="*/ 7692 w 3959914"/>
                <a:gd name="T21" fmla="*/ 7692 h 2204186"/>
                <a:gd name="T22" fmla="*/ 26261 w 3959914"/>
                <a:gd name="T23" fmla="*/ 0 h 2204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959914" h="2204186">
                  <a:moveTo>
                    <a:pt x="26261" y="0"/>
                  </a:moveTo>
                  <a:lnTo>
                    <a:pt x="3933653" y="0"/>
                  </a:lnTo>
                  <a:cubicBezTo>
                    <a:pt x="3948157" y="0"/>
                    <a:pt x="3959914" y="11757"/>
                    <a:pt x="3959914" y="26261"/>
                  </a:cubicBezTo>
                  <a:lnTo>
                    <a:pt x="3959914" y="2177925"/>
                  </a:lnTo>
                  <a:cubicBezTo>
                    <a:pt x="3959914" y="2184890"/>
                    <a:pt x="3957147" y="2191569"/>
                    <a:pt x="3952223" y="2196494"/>
                  </a:cubicBezTo>
                  <a:cubicBezTo>
                    <a:pt x="3947298" y="2201419"/>
                    <a:pt x="3940618" y="2204186"/>
                    <a:pt x="3933653" y="2204186"/>
                  </a:cubicBezTo>
                  <a:lnTo>
                    <a:pt x="26261" y="2204186"/>
                  </a:lnTo>
                  <a:cubicBezTo>
                    <a:pt x="19296" y="2204186"/>
                    <a:pt x="12616" y="2201419"/>
                    <a:pt x="7692" y="2196494"/>
                  </a:cubicBezTo>
                  <a:cubicBezTo>
                    <a:pt x="2767" y="2191569"/>
                    <a:pt x="0" y="2184890"/>
                    <a:pt x="0" y="2177925"/>
                  </a:cubicBezTo>
                  <a:lnTo>
                    <a:pt x="0" y="26261"/>
                  </a:lnTo>
                  <a:cubicBezTo>
                    <a:pt x="0" y="19296"/>
                    <a:pt x="2767" y="12616"/>
                    <a:pt x="7692" y="7692"/>
                  </a:cubicBezTo>
                  <a:cubicBezTo>
                    <a:pt x="12616" y="2767"/>
                    <a:pt x="19296" y="0"/>
                    <a:pt x="26261" y="0"/>
                  </a:cubicBezTo>
                  <a:close/>
                </a:path>
              </a:pathLst>
            </a:custGeom>
            <a:solidFill>
              <a:srgbClr val="FFF1D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067" name="TextBox 7"/>
            <p:cNvSpPr txBox="1">
              <a:spLocks noChangeArrowheads="1"/>
            </p:cNvSpPr>
            <p:nvPr/>
          </p:nvSpPr>
          <p:spPr bwMode="auto">
            <a:xfrm>
              <a:off x="0" y="-57150"/>
              <a:ext cx="812800"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0800" tIns="50800" rIns="50800" bIns="5080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lnSpc>
                  <a:spcPts val="2663"/>
                </a:lnSpc>
              </a:pPr>
              <a:endParaRPr lang="en-US" altLang="en-US"/>
            </a:p>
          </p:txBody>
        </p:sp>
      </p:grpSp>
      <p:sp>
        <p:nvSpPr>
          <p:cNvPr id="2055" name="Freeform 13"/>
          <p:cNvSpPr>
            <a:spLocks/>
          </p:cNvSpPr>
          <p:nvPr/>
        </p:nvSpPr>
        <p:spPr bwMode="auto">
          <a:xfrm>
            <a:off x="15181263" y="5092700"/>
            <a:ext cx="736600" cy="1062038"/>
          </a:xfrm>
          <a:custGeom>
            <a:avLst/>
            <a:gdLst>
              <a:gd name="T0" fmla="*/ 0 w 737119"/>
              <a:gd name="T1" fmla="*/ 0 h 1061297"/>
              <a:gd name="T2" fmla="*/ 737119 w 737119"/>
              <a:gd name="T3" fmla="*/ 0 h 1061297"/>
              <a:gd name="T4" fmla="*/ 737119 w 737119"/>
              <a:gd name="T5" fmla="*/ 1061297 h 1061297"/>
              <a:gd name="T6" fmla="*/ 0 w 737119"/>
              <a:gd name="T7" fmla="*/ 1061297 h 1061297"/>
              <a:gd name="T8" fmla="*/ 0 w 737119"/>
              <a:gd name="T9" fmla="*/ 0 h 1061297"/>
            </a:gdLst>
            <a:ahLst/>
            <a:cxnLst>
              <a:cxn ang="0">
                <a:pos x="T0" y="T1"/>
              </a:cxn>
              <a:cxn ang="0">
                <a:pos x="T2" y="T3"/>
              </a:cxn>
              <a:cxn ang="0">
                <a:pos x="T4" y="T5"/>
              </a:cxn>
              <a:cxn ang="0">
                <a:pos x="T6" y="T7"/>
              </a:cxn>
              <a:cxn ang="0">
                <a:pos x="T8" y="T9"/>
              </a:cxn>
            </a:cxnLst>
            <a:rect l="0" t="0" r="r" b="b"/>
            <a:pathLst>
              <a:path w="737119" h="1061297">
                <a:moveTo>
                  <a:pt x="0" y="0"/>
                </a:moveTo>
                <a:lnTo>
                  <a:pt x="737119" y="0"/>
                </a:lnTo>
                <a:lnTo>
                  <a:pt x="737119" y="1061297"/>
                </a:lnTo>
                <a:lnTo>
                  <a:pt x="0" y="1061297"/>
                </a:lnTo>
                <a:lnTo>
                  <a:pt x="0" y="0"/>
                </a:lnTo>
                <a:close/>
              </a:path>
            </a:pathLst>
          </a:custGeom>
          <a:blipFill dpi="0" rotWithShape="1">
            <a:blip r:embed="rId2"/>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056" name="Freeform 14"/>
          <p:cNvSpPr>
            <a:spLocks/>
          </p:cNvSpPr>
          <p:nvPr/>
        </p:nvSpPr>
        <p:spPr bwMode="auto">
          <a:xfrm>
            <a:off x="3011488" y="6154738"/>
            <a:ext cx="736600" cy="1060450"/>
          </a:xfrm>
          <a:custGeom>
            <a:avLst/>
            <a:gdLst>
              <a:gd name="T0" fmla="*/ 0 w 737119"/>
              <a:gd name="T1" fmla="*/ 0 h 1061297"/>
              <a:gd name="T2" fmla="*/ 737119 w 737119"/>
              <a:gd name="T3" fmla="*/ 0 h 1061297"/>
              <a:gd name="T4" fmla="*/ 737119 w 737119"/>
              <a:gd name="T5" fmla="*/ 1061297 h 1061297"/>
              <a:gd name="T6" fmla="*/ 0 w 737119"/>
              <a:gd name="T7" fmla="*/ 1061297 h 1061297"/>
              <a:gd name="T8" fmla="*/ 0 w 737119"/>
              <a:gd name="T9" fmla="*/ 0 h 1061297"/>
            </a:gdLst>
            <a:ahLst/>
            <a:cxnLst>
              <a:cxn ang="0">
                <a:pos x="T0" y="T1"/>
              </a:cxn>
              <a:cxn ang="0">
                <a:pos x="T2" y="T3"/>
              </a:cxn>
              <a:cxn ang="0">
                <a:pos x="T4" y="T5"/>
              </a:cxn>
              <a:cxn ang="0">
                <a:pos x="T6" y="T7"/>
              </a:cxn>
              <a:cxn ang="0">
                <a:pos x="T8" y="T9"/>
              </a:cxn>
            </a:cxnLst>
            <a:rect l="0" t="0" r="r" b="b"/>
            <a:pathLst>
              <a:path w="737119" h="1061297">
                <a:moveTo>
                  <a:pt x="0" y="0"/>
                </a:moveTo>
                <a:lnTo>
                  <a:pt x="737119" y="0"/>
                </a:lnTo>
                <a:lnTo>
                  <a:pt x="737119" y="1061297"/>
                </a:lnTo>
                <a:lnTo>
                  <a:pt x="0" y="1061297"/>
                </a:lnTo>
                <a:lnTo>
                  <a:pt x="0" y="0"/>
                </a:lnTo>
                <a:close/>
              </a:path>
            </a:pathLst>
          </a:custGeom>
          <a:blipFill dpi="0" rotWithShape="1">
            <a:blip r:embed="rId2"/>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057" name="Freeform 15"/>
          <p:cNvSpPr>
            <a:spLocks/>
          </p:cNvSpPr>
          <p:nvPr/>
        </p:nvSpPr>
        <p:spPr bwMode="auto">
          <a:xfrm>
            <a:off x="2422525" y="6873875"/>
            <a:ext cx="585788" cy="841375"/>
          </a:xfrm>
          <a:custGeom>
            <a:avLst/>
            <a:gdLst>
              <a:gd name="T0" fmla="*/ 0 w 584719"/>
              <a:gd name="T1" fmla="*/ 0 h 841873"/>
              <a:gd name="T2" fmla="*/ 584719 w 584719"/>
              <a:gd name="T3" fmla="*/ 0 h 841873"/>
              <a:gd name="T4" fmla="*/ 584719 w 584719"/>
              <a:gd name="T5" fmla="*/ 841873 h 841873"/>
              <a:gd name="T6" fmla="*/ 0 w 584719"/>
              <a:gd name="T7" fmla="*/ 841873 h 841873"/>
              <a:gd name="T8" fmla="*/ 0 w 584719"/>
              <a:gd name="T9" fmla="*/ 0 h 841873"/>
            </a:gdLst>
            <a:ahLst/>
            <a:cxnLst>
              <a:cxn ang="0">
                <a:pos x="T0" y="T1"/>
              </a:cxn>
              <a:cxn ang="0">
                <a:pos x="T2" y="T3"/>
              </a:cxn>
              <a:cxn ang="0">
                <a:pos x="T4" y="T5"/>
              </a:cxn>
              <a:cxn ang="0">
                <a:pos x="T6" y="T7"/>
              </a:cxn>
              <a:cxn ang="0">
                <a:pos x="T8" y="T9"/>
              </a:cxn>
            </a:cxnLst>
            <a:rect l="0" t="0" r="r" b="b"/>
            <a:pathLst>
              <a:path w="584719" h="841873">
                <a:moveTo>
                  <a:pt x="0" y="0"/>
                </a:moveTo>
                <a:lnTo>
                  <a:pt x="584719" y="0"/>
                </a:lnTo>
                <a:lnTo>
                  <a:pt x="584719" y="841873"/>
                </a:lnTo>
                <a:lnTo>
                  <a:pt x="0" y="841873"/>
                </a:lnTo>
                <a:lnTo>
                  <a:pt x="0" y="0"/>
                </a:lnTo>
                <a:close/>
              </a:path>
            </a:pathLst>
          </a:custGeom>
          <a:blipFill dpi="0" rotWithShape="1">
            <a:blip r:embed="rId2"/>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058" name="Freeform 16"/>
          <p:cNvSpPr>
            <a:spLocks/>
          </p:cNvSpPr>
          <p:nvPr/>
        </p:nvSpPr>
        <p:spPr bwMode="auto">
          <a:xfrm>
            <a:off x="17259300" y="2743200"/>
            <a:ext cx="736600" cy="1060450"/>
          </a:xfrm>
          <a:custGeom>
            <a:avLst/>
            <a:gdLst>
              <a:gd name="T0" fmla="*/ 0 w 737119"/>
              <a:gd name="T1" fmla="*/ 0 h 1061297"/>
              <a:gd name="T2" fmla="*/ 737119 w 737119"/>
              <a:gd name="T3" fmla="*/ 0 h 1061297"/>
              <a:gd name="T4" fmla="*/ 737119 w 737119"/>
              <a:gd name="T5" fmla="*/ 1061297 h 1061297"/>
              <a:gd name="T6" fmla="*/ 0 w 737119"/>
              <a:gd name="T7" fmla="*/ 1061297 h 1061297"/>
              <a:gd name="T8" fmla="*/ 0 w 737119"/>
              <a:gd name="T9" fmla="*/ 0 h 1061297"/>
            </a:gdLst>
            <a:ahLst/>
            <a:cxnLst>
              <a:cxn ang="0">
                <a:pos x="T0" y="T1"/>
              </a:cxn>
              <a:cxn ang="0">
                <a:pos x="T2" y="T3"/>
              </a:cxn>
              <a:cxn ang="0">
                <a:pos x="T4" y="T5"/>
              </a:cxn>
              <a:cxn ang="0">
                <a:pos x="T6" y="T7"/>
              </a:cxn>
              <a:cxn ang="0">
                <a:pos x="T8" y="T9"/>
              </a:cxn>
            </a:cxnLst>
            <a:rect l="0" t="0" r="r" b="b"/>
            <a:pathLst>
              <a:path w="737119" h="1061297">
                <a:moveTo>
                  <a:pt x="0" y="0"/>
                </a:moveTo>
                <a:lnTo>
                  <a:pt x="737119" y="0"/>
                </a:lnTo>
                <a:lnTo>
                  <a:pt x="737119" y="1061297"/>
                </a:lnTo>
                <a:lnTo>
                  <a:pt x="0" y="1061297"/>
                </a:lnTo>
                <a:lnTo>
                  <a:pt x="0" y="0"/>
                </a:lnTo>
                <a:close/>
              </a:path>
            </a:pathLst>
          </a:custGeom>
          <a:blipFill dpi="0" rotWithShape="1">
            <a:blip r:embed="rId3"/>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059" name="Freeform 17"/>
          <p:cNvSpPr>
            <a:spLocks/>
          </p:cNvSpPr>
          <p:nvPr/>
        </p:nvSpPr>
        <p:spPr bwMode="auto">
          <a:xfrm>
            <a:off x="292100" y="6932613"/>
            <a:ext cx="504825" cy="727075"/>
          </a:xfrm>
          <a:custGeom>
            <a:avLst/>
            <a:gdLst>
              <a:gd name="T0" fmla="*/ 0 w 504996"/>
              <a:gd name="T1" fmla="*/ 0 h 727088"/>
              <a:gd name="T2" fmla="*/ 504996 w 504996"/>
              <a:gd name="T3" fmla="*/ 0 h 727088"/>
              <a:gd name="T4" fmla="*/ 504996 w 504996"/>
              <a:gd name="T5" fmla="*/ 727088 h 727088"/>
              <a:gd name="T6" fmla="*/ 0 w 504996"/>
              <a:gd name="T7" fmla="*/ 727088 h 727088"/>
              <a:gd name="T8" fmla="*/ 0 w 504996"/>
              <a:gd name="T9" fmla="*/ 0 h 727088"/>
            </a:gdLst>
            <a:ahLst/>
            <a:cxnLst>
              <a:cxn ang="0">
                <a:pos x="T0" y="T1"/>
              </a:cxn>
              <a:cxn ang="0">
                <a:pos x="T2" y="T3"/>
              </a:cxn>
              <a:cxn ang="0">
                <a:pos x="T4" y="T5"/>
              </a:cxn>
              <a:cxn ang="0">
                <a:pos x="T6" y="T7"/>
              </a:cxn>
              <a:cxn ang="0">
                <a:pos x="T8" y="T9"/>
              </a:cxn>
            </a:cxnLst>
            <a:rect l="0" t="0" r="r" b="b"/>
            <a:pathLst>
              <a:path w="504996" h="727088">
                <a:moveTo>
                  <a:pt x="0" y="0"/>
                </a:moveTo>
                <a:lnTo>
                  <a:pt x="504996" y="0"/>
                </a:lnTo>
                <a:lnTo>
                  <a:pt x="504996" y="727088"/>
                </a:lnTo>
                <a:lnTo>
                  <a:pt x="0" y="727088"/>
                </a:lnTo>
                <a:lnTo>
                  <a:pt x="0" y="0"/>
                </a:lnTo>
                <a:close/>
              </a:path>
            </a:pathLst>
          </a:custGeom>
          <a:blipFill dpi="0" rotWithShape="1">
            <a:blip r:embed="rId3"/>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060" name="Freeform 18"/>
          <p:cNvSpPr>
            <a:spLocks/>
          </p:cNvSpPr>
          <p:nvPr/>
        </p:nvSpPr>
        <p:spPr bwMode="auto">
          <a:xfrm rot="3207531">
            <a:off x="15731331" y="-1931193"/>
            <a:ext cx="2841625" cy="5967412"/>
          </a:xfrm>
          <a:custGeom>
            <a:avLst/>
            <a:gdLst>
              <a:gd name="T0" fmla="*/ 0 w 2840387"/>
              <a:gd name="T1" fmla="*/ 0 h 5966081"/>
              <a:gd name="T2" fmla="*/ 2840387 w 2840387"/>
              <a:gd name="T3" fmla="*/ 0 h 5966081"/>
              <a:gd name="T4" fmla="*/ 2840387 w 2840387"/>
              <a:gd name="T5" fmla="*/ 5966082 h 5966081"/>
              <a:gd name="T6" fmla="*/ 0 w 2840387"/>
              <a:gd name="T7" fmla="*/ 5966082 h 5966081"/>
              <a:gd name="T8" fmla="*/ 0 w 2840387"/>
              <a:gd name="T9" fmla="*/ 0 h 5966081"/>
            </a:gdLst>
            <a:ahLst/>
            <a:cxnLst>
              <a:cxn ang="0">
                <a:pos x="T0" y="T1"/>
              </a:cxn>
              <a:cxn ang="0">
                <a:pos x="T2" y="T3"/>
              </a:cxn>
              <a:cxn ang="0">
                <a:pos x="T4" y="T5"/>
              </a:cxn>
              <a:cxn ang="0">
                <a:pos x="T6" y="T7"/>
              </a:cxn>
              <a:cxn ang="0">
                <a:pos x="T8" y="T9"/>
              </a:cxn>
            </a:cxnLst>
            <a:rect l="0" t="0" r="r" b="b"/>
            <a:pathLst>
              <a:path w="2840387" h="5966081">
                <a:moveTo>
                  <a:pt x="0" y="0"/>
                </a:moveTo>
                <a:lnTo>
                  <a:pt x="2840387" y="0"/>
                </a:lnTo>
                <a:lnTo>
                  <a:pt x="2840387" y="5966082"/>
                </a:lnTo>
                <a:lnTo>
                  <a:pt x="0" y="5966082"/>
                </a:lnTo>
                <a:lnTo>
                  <a:pt x="0" y="0"/>
                </a:lnTo>
                <a:close/>
              </a:path>
            </a:pathLst>
          </a:custGeom>
          <a:blipFill dpi="0" rotWithShape="1">
            <a:blip r:embed="rId4"/>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063" name="Freeform 21"/>
          <p:cNvSpPr>
            <a:spLocks/>
          </p:cNvSpPr>
          <p:nvPr/>
        </p:nvSpPr>
        <p:spPr bwMode="auto">
          <a:xfrm rot="-9230465">
            <a:off x="-546100" y="7656513"/>
            <a:ext cx="2686050" cy="5641975"/>
          </a:xfrm>
          <a:custGeom>
            <a:avLst/>
            <a:gdLst>
              <a:gd name="T0" fmla="*/ 0 w 2685882"/>
              <a:gd name="T1" fmla="*/ 0 h 5641551"/>
              <a:gd name="T2" fmla="*/ 2685882 w 2685882"/>
              <a:gd name="T3" fmla="*/ 0 h 5641551"/>
              <a:gd name="T4" fmla="*/ 2685882 w 2685882"/>
              <a:gd name="T5" fmla="*/ 5641551 h 5641551"/>
              <a:gd name="T6" fmla="*/ 0 w 2685882"/>
              <a:gd name="T7" fmla="*/ 5641551 h 5641551"/>
              <a:gd name="T8" fmla="*/ 0 w 2685882"/>
              <a:gd name="T9" fmla="*/ 0 h 5641551"/>
            </a:gdLst>
            <a:ahLst/>
            <a:cxnLst>
              <a:cxn ang="0">
                <a:pos x="T0" y="T1"/>
              </a:cxn>
              <a:cxn ang="0">
                <a:pos x="T2" y="T3"/>
              </a:cxn>
              <a:cxn ang="0">
                <a:pos x="T4" y="T5"/>
              </a:cxn>
              <a:cxn ang="0">
                <a:pos x="T6" y="T7"/>
              </a:cxn>
              <a:cxn ang="0">
                <a:pos x="T8" y="T9"/>
              </a:cxn>
            </a:cxnLst>
            <a:rect l="0" t="0" r="r" b="b"/>
            <a:pathLst>
              <a:path w="2685882" h="5641551">
                <a:moveTo>
                  <a:pt x="0" y="0"/>
                </a:moveTo>
                <a:lnTo>
                  <a:pt x="2685882" y="0"/>
                </a:lnTo>
                <a:lnTo>
                  <a:pt x="2685882" y="5641551"/>
                </a:lnTo>
                <a:lnTo>
                  <a:pt x="0" y="5641551"/>
                </a:lnTo>
                <a:lnTo>
                  <a:pt x="0" y="0"/>
                </a:lnTo>
                <a:close/>
              </a:path>
            </a:pathLst>
          </a:custGeom>
          <a:blipFill dpi="0" rotWithShape="1">
            <a:blip r:embed="rId4"/>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 name="Rectangle 1"/>
          <p:cNvSpPr/>
          <p:nvPr/>
        </p:nvSpPr>
        <p:spPr>
          <a:xfrm>
            <a:off x="1755276" y="1010785"/>
            <a:ext cx="14777448" cy="8944180"/>
          </a:xfrm>
          <a:prstGeom prst="rect">
            <a:avLst/>
          </a:prstGeom>
        </p:spPr>
        <p:txBody>
          <a:bodyPr wrap="square">
            <a:spAutoFit/>
          </a:bodyPr>
          <a:lstStyle/>
          <a:p>
            <a:pPr>
              <a:lnSpc>
                <a:spcPct val="107000"/>
              </a:lnSpc>
              <a:spcAft>
                <a:spcPts val="0"/>
              </a:spcAft>
            </a:pPr>
            <a:r>
              <a:rPr lang="en-US" sz="3600" b="1" dirty="0">
                <a:latin typeface="Times New Roman" panose="02020603050405020304" pitchFamily="18" charset="0"/>
                <a:ea typeface="Calibri" panose="020F0502020204030204" pitchFamily="34" charset="0"/>
                <a:cs typeface="Times New Roman" panose="02020603050405020304" pitchFamily="18" charset="0"/>
              </a:rPr>
              <a:t>I. MỤC TIÊU</a:t>
            </a:r>
            <a:endParaRPr lang="en-US" sz="3600" dirty="0">
              <a:latin typeface="Times New Roman" panose="02020603050405020304" pitchFamily="18" charset="0"/>
              <a:ea typeface="Calibri" panose="020F0502020204030204" pitchFamily="34" charset="0"/>
              <a:cs typeface="Times New Roman" panose="02020603050405020304" pitchFamily="18" charset="0"/>
            </a:endParaRPr>
          </a:p>
          <a:p>
            <a:pPr marL="742950" indent="-742950" algn="just">
              <a:lnSpc>
                <a:spcPct val="107000"/>
              </a:lnSpc>
              <a:spcAft>
                <a:spcPts val="0"/>
              </a:spcAft>
              <a:buAutoNum type="arabicPeriod"/>
            </a:pPr>
            <a:r>
              <a:rPr lang="en-US" sz="3600" b="1" dirty="0" err="1">
                <a:latin typeface="Times New Roman" panose="02020603050405020304" pitchFamily="18" charset="0"/>
                <a:ea typeface="Calibri" panose="020F0502020204030204" pitchFamily="34" charset="0"/>
                <a:cs typeface="Times New Roman" panose="02020603050405020304" pitchFamily="18" charset="0"/>
              </a:rPr>
              <a:t>Về</a:t>
            </a:r>
            <a:r>
              <a:rPr lang="en-US" sz="3600" b="1" dirty="0">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a:latin typeface="Times New Roman" panose="02020603050405020304" pitchFamily="18" charset="0"/>
                <a:ea typeface="Calibri" panose="020F0502020204030204" pitchFamily="34" charset="0"/>
                <a:cs typeface="Times New Roman" panose="02020603050405020304" pitchFamily="18" charset="0"/>
              </a:rPr>
              <a:t>kiến</a:t>
            </a:r>
            <a:r>
              <a:rPr lang="en-US" sz="3600" b="1" dirty="0">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a:latin typeface="Times New Roman" panose="02020603050405020304" pitchFamily="18" charset="0"/>
                <a:ea typeface="Calibri" panose="020F0502020204030204" pitchFamily="34" charset="0"/>
                <a:cs typeface="Times New Roman" panose="02020603050405020304" pitchFamily="18" charset="0"/>
              </a:rPr>
              <a:t>thức</a:t>
            </a:r>
            <a:r>
              <a:rPr lang="en-US" sz="3600" b="1" dirty="0">
                <a:latin typeface="Times New Roman" panose="02020603050405020304" pitchFamily="18" charset="0"/>
                <a:ea typeface="Calibri" panose="020F0502020204030204" pitchFamily="34" charset="0"/>
                <a:cs typeface="Times New Roman" panose="02020603050405020304" pitchFamily="18" charset="0"/>
              </a:rPr>
              <a:t>:</a:t>
            </a:r>
            <a:r>
              <a:rPr lang="en-US" sz="3600" spc="-10" dirty="0">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07000"/>
              </a:lnSpc>
              <a:spcAft>
                <a:spcPts val="0"/>
              </a:spcAft>
            </a:pPr>
            <a:r>
              <a:rPr lang="vi-VN" sz="3600" spc="-10" dirty="0">
                <a:latin typeface="Times New Roman" panose="02020603050405020304" pitchFamily="18" charset="0"/>
                <a:ea typeface="Calibri" panose="020F0502020204030204" pitchFamily="34" charset="0"/>
                <a:cs typeface="Times New Roman" panose="02020603050405020304" pitchFamily="18" charset="0"/>
              </a:rPr>
              <a:t>- Nhận biết biện pháp tu từ nghịch ngữ trong văn bản đọc hiểu của bài học và trong các văn bản thơ</a:t>
            </a:r>
            <a:endParaRPr lang="en-US" sz="36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vi-VN" sz="3600" spc="-10" dirty="0">
                <a:latin typeface="Times New Roman" panose="02020603050405020304" pitchFamily="18" charset="0"/>
                <a:ea typeface="Calibri" panose="020F0502020204030204" pitchFamily="34" charset="0"/>
                <a:cs typeface="Times New Roman" panose="02020603050405020304" pitchFamily="18" charset="0"/>
              </a:rPr>
              <a:t>- Phân tích tác dụng của biện pháp tu từ nghịch ngữ</a:t>
            </a:r>
            <a:endParaRPr lang="en-US" sz="36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vi-VN" sz="3600" spc="-10" dirty="0">
                <a:latin typeface="Times New Roman" panose="02020603050405020304" pitchFamily="18" charset="0"/>
                <a:ea typeface="Calibri" panose="020F0502020204030204" pitchFamily="34" charset="0"/>
                <a:cs typeface="Times New Roman" panose="02020603050405020304" pitchFamily="18" charset="0"/>
              </a:rPr>
              <a:t>- Tạo lập được văn bản có biện pháp tu từ nghịch ngữ</a:t>
            </a:r>
            <a:endParaRPr lang="en-US" sz="36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3600" b="1" dirty="0">
                <a:latin typeface="Times New Roman" panose="02020603050405020304" pitchFamily="18" charset="0"/>
                <a:ea typeface="Calibri" panose="020F0502020204030204" pitchFamily="34" charset="0"/>
                <a:cs typeface="Times New Roman" panose="02020603050405020304" pitchFamily="18" charset="0"/>
              </a:rPr>
              <a:t>2. </a:t>
            </a:r>
            <a:r>
              <a:rPr lang="en-US" sz="3600" b="1" dirty="0" err="1">
                <a:latin typeface="Times New Roman" panose="02020603050405020304" pitchFamily="18" charset="0"/>
                <a:ea typeface="Calibri" panose="020F0502020204030204" pitchFamily="34" charset="0"/>
                <a:cs typeface="Times New Roman" panose="02020603050405020304" pitchFamily="18" charset="0"/>
              </a:rPr>
              <a:t>Về</a:t>
            </a:r>
            <a:r>
              <a:rPr lang="en-US" sz="3600" b="1" dirty="0">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a:latin typeface="Times New Roman" panose="02020603050405020304" pitchFamily="18" charset="0"/>
                <a:ea typeface="Calibri" panose="020F0502020204030204" pitchFamily="34" charset="0"/>
                <a:cs typeface="Times New Roman" panose="02020603050405020304" pitchFamily="18" charset="0"/>
              </a:rPr>
              <a:t>năng</a:t>
            </a:r>
            <a:r>
              <a:rPr lang="en-US" sz="3600" b="1" dirty="0">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a:latin typeface="Times New Roman" panose="02020603050405020304" pitchFamily="18" charset="0"/>
                <a:ea typeface="Calibri" panose="020F0502020204030204" pitchFamily="34" charset="0"/>
                <a:cs typeface="Times New Roman" panose="02020603050405020304" pitchFamily="18" charset="0"/>
              </a:rPr>
              <a:t>lực</a:t>
            </a:r>
            <a:r>
              <a:rPr lang="en-US" sz="3600" b="1" dirty="0">
                <a:latin typeface="Times New Roman" panose="02020603050405020304" pitchFamily="18" charset="0"/>
                <a:ea typeface="Calibri" panose="020F0502020204030204" pitchFamily="34" charset="0"/>
                <a:cs typeface="Times New Roman" panose="02020603050405020304" pitchFamily="18" charset="0"/>
              </a:rPr>
              <a:t>:</a:t>
            </a:r>
            <a:endParaRPr lang="en-US" sz="36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vi-VN" sz="3600" dirty="0">
                <a:latin typeface="Times New Roman" panose="02020603050405020304" pitchFamily="18" charset="0"/>
                <a:ea typeface="Calibri" panose="020F0502020204030204" pitchFamily="34" charset="0"/>
                <a:cs typeface="Times New Roman" panose="02020603050405020304" pitchFamily="18" charset="0"/>
              </a:rPr>
              <a:t>- Năng lực chung: giao tiếp và hợp tác, giải quyết vấn đề và sáng tạo, tự chủ và tự học</a:t>
            </a:r>
            <a:endParaRPr lang="en-US" sz="36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vi-VN" sz="3600" dirty="0">
                <a:latin typeface="Times New Roman" panose="02020603050405020304" pitchFamily="18" charset="0"/>
                <a:ea typeface="Calibri" panose="020F0502020204030204" pitchFamily="34" charset="0"/>
                <a:cs typeface="Times New Roman" panose="02020603050405020304" pitchFamily="18" charset="0"/>
              </a:rPr>
              <a:t>- Năng lực đặc thù: nghe – nói – đọc – viết</a:t>
            </a:r>
            <a:endParaRPr lang="en-US" sz="36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3600" b="1" dirty="0">
                <a:latin typeface="Times New Roman" panose="02020603050405020304" pitchFamily="18" charset="0"/>
                <a:ea typeface="Calibri" panose="020F0502020204030204" pitchFamily="34" charset="0"/>
                <a:cs typeface="Times New Roman" panose="02020603050405020304" pitchFamily="18" charset="0"/>
              </a:rPr>
              <a:t>3. </a:t>
            </a:r>
            <a:r>
              <a:rPr lang="en-US" sz="3600" b="1" dirty="0" err="1">
                <a:latin typeface="Times New Roman" panose="02020603050405020304" pitchFamily="18" charset="0"/>
                <a:ea typeface="Calibri" panose="020F0502020204030204" pitchFamily="34" charset="0"/>
                <a:cs typeface="Times New Roman" panose="02020603050405020304" pitchFamily="18" charset="0"/>
              </a:rPr>
              <a:t>Về</a:t>
            </a:r>
            <a:r>
              <a:rPr lang="en-US" sz="3600" b="1" dirty="0">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a:latin typeface="Times New Roman" panose="02020603050405020304" pitchFamily="18" charset="0"/>
                <a:ea typeface="Calibri" panose="020F0502020204030204" pitchFamily="34" charset="0"/>
                <a:cs typeface="Times New Roman" panose="02020603050405020304" pitchFamily="18" charset="0"/>
              </a:rPr>
              <a:t>phẩm</a:t>
            </a:r>
            <a:r>
              <a:rPr lang="en-US" sz="3600" b="1" dirty="0">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a:latin typeface="Times New Roman" panose="02020603050405020304" pitchFamily="18" charset="0"/>
                <a:ea typeface="Calibri" panose="020F0502020204030204" pitchFamily="34" charset="0"/>
                <a:cs typeface="Times New Roman" panose="02020603050405020304" pitchFamily="18" charset="0"/>
              </a:rPr>
              <a:t>chất</a:t>
            </a:r>
            <a:r>
              <a:rPr lang="en-US" sz="3600" b="1" dirty="0">
                <a:latin typeface="Times New Roman" panose="02020603050405020304" pitchFamily="18" charset="0"/>
                <a:ea typeface="Calibri" panose="020F0502020204030204" pitchFamily="34" charset="0"/>
                <a:cs typeface="Times New Roman" panose="02020603050405020304" pitchFamily="18" charset="0"/>
              </a:rPr>
              <a:t>: </a:t>
            </a:r>
            <a:endParaRPr lang="en-US" sz="36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3600" b="1" dirty="0">
                <a:latin typeface="Times New Roman" panose="02020603050405020304" pitchFamily="18" charset="0"/>
                <a:ea typeface="Calibri" panose="020F0502020204030204" pitchFamily="34" charset="0"/>
                <a:cs typeface="Times New Roman" panose="02020603050405020304" pitchFamily="18" charset="0"/>
              </a:rPr>
              <a:t>II. THIẾT BỊ DẠY HỌC, HỌC LIỆU</a:t>
            </a:r>
            <a:endParaRPr lang="en-US" sz="36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3600" dirty="0">
                <a:latin typeface="Times New Roman" panose="02020603050405020304" pitchFamily="18" charset="0"/>
                <a:ea typeface="Calibri" panose="020F0502020204030204" pitchFamily="34" charset="0"/>
                <a:cs typeface="Times New Roman" panose="02020603050405020304" pitchFamily="18" charset="0"/>
              </a:rPr>
              <a:t>1. </a:t>
            </a:r>
            <a:r>
              <a:rPr lang="en-US" sz="3600" dirty="0" err="1">
                <a:latin typeface="Times New Roman" panose="02020603050405020304" pitchFamily="18" charset="0"/>
                <a:ea typeface="Calibri" panose="020F0502020204030204" pitchFamily="34" charset="0"/>
                <a:cs typeface="Times New Roman" panose="02020603050405020304" pitchFamily="18" charset="0"/>
              </a:rPr>
              <a:t>Thiết</a:t>
            </a:r>
            <a:r>
              <a:rPr lang="en-US" sz="3600" dirty="0">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latin typeface="Times New Roman" panose="02020603050405020304" pitchFamily="18" charset="0"/>
                <a:ea typeface="Calibri" panose="020F0502020204030204" pitchFamily="34" charset="0"/>
                <a:cs typeface="Times New Roman" panose="02020603050405020304" pitchFamily="18" charset="0"/>
              </a:rPr>
              <a:t>bị</a:t>
            </a:r>
            <a:r>
              <a:rPr lang="en-US" sz="3600" dirty="0">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latin typeface="Times New Roman" panose="02020603050405020304" pitchFamily="18" charset="0"/>
                <a:ea typeface="Calibri" panose="020F0502020204030204" pitchFamily="34" charset="0"/>
                <a:cs typeface="Times New Roman" panose="02020603050405020304" pitchFamily="18" charset="0"/>
              </a:rPr>
              <a:t>dạy</a:t>
            </a:r>
            <a:r>
              <a:rPr lang="en-US" sz="3600" dirty="0">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latin typeface="Times New Roman" panose="02020603050405020304" pitchFamily="18" charset="0"/>
                <a:ea typeface="Calibri" panose="020F0502020204030204" pitchFamily="34" charset="0"/>
                <a:cs typeface="Times New Roman" panose="02020603050405020304" pitchFamily="18" charset="0"/>
              </a:rPr>
              <a:t>học</a:t>
            </a:r>
            <a:r>
              <a:rPr lang="en-US" sz="3600" dirty="0">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latin typeface="Times New Roman" panose="02020603050405020304" pitchFamily="18" charset="0"/>
                <a:ea typeface="Calibri" panose="020F0502020204030204" pitchFamily="34" charset="0"/>
                <a:cs typeface="Times New Roman" panose="02020603050405020304" pitchFamily="18" charset="0"/>
              </a:rPr>
              <a:t>máy</a:t>
            </a:r>
            <a:r>
              <a:rPr lang="vi-VN" sz="3600" dirty="0">
                <a:latin typeface="Times New Roman" panose="02020603050405020304" pitchFamily="18" charset="0"/>
                <a:ea typeface="Calibri" panose="020F0502020204030204" pitchFamily="34" charset="0"/>
                <a:cs typeface="Times New Roman" panose="02020603050405020304" pitchFamily="18" charset="0"/>
              </a:rPr>
              <a:t> tính, máy chiếu</a:t>
            </a:r>
            <a:endParaRPr lang="en-US" sz="36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3600" dirty="0">
                <a:latin typeface="Times New Roman" panose="02020603050405020304" pitchFamily="18" charset="0"/>
                <a:ea typeface="Calibri" panose="020F0502020204030204" pitchFamily="34" charset="0"/>
                <a:cs typeface="Times New Roman" panose="02020603050405020304" pitchFamily="18" charset="0"/>
              </a:rPr>
              <a:t>2. </a:t>
            </a:r>
            <a:r>
              <a:rPr lang="vi-VN" sz="3600" dirty="0">
                <a:latin typeface="Times New Roman" panose="02020603050405020304" pitchFamily="18" charset="0"/>
                <a:ea typeface="Calibri" panose="020F0502020204030204" pitchFamily="34" charset="0"/>
                <a:cs typeface="Times New Roman" panose="02020603050405020304" pitchFamily="18" charset="0"/>
              </a:rPr>
              <a:t>Học liệu: </a:t>
            </a:r>
            <a:r>
              <a:rPr lang="en-US" sz="3600" dirty="0">
                <a:latin typeface="Times New Roman" panose="02020603050405020304" pitchFamily="18" charset="0"/>
                <a:ea typeface="Calibri" panose="020F0502020204030204" pitchFamily="34" charset="0"/>
                <a:cs typeface="Times New Roman" panose="02020603050405020304" pitchFamily="18" charset="0"/>
              </a:rPr>
              <a:t>SGK</a:t>
            </a:r>
            <a:r>
              <a:rPr lang="vi-VN" sz="3600" dirty="0">
                <a:latin typeface="Times New Roman" panose="02020603050405020304" pitchFamily="18" charset="0"/>
                <a:ea typeface="Calibri" panose="020F0502020204030204" pitchFamily="34" charset="0"/>
                <a:cs typeface="Times New Roman" panose="02020603050405020304" pitchFamily="18" charset="0"/>
              </a:rPr>
              <a:t>, SGV, giáo án</a:t>
            </a:r>
            <a:endParaRPr lang="en-US" sz="36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endParaRPr lang="en-US" sz="36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868858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B4A6A1"/>
        </a:soli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1028700" y="369887"/>
            <a:ext cx="15970250" cy="9445625"/>
            <a:chOff x="0" y="0"/>
            <a:chExt cx="4206219" cy="2487627"/>
          </a:xfrm>
        </p:grpSpPr>
        <p:sp>
          <p:nvSpPr>
            <p:cNvPr id="2068" name="Freeform 3"/>
            <p:cNvSpPr>
              <a:spLocks/>
            </p:cNvSpPr>
            <p:nvPr/>
          </p:nvSpPr>
          <p:spPr bwMode="auto">
            <a:xfrm>
              <a:off x="0" y="0"/>
              <a:ext cx="4206219" cy="2487627"/>
            </a:xfrm>
            <a:custGeom>
              <a:avLst/>
              <a:gdLst>
                <a:gd name="T0" fmla="*/ 24723 w 4206219"/>
                <a:gd name="T1" fmla="*/ 0 h 2487627"/>
                <a:gd name="T2" fmla="*/ 4181496 w 4206219"/>
                <a:gd name="T3" fmla="*/ 0 h 2487627"/>
                <a:gd name="T4" fmla="*/ 4198978 w 4206219"/>
                <a:gd name="T5" fmla="*/ 7241 h 2487627"/>
                <a:gd name="T6" fmla="*/ 4206219 w 4206219"/>
                <a:gd name="T7" fmla="*/ 24723 h 2487627"/>
                <a:gd name="T8" fmla="*/ 4206219 w 4206219"/>
                <a:gd name="T9" fmla="*/ 2462904 h 2487627"/>
                <a:gd name="T10" fmla="*/ 4198978 w 4206219"/>
                <a:gd name="T11" fmla="*/ 2480386 h 2487627"/>
                <a:gd name="T12" fmla="*/ 4181496 w 4206219"/>
                <a:gd name="T13" fmla="*/ 2487627 h 2487627"/>
                <a:gd name="T14" fmla="*/ 24723 w 4206219"/>
                <a:gd name="T15" fmla="*/ 2487627 h 2487627"/>
                <a:gd name="T16" fmla="*/ 7241 w 4206219"/>
                <a:gd name="T17" fmla="*/ 2480386 h 2487627"/>
                <a:gd name="T18" fmla="*/ 0 w 4206219"/>
                <a:gd name="T19" fmla="*/ 2462904 h 2487627"/>
                <a:gd name="T20" fmla="*/ 0 w 4206219"/>
                <a:gd name="T21" fmla="*/ 24723 h 2487627"/>
                <a:gd name="T22" fmla="*/ 7241 w 4206219"/>
                <a:gd name="T23" fmla="*/ 7241 h 2487627"/>
                <a:gd name="T24" fmla="*/ 24723 w 4206219"/>
                <a:gd name="T25" fmla="*/ 0 h 24876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06219" h="2487627">
                  <a:moveTo>
                    <a:pt x="24723" y="0"/>
                  </a:moveTo>
                  <a:lnTo>
                    <a:pt x="4181496" y="0"/>
                  </a:lnTo>
                  <a:cubicBezTo>
                    <a:pt x="4188053" y="0"/>
                    <a:pt x="4194341" y="2605"/>
                    <a:pt x="4198978" y="7241"/>
                  </a:cubicBezTo>
                  <a:cubicBezTo>
                    <a:pt x="4203614" y="11878"/>
                    <a:pt x="4206219" y="18166"/>
                    <a:pt x="4206219" y="24723"/>
                  </a:cubicBezTo>
                  <a:lnTo>
                    <a:pt x="4206219" y="2462904"/>
                  </a:lnTo>
                  <a:cubicBezTo>
                    <a:pt x="4206219" y="2469461"/>
                    <a:pt x="4203614" y="2475749"/>
                    <a:pt x="4198978" y="2480386"/>
                  </a:cubicBezTo>
                  <a:cubicBezTo>
                    <a:pt x="4194341" y="2485022"/>
                    <a:pt x="4188053" y="2487627"/>
                    <a:pt x="4181496" y="2487627"/>
                  </a:cubicBezTo>
                  <a:lnTo>
                    <a:pt x="24723" y="2487627"/>
                  </a:lnTo>
                  <a:cubicBezTo>
                    <a:pt x="18166" y="2487627"/>
                    <a:pt x="11878" y="2485022"/>
                    <a:pt x="7241" y="2480386"/>
                  </a:cubicBezTo>
                  <a:cubicBezTo>
                    <a:pt x="2605" y="2475749"/>
                    <a:pt x="0" y="2469461"/>
                    <a:pt x="0" y="2462904"/>
                  </a:cubicBezTo>
                  <a:lnTo>
                    <a:pt x="0" y="24723"/>
                  </a:lnTo>
                  <a:cubicBezTo>
                    <a:pt x="0" y="18166"/>
                    <a:pt x="2605" y="11878"/>
                    <a:pt x="7241" y="7241"/>
                  </a:cubicBezTo>
                  <a:cubicBezTo>
                    <a:pt x="11878" y="2605"/>
                    <a:pt x="18166" y="0"/>
                    <a:pt x="24723" y="0"/>
                  </a:cubicBezTo>
                  <a:close/>
                </a:path>
              </a:pathLst>
            </a:custGeom>
            <a:solidFill>
              <a:srgbClr val="5D381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069" name="TextBox 4"/>
            <p:cNvSpPr txBox="1">
              <a:spLocks noChangeArrowheads="1"/>
            </p:cNvSpPr>
            <p:nvPr/>
          </p:nvSpPr>
          <p:spPr bwMode="auto">
            <a:xfrm>
              <a:off x="0" y="-57150"/>
              <a:ext cx="812800"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0800" tIns="50800" rIns="50800" bIns="5080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lnSpc>
                  <a:spcPts val="2663"/>
                </a:lnSpc>
              </a:pPr>
              <a:endParaRPr lang="en-US" altLang="en-US"/>
            </a:p>
          </p:txBody>
        </p:sp>
      </p:grpSp>
      <p:grpSp>
        <p:nvGrpSpPr>
          <p:cNvPr id="2051" name="Group 5"/>
          <p:cNvGrpSpPr>
            <a:grpSpLocks/>
          </p:cNvGrpSpPr>
          <p:nvPr/>
        </p:nvGrpSpPr>
        <p:grpSpPr bwMode="auto">
          <a:xfrm>
            <a:off x="1497512" y="908050"/>
            <a:ext cx="15035212" cy="8369300"/>
            <a:chOff x="0" y="0"/>
            <a:chExt cx="3959914" cy="2204186"/>
          </a:xfrm>
        </p:grpSpPr>
        <p:sp>
          <p:nvSpPr>
            <p:cNvPr id="2066" name="Freeform 6"/>
            <p:cNvSpPr>
              <a:spLocks/>
            </p:cNvSpPr>
            <p:nvPr/>
          </p:nvSpPr>
          <p:spPr bwMode="auto">
            <a:xfrm>
              <a:off x="0" y="0"/>
              <a:ext cx="3959914" cy="2204186"/>
            </a:xfrm>
            <a:custGeom>
              <a:avLst/>
              <a:gdLst>
                <a:gd name="T0" fmla="*/ 26261 w 3959914"/>
                <a:gd name="T1" fmla="*/ 0 h 2204186"/>
                <a:gd name="T2" fmla="*/ 3933653 w 3959914"/>
                <a:gd name="T3" fmla="*/ 0 h 2204186"/>
                <a:gd name="T4" fmla="*/ 3959914 w 3959914"/>
                <a:gd name="T5" fmla="*/ 26261 h 2204186"/>
                <a:gd name="T6" fmla="*/ 3959914 w 3959914"/>
                <a:gd name="T7" fmla="*/ 2177925 h 2204186"/>
                <a:gd name="T8" fmla="*/ 3952223 w 3959914"/>
                <a:gd name="T9" fmla="*/ 2196494 h 2204186"/>
                <a:gd name="T10" fmla="*/ 3933653 w 3959914"/>
                <a:gd name="T11" fmla="*/ 2204186 h 2204186"/>
                <a:gd name="T12" fmla="*/ 26261 w 3959914"/>
                <a:gd name="T13" fmla="*/ 2204186 h 2204186"/>
                <a:gd name="T14" fmla="*/ 7692 w 3959914"/>
                <a:gd name="T15" fmla="*/ 2196494 h 2204186"/>
                <a:gd name="T16" fmla="*/ 0 w 3959914"/>
                <a:gd name="T17" fmla="*/ 2177925 h 2204186"/>
                <a:gd name="T18" fmla="*/ 0 w 3959914"/>
                <a:gd name="T19" fmla="*/ 26261 h 2204186"/>
                <a:gd name="T20" fmla="*/ 7692 w 3959914"/>
                <a:gd name="T21" fmla="*/ 7692 h 2204186"/>
                <a:gd name="T22" fmla="*/ 26261 w 3959914"/>
                <a:gd name="T23" fmla="*/ 0 h 2204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959914" h="2204186">
                  <a:moveTo>
                    <a:pt x="26261" y="0"/>
                  </a:moveTo>
                  <a:lnTo>
                    <a:pt x="3933653" y="0"/>
                  </a:lnTo>
                  <a:cubicBezTo>
                    <a:pt x="3948157" y="0"/>
                    <a:pt x="3959914" y="11757"/>
                    <a:pt x="3959914" y="26261"/>
                  </a:cubicBezTo>
                  <a:lnTo>
                    <a:pt x="3959914" y="2177925"/>
                  </a:lnTo>
                  <a:cubicBezTo>
                    <a:pt x="3959914" y="2184890"/>
                    <a:pt x="3957147" y="2191569"/>
                    <a:pt x="3952223" y="2196494"/>
                  </a:cubicBezTo>
                  <a:cubicBezTo>
                    <a:pt x="3947298" y="2201419"/>
                    <a:pt x="3940618" y="2204186"/>
                    <a:pt x="3933653" y="2204186"/>
                  </a:cubicBezTo>
                  <a:lnTo>
                    <a:pt x="26261" y="2204186"/>
                  </a:lnTo>
                  <a:cubicBezTo>
                    <a:pt x="19296" y="2204186"/>
                    <a:pt x="12616" y="2201419"/>
                    <a:pt x="7692" y="2196494"/>
                  </a:cubicBezTo>
                  <a:cubicBezTo>
                    <a:pt x="2767" y="2191569"/>
                    <a:pt x="0" y="2184890"/>
                    <a:pt x="0" y="2177925"/>
                  </a:cubicBezTo>
                  <a:lnTo>
                    <a:pt x="0" y="26261"/>
                  </a:lnTo>
                  <a:cubicBezTo>
                    <a:pt x="0" y="19296"/>
                    <a:pt x="2767" y="12616"/>
                    <a:pt x="7692" y="7692"/>
                  </a:cubicBezTo>
                  <a:cubicBezTo>
                    <a:pt x="12616" y="2767"/>
                    <a:pt x="19296" y="0"/>
                    <a:pt x="26261" y="0"/>
                  </a:cubicBezTo>
                  <a:close/>
                </a:path>
              </a:pathLst>
            </a:custGeom>
            <a:solidFill>
              <a:srgbClr val="FFF1D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067" name="TextBox 7"/>
            <p:cNvSpPr txBox="1">
              <a:spLocks noChangeArrowheads="1"/>
            </p:cNvSpPr>
            <p:nvPr/>
          </p:nvSpPr>
          <p:spPr bwMode="auto">
            <a:xfrm>
              <a:off x="0" y="-57150"/>
              <a:ext cx="812800"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0800" tIns="50800" rIns="50800" bIns="5080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lnSpc>
                  <a:spcPts val="2663"/>
                </a:lnSpc>
              </a:pPr>
              <a:endParaRPr lang="en-US" altLang="en-US"/>
            </a:p>
          </p:txBody>
        </p:sp>
      </p:grpSp>
      <p:sp>
        <p:nvSpPr>
          <p:cNvPr id="2055" name="Freeform 13"/>
          <p:cNvSpPr>
            <a:spLocks/>
          </p:cNvSpPr>
          <p:nvPr/>
        </p:nvSpPr>
        <p:spPr bwMode="auto">
          <a:xfrm>
            <a:off x="15181263" y="5092700"/>
            <a:ext cx="736600" cy="1062038"/>
          </a:xfrm>
          <a:custGeom>
            <a:avLst/>
            <a:gdLst>
              <a:gd name="T0" fmla="*/ 0 w 737119"/>
              <a:gd name="T1" fmla="*/ 0 h 1061297"/>
              <a:gd name="T2" fmla="*/ 737119 w 737119"/>
              <a:gd name="T3" fmla="*/ 0 h 1061297"/>
              <a:gd name="T4" fmla="*/ 737119 w 737119"/>
              <a:gd name="T5" fmla="*/ 1061297 h 1061297"/>
              <a:gd name="T6" fmla="*/ 0 w 737119"/>
              <a:gd name="T7" fmla="*/ 1061297 h 1061297"/>
              <a:gd name="T8" fmla="*/ 0 w 737119"/>
              <a:gd name="T9" fmla="*/ 0 h 1061297"/>
            </a:gdLst>
            <a:ahLst/>
            <a:cxnLst>
              <a:cxn ang="0">
                <a:pos x="T0" y="T1"/>
              </a:cxn>
              <a:cxn ang="0">
                <a:pos x="T2" y="T3"/>
              </a:cxn>
              <a:cxn ang="0">
                <a:pos x="T4" y="T5"/>
              </a:cxn>
              <a:cxn ang="0">
                <a:pos x="T6" y="T7"/>
              </a:cxn>
              <a:cxn ang="0">
                <a:pos x="T8" y="T9"/>
              </a:cxn>
            </a:cxnLst>
            <a:rect l="0" t="0" r="r" b="b"/>
            <a:pathLst>
              <a:path w="737119" h="1061297">
                <a:moveTo>
                  <a:pt x="0" y="0"/>
                </a:moveTo>
                <a:lnTo>
                  <a:pt x="737119" y="0"/>
                </a:lnTo>
                <a:lnTo>
                  <a:pt x="737119" y="1061297"/>
                </a:lnTo>
                <a:lnTo>
                  <a:pt x="0" y="1061297"/>
                </a:lnTo>
                <a:lnTo>
                  <a:pt x="0" y="0"/>
                </a:lnTo>
                <a:close/>
              </a:path>
            </a:pathLst>
          </a:custGeom>
          <a:blipFill dpi="0" rotWithShape="1">
            <a:blip r:embed="rId2"/>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056" name="Freeform 14"/>
          <p:cNvSpPr>
            <a:spLocks/>
          </p:cNvSpPr>
          <p:nvPr/>
        </p:nvSpPr>
        <p:spPr bwMode="auto">
          <a:xfrm>
            <a:off x="2937908" y="6587702"/>
            <a:ext cx="736600" cy="1060450"/>
          </a:xfrm>
          <a:custGeom>
            <a:avLst/>
            <a:gdLst>
              <a:gd name="T0" fmla="*/ 0 w 737119"/>
              <a:gd name="T1" fmla="*/ 0 h 1061297"/>
              <a:gd name="T2" fmla="*/ 737119 w 737119"/>
              <a:gd name="T3" fmla="*/ 0 h 1061297"/>
              <a:gd name="T4" fmla="*/ 737119 w 737119"/>
              <a:gd name="T5" fmla="*/ 1061297 h 1061297"/>
              <a:gd name="T6" fmla="*/ 0 w 737119"/>
              <a:gd name="T7" fmla="*/ 1061297 h 1061297"/>
              <a:gd name="T8" fmla="*/ 0 w 737119"/>
              <a:gd name="T9" fmla="*/ 0 h 1061297"/>
            </a:gdLst>
            <a:ahLst/>
            <a:cxnLst>
              <a:cxn ang="0">
                <a:pos x="T0" y="T1"/>
              </a:cxn>
              <a:cxn ang="0">
                <a:pos x="T2" y="T3"/>
              </a:cxn>
              <a:cxn ang="0">
                <a:pos x="T4" y="T5"/>
              </a:cxn>
              <a:cxn ang="0">
                <a:pos x="T6" y="T7"/>
              </a:cxn>
              <a:cxn ang="0">
                <a:pos x="T8" y="T9"/>
              </a:cxn>
            </a:cxnLst>
            <a:rect l="0" t="0" r="r" b="b"/>
            <a:pathLst>
              <a:path w="737119" h="1061297">
                <a:moveTo>
                  <a:pt x="0" y="0"/>
                </a:moveTo>
                <a:lnTo>
                  <a:pt x="737119" y="0"/>
                </a:lnTo>
                <a:lnTo>
                  <a:pt x="737119" y="1061297"/>
                </a:lnTo>
                <a:lnTo>
                  <a:pt x="0" y="1061297"/>
                </a:lnTo>
                <a:lnTo>
                  <a:pt x="0" y="0"/>
                </a:lnTo>
                <a:close/>
              </a:path>
            </a:pathLst>
          </a:custGeom>
          <a:blipFill dpi="0" rotWithShape="1">
            <a:blip r:embed="rId2"/>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057" name="Freeform 15"/>
          <p:cNvSpPr>
            <a:spLocks/>
          </p:cNvSpPr>
          <p:nvPr/>
        </p:nvSpPr>
        <p:spPr bwMode="auto">
          <a:xfrm>
            <a:off x="2251608" y="7118399"/>
            <a:ext cx="585788" cy="841375"/>
          </a:xfrm>
          <a:custGeom>
            <a:avLst/>
            <a:gdLst>
              <a:gd name="T0" fmla="*/ 0 w 584719"/>
              <a:gd name="T1" fmla="*/ 0 h 841873"/>
              <a:gd name="T2" fmla="*/ 584719 w 584719"/>
              <a:gd name="T3" fmla="*/ 0 h 841873"/>
              <a:gd name="T4" fmla="*/ 584719 w 584719"/>
              <a:gd name="T5" fmla="*/ 841873 h 841873"/>
              <a:gd name="T6" fmla="*/ 0 w 584719"/>
              <a:gd name="T7" fmla="*/ 841873 h 841873"/>
              <a:gd name="T8" fmla="*/ 0 w 584719"/>
              <a:gd name="T9" fmla="*/ 0 h 841873"/>
            </a:gdLst>
            <a:ahLst/>
            <a:cxnLst>
              <a:cxn ang="0">
                <a:pos x="T0" y="T1"/>
              </a:cxn>
              <a:cxn ang="0">
                <a:pos x="T2" y="T3"/>
              </a:cxn>
              <a:cxn ang="0">
                <a:pos x="T4" y="T5"/>
              </a:cxn>
              <a:cxn ang="0">
                <a:pos x="T6" y="T7"/>
              </a:cxn>
              <a:cxn ang="0">
                <a:pos x="T8" y="T9"/>
              </a:cxn>
            </a:cxnLst>
            <a:rect l="0" t="0" r="r" b="b"/>
            <a:pathLst>
              <a:path w="584719" h="841873">
                <a:moveTo>
                  <a:pt x="0" y="0"/>
                </a:moveTo>
                <a:lnTo>
                  <a:pt x="584719" y="0"/>
                </a:lnTo>
                <a:lnTo>
                  <a:pt x="584719" y="841873"/>
                </a:lnTo>
                <a:lnTo>
                  <a:pt x="0" y="841873"/>
                </a:lnTo>
                <a:lnTo>
                  <a:pt x="0" y="0"/>
                </a:lnTo>
                <a:close/>
              </a:path>
            </a:pathLst>
          </a:custGeom>
          <a:blipFill dpi="0" rotWithShape="1">
            <a:blip r:embed="rId2"/>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058" name="Freeform 16"/>
          <p:cNvSpPr>
            <a:spLocks/>
          </p:cNvSpPr>
          <p:nvPr/>
        </p:nvSpPr>
        <p:spPr bwMode="auto">
          <a:xfrm>
            <a:off x="17259300" y="2743200"/>
            <a:ext cx="736600" cy="1060450"/>
          </a:xfrm>
          <a:custGeom>
            <a:avLst/>
            <a:gdLst>
              <a:gd name="T0" fmla="*/ 0 w 737119"/>
              <a:gd name="T1" fmla="*/ 0 h 1061297"/>
              <a:gd name="T2" fmla="*/ 737119 w 737119"/>
              <a:gd name="T3" fmla="*/ 0 h 1061297"/>
              <a:gd name="T4" fmla="*/ 737119 w 737119"/>
              <a:gd name="T5" fmla="*/ 1061297 h 1061297"/>
              <a:gd name="T6" fmla="*/ 0 w 737119"/>
              <a:gd name="T7" fmla="*/ 1061297 h 1061297"/>
              <a:gd name="T8" fmla="*/ 0 w 737119"/>
              <a:gd name="T9" fmla="*/ 0 h 1061297"/>
            </a:gdLst>
            <a:ahLst/>
            <a:cxnLst>
              <a:cxn ang="0">
                <a:pos x="T0" y="T1"/>
              </a:cxn>
              <a:cxn ang="0">
                <a:pos x="T2" y="T3"/>
              </a:cxn>
              <a:cxn ang="0">
                <a:pos x="T4" y="T5"/>
              </a:cxn>
              <a:cxn ang="0">
                <a:pos x="T6" y="T7"/>
              </a:cxn>
              <a:cxn ang="0">
                <a:pos x="T8" y="T9"/>
              </a:cxn>
            </a:cxnLst>
            <a:rect l="0" t="0" r="r" b="b"/>
            <a:pathLst>
              <a:path w="737119" h="1061297">
                <a:moveTo>
                  <a:pt x="0" y="0"/>
                </a:moveTo>
                <a:lnTo>
                  <a:pt x="737119" y="0"/>
                </a:lnTo>
                <a:lnTo>
                  <a:pt x="737119" y="1061297"/>
                </a:lnTo>
                <a:lnTo>
                  <a:pt x="0" y="1061297"/>
                </a:lnTo>
                <a:lnTo>
                  <a:pt x="0" y="0"/>
                </a:lnTo>
                <a:close/>
              </a:path>
            </a:pathLst>
          </a:custGeom>
          <a:blipFill dpi="0" rotWithShape="1">
            <a:blip r:embed="rId3"/>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059" name="Freeform 17"/>
          <p:cNvSpPr>
            <a:spLocks/>
          </p:cNvSpPr>
          <p:nvPr/>
        </p:nvSpPr>
        <p:spPr bwMode="auto">
          <a:xfrm>
            <a:off x="292100" y="6932613"/>
            <a:ext cx="504825" cy="727075"/>
          </a:xfrm>
          <a:custGeom>
            <a:avLst/>
            <a:gdLst>
              <a:gd name="T0" fmla="*/ 0 w 504996"/>
              <a:gd name="T1" fmla="*/ 0 h 727088"/>
              <a:gd name="T2" fmla="*/ 504996 w 504996"/>
              <a:gd name="T3" fmla="*/ 0 h 727088"/>
              <a:gd name="T4" fmla="*/ 504996 w 504996"/>
              <a:gd name="T5" fmla="*/ 727088 h 727088"/>
              <a:gd name="T6" fmla="*/ 0 w 504996"/>
              <a:gd name="T7" fmla="*/ 727088 h 727088"/>
              <a:gd name="T8" fmla="*/ 0 w 504996"/>
              <a:gd name="T9" fmla="*/ 0 h 727088"/>
            </a:gdLst>
            <a:ahLst/>
            <a:cxnLst>
              <a:cxn ang="0">
                <a:pos x="T0" y="T1"/>
              </a:cxn>
              <a:cxn ang="0">
                <a:pos x="T2" y="T3"/>
              </a:cxn>
              <a:cxn ang="0">
                <a:pos x="T4" y="T5"/>
              </a:cxn>
              <a:cxn ang="0">
                <a:pos x="T6" y="T7"/>
              </a:cxn>
              <a:cxn ang="0">
                <a:pos x="T8" y="T9"/>
              </a:cxn>
            </a:cxnLst>
            <a:rect l="0" t="0" r="r" b="b"/>
            <a:pathLst>
              <a:path w="504996" h="727088">
                <a:moveTo>
                  <a:pt x="0" y="0"/>
                </a:moveTo>
                <a:lnTo>
                  <a:pt x="504996" y="0"/>
                </a:lnTo>
                <a:lnTo>
                  <a:pt x="504996" y="727088"/>
                </a:lnTo>
                <a:lnTo>
                  <a:pt x="0" y="727088"/>
                </a:lnTo>
                <a:lnTo>
                  <a:pt x="0" y="0"/>
                </a:lnTo>
                <a:close/>
              </a:path>
            </a:pathLst>
          </a:custGeom>
          <a:blipFill dpi="0" rotWithShape="1">
            <a:blip r:embed="rId3"/>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060" name="Freeform 18"/>
          <p:cNvSpPr>
            <a:spLocks/>
          </p:cNvSpPr>
          <p:nvPr/>
        </p:nvSpPr>
        <p:spPr bwMode="auto">
          <a:xfrm rot="3207531">
            <a:off x="15731331" y="-1931193"/>
            <a:ext cx="2841625" cy="5967412"/>
          </a:xfrm>
          <a:custGeom>
            <a:avLst/>
            <a:gdLst>
              <a:gd name="T0" fmla="*/ 0 w 2840387"/>
              <a:gd name="T1" fmla="*/ 0 h 5966081"/>
              <a:gd name="T2" fmla="*/ 2840387 w 2840387"/>
              <a:gd name="T3" fmla="*/ 0 h 5966081"/>
              <a:gd name="T4" fmla="*/ 2840387 w 2840387"/>
              <a:gd name="T5" fmla="*/ 5966082 h 5966081"/>
              <a:gd name="T6" fmla="*/ 0 w 2840387"/>
              <a:gd name="T7" fmla="*/ 5966082 h 5966081"/>
              <a:gd name="T8" fmla="*/ 0 w 2840387"/>
              <a:gd name="T9" fmla="*/ 0 h 5966081"/>
            </a:gdLst>
            <a:ahLst/>
            <a:cxnLst>
              <a:cxn ang="0">
                <a:pos x="T0" y="T1"/>
              </a:cxn>
              <a:cxn ang="0">
                <a:pos x="T2" y="T3"/>
              </a:cxn>
              <a:cxn ang="0">
                <a:pos x="T4" y="T5"/>
              </a:cxn>
              <a:cxn ang="0">
                <a:pos x="T6" y="T7"/>
              </a:cxn>
              <a:cxn ang="0">
                <a:pos x="T8" y="T9"/>
              </a:cxn>
            </a:cxnLst>
            <a:rect l="0" t="0" r="r" b="b"/>
            <a:pathLst>
              <a:path w="2840387" h="5966081">
                <a:moveTo>
                  <a:pt x="0" y="0"/>
                </a:moveTo>
                <a:lnTo>
                  <a:pt x="2840387" y="0"/>
                </a:lnTo>
                <a:lnTo>
                  <a:pt x="2840387" y="5966082"/>
                </a:lnTo>
                <a:lnTo>
                  <a:pt x="0" y="5966082"/>
                </a:lnTo>
                <a:lnTo>
                  <a:pt x="0" y="0"/>
                </a:lnTo>
                <a:close/>
              </a:path>
            </a:pathLst>
          </a:custGeom>
          <a:blipFill dpi="0" rotWithShape="1">
            <a:blip r:embed="rId4"/>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063" name="Freeform 21"/>
          <p:cNvSpPr>
            <a:spLocks/>
          </p:cNvSpPr>
          <p:nvPr/>
        </p:nvSpPr>
        <p:spPr bwMode="auto">
          <a:xfrm rot="-9230465">
            <a:off x="-546100" y="7656513"/>
            <a:ext cx="2686050" cy="5641975"/>
          </a:xfrm>
          <a:custGeom>
            <a:avLst/>
            <a:gdLst>
              <a:gd name="T0" fmla="*/ 0 w 2685882"/>
              <a:gd name="T1" fmla="*/ 0 h 5641551"/>
              <a:gd name="T2" fmla="*/ 2685882 w 2685882"/>
              <a:gd name="T3" fmla="*/ 0 h 5641551"/>
              <a:gd name="T4" fmla="*/ 2685882 w 2685882"/>
              <a:gd name="T5" fmla="*/ 5641551 h 5641551"/>
              <a:gd name="T6" fmla="*/ 0 w 2685882"/>
              <a:gd name="T7" fmla="*/ 5641551 h 5641551"/>
              <a:gd name="T8" fmla="*/ 0 w 2685882"/>
              <a:gd name="T9" fmla="*/ 0 h 5641551"/>
            </a:gdLst>
            <a:ahLst/>
            <a:cxnLst>
              <a:cxn ang="0">
                <a:pos x="T0" y="T1"/>
              </a:cxn>
              <a:cxn ang="0">
                <a:pos x="T2" y="T3"/>
              </a:cxn>
              <a:cxn ang="0">
                <a:pos x="T4" y="T5"/>
              </a:cxn>
              <a:cxn ang="0">
                <a:pos x="T6" y="T7"/>
              </a:cxn>
              <a:cxn ang="0">
                <a:pos x="T8" y="T9"/>
              </a:cxn>
            </a:cxnLst>
            <a:rect l="0" t="0" r="r" b="b"/>
            <a:pathLst>
              <a:path w="2685882" h="5641551">
                <a:moveTo>
                  <a:pt x="0" y="0"/>
                </a:moveTo>
                <a:lnTo>
                  <a:pt x="2685882" y="0"/>
                </a:lnTo>
                <a:lnTo>
                  <a:pt x="2685882" y="5641551"/>
                </a:lnTo>
                <a:lnTo>
                  <a:pt x="0" y="5641551"/>
                </a:lnTo>
                <a:lnTo>
                  <a:pt x="0" y="0"/>
                </a:lnTo>
                <a:close/>
              </a:path>
            </a:pathLst>
          </a:custGeom>
          <a:blipFill dpi="0" rotWithShape="1">
            <a:blip r:embed="rId4"/>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 name="Rectangle 3"/>
          <p:cNvSpPr>
            <a:spLocks noChangeArrowheads="1"/>
          </p:cNvSpPr>
          <p:nvPr/>
        </p:nvSpPr>
        <p:spPr bwMode="auto">
          <a:xfrm>
            <a:off x="2095500" y="1441161"/>
            <a:ext cx="14097000" cy="24857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tabLst>
                <a:tab pos="180975" algn="l"/>
                <a:tab pos="314325" algn="l"/>
              </a:tabLst>
              <a:defRPr>
                <a:solidFill>
                  <a:schemeClr val="tx1"/>
                </a:solidFill>
                <a:latin typeface="Arial" panose="020B0604020202020204" pitchFamily="34" charset="0"/>
              </a:defRPr>
            </a:lvl1pPr>
            <a:lvl2pPr>
              <a:tabLst>
                <a:tab pos="180975" algn="l"/>
                <a:tab pos="314325" algn="l"/>
              </a:tabLst>
              <a:defRPr>
                <a:solidFill>
                  <a:schemeClr val="tx1"/>
                </a:solidFill>
                <a:latin typeface="Arial" panose="020B0604020202020204" pitchFamily="34" charset="0"/>
              </a:defRPr>
            </a:lvl2pPr>
            <a:lvl3pPr>
              <a:tabLst>
                <a:tab pos="180975" algn="l"/>
                <a:tab pos="314325" algn="l"/>
              </a:tabLst>
              <a:defRPr>
                <a:solidFill>
                  <a:schemeClr val="tx1"/>
                </a:solidFill>
                <a:latin typeface="Arial" panose="020B0604020202020204" pitchFamily="34" charset="0"/>
              </a:defRPr>
            </a:lvl3pPr>
            <a:lvl4pPr>
              <a:tabLst>
                <a:tab pos="180975" algn="l"/>
                <a:tab pos="314325" algn="l"/>
              </a:tabLst>
              <a:defRPr>
                <a:solidFill>
                  <a:schemeClr val="tx1"/>
                </a:solidFill>
                <a:latin typeface="Arial" panose="020B0604020202020204" pitchFamily="34" charset="0"/>
              </a:defRPr>
            </a:lvl4pPr>
            <a:lvl5pPr>
              <a:tabLst>
                <a:tab pos="180975" algn="l"/>
                <a:tab pos="314325" algn="l"/>
              </a:tabLst>
              <a:defRPr>
                <a:solidFill>
                  <a:schemeClr val="tx1"/>
                </a:solidFill>
                <a:latin typeface="Arial" panose="020B0604020202020204" pitchFamily="34" charset="0"/>
              </a:defRPr>
            </a:lvl5pPr>
            <a:lvl6pPr eaLnBrk="0" fontAlgn="base" hangingPunct="0">
              <a:spcBef>
                <a:spcPct val="0"/>
              </a:spcBef>
              <a:spcAft>
                <a:spcPct val="0"/>
              </a:spcAft>
              <a:tabLst>
                <a:tab pos="180975" algn="l"/>
                <a:tab pos="314325" algn="l"/>
              </a:tabLst>
              <a:defRPr>
                <a:solidFill>
                  <a:schemeClr val="tx1"/>
                </a:solidFill>
                <a:latin typeface="Arial" panose="020B0604020202020204" pitchFamily="34" charset="0"/>
              </a:defRPr>
            </a:lvl6pPr>
            <a:lvl7pPr eaLnBrk="0" fontAlgn="base" hangingPunct="0">
              <a:spcBef>
                <a:spcPct val="0"/>
              </a:spcBef>
              <a:spcAft>
                <a:spcPct val="0"/>
              </a:spcAft>
              <a:tabLst>
                <a:tab pos="180975" algn="l"/>
                <a:tab pos="314325" algn="l"/>
              </a:tabLst>
              <a:defRPr>
                <a:solidFill>
                  <a:schemeClr val="tx1"/>
                </a:solidFill>
                <a:latin typeface="Arial" panose="020B0604020202020204" pitchFamily="34" charset="0"/>
              </a:defRPr>
            </a:lvl7pPr>
            <a:lvl8pPr eaLnBrk="0" fontAlgn="base" hangingPunct="0">
              <a:spcBef>
                <a:spcPct val="0"/>
              </a:spcBef>
              <a:spcAft>
                <a:spcPct val="0"/>
              </a:spcAft>
              <a:tabLst>
                <a:tab pos="180975" algn="l"/>
                <a:tab pos="314325" algn="l"/>
              </a:tabLst>
              <a:defRPr>
                <a:solidFill>
                  <a:schemeClr val="tx1"/>
                </a:solidFill>
                <a:latin typeface="Arial" panose="020B0604020202020204" pitchFamily="34" charset="0"/>
              </a:defRPr>
            </a:lvl8pPr>
            <a:lvl9pPr eaLnBrk="0" fontAlgn="base" hangingPunct="0">
              <a:spcBef>
                <a:spcPct val="0"/>
              </a:spcBef>
              <a:spcAft>
                <a:spcPct val="0"/>
              </a:spcAft>
              <a:tabLst>
                <a:tab pos="180975" algn="l"/>
                <a:tab pos="314325" algn="l"/>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50000"/>
              </a:lnSpc>
              <a:spcBef>
                <a:spcPct val="0"/>
              </a:spcBef>
              <a:spcAft>
                <a:spcPct val="0"/>
              </a:spcAft>
              <a:buClrTx/>
              <a:buSzTx/>
              <a:buFontTx/>
              <a:buNone/>
              <a:tabLst>
                <a:tab pos="180975" algn="l"/>
                <a:tab pos="314325" algn="l"/>
              </a:tabLst>
            </a:pPr>
            <a:r>
              <a:rPr kumimoji="0" lang="en-US" altLang="en-US" sz="36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HOẠT ĐỘNG 1: </a:t>
            </a:r>
            <a:r>
              <a:rPr kumimoji="0" lang="pt-BR" altLang="en-US" sz="36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KHỞI ĐỘNG</a:t>
            </a:r>
            <a:endParaRPr kumimoji="0" lang="en-US" altLang="en-US" sz="3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tab pos="180975" algn="l"/>
                <a:tab pos="314325" algn="l"/>
              </a:tabLst>
            </a:pPr>
            <a:r>
              <a:rPr kumimoji="0" lang="en-GB" altLang="en-US" sz="36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Trò</a:t>
            </a:r>
            <a:r>
              <a:rPr kumimoji="0" lang="en-GB" altLang="en-US" sz="3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GB" altLang="en-US" sz="36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chơi</a:t>
            </a:r>
            <a:r>
              <a:rPr kumimoji="0" lang="en-GB" altLang="en-US" sz="3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altLang="en-US" sz="3600" dirty="0" err="1">
                <a:latin typeface="Times New Roman" panose="02020603050405020304" pitchFamily="18" charset="0"/>
                <a:ea typeface="Times New Roman" panose="02020603050405020304" pitchFamily="18" charset="0"/>
                <a:cs typeface="Times New Roman" panose="02020603050405020304" pitchFamily="18" charset="0"/>
              </a:rPr>
              <a:t>N</a:t>
            </a:r>
            <a:r>
              <a:rPr kumimoji="0" lang="en-US" altLang="en-US" sz="36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ối</a:t>
            </a:r>
            <a:r>
              <a:rPr kumimoji="0" lang="vi-VN" altLang="en-US" sz="36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từ</a:t>
            </a:r>
            <a:endParaRPr kumimoji="0" lang="en-US" altLang="en-US" sz="3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tab pos="180975" algn="l"/>
                <a:tab pos="314325" algn="l"/>
              </a:tabLst>
            </a:pPr>
            <a:r>
              <a:rPr kumimoji="0" lang="vi-VN" altLang="en-US" sz="36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Nhiệm vụ: </a:t>
            </a:r>
            <a:r>
              <a:rPr lang="vi-VN" sz="3600" b="1" dirty="0">
                <a:effectLst/>
                <a:latin typeface="Times New Roman" panose="02020603050405020304" pitchFamily="18" charset="0"/>
                <a:cs typeface="Times New Roman" panose="02020603050405020304" pitchFamily="18" charset="0"/>
              </a:rPr>
              <a:t>Hãy tạo thành cặp từ có nghĩa đối nghịch nhau</a:t>
            </a:r>
            <a:endParaRPr kumimoji="0" lang="en-US" altLang="en-US" sz="36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44569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B4A6A1"/>
        </a:solidFill>
        <a:effectLst/>
      </p:bgPr>
    </p:bg>
    <p:spTree>
      <p:nvGrpSpPr>
        <p:cNvPr id="1" name=""/>
        <p:cNvGrpSpPr/>
        <p:nvPr/>
      </p:nvGrpSpPr>
      <p:grpSpPr>
        <a:xfrm>
          <a:off x="0" y="0"/>
          <a:ext cx="0" cy="0"/>
          <a:chOff x="0" y="0"/>
          <a:chExt cx="0" cy="0"/>
        </a:xfrm>
      </p:grpSpPr>
      <p:grpSp>
        <p:nvGrpSpPr>
          <p:cNvPr id="3074" name="Group 2"/>
          <p:cNvGrpSpPr>
            <a:grpSpLocks/>
          </p:cNvGrpSpPr>
          <p:nvPr/>
        </p:nvGrpSpPr>
        <p:grpSpPr bwMode="auto">
          <a:xfrm>
            <a:off x="963613" y="571500"/>
            <a:ext cx="15970250" cy="9445625"/>
            <a:chOff x="0" y="0"/>
            <a:chExt cx="21293982" cy="12593612"/>
          </a:xfrm>
        </p:grpSpPr>
        <p:grpSp>
          <p:nvGrpSpPr>
            <p:cNvPr id="3084" name="Group 3"/>
            <p:cNvGrpSpPr>
              <a:grpSpLocks/>
            </p:cNvGrpSpPr>
            <p:nvPr/>
          </p:nvGrpSpPr>
          <p:grpSpPr bwMode="auto">
            <a:xfrm>
              <a:off x="0" y="0"/>
              <a:ext cx="21293982" cy="12593612"/>
              <a:chOff x="0" y="0"/>
              <a:chExt cx="4206219" cy="2487627"/>
            </a:xfrm>
          </p:grpSpPr>
          <p:sp>
            <p:nvSpPr>
              <p:cNvPr id="3088" name="Freeform 4"/>
              <p:cNvSpPr>
                <a:spLocks/>
              </p:cNvSpPr>
              <p:nvPr/>
            </p:nvSpPr>
            <p:spPr bwMode="auto">
              <a:xfrm>
                <a:off x="0" y="0"/>
                <a:ext cx="4206219" cy="2487627"/>
              </a:xfrm>
              <a:custGeom>
                <a:avLst/>
                <a:gdLst>
                  <a:gd name="T0" fmla="*/ 24723 w 4206219"/>
                  <a:gd name="T1" fmla="*/ 0 h 2487627"/>
                  <a:gd name="T2" fmla="*/ 4181496 w 4206219"/>
                  <a:gd name="T3" fmla="*/ 0 h 2487627"/>
                  <a:gd name="T4" fmla="*/ 4198978 w 4206219"/>
                  <a:gd name="T5" fmla="*/ 7241 h 2487627"/>
                  <a:gd name="T6" fmla="*/ 4206219 w 4206219"/>
                  <a:gd name="T7" fmla="*/ 24723 h 2487627"/>
                  <a:gd name="T8" fmla="*/ 4206219 w 4206219"/>
                  <a:gd name="T9" fmla="*/ 2462904 h 2487627"/>
                  <a:gd name="T10" fmla="*/ 4198978 w 4206219"/>
                  <a:gd name="T11" fmla="*/ 2480386 h 2487627"/>
                  <a:gd name="T12" fmla="*/ 4181496 w 4206219"/>
                  <a:gd name="T13" fmla="*/ 2487627 h 2487627"/>
                  <a:gd name="T14" fmla="*/ 24723 w 4206219"/>
                  <a:gd name="T15" fmla="*/ 2487627 h 2487627"/>
                  <a:gd name="T16" fmla="*/ 7241 w 4206219"/>
                  <a:gd name="T17" fmla="*/ 2480386 h 2487627"/>
                  <a:gd name="T18" fmla="*/ 0 w 4206219"/>
                  <a:gd name="T19" fmla="*/ 2462904 h 2487627"/>
                  <a:gd name="T20" fmla="*/ 0 w 4206219"/>
                  <a:gd name="T21" fmla="*/ 24723 h 2487627"/>
                  <a:gd name="T22" fmla="*/ 7241 w 4206219"/>
                  <a:gd name="T23" fmla="*/ 7241 h 2487627"/>
                  <a:gd name="T24" fmla="*/ 24723 w 4206219"/>
                  <a:gd name="T25" fmla="*/ 0 h 24876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06219" h="2487627">
                    <a:moveTo>
                      <a:pt x="24723" y="0"/>
                    </a:moveTo>
                    <a:lnTo>
                      <a:pt x="4181496" y="0"/>
                    </a:lnTo>
                    <a:cubicBezTo>
                      <a:pt x="4188053" y="0"/>
                      <a:pt x="4194341" y="2605"/>
                      <a:pt x="4198978" y="7241"/>
                    </a:cubicBezTo>
                    <a:cubicBezTo>
                      <a:pt x="4203614" y="11878"/>
                      <a:pt x="4206219" y="18166"/>
                      <a:pt x="4206219" y="24723"/>
                    </a:cubicBezTo>
                    <a:lnTo>
                      <a:pt x="4206219" y="2462904"/>
                    </a:lnTo>
                    <a:cubicBezTo>
                      <a:pt x="4206219" y="2469461"/>
                      <a:pt x="4203614" y="2475749"/>
                      <a:pt x="4198978" y="2480386"/>
                    </a:cubicBezTo>
                    <a:cubicBezTo>
                      <a:pt x="4194341" y="2485022"/>
                      <a:pt x="4188053" y="2487627"/>
                      <a:pt x="4181496" y="2487627"/>
                    </a:cubicBezTo>
                    <a:lnTo>
                      <a:pt x="24723" y="2487627"/>
                    </a:lnTo>
                    <a:cubicBezTo>
                      <a:pt x="18166" y="2487627"/>
                      <a:pt x="11878" y="2485022"/>
                      <a:pt x="7241" y="2480386"/>
                    </a:cubicBezTo>
                    <a:cubicBezTo>
                      <a:pt x="2605" y="2475749"/>
                      <a:pt x="0" y="2469461"/>
                      <a:pt x="0" y="2462904"/>
                    </a:cubicBezTo>
                    <a:lnTo>
                      <a:pt x="0" y="24723"/>
                    </a:lnTo>
                    <a:cubicBezTo>
                      <a:pt x="0" y="18166"/>
                      <a:pt x="2605" y="11878"/>
                      <a:pt x="7241" y="7241"/>
                    </a:cubicBezTo>
                    <a:cubicBezTo>
                      <a:pt x="11878" y="2605"/>
                      <a:pt x="18166" y="0"/>
                      <a:pt x="24723" y="0"/>
                    </a:cubicBezTo>
                    <a:close/>
                  </a:path>
                </a:pathLst>
              </a:custGeom>
              <a:solidFill>
                <a:srgbClr val="5D381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089" name="TextBox 5"/>
              <p:cNvSpPr txBox="1">
                <a:spLocks noChangeArrowheads="1"/>
              </p:cNvSpPr>
              <p:nvPr/>
            </p:nvSpPr>
            <p:spPr bwMode="auto">
              <a:xfrm>
                <a:off x="0" y="-47625"/>
                <a:ext cx="812800" cy="86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0800" tIns="50800" rIns="50800" bIns="5080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lnSpc>
                    <a:spcPts val="2663"/>
                  </a:lnSpc>
                </a:pPr>
                <a:endParaRPr lang="en-US" altLang="en-US"/>
              </a:p>
            </p:txBody>
          </p:sp>
        </p:grpSp>
        <p:grpSp>
          <p:nvGrpSpPr>
            <p:cNvPr id="3085" name="Group 6"/>
            <p:cNvGrpSpPr>
              <a:grpSpLocks/>
            </p:cNvGrpSpPr>
            <p:nvPr/>
          </p:nvGrpSpPr>
          <p:grpSpPr bwMode="auto">
            <a:xfrm>
              <a:off x="623458" y="649950"/>
              <a:ext cx="20047066" cy="11158691"/>
              <a:chOff x="0" y="0"/>
              <a:chExt cx="3959914" cy="2204186"/>
            </a:xfrm>
          </p:grpSpPr>
          <p:sp>
            <p:nvSpPr>
              <p:cNvPr id="3086" name="Freeform 7"/>
              <p:cNvSpPr>
                <a:spLocks/>
              </p:cNvSpPr>
              <p:nvPr/>
            </p:nvSpPr>
            <p:spPr bwMode="auto">
              <a:xfrm>
                <a:off x="0" y="0"/>
                <a:ext cx="3959914" cy="2204186"/>
              </a:xfrm>
              <a:custGeom>
                <a:avLst/>
                <a:gdLst>
                  <a:gd name="T0" fmla="*/ 26261 w 3959914"/>
                  <a:gd name="T1" fmla="*/ 0 h 2204186"/>
                  <a:gd name="T2" fmla="*/ 3933653 w 3959914"/>
                  <a:gd name="T3" fmla="*/ 0 h 2204186"/>
                  <a:gd name="T4" fmla="*/ 3959914 w 3959914"/>
                  <a:gd name="T5" fmla="*/ 26261 h 2204186"/>
                  <a:gd name="T6" fmla="*/ 3959914 w 3959914"/>
                  <a:gd name="T7" fmla="*/ 2177925 h 2204186"/>
                  <a:gd name="T8" fmla="*/ 3952223 w 3959914"/>
                  <a:gd name="T9" fmla="*/ 2196494 h 2204186"/>
                  <a:gd name="T10" fmla="*/ 3933653 w 3959914"/>
                  <a:gd name="T11" fmla="*/ 2204186 h 2204186"/>
                  <a:gd name="T12" fmla="*/ 26261 w 3959914"/>
                  <a:gd name="T13" fmla="*/ 2204186 h 2204186"/>
                  <a:gd name="T14" fmla="*/ 7692 w 3959914"/>
                  <a:gd name="T15" fmla="*/ 2196494 h 2204186"/>
                  <a:gd name="T16" fmla="*/ 0 w 3959914"/>
                  <a:gd name="T17" fmla="*/ 2177925 h 2204186"/>
                  <a:gd name="T18" fmla="*/ 0 w 3959914"/>
                  <a:gd name="T19" fmla="*/ 26261 h 2204186"/>
                  <a:gd name="T20" fmla="*/ 7692 w 3959914"/>
                  <a:gd name="T21" fmla="*/ 7692 h 2204186"/>
                  <a:gd name="T22" fmla="*/ 26261 w 3959914"/>
                  <a:gd name="T23" fmla="*/ 0 h 2204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959914" h="2204186">
                    <a:moveTo>
                      <a:pt x="26261" y="0"/>
                    </a:moveTo>
                    <a:lnTo>
                      <a:pt x="3933653" y="0"/>
                    </a:lnTo>
                    <a:cubicBezTo>
                      <a:pt x="3948157" y="0"/>
                      <a:pt x="3959914" y="11757"/>
                      <a:pt x="3959914" y="26261"/>
                    </a:cubicBezTo>
                    <a:lnTo>
                      <a:pt x="3959914" y="2177925"/>
                    </a:lnTo>
                    <a:cubicBezTo>
                      <a:pt x="3959914" y="2184890"/>
                      <a:pt x="3957147" y="2191569"/>
                      <a:pt x="3952223" y="2196494"/>
                    </a:cubicBezTo>
                    <a:cubicBezTo>
                      <a:pt x="3947298" y="2201419"/>
                      <a:pt x="3940618" y="2204186"/>
                      <a:pt x="3933653" y="2204186"/>
                    </a:cubicBezTo>
                    <a:lnTo>
                      <a:pt x="26261" y="2204186"/>
                    </a:lnTo>
                    <a:cubicBezTo>
                      <a:pt x="19296" y="2204186"/>
                      <a:pt x="12616" y="2201419"/>
                      <a:pt x="7692" y="2196494"/>
                    </a:cubicBezTo>
                    <a:cubicBezTo>
                      <a:pt x="2767" y="2191569"/>
                      <a:pt x="0" y="2184890"/>
                      <a:pt x="0" y="2177925"/>
                    </a:cubicBezTo>
                    <a:lnTo>
                      <a:pt x="0" y="26261"/>
                    </a:lnTo>
                    <a:cubicBezTo>
                      <a:pt x="0" y="19296"/>
                      <a:pt x="2767" y="12616"/>
                      <a:pt x="7692" y="7692"/>
                    </a:cubicBezTo>
                    <a:cubicBezTo>
                      <a:pt x="12616" y="2767"/>
                      <a:pt x="19296" y="0"/>
                      <a:pt x="26261" y="0"/>
                    </a:cubicBezTo>
                    <a:close/>
                  </a:path>
                </a:pathLst>
              </a:custGeom>
              <a:solidFill>
                <a:srgbClr val="FFF1D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087" name="TextBox 8"/>
              <p:cNvSpPr txBox="1">
                <a:spLocks noChangeArrowheads="1"/>
              </p:cNvSpPr>
              <p:nvPr/>
            </p:nvSpPr>
            <p:spPr bwMode="auto">
              <a:xfrm>
                <a:off x="0" y="-47625"/>
                <a:ext cx="812800" cy="86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0800" tIns="50800" rIns="50800" bIns="5080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lnSpc>
                    <a:spcPts val="2663"/>
                  </a:lnSpc>
                </a:pPr>
                <a:endParaRPr lang="en-US" altLang="en-US"/>
              </a:p>
            </p:txBody>
          </p:sp>
        </p:grpSp>
      </p:grpSp>
      <p:sp>
        <p:nvSpPr>
          <p:cNvPr id="3077" name="Freeform 13"/>
          <p:cNvSpPr>
            <a:spLocks/>
          </p:cNvSpPr>
          <p:nvPr/>
        </p:nvSpPr>
        <p:spPr bwMode="auto">
          <a:xfrm>
            <a:off x="15486063" y="6989763"/>
            <a:ext cx="738187" cy="1062037"/>
          </a:xfrm>
          <a:custGeom>
            <a:avLst/>
            <a:gdLst>
              <a:gd name="T0" fmla="*/ 0 w 737119"/>
              <a:gd name="T1" fmla="*/ 0 h 1061297"/>
              <a:gd name="T2" fmla="*/ 737120 w 737119"/>
              <a:gd name="T3" fmla="*/ 0 h 1061297"/>
              <a:gd name="T4" fmla="*/ 737120 w 737119"/>
              <a:gd name="T5" fmla="*/ 1061297 h 1061297"/>
              <a:gd name="T6" fmla="*/ 0 w 737119"/>
              <a:gd name="T7" fmla="*/ 1061297 h 1061297"/>
              <a:gd name="T8" fmla="*/ 0 w 737119"/>
              <a:gd name="T9" fmla="*/ 0 h 1061297"/>
            </a:gdLst>
            <a:ahLst/>
            <a:cxnLst>
              <a:cxn ang="0">
                <a:pos x="T0" y="T1"/>
              </a:cxn>
              <a:cxn ang="0">
                <a:pos x="T2" y="T3"/>
              </a:cxn>
              <a:cxn ang="0">
                <a:pos x="T4" y="T5"/>
              </a:cxn>
              <a:cxn ang="0">
                <a:pos x="T6" y="T7"/>
              </a:cxn>
              <a:cxn ang="0">
                <a:pos x="T8" y="T9"/>
              </a:cxn>
            </a:cxnLst>
            <a:rect l="0" t="0" r="r" b="b"/>
            <a:pathLst>
              <a:path w="737119" h="1061297">
                <a:moveTo>
                  <a:pt x="0" y="0"/>
                </a:moveTo>
                <a:lnTo>
                  <a:pt x="737120" y="0"/>
                </a:lnTo>
                <a:lnTo>
                  <a:pt x="737120" y="1061297"/>
                </a:lnTo>
                <a:lnTo>
                  <a:pt x="0" y="1061297"/>
                </a:lnTo>
                <a:lnTo>
                  <a:pt x="0" y="0"/>
                </a:lnTo>
                <a:close/>
              </a:path>
            </a:pathLst>
          </a:custGeom>
          <a:blipFill dpi="0" rotWithShape="1">
            <a:blip r:embed="rId2"/>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079" name="Freeform 15"/>
          <p:cNvSpPr>
            <a:spLocks/>
          </p:cNvSpPr>
          <p:nvPr/>
        </p:nvSpPr>
        <p:spPr bwMode="auto">
          <a:xfrm>
            <a:off x="1600200" y="1044117"/>
            <a:ext cx="585788" cy="841375"/>
          </a:xfrm>
          <a:custGeom>
            <a:avLst/>
            <a:gdLst>
              <a:gd name="T0" fmla="*/ 0 w 584719"/>
              <a:gd name="T1" fmla="*/ 0 h 841873"/>
              <a:gd name="T2" fmla="*/ 584719 w 584719"/>
              <a:gd name="T3" fmla="*/ 0 h 841873"/>
              <a:gd name="T4" fmla="*/ 584719 w 584719"/>
              <a:gd name="T5" fmla="*/ 841874 h 841873"/>
              <a:gd name="T6" fmla="*/ 0 w 584719"/>
              <a:gd name="T7" fmla="*/ 841874 h 841873"/>
              <a:gd name="T8" fmla="*/ 0 w 584719"/>
              <a:gd name="T9" fmla="*/ 0 h 841873"/>
            </a:gdLst>
            <a:ahLst/>
            <a:cxnLst>
              <a:cxn ang="0">
                <a:pos x="T0" y="T1"/>
              </a:cxn>
              <a:cxn ang="0">
                <a:pos x="T2" y="T3"/>
              </a:cxn>
              <a:cxn ang="0">
                <a:pos x="T4" y="T5"/>
              </a:cxn>
              <a:cxn ang="0">
                <a:pos x="T6" y="T7"/>
              </a:cxn>
              <a:cxn ang="0">
                <a:pos x="T8" y="T9"/>
              </a:cxn>
            </a:cxnLst>
            <a:rect l="0" t="0" r="r" b="b"/>
            <a:pathLst>
              <a:path w="584719" h="841873">
                <a:moveTo>
                  <a:pt x="0" y="0"/>
                </a:moveTo>
                <a:lnTo>
                  <a:pt x="584719" y="0"/>
                </a:lnTo>
                <a:lnTo>
                  <a:pt x="584719" y="841874"/>
                </a:lnTo>
                <a:lnTo>
                  <a:pt x="0" y="841874"/>
                </a:lnTo>
                <a:lnTo>
                  <a:pt x="0" y="0"/>
                </a:lnTo>
                <a:close/>
              </a:path>
            </a:pathLst>
          </a:custGeom>
          <a:blipFill dpi="0" rotWithShape="1">
            <a:blip r:embed="rId2"/>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081" name="Freeform 17"/>
          <p:cNvSpPr>
            <a:spLocks/>
          </p:cNvSpPr>
          <p:nvPr/>
        </p:nvSpPr>
        <p:spPr bwMode="auto">
          <a:xfrm>
            <a:off x="-177800" y="6059488"/>
            <a:ext cx="2589213" cy="4227512"/>
          </a:xfrm>
          <a:custGeom>
            <a:avLst/>
            <a:gdLst>
              <a:gd name="T0" fmla="*/ 0 w 2590425"/>
              <a:gd name="T1" fmla="*/ 0 h 4227697"/>
              <a:gd name="T2" fmla="*/ 2590425 w 2590425"/>
              <a:gd name="T3" fmla="*/ 0 h 4227697"/>
              <a:gd name="T4" fmla="*/ 2590425 w 2590425"/>
              <a:gd name="T5" fmla="*/ 4227697 h 4227697"/>
              <a:gd name="T6" fmla="*/ 0 w 2590425"/>
              <a:gd name="T7" fmla="*/ 4227697 h 4227697"/>
              <a:gd name="T8" fmla="*/ 0 w 2590425"/>
              <a:gd name="T9" fmla="*/ 0 h 4227697"/>
            </a:gdLst>
            <a:ahLst/>
            <a:cxnLst>
              <a:cxn ang="0">
                <a:pos x="T0" y="T1"/>
              </a:cxn>
              <a:cxn ang="0">
                <a:pos x="T2" y="T3"/>
              </a:cxn>
              <a:cxn ang="0">
                <a:pos x="T4" y="T5"/>
              </a:cxn>
              <a:cxn ang="0">
                <a:pos x="T6" y="T7"/>
              </a:cxn>
              <a:cxn ang="0">
                <a:pos x="T8" y="T9"/>
              </a:cxn>
            </a:cxnLst>
            <a:rect l="0" t="0" r="r" b="b"/>
            <a:pathLst>
              <a:path w="2590425" h="4227697">
                <a:moveTo>
                  <a:pt x="0" y="0"/>
                </a:moveTo>
                <a:lnTo>
                  <a:pt x="2590425" y="0"/>
                </a:lnTo>
                <a:lnTo>
                  <a:pt x="2590425" y="4227697"/>
                </a:lnTo>
                <a:lnTo>
                  <a:pt x="0" y="4227697"/>
                </a:lnTo>
                <a:lnTo>
                  <a:pt x="0" y="0"/>
                </a:lnTo>
                <a:close/>
              </a:path>
            </a:pathLst>
          </a:custGeom>
          <a:blipFill dpi="0" rotWithShape="1">
            <a:blip r:embed="rId3"/>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aphicFrame>
        <p:nvGraphicFramePr>
          <p:cNvPr id="19" name="Table 18"/>
          <p:cNvGraphicFramePr>
            <a:graphicFrameLocks noGrp="1"/>
          </p:cNvGraphicFramePr>
          <p:nvPr>
            <p:extLst>
              <p:ext uri="{D42A27DB-BD31-4B8C-83A1-F6EECF244321}">
                <p14:modId xmlns:p14="http://schemas.microsoft.com/office/powerpoint/2010/main" val="1914069385"/>
              </p:ext>
            </p:extLst>
          </p:nvPr>
        </p:nvGraphicFramePr>
        <p:xfrm>
          <a:off x="3552826" y="2095501"/>
          <a:ext cx="9782173" cy="4724400"/>
        </p:xfrm>
        <a:graphic>
          <a:graphicData uri="http://schemas.openxmlformats.org/drawingml/2006/table">
            <a:tbl>
              <a:tblPr firstRow="1" firstCol="1" bandRow="1">
                <a:tableStyleId>{5C22544A-7EE6-4342-B048-85BDC9FD1C3A}</a:tableStyleId>
              </a:tblPr>
              <a:tblGrid>
                <a:gridCol w="9782173">
                  <a:extLst>
                    <a:ext uri="{9D8B030D-6E8A-4147-A177-3AD203B41FA5}">
                      <a16:colId xmlns:a16="http://schemas.microsoft.com/office/drawing/2014/main" val="4188288577"/>
                    </a:ext>
                  </a:extLst>
                </a:gridCol>
              </a:tblGrid>
              <a:tr h="585989">
                <a:tc>
                  <a:txBody>
                    <a:bodyPr/>
                    <a:lstStyle/>
                    <a:p>
                      <a:pPr algn="ctr">
                        <a:lnSpc>
                          <a:spcPct val="107000"/>
                        </a:lnSpc>
                        <a:spcAft>
                          <a:spcPts val="0"/>
                        </a:spcAft>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VD</a:t>
                      </a:r>
                    </a:p>
                  </a:txBody>
                  <a:tcPr marL="68580" marR="68580" marT="0" marB="0"/>
                </a:tc>
                <a:extLst>
                  <a:ext uri="{0D108BD9-81ED-4DB2-BD59-A6C34878D82A}">
                    <a16:rowId xmlns:a16="http://schemas.microsoft.com/office/drawing/2014/main" val="790548205"/>
                  </a:ext>
                </a:extLst>
              </a:tr>
              <a:tr h="4138411">
                <a:tc>
                  <a:txBody>
                    <a:bodyPr/>
                    <a:lstStyle/>
                    <a:p>
                      <a:pPr algn="just">
                        <a:lnSpc>
                          <a:spcPct val="150000"/>
                        </a:lnSpc>
                        <a:spcAft>
                          <a:spcPts val="0"/>
                        </a:spcAft>
                      </a:pPr>
                      <a:r>
                        <a:rPr lang="vi-VN" sz="3200" dirty="0">
                          <a:effectLst/>
                          <a:latin typeface="Times New Roman" panose="02020603050405020304" pitchFamily="18" charset="0"/>
                          <a:cs typeface="Times New Roman" panose="02020603050405020304" pitchFamily="18" charset="0"/>
                        </a:rPr>
                        <a:t>Cái chết bất tử</a:t>
                      </a:r>
                      <a:endParaRPr lang="en-US" sz="3200" dirty="0">
                        <a:effectLst/>
                        <a:latin typeface="Times New Roman" panose="02020603050405020304" pitchFamily="18" charset="0"/>
                        <a:cs typeface="Times New Roman" panose="02020603050405020304" pitchFamily="18" charset="0"/>
                      </a:endParaRPr>
                    </a:p>
                    <a:p>
                      <a:pPr algn="just">
                        <a:lnSpc>
                          <a:spcPct val="150000"/>
                        </a:lnSpc>
                        <a:spcAft>
                          <a:spcPts val="0"/>
                        </a:spcAft>
                      </a:pPr>
                      <a:r>
                        <a:rPr lang="vi-VN" sz="3200" dirty="0">
                          <a:effectLst/>
                          <a:latin typeface="Times New Roman" panose="02020603050405020304" pitchFamily="18" charset="0"/>
                          <a:cs typeface="Times New Roman" panose="02020603050405020304" pitchFamily="18" charset="0"/>
                        </a:rPr>
                        <a:t>Sự cay đắng ngọt ngào</a:t>
                      </a:r>
                      <a:endParaRPr lang="en-US" sz="3200" dirty="0">
                        <a:effectLst/>
                        <a:latin typeface="Times New Roman" panose="02020603050405020304" pitchFamily="18" charset="0"/>
                        <a:cs typeface="Times New Roman" panose="02020603050405020304" pitchFamily="18" charset="0"/>
                      </a:endParaRPr>
                    </a:p>
                    <a:p>
                      <a:pPr algn="just">
                        <a:lnSpc>
                          <a:spcPct val="150000"/>
                        </a:lnSpc>
                        <a:spcAft>
                          <a:spcPts val="0"/>
                        </a:spcAft>
                      </a:pPr>
                      <a:r>
                        <a:rPr lang="vi-VN" sz="3200" dirty="0">
                          <a:effectLst/>
                          <a:latin typeface="Times New Roman" panose="02020603050405020304" pitchFamily="18" charset="0"/>
                          <a:cs typeface="Times New Roman" panose="02020603050405020304" pitchFamily="18" charset="0"/>
                        </a:rPr>
                        <a:t>Niềm vinh quang cay đắng</a:t>
                      </a:r>
                      <a:endParaRPr lang="en-US" sz="3200" dirty="0">
                        <a:effectLst/>
                        <a:latin typeface="Times New Roman" panose="02020603050405020304" pitchFamily="18" charset="0"/>
                        <a:cs typeface="Times New Roman" panose="02020603050405020304" pitchFamily="18" charset="0"/>
                      </a:endParaRPr>
                    </a:p>
                    <a:p>
                      <a:pPr algn="just">
                        <a:lnSpc>
                          <a:spcPct val="150000"/>
                        </a:lnSpc>
                        <a:spcAft>
                          <a:spcPts val="0"/>
                        </a:spcAft>
                      </a:pPr>
                      <a:r>
                        <a:rPr lang="vi-VN" sz="3200" dirty="0">
                          <a:effectLst/>
                          <a:latin typeface="Times New Roman" panose="02020603050405020304" pitchFamily="18" charset="0"/>
                          <a:cs typeface="Times New Roman" panose="02020603050405020304" pitchFamily="18" charset="0"/>
                        </a:rPr>
                        <a:t>Sự im lặng hùng hồn</a:t>
                      </a:r>
                    </a:p>
                    <a:p>
                      <a:pPr algn="just">
                        <a:lnSpc>
                          <a:spcPct val="107000"/>
                        </a:lnSpc>
                        <a:spcAft>
                          <a:spcPts val="0"/>
                        </a:spcAft>
                      </a:pPr>
                      <a:r>
                        <a:rPr lang="vi-VN" sz="32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81290271"/>
                  </a:ext>
                </a:extLst>
              </a:tr>
            </a:tbl>
          </a:graphicData>
        </a:graphic>
      </p:graphicFrame>
    </p:spTree>
    <p:extLst>
      <p:ext uri="{BB962C8B-B14F-4D97-AF65-F5344CB8AC3E}">
        <p14:creationId xmlns:p14="http://schemas.microsoft.com/office/powerpoint/2010/main" val="2152268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B4A6A1"/>
        </a:solidFill>
        <a:effectLst/>
      </p:bgPr>
    </p:bg>
    <p:spTree>
      <p:nvGrpSpPr>
        <p:cNvPr id="1" name=""/>
        <p:cNvGrpSpPr/>
        <p:nvPr/>
      </p:nvGrpSpPr>
      <p:grpSpPr>
        <a:xfrm>
          <a:off x="0" y="0"/>
          <a:ext cx="0" cy="0"/>
          <a:chOff x="0" y="0"/>
          <a:chExt cx="0" cy="0"/>
        </a:xfrm>
      </p:grpSpPr>
      <p:grpSp>
        <p:nvGrpSpPr>
          <p:cNvPr id="3074" name="Group 2"/>
          <p:cNvGrpSpPr>
            <a:grpSpLocks/>
          </p:cNvGrpSpPr>
          <p:nvPr/>
        </p:nvGrpSpPr>
        <p:grpSpPr bwMode="auto">
          <a:xfrm>
            <a:off x="990600" y="841375"/>
            <a:ext cx="15970250" cy="9445625"/>
            <a:chOff x="0" y="0"/>
            <a:chExt cx="21293982" cy="12593612"/>
          </a:xfrm>
        </p:grpSpPr>
        <p:grpSp>
          <p:nvGrpSpPr>
            <p:cNvPr id="3084" name="Group 3"/>
            <p:cNvGrpSpPr>
              <a:grpSpLocks/>
            </p:cNvGrpSpPr>
            <p:nvPr/>
          </p:nvGrpSpPr>
          <p:grpSpPr bwMode="auto">
            <a:xfrm>
              <a:off x="0" y="0"/>
              <a:ext cx="21293982" cy="12593612"/>
              <a:chOff x="0" y="0"/>
              <a:chExt cx="4206219" cy="2487627"/>
            </a:xfrm>
          </p:grpSpPr>
          <p:sp>
            <p:nvSpPr>
              <p:cNvPr id="3088" name="Freeform 4"/>
              <p:cNvSpPr>
                <a:spLocks/>
              </p:cNvSpPr>
              <p:nvPr/>
            </p:nvSpPr>
            <p:spPr bwMode="auto">
              <a:xfrm>
                <a:off x="0" y="0"/>
                <a:ext cx="4206219" cy="2487627"/>
              </a:xfrm>
              <a:custGeom>
                <a:avLst/>
                <a:gdLst>
                  <a:gd name="T0" fmla="*/ 24723 w 4206219"/>
                  <a:gd name="T1" fmla="*/ 0 h 2487627"/>
                  <a:gd name="T2" fmla="*/ 4181496 w 4206219"/>
                  <a:gd name="T3" fmla="*/ 0 h 2487627"/>
                  <a:gd name="T4" fmla="*/ 4198978 w 4206219"/>
                  <a:gd name="T5" fmla="*/ 7241 h 2487627"/>
                  <a:gd name="T6" fmla="*/ 4206219 w 4206219"/>
                  <a:gd name="T7" fmla="*/ 24723 h 2487627"/>
                  <a:gd name="T8" fmla="*/ 4206219 w 4206219"/>
                  <a:gd name="T9" fmla="*/ 2462904 h 2487627"/>
                  <a:gd name="T10" fmla="*/ 4198978 w 4206219"/>
                  <a:gd name="T11" fmla="*/ 2480386 h 2487627"/>
                  <a:gd name="T12" fmla="*/ 4181496 w 4206219"/>
                  <a:gd name="T13" fmla="*/ 2487627 h 2487627"/>
                  <a:gd name="T14" fmla="*/ 24723 w 4206219"/>
                  <a:gd name="T15" fmla="*/ 2487627 h 2487627"/>
                  <a:gd name="T16" fmla="*/ 7241 w 4206219"/>
                  <a:gd name="T17" fmla="*/ 2480386 h 2487627"/>
                  <a:gd name="T18" fmla="*/ 0 w 4206219"/>
                  <a:gd name="T19" fmla="*/ 2462904 h 2487627"/>
                  <a:gd name="T20" fmla="*/ 0 w 4206219"/>
                  <a:gd name="T21" fmla="*/ 24723 h 2487627"/>
                  <a:gd name="T22" fmla="*/ 7241 w 4206219"/>
                  <a:gd name="T23" fmla="*/ 7241 h 2487627"/>
                  <a:gd name="T24" fmla="*/ 24723 w 4206219"/>
                  <a:gd name="T25" fmla="*/ 0 h 24876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06219" h="2487627">
                    <a:moveTo>
                      <a:pt x="24723" y="0"/>
                    </a:moveTo>
                    <a:lnTo>
                      <a:pt x="4181496" y="0"/>
                    </a:lnTo>
                    <a:cubicBezTo>
                      <a:pt x="4188053" y="0"/>
                      <a:pt x="4194341" y="2605"/>
                      <a:pt x="4198978" y="7241"/>
                    </a:cubicBezTo>
                    <a:cubicBezTo>
                      <a:pt x="4203614" y="11878"/>
                      <a:pt x="4206219" y="18166"/>
                      <a:pt x="4206219" y="24723"/>
                    </a:cubicBezTo>
                    <a:lnTo>
                      <a:pt x="4206219" y="2462904"/>
                    </a:lnTo>
                    <a:cubicBezTo>
                      <a:pt x="4206219" y="2469461"/>
                      <a:pt x="4203614" y="2475749"/>
                      <a:pt x="4198978" y="2480386"/>
                    </a:cubicBezTo>
                    <a:cubicBezTo>
                      <a:pt x="4194341" y="2485022"/>
                      <a:pt x="4188053" y="2487627"/>
                      <a:pt x="4181496" y="2487627"/>
                    </a:cubicBezTo>
                    <a:lnTo>
                      <a:pt x="24723" y="2487627"/>
                    </a:lnTo>
                    <a:cubicBezTo>
                      <a:pt x="18166" y="2487627"/>
                      <a:pt x="11878" y="2485022"/>
                      <a:pt x="7241" y="2480386"/>
                    </a:cubicBezTo>
                    <a:cubicBezTo>
                      <a:pt x="2605" y="2475749"/>
                      <a:pt x="0" y="2469461"/>
                      <a:pt x="0" y="2462904"/>
                    </a:cubicBezTo>
                    <a:lnTo>
                      <a:pt x="0" y="24723"/>
                    </a:lnTo>
                    <a:cubicBezTo>
                      <a:pt x="0" y="18166"/>
                      <a:pt x="2605" y="11878"/>
                      <a:pt x="7241" y="7241"/>
                    </a:cubicBezTo>
                    <a:cubicBezTo>
                      <a:pt x="11878" y="2605"/>
                      <a:pt x="18166" y="0"/>
                      <a:pt x="24723" y="0"/>
                    </a:cubicBezTo>
                    <a:close/>
                  </a:path>
                </a:pathLst>
              </a:custGeom>
              <a:solidFill>
                <a:srgbClr val="5D381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089" name="TextBox 5"/>
              <p:cNvSpPr txBox="1">
                <a:spLocks noChangeArrowheads="1"/>
              </p:cNvSpPr>
              <p:nvPr/>
            </p:nvSpPr>
            <p:spPr bwMode="auto">
              <a:xfrm>
                <a:off x="0" y="-47625"/>
                <a:ext cx="812800" cy="86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0800" tIns="50800" rIns="50800" bIns="5080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lnSpc>
                    <a:spcPts val="2663"/>
                  </a:lnSpc>
                </a:pPr>
                <a:endParaRPr lang="en-US" altLang="en-US"/>
              </a:p>
            </p:txBody>
          </p:sp>
        </p:grpSp>
        <p:grpSp>
          <p:nvGrpSpPr>
            <p:cNvPr id="3085" name="Group 6"/>
            <p:cNvGrpSpPr>
              <a:grpSpLocks/>
            </p:cNvGrpSpPr>
            <p:nvPr/>
          </p:nvGrpSpPr>
          <p:grpSpPr bwMode="auto">
            <a:xfrm>
              <a:off x="623458" y="649950"/>
              <a:ext cx="20047066" cy="11158691"/>
              <a:chOff x="0" y="0"/>
              <a:chExt cx="3959914" cy="2204186"/>
            </a:xfrm>
          </p:grpSpPr>
          <p:sp>
            <p:nvSpPr>
              <p:cNvPr id="3086" name="Freeform 7"/>
              <p:cNvSpPr>
                <a:spLocks/>
              </p:cNvSpPr>
              <p:nvPr/>
            </p:nvSpPr>
            <p:spPr bwMode="auto">
              <a:xfrm>
                <a:off x="0" y="0"/>
                <a:ext cx="3959914" cy="2204186"/>
              </a:xfrm>
              <a:custGeom>
                <a:avLst/>
                <a:gdLst>
                  <a:gd name="T0" fmla="*/ 26261 w 3959914"/>
                  <a:gd name="T1" fmla="*/ 0 h 2204186"/>
                  <a:gd name="T2" fmla="*/ 3933653 w 3959914"/>
                  <a:gd name="T3" fmla="*/ 0 h 2204186"/>
                  <a:gd name="T4" fmla="*/ 3959914 w 3959914"/>
                  <a:gd name="T5" fmla="*/ 26261 h 2204186"/>
                  <a:gd name="T6" fmla="*/ 3959914 w 3959914"/>
                  <a:gd name="T7" fmla="*/ 2177925 h 2204186"/>
                  <a:gd name="T8" fmla="*/ 3952223 w 3959914"/>
                  <a:gd name="T9" fmla="*/ 2196494 h 2204186"/>
                  <a:gd name="T10" fmla="*/ 3933653 w 3959914"/>
                  <a:gd name="T11" fmla="*/ 2204186 h 2204186"/>
                  <a:gd name="T12" fmla="*/ 26261 w 3959914"/>
                  <a:gd name="T13" fmla="*/ 2204186 h 2204186"/>
                  <a:gd name="T14" fmla="*/ 7692 w 3959914"/>
                  <a:gd name="T15" fmla="*/ 2196494 h 2204186"/>
                  <a:gd name="T16" fmla="*/ 0 w 3959914"/>
                  <a:gd name="T17" fmla="*/ 2177925 h 2204186"/>
                  <a:gd name="T18" fmla="*/ 0 w 3959914"/>
                  <a:gd name="T19" fmla="*/ 26261 h 2204186"/>
                  <a:gd name="T20" fmla="*/ 7692 w 3959914"/>
                  <a:gd name="T21" fmla="*/ 7692 h 2204186"/>
                  <a:gd name="T22" fmla="*/ 26261 w 3959914"/>
                  <a:gd name="T23" fmla="*/ 0 h 2204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959914" h="2204186">
                    <a:moveTo>
                      <a:pt x="26261" y="0"/>
                    </a:moveTo>
                    <a:lnTo>
                      <a:pt x="3933653" y="0"/>
                    </a:lnTo>
                    <a:cubicBezTo>
                      <a:pt x="3948157" y="0"/>
                      <a:pt x="3959914" y="11757"/>
                      <a:pt x="3959914" y="26261"/>
                    </a:cubicBezTo>
                    <a:lnTo>
                      <a:pt x="3959914" y="2177925"/>
                    </a:lnTo>
                    <a:cubicBezTo>
                      <a:pt x="3959914" y="2184890"/>
                      <a:pt x="3957147" y="2191569"/>
                      <a:pt x="3952223" y="2196494"/>
                    </a:cubicBezTo>
                    <a:cubicBezTo>
                      <a:pt x="3947298" y="2201419"/>
                      <a:pt x="3940618" y="2204186"/>
                      <a:pt x="3933653" y="2204186"/>
                    </a:cubicBezTo>
                    <a:lnTo>
                      <a:pt x="26261" y="2204186"/>
                    </a:lnTo>
                    <a:cubicBezTo>
                      <a:pt x="19296" y="2204186"/>
                      <a:pt x="12616" y="2201419"/>
                      <a:pt x="7692" y="2196494"/>
                    </a:cubicBezTo>
                    <a:cubicBezTo>
                      <a:pt x="2767" y="2191569"/>
                      <a:pt x="0" y="2184890"/>
                      <a:pt x="0" y="2177925"/>
                    </a:cubicBezTo>
                    <a:lnTo>
                      <a:pt x="0" y="26261"/>
                    </a:lnTo>
                    <a:cubicBezTo>
                      <a:pt x="0" y="19296"/>
                      <a:pt x="2767" y="12616"/>
                      <a:pt x="7692" y="7692"/>
                    </a:cubicBezTo>
                    <a:cubicBezTo>
                      <a:pt x="12616" y="2767"/>
                      <a:pt x="19296" y="0"/>
                      <a:pt x="26261" y="0"/>
                    </a:cubicBezTo>
                    <a:close/>
                  </a:path>
                </a:pathLst>
              </a:custGeom>
              <a:solidFill>
                <a:srgbClr val="FFF1D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087" name="TextBox 8"/>
              <p:cNvSpPr txBox="1">
                <a:spLocks noChangeArrowheads="1"/>
              </p:cNvSpPr>
              <p:nvPr/>
            </p:nvSpPr>
            <p:spPr bwMode="auto">
              <a:xfrm>
                <a:off x="0" y="-47625"/>
                <a:ext cx="812800" cy="86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0800" tIns="50800" rIns="50800" bIns="5080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lnSpc>
                    <a:spcPts val="2663"/>
                  </a:lnSpc>
                </a:pPr>
                <a:endParaRPr lang="en-US" altLang="en-US"/>
              </a:p>
            </p:txBody>
          </p:sp>
        </p:grpSp>
      </p:grpSp>
      <p:sp>
        <p:nvSpPr>
          <p:cNvPr id="3077" name="Freeform 13"/>
          <p:cNvSpPr>
            <a:spLocks/>
          </p:cNvSpPr>
          <p:nvPr/>
        </p:nvSpPr>
        <p:spPr bwMode="auto">
          <a:xfrm>
            <a:off x="15486063" y="6989763"/>
            <a:ext cx="738187" cy="1062037"/>
          </a:xfrm>
          <a:custGeom>
            <a:avLst/>
            <a:gdLst>
              <a:gd name="T0" fmla="*/ 0 w 737119"/>
              <a:gd name="T1" fmla="*/ 0 h 1061297"/>
              <a:gd name="T2" fmla="*/ 737120 w 737119"/>
              <a:gd name="T3" fmla="*/ 0 h 1061297"/>
              <a:gd name="T4" fmla="*/ 737120 w 737119"/>
              <a:gd name="T5" fmla="*/ 1061297 h 1061297"/>
              <a:gd name="T6" fmla="*/ 0 w 737119"/>
              <a:gd name="T7" fmla="*/ 1061297 h 1061297"/>
              <a:gd name="T8" fmla="*/ 0 w 737119"/>
              <a:gd name="T9" fmla="*/ 0 h 1061297"/>
            </a:gdLst>
            <a:ahLst/>
            <a:cxnLst>
              <a:cxn ang="0">
                <a:pos x="T0" y="T1"/>
              </a:cxn>
              <a:cxn ang="0">
                <a:pos x="T2" y="T3"/>
              </a:cxn>
              <a:cxn ang="0">
                <a:pos x="T4" y="T5"/>
              </a:cxn>
              <a:cxn ang="0">
                <a:pos x="T6" y="T7"/>
              </a:cxn>
              <a:cxn ang="0">
                <a:pos x="T8" y="T9"/>
              </a:cxn>
            </a:cxnLst>
            <a:rect l="0" t="0" r="r" b="b"/>
            <a:pathLst>
              <a:path w="737119" h="1061297">
                <a:moveTo>
                  <a:pt x="0" y="0"/>
                </a:moveTo>
                <a:lnTo>
                  <a:pt x="737120" y="0"/>
                </a:lnTo>
                <a:lnTo>
                  <a:pt x="737120" y="1061297"/>
                </a:lnTo>
                <a:lnTo>
                  <a:pt x="0" y="1061297"/>
                </a:lnTo>
                <a:lnTo>
                  <a:pt x="0" y="0"/>
                </a:lnTo>
                <a:close/>
              </a:path>
            </a:pathLst>
          </a:custGeom>
          <a:blipFill dpi="0" rotWithShape="1">
            <a:blip r:embed="rId2"/>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079" name="Freeform 15"/>
          <p:cNvSpPr>
            <a:spLocks/>
          </p:cNvSpPr>
          <p:nvPr/>
        </p:nvSpPr>
        <p:spPr bwMode="auto">
          <a:xfrm>
            <a:off x="1600200" y="1044117"/>
            <a:ext cx="585788" cy="841375"/>
          </a:xfrm>
          <a:custGeom>
            <a:avLst/>
            <a:gdLst>
              <a:gd name="T0" fmla="*/ 0 w 584719"/>
              <a:gd name="T1" fmla="*/ 0 h 841873"/>
              <a:gd name="T2" fmla="*/ 584719 w 584719"/>
              <a:gd name="T3" fmla="*/ 0 h 841873"/>
              <a:gd name="T4" fmla="*/ 584719 w 584719"/>
              <a:gd name="T5" fmla="*/ 841874 h 841873"/>
              <a:gd name="T6" fmla="*/ 0 w 584719"/>
              <a:gd name="T7" fmla="*/ 841874 h 841873"/>
              <a:gd name="T8" fmla="*/ 0 w 584719"/>
              <a:gd name="T9" fmla="*/ 0 h 841873"/>
            </a:gdLst>
            <a:ahLst/>
            <a:cxnLst>
              <a:cxn ang="0">
                <a:pos x="T0" y="T1"/>
              </a:cxn>
              <a:cxn ang="0">
                <a:pos x="T2" y="T3"/>
              </a:cxn>
              <a:cxn ang="0">
                <a:pos x="T4" y="T5"/>
              </a:cxn>
              <a:cxn ang="0">
                <a:pos x="T6" y="T7"/>
              </a:cxn>
              <a:cxn ang="0">
                <a:pos x="T8" y="T9"/>
              </a:cxn>
            </a:cxnLst>
            <a:rect l="0" t="0" r="r" b="b"/>
            <a:pathLst>
              <a:path w="584719" h="841873">
                <a:moveTo>
                  <a:pt x="0" y="0"/>
                </a:moveTo>
                <a:lnTo>
                  <a:pt x="584719" y="0"/>
                </a:lnTo>
                <a:lnTo>
                  <a:pt x="584719" y="841874"/>
                </a:lnTo>
                <a:lnTo>
                  <a:pt x="0" y="841874"/>
                </a:lnTo>
                <a:lnTo>
                  <a:pt x="0" y="0"/>
                </a:lnTo>
                <a:close/>
              </a:path>
            </a:pathLst>
          </a:custGeom>
          <a:blipFill dpi="0" rotWithShape="1">
            <a:blip r:embed="rId2"/>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081" name="Freeform 17"/>
          <p:cNvSpPr>
            <a:spLocks/>
          </p:cNvSpPr>
          <p:nvPr/>
        </p:nvSpPr>
        <p:spPr bwMode="auto">
          <a:xfrm>
            <a:off x="-177800" y="6059488"/>
            <a:ext cx="2589213" cy="4227512"/>
          </a:xfrm>
          <a:custGeom>
            <a:avLst/>
            <a:gdLst>
              <a:gd name="T0" fmla="*/ 0 w 2590425"/>
              <a:gd name="T1" fmla="*/ 0 h 4227697"/>
              <a:gd name="T2" fmla="*/ 2590425 w 2590425"/>
              <a:gd name="T3" fmla="*/ 0 h 4227697"/>
              <a:gd name="T4" fmla="*/ 2590425 w 2590425"/>
              <a:gd name="T5" fmla="*/ 4227697 h 4227697"/>
              <a:gd name="T6" fmla="*/ 0 w 2590425"/>
              <a:gd name="T7" fmla="*/ 4227697 h 4227697"/>
              <a:gd name="T8" fmla="*/ 0 w 2590425"/>
              <a:gd name="T9" fmla="*/ 0 h 4227697"/>
            </a:gdLst>
            <a:ahLst/>
            <a:cxnLst>
              <a:cxn ang="0">
                <a:pos x="T0" y="T1"/>
              </a:cxn>
              <a:cxn ang="0">
                <a:pos x="T2" y="T3"/>
              </a:cxn>
              <a:cxn ang="0">
                <a:pos x="T4" y="T5"/>
              </a:cxn>
              <a:cxn ang="0">
                <a:pos x="T6" y="T7"/>
              </a:cxn>
              <a:cxn ang="0">
                <a:pos x="T8" y="T9"/>
              </a:cxn>
            </a:cxnLst>
            <a:rect l="0" t="0" r="r" b="b"/>
            <a:pathLst>
              <a:path w="2590425" h="4227697">
                <a:moveTo>
                  <a:pt x="0" y="0"/>
                </a:moveTo>
                <a:lnTo>
                  <a:pt x="2590425" y="0"/>
                </a:lnTo>
                <a:lnTo>
                  <a:pt x="2590425" y="4227697"/>
                </a:lnTo>
                <a:lnTo>
                  <a:pt x="0" y="4227697"/>
                </a:lnTo>
                <a:lnTo>
                  <a:pt x="0" y="0"/>
                </a:lnTo>
                <a:close/>
              </a:path>
            </a:pathLst>
          </a:custGeom>
          <a:blipFill dpi="0" rotWithShape="1">
            <a:blip r:embed="rId3"/>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 name="Rectangle 1"/>
          <p:cNvSpPr/>
          <p:nvPr/>
        </p:nvSpPr>
        <p:spPr>
          <a:xfrm>
            <a:off x="3505200" y="1464804"/>
            <a:ext cx="10553700" cy="1237903"/>
          </a:xfrm>
          <a:prstGeom prst="rect">
            <a:avLst/>
          </a:prstGeom>
        </p:spPr>
        <p:txBody>
          <a:bodyPr wrap="square">
            <a:spAutoFit/>
          </a:bodyPr>
          <a:lstStyle/>
          <a:p>
            <a:pPr algn="ctr">
              <a:lnSpc>
                <a:spcPct val="107000"/>
              </a:lnSpc>
              <a:spcAft>
                <a:spcPts val="0"/>
              </a:spcAft>
            </a:pPr>
            <a:r>
              <a:rPr lang="en-US" sz="3600" b="1" dirty="0">
                <a:latin typeface="Times New Roman" panose="02020603050405020304" pitchFamily="18" charset="0"/>
                <a:ea typeface="Calibri" panose="020F0502020204030204" pitchFamily="34" charset="0"/>
                <a:cs typeface="Times New Roman" panose="02020603050405020304" pitchFamily="18" charset="0"/>
              </a:rPr>
              <a:t>HOẠT ĐỘNG 2: HÌNH THÀNH KIẾN THỨC</a:t>
            </a:r>
            <a:endParaRPr lang="en-US" sz="36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tabLst>
                <a:tab pos="180340" algn="l"/>
                <a:tab pos="295275" algn="l"/>
              </a:tabLst>
            </a:pPr>
            <a:endParaRPr lang="en-US" sz="36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AB1F1A32-D25E-75BA-54BF-4F4475CCBC71}"/>
              </a:ext>
            </a:extLst>
          </p:cNvPr>
          <p:cNvSpPr txBox="1"/>
          <p:nvPr/>
        </p:nvSpPr>
        <p:spPr>
          <a:xfrm>
            <a:off x="3124200" y="4102793"/>
            <a:ext cx="11429999" cy="2136419"/>
          </a:xfrm>
          <a:prstGeom prst="rect">
            <a:avLst/>
          </a:prstGeom>
          <a:solidFill>
            <a:schemeClr val="bg1"/>
          </a:solidFill>
        </p:spPr>
        <p:txBody>
          <a:bodyPr wrap="square">
            <a:spAutoFit/>
          </a:bodyPr>
          <a:lstStyle/>
          <a:p>
            <a:pPr algn="ctr">
              <a:lnSpc>
                <a:spcPct val="200000"/>
              </a:lnSpc>
              <a:spcAft>
                <a:spcPts val="0"/>
              </a:spcAft>
            </a:pPr>
            <a:r>
              <a:rPr lang="en-US" sz="3600" dirty="0" err="1">
                <a:effectLst/>
                <a:latin typeface="Arial" panose="020B0604020202020204" pitchFamily="34" charset="0"/>
                <a:cs typeface="Arial" panose="020B0604020202020204" pitchFamily="34" charset="0"/>
              </a:rPr>
              <a:t>Nêu</a:t>
            </a:r>
            <a:r>
              <a:rPr lang="vi-VN" sz="3600" dirty="0">
                <a:effectLst/>
                <a:latin typeface="Arial" panose="020B0604020202020204" pitchFamily="34" charset="0"/>
                <a:cs typeface="Arial" panose="020B0604020202020204" pitchFamily="34" charset="0"/>
              </a:rPr>
              <a:t> khái niệm biện pháp từ nghịch ngữ và những cách sáng tạo nghịch ngữ thường gặp</a:t>
            </a:r>
            <a:r>
              <a:rPr lang="en-US" sz="3600" dirty="0">
                <a:effectLst/>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722714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B4A6A1"/>
        </a:solidFill>
        <a:effectLst/>
      </p:bgPr>
    </p:bg>
    <p:spTree>
      <p:nvGrpSpPr>
        <p:cNvPr id="1" name=""/>
        <p:cNvGrpSpPr/>
        <p:nvPr/>
      </p:nvGrpSpPr>
      <p:grpSpPr>
        <a:xfrm>
          <a:off x="0" y="0"/>
          <a:ext cx="0" cy="0"/>
          <a:chOff x="0" y="0"/>
          <a:chExt cx="0" cy="0"/>
        </a:xfrm>
      </p:grpSpPr>
      <p:grpSp>
        <p:nvGrpSpPr>
          <p:cNvPr id="3074" name="Group 2"/>
          <p:cNvGrpSpPr>
            <a:grpSpLocks/>
          </p:cNvGrpSpPr>
          <p:nvPr/>
        </p:nvGrpSpPr>
        <p:grpSpPr bwMode="auto">
          <a:xfrm>
            <a:off x="979164" y="419100"/>
            <a:ext cx="15970250" cy="9445625"/>
            <a:chOff x="0" y="0"/>
            <a:chExt cx="21293982" cy="12593612"/>
          </a:xfrm>
        </p:grpSpPr>
        <p:grpSp>
          <p:nvGrpSpPr>
            <p:cNvPr id="3084" name="Group 3"/>
            <p:cNvGrpSpPr>
              <a:grpSpLocks/>
            </p:cNvGrpSpPr>
            <p:nvPr/>
          </p:nvGrpSpPr>
          <p:grpSpPr bwMode="auto">
            <a:xfrm>
              <a:off x="0" y="0"/>
              <a:ext cx="21293982" cy="12593612"/>
              <a:chOff x="0" y="0"/>
              <a:chExt cx="4206219" cy="2487627"/>
            </a:xfrm>
          </p:grpSpPr>
          <p:sp>
            <p:nvSpPr>
              <p:cNvPr id="3088" name="Freeform 4"/>
              <p:cNvSpPr>
                <a:spLocks/>
              </p:cNvSpPr>
              <p:nvPr/>
            </p:nvSpPr>
            <p:spPr bwMode="auto">
              <a:xfrm>
                <a:off x="0" y="0"/>
                <a:ext cx="4206219" cy="2487627"/>
              </a:xfrm>
              <a:custGeom>
                <a:avLst/>
                <a:gdLst>
                  <a:gd name="T0" fmla="*/ 24723 w 4206219"/>
                  <a:gd name="T1" fmla="*/ 0 h 2487627"/>
                  <a:gd name="T2" fmla="*/ 4181496 w 4206219"/>
                  <a:gd name="T3" fmla="*/ 0 h 2487627"/>
                  <a:gd name="T4" fmla="*/ 4198978 w 4206219"/>
                  <a:gd name="T5" fmla="*/ 7241 h 2487627"/>
                  <a:gd name="T6" fmla="*/ 4206219 w 4206219"/>
                  <a:gd name="T7" fmla="*/ 24723 h 2487627"/>
                  <a:gd name="T8" fmla="*/ 4206219 w 4206219"/>
                  <a:gd name="T9" fmla="*/ 2462904 h 2487627"/>
                  <a:gd name="T10" fmla="*/ 4198978 w 4206219"/>
                  <a:gd name="T11" fmla="*/ 2480386 h 2487627"/>
                  <a:gd name="T12" fmla="*/ 4181496 w 4206219"/>
                  <a:gd name="T13" fmla="*/ 2487627 h 2487627"/>
                  <a:gd name="T14" fmla="*/ 24723 w 4206219"/>
                  <a:gd name="T15" fmla="*/ 2487627 h 2487627"/>
                  <a:gd name="T16" fmla="*/ 7241 w 4206219"/>
                  <a:gd name="T17" fmla="*/ 2480386 h 2487627"/>
                  <a:gd name="T18" fmla="*/ 0 w 4206219"/>
                  <a:gd name="T19" fmla="*/ 2462904 h 2487627"/>
                  <a:gd name="T20" fmla="*/ 0 w 4206219"/>
                  <a:gd name="T21" fmla="*/ 24723 h 2487627"/>
                  <a:gd name="T22" fmla="*/ 7241 w 4206219"/>
                  <a:gd name="T23" fmla="*/ 7241 h 2487627"/>
                  <a:gd name="T24" fmla="*/ 24723 w 4206219"/>
                  <a:gd name="T25" fmla="*/ 0 h 24876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06219" h="2487627">
                    <a:moveTo>
                      <a:pt x="24723" y="0"/>
                    </a:moveTo>
                    <a:lnTo>
                      <a:pt x="4181496" y="0"/>
                    </a:lnTo>
                    <a:cubicBezTo>
                      <a:pt x="4188053" y="0"/>
                      <a:pt x="4194341" y="2605"/>
                      <a:pt x="4198978" y="7241"/>
                    </a:cubicBezTo>
                    <a:cubicBezTo>
                      <a:pt x="4203614" y="11878"/>
                      <a:pt x="4206219" y="18166"/>
                      <a:pt x="4206219" y="24723"/>
                    </a:cubicBezTo>
                    <a:lnTo>
                      <a:pt x="4206219" y="2462904"/>
                    </a:lnTo>
                    <a:cubicBezTo>
                      <a:pt x="4206219" y="2469461"/>
                      <a:pt x="4203614" y="2475749"/>
                      <a:pt x="4198978" y="2480386"/>
                    </a:cubicBezTo>
                    <a:cubicBezTo>
                      <a:pt x="4194341" y="2485022"/>
                      <a:pt x="4188053" y="2487627"/>
                      <a:pt x="4181496" y="2487627"/>
                    </a:cubicBezTo>
                    <a:lnTo>
                      <a:pt x="24723" y="2487627"/>
                    </a:lnTo>
                    <a:cubicBezTo>
                      <a:pt x="18166" y="2487627"/>
                      <a:pt x="11878" y="2485022"/>
                      <a:pt x="7241" y="2480386"/>
                    </a:cubicBezTo>
                    <a:cubicBezTo>
                      <a:pt x="2605" y="2475749"/>
                      <a:pt x="0" y="2469461"/>
                      <a:pt x="0" y="2462904"/>
                    </a:cubicBezTo>
                    <a:lnTo>
                      <a:pt x="0" y="24723"/>
                    </a:lnTo>
                    <a:cubicBezTo>
                      <a:pt x="0" y="18166"/>
                      <a:pt x="2605" y="11878"/>
                      <a:pt x="7241" y="7241"/>
                    </a:cubicBezTo>
                    <a:cubicBezTo>
                      <a:pt x="11878" y="2605"/>
                      <a:pt x="18166" y="0"/>
                      <a:pt x="24723" y="0"/>
                    </a:cubicBezTo>
                    <a:close/>
                  </a:path>
                </a:pathLst>
              </a:custGeom>
              <a:solidFill>
                <a:srgbClr val="5D381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089" name="TextBox 5"/>
              <p:cNvSpPr txBox="1">
                <a:spLocks noChangeArrowheads="1"/>
              </p:cNvSpPr>
              <p:nvPr/>
            </p:nvSpPr>
            <p:spPr bwMode="auto">
              <a:xfrm>
                <a:off x="0" y="-47625"/>
                <a:ext cx="812800" cy="86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0800" tIns="50800" rIns="50800" bIns="5080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lnSpc>
                    <a:spcPts val="2663"/>
                  </a:lnSpc>
                </a:pPr>
                <a:endParaRPr lang="en-US" altLang="en-US"/>
              </a:p>
            </p:txBody>
          </p:sp>
        </p:grpSp>
        <p:grpSp>
          <p:nvGrpSpPr>
            <p:cNvPr id="3085" name="Group 6"/>
            <p:cNvGrpSpPr>
              <a:grpSpLocks/>
            </p:cNvGrpSpPr>
            <p:nvPr/>
          </p:nvGrpSpPr>
          <p:grpSpPr bwMode="auto">
            <a:xfrm>
              <a:off x="623458" y="649950"/>
              <a:ext cx="20047066" cy="11158691"/>
              <a:chOff x="0" y="0"/>
              <a:chExt cx="3959914" cy="2204186"/>
            </a:xfrm>
          </p:grpSpPr>
          <p:sp>
            <p:nvSpPr>
              <p:cNvPr id="3086" name="Freeform 7"/>
              <p:cNvSpPr>
                <a:spLocks/>
              </p:cNvSpPr>
              <p:nvPr/>
            </p:nvSpPr>
            <p:spPr bwMode="auto">
              <a:xfrm>
                <a:off x="0" y="0"/>
                <a:ext cx="3959914" cy="2204186"/>
              </a:xfrm>
              <a:custGeom>
                <a:avLst/>
                <a:gdLst>
                  <a:gd name="T0" fmla="*/ 26261 w 3959914"/>
                  <a:gd name="T1" fmla="*/ 0 h 2204186"/>
                  <a:gd name="T2" fmla="*/ 3933653 w 3959914"/>
                  <a:gd name="T3" fmla="*/ 0 h 2204186"/>
                  <a:gd name="T4" fmla="*/ 3959914 w 3959914"/>
                  <a:gd name="T5" fmla="*/ 26261 h 2204186"/>
                  <a:gd name="T6" fmla="*/ 3959914 w 3959914"/>
                  <a:gd name="T7" fmla="*/ 2177925 h 2204186"/>
                  <a:gd name="T8" fmla="*/ 3952223 w 3959914"/>
                  <a:gd name="T9" fmla="*/ 2196494 h 2204186"/>
                  <a:gd name="T10" fmla="*/ 3933653 w 3959914"/>
                  <a:gd name="T11" fmla="*/ 2204186 h 2204186"/>
                  <a:gd name="T12" fmla="*/ 26261 w 3959914"/>
                  <a:gd name="T13" fmla="*/ 2204186 h 2204186"/>
                  <a:gd name="T14" fmla="*/ 7692 w 3959914"/>
                  <a:gd name="T15" fmla="*/ 2196494 h 2204186"/>
                  <a:gd name="T16" fmla="*/ 0 w 3959914"/>
                  <a:gd name="T17" fmla="*/ 2177925 h 2204186"/>
                  <a:gd name="T18" fmla="*/ 0 w 3959914"/>
                  <a:gd name="T19" fmla="*/ 26261 h 2204186"/>
                  <a:gd name="T20" fmla="*/ 7692 w 3959914"/>
                  <a:gd name="T21" fmla="*/ 7692 h 2204186"/>
                  <a:gd name="T22" fmla="*/ 26261 w 3959914"/>
                  <a:gd name="T23" fmla="*/ 0 h 2204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959914" h="2204186">
                    <a:moveTo>
                      <a:pt x="26261" y="0"/>
                    </a:moveTo>
                    <a:lnTo>
                      <a:pt x="3933653" y="0"/>
                    </a:lnTo>
                    <a:cubicBezTo>
                      <a:pt x="3948157" y="0"/>
                      <a:pt x="3959914" y="11757"/>
                      <a:pt x="3959914" y="26261"/>
                    </a:cubicBezTo>
                    <a:lnTo>
                      <a:pt x="3959914" y="2177925"/>
                    </a:lnTo>
                    <a:cubicBezTo>
                      <a:pt x="3959914" y="2184890"/>
                      <a:pt x="3957147" y="2191569"/>
                      <a:pt x="3952223" y="2196494"/>
                    </a:cubicBezTo>
                    <a:cubicBezTo>
                      <a:pt x="3947298" y="2201419"/>
                      <a:pt x="3940618" y="2204186"/>
                      <a:pt x="3933653" y="2204186"/>
                    </a:cubicBezTo>
                    <a:lnTo>
                      <a:pt x="26261" y="2204186"/>
                    </a:lnTo>
                    <a:cubicBezTo>
                      <a:pt x="19296" y="2204186"/>
                      <a:pt x="12616" y="2201419"/>
                      <a:pt x="7692" y="2196494"/>
                    </a:cubicBezTo>
                    <a:cubicBezTo>
                      <a:pt x="2767" y="2191569"/>
                      <a:pt x="0" y="2184890"/>
                      <a:pt x="0" y="2177925"/>
                    </a:cubicBezTo>
                    <a:lnTo>
                      <a:pt x="0" y="26261"/>
                    </a:lnTo>
                    <a:cubicBezTo>
                      <a:pt x="0" y="19296"/>
                      <a:pt x="2767" y="12616"/>
                      <a:pt x="7692" y="7692"/>
                    </a:cubicBezTo>
                    <a:cubicBezTo>
                      <a:pt x="12616" y="2767"/>
                      <a:pt x="19296" y="0"/>
                      <a:pt x="26261" y="0"/>
                    </a:cubicBezTo>
                    <a:close/>
                  </a:path>
                </a:pathLst>
              </a:custGeom>
              <a:solidFill>
                <a:srgbClr val="FFF1D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087" name="TextBox 8"/>
              <p:cNvSpPr txBox="1">
                <a:spLocks noChangeArrowheads="1"/>
              </p:cNvSpPr>
              <p:nvPr/>
            </p:nvSpPr>
            <p:spPr bwMode="auto">
              <a:xfrm>
                <a:off x="0" y="-47625"/>
                <a:ext cx="812800" cy="86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0800" tIns="50800" rIns="50800" bIns="5080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lnSpc>
                    <a:spcPts val="2663"/>
                  </a:lnSpc>
                </a:pPr>
                <a:endParaRPr lang="en-US" altLang="en-US"/>
              </a:p>
            </p:txBody>
          </p:sp>
        </p:grpSp>
      </p:grpSp>
      <p:sp>
        <p:nvSpPr>
          <p:cNvPr id="3077" name="Freeform 13"/>
          <p:cNvSpPr>
            <a:spLocks/>
          </p:cNvSpPr>
          <p:nvPr/>
        </p:nvSpPr>
        <p:spPr bwMode="auto">
          <a:xfrm>
            <a:off x="15486063" y="6989763"/>
            <a:ext cx="738187" cy="1062037"/>
          </a:xfrm>
          <a:custGeom>
            <a:avLst/>
            <a:gdLst>
              <a:gd name="T0" fmla="*/ 0 w 737119"/>
              <a:gd name="T1" fmla="*/ 0 h 1061297"/>
              <a:gd name="T2" fmla="*/ 737120 w 737119"/>
              <a:gd name="T3" fmla="*/ 0 h 1061297"/>
              <a:gd name="T4" fmla="*/ 737120 w 737119"/>
              <a:gd name="T5" fmla="*/ 1061297 h 1061297"/>
              <a:gd name="T6" fmla="*/ 0 w 737119"/>
              <a:gd name="T7" fmla="*/ 1061297 h 1061297"/>
              <a:gd name="T8" fmla="*/ 0 w 737119"/>
              <a:gd name="T9" fmla="*/ 0 h 1061297"/>
            </a:gdLst>
            <a:ahLst/>
            <a:cxnLst>
              <a:cxn ang="0">
                <a:pos x="T0" y="T1"/>
              </a:cxn>
              <a:cxn ang="0">
                <a:pos x="T2" y="T3"/>
              </a:cxn>
              <a:cxn ang="0">
                <a:pos x="T4" y="T5"/>
              </a:cxn>
              <a:cxn ang="0">
                <a:pos x="T6" y="T7"/>
              </a:cxn>
              <a:cxn ang="0">
                <a:pos x="T8" y="T9"/>
              </a:cxn>
            </a:cxnLst>
            <a:rect l="0" t="0" r="r" b="b"/>
            <a:pathLst>
              <a:path w="737119" h="1061297">
                <a:moveTo>
                  <a:pt x="0" y="0"/>
                </a:moveTo>
                <a:lnTo>
                  <a:pt x="737120" y="0"/>
                </a:lnTo>
                <a:lnTo>
                  <a:pt x="737120" y="1061297"/>
                </a:lnTo>
                <a:lnTo>
                  <a:pt x="0" y="1061297"/>
                </a:lnTo>
                <a:lnTo>
                  <a:pt x="0" y="0"/>
                </a:lnTo>
                <a:close/>
              </a:path>
            </a:pathLst>
          </a:custGeom>
          <a:blipFill dpi="0" rotWithShape="1">
            <a:blip r:embed="rId2"/>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079" name="Freeform 15"/>
          <p:cNvSpPr>
            <a:spLocks/>
          </p:cNvSpPr>
          <p:nvPr/>
        </p:nvSpPr>
        <p:spPr bwMode="auto">
          <a:xfrm>
            <a:off x="1600200" y="1044117"/>
            <a:ext cx="585788" cy="841375"/>
          </a:xfrm>
          <a:custGeom>
            <a:avLst/>
            <a:gdLst>
              <a:gd name="T0" fmla="*/ 0 w 584719"/>
              <a:gd name="T1" fmla="*/ 0 h 841873"/>
              <a:gd name="T2" fmla="*/ 584719 w 584719"/>
              <a:gd name="T3" fmla="*/ 0 h 841873"/>
              <a:gd name="T4" fmla="*/ 584719 w 584719"/>
              <a:gd name="T5" fmla="*/ 841874 h 841873"/>
              <a:gd name="T6" fmla="*/ 0 w 584719"/>
              <a:gd name="T7" fmla="*/ 841874 h 841873"/>
              <a:gd name="T8" fmla="*/ 0 w 584719"/>
              <a:gd name="T9" fmla="*/ 0 h 841873"/>
            </a:gdLst>
            <a:ahLst/>
            <a:cxnLst>
              <a:cxn ang="0">
                <a:pos x="T0" y="T1"/>
              </a:cxn>
              <a:cxn ang="0">
                <a:pos x="T2" y="T3"/>
              </a:cxn>
              <a:cxn ang="0">
                <a:pos x="T4" y="T5"/>
              </a:cxn>
              <a:cxn ang="0">
                <a:pos x="T6" y="T7"/>
              </a:cxn>
              <a:cxn ang="0">
                <a:pos x="T8" y="T9"/>
              </a:cxn>
            </a:cxnLst>
            <a:rect l="0" t="0" r="r" b="b"/>
            <a:pathLst>
              <a:path w="584719" h="841873">
                <a:moveTo>
                  <a:pt x="0" y="0"/>
                </a:moveTo>
                <a:lnTo>
                  <a:pt x="584719" y="0"/>
                </a:lnTo>
                <a:lnTo>
                  <a:pt x="584719" y="841874"/>
                </a:lnTo>
                <a:lnTo>
                  <a:pt x="0" y="841874"/>
                </a:lnTo>
                <a:lnTo>
                  <a:pt x="0" y="0"/>
                </a:lnTo>
                <a:close/>
              </a:path>
            </a:pathLst>
          </a:custGeom>
          <a:blipFill dpi="0" rotWithShape="1">
            <a:blip r:embed="rId2"/>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081" name="Freeform 17"/>
          <p:cNvSpPr>
            <a:spLocks/>
          </p:cNvSpPr>
          <p:nvPr/>
        </p:nvSpPr>
        <p:spPr bwMode="auto">
          <a:xfrm>
            <a:off x="-177800" y="6059488"/>
            <a:ext cx="2589213" cy="4227512"/>
          </a:xfrm>
          <a:custGeom>
            <a:avLst/>
            <a:gdLst>
              <a:gd name="T0" fmla="*/ 0 w 2590425"/>
              <a:gd name="T1" fmla="*/ 0 h 4227697"/>
              <a:gd name="T2" fmla="*/ 2590425 w 2590425"/>
              <a:gd name="T3" fmla="*/ 0 h 4227697"/>
              <a:gd name="T4" fmla="*/ 2590425 w 2590425"/>
              <a:gd name="T5" fmla="*/ 4227697 h 4227697"/>
              <a:gd name="T6" fmla="*/ 0 w 2590425"/>
              <a:gd name="T7" fmla="*/ 4227697 h 4227697"/>
              <a:gd name="T8" fmla="*/ 0 w 2590425"/>
              <a:gd name="T9" fmla="*/ 0 h 4227697"/>
            </a:gdLst>
            <a:ahLst/>
            <a:cxnLst>
              <a:cxn ang="0">
                <a:pos x="T0" y="T1"/>
              </a:cxn>
              <a:cxn ang="0">
                <a:pos x="T2" y="T3"/>
              </a:cxn>
              <a:cxn ang="0">
                <a:pos x="T4" y="T5"/>
              </a:cxn>
              <a:cxn ang="0">
                <a:pos x="T6" y="T7"/>
              </a:cxn>
              <a:cxn ang="0">
                <a:pos x="T8" y="T9"/>
              </a:cxn>
            </a:cxnLst>
            <a:rect l="0" t="0" r="r" b="b"/>
            <a:pathLst>
              <a:path w="2590425" h="4227697">
                <a:moveTo>
                  <a:pt x="0" y="0"/>
                </a:moveTo>
                <a:lnTo>
                  <a:pt x="2590425" y="0"/>
                </a:lnTo>
                <a:lnTo>
                  <a:pt x="2590425" y="4227697"/>
                </a:lnTo>
                <a:lnTo>
                  <a:pt x="0" y="4227697"/>
                </a:lnTo>
                <a:lnTo>
                  <a:pt x="0" y="0"/>
                </a:lnTo>
                <a:close/>
              </a:path>
            </a:pathLst>
          </a:custGeom>
          <a:blipFill dpi="0" rotWithShape="1">
            <a:blip r:embed="rId3"/>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5" name="TextBox 4">
            <a:extLst>
              <a:ext uri="{FF2B5EF4-FFF2-40B4-BE49-F238E27FC236}">
                <a16:creationId xmlns:a16="http://schemas.microsoft.com/office/drawing/2014/main" id="{60C61FC2-C3B9-A18D-4C77-6596A496BBDA}"/>
              </a:ext>
            </a:extLst>
          </p:cNvPr>
          <p:cNvSpPr txBox="1"/>
          <p:nvPr/>
        </p:nvSpPr>
        <p:spPr>
          <a:xfrm>
            <a:off x="2743200" y="3326928"/>
            <a:ext cx="12166222" cy="2423484"/>
          </a:xfrm>
          <a:prstGeom prst="rect">
            <a:avLst/>
          </a:prstGeom>
          <a:noFill/>
        </p:spPr>
        <p:txBody>
          <a:bodyPr wrap="square">
            <a:spAutoFit/>
          </a:bodyPr>
          <a:lstStyle/>
          <a:p>
            <a:pPr algn="just">
              <a:lnSpc>
                <a:spcPct val="107000"/>
              </a:lnSpc>
              <a:spcAft>
                <a:spcPts val="0"/>
              </a:spcAft>
            </a:pPr>
            <a:r>
              <a:rPr lang="vi-VN" sz="3600" b="1" dirty="0">
                <a:effectLst/>
                <a:latin typeface="+mn-lt"/>
                <a:cs typeface="Times New Roman" panose="02020603050405020304" pitchFamily="18" charset="0"/>
              </a:rPr>
              <a:t>Nghịch ngữ: </a:t>
            </a:r>
            <a:r>
              <a:rPr lang="vi-VN" sz="3600" dirty="0">
                <a:effectLst/>
                <a:latin typeface="+mn-lt"/>
                <a:cs typeface="Times New Roman" panose="02020603050405020304" pitchFamily="18" charset="0"/>
              </a:rPr>
              <a:t>là những kết hợp từ bất thường như </a:t>
            </a:r>
            <a:r>
              <a:rPr lang="vi-VN" sz="3600" i="1" dirty="0">
                <a:effectLst/>
                <a:latin typeface="+mn-lt"/>
                <a:cs typeface="Times New Roman" panose="02020603050405020304" pitchFamily="18" charset="0"/>
              </a:rPr>
              <a:t>cái chết bất tử, vinh quang cay đắng, kẻ sát nhân lương thiện</a:t>
            </a:r>
            <a:r>
              <a:rPr lang="vi-VN" sz="3600" dirty="0">
                <a:effectLst/>
                <a:latin typeface="+mn-lt"/>
                <a:cs typeface="Times New Roman" panose="02020603050405020304" pitchFamily="18" charset="0"/>
              </a:rPr>
              <a:t>… và những mệnh đề tương phản như: </a:t>
            </a:r>
            <a:r>
              <a:rPr lang="vi-VN" sz="3600" i="1" dirty="0">
                <a:effectLst/>
                <a:latin typeface="+mn-lt"/>
                <a:cs typeface="Times New Roman" panose="02020603050405020304" pitchFamily="18" charset="0"/>
              </a:rPr>
              <a:t>khúc sông bên lở bên bồi/ Bên lở thì đục bên bồi thì trong</a:t>
            </a:r>
            <a:r>
              <a:rPr lang="vi-VN" sz="3600" dirty="0">
                <a:effectLst/>
                <a:latin typeface="+mn-lt"/>
                <a:cs typeface="Times New Roman" panose="02020603050405020304" pitchFamily="18" charset="0"/>
              </a:rPr>
              <a:t>…</a:t>
            </a:r>
            <a:endParaRPr lang="en-US" sz="3600" dirty="0">
              <a:effectLst/>
              <a:latin typeface="+mn-lt"/>
              <a:cs typeface="Times New Roman" panose="02020603050405020304" pitchFamily="18" charset="0"/>
            </a:endParaRPr>
          </a:p>
        </p:txBody>
      </p:sp>
      <p:sp>
        <p:nvSpPr>
          <p:cNvPr id="2" name="TextBox 1">
            <a:extLst>
              <a:ext uri="{FF2B5EF4-FFF2-40B4-BE49-F238E27FC236}">
                <a16:creationId xmlns:a16="http://schemas.microsoft.com/office/drawing/2014/main" id="{F6F04B77-9786-7926-BBB3-7949FF53580A}"/>
              </a:ext>
            </a:extLst>
          </p:cNvPr>
          <p:cNvSpPr txBox="1"/>
          <p:nvPr/>
        </p:nvSpPr>
        <p:spPr>
          <a:xfrm>
            <a:off x="4495800" y="1485900"/>
            <a:ext cx="7620000" cy="707886"/>
          </a:xfrm>
          <a:prstGeom prst="rect">
            <a:avLst/>
          </a:prstGeom>
          <a:noFill/>
        </p:spPr>
        <p:txBody>
          <a:bodyPr wrap="square" rtlCol="0">
            <a:spAutoFit/>
          </a:bodyPr>
          <a:lstStyle/>
          <a:p>
            <a:pPr algn="ctr"/>
            <a:r>
              <a:rPr lang="en-US" sz="4000" dirty="0">
                <a:highlight>
                  <a:srgbClr val="FFFF00"/>
                </a:highlight>
                <a:latin typeface="Arial" panose="020B0604020202020204" pitchFamily="34" charset="0"/>
                <a:cs typeface="Arial" panose="020B0604020202020204" pitchFamily="34" charset="0"/>
              </a:rPr>
              <a:t>KHÁI NIỆM</a:t>
            </a:r>
          </a:p>
        </p:txBody>
      </p:sp>
    </p:spTree>
    <p:extLst>
      <p:ext uri="{BB962C8B-B14F-4D97-AF65-F5344CB8AC3E}">
        <p14:creationId xmlns:p14="http://schemas.microsoft.com/office/powerpoint/2010/main" val="26546616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B4A6A1"/>
        </a:solidFill>
        <a:effectLst/>
      </p:bgPr>
    </p:bg>
    <p:spTree>
      <p:nvGrpSpPr>
        <p:cNvPr id="1" name=""/>
        <p:cNvGrpSpPr/>
        <p:nvPr/>
      </p:nvGrpSpPr>
      <p:grpSpPr>
        <a:xfrm>
          <a:off x="0" y="0"/>
          <a:ext cx="0" cy="0"/>
          <a:chOff x="0" y="0"/>
          <a:chExt cx="0" cy="0"/>
        </a:xfrm>
      </p:grpSpPr>
      <p:grpSp>
        <p:nvGrpSpPr>
          <p:cNvPr id="3074" name="Group 2"/>
          <p:cNvGrpSpPr>
            <a:grpSpLocks/>
          </p:cNvGrpSpPr>
          <p:nvPr/>
        </p:nvGrpSpPr>
        <p:grpSpPr bwMode="auto">
          <a:xfrm>
            <a:off x="979164" y="419100"/>
            <a:ext cx="15970250" cy="9445625"/>
            <a:chOff x="0" y="0"/>
            <a:chExt cx="21293982" cy="12593612"/>
          </a:xfrm>
        </p:grpSpPr>
        <p:grpSp>
          <p:nvGrpSpPr>
            <p:cNvPr id="3084" name="Group 3"/>
            <p:cNvGrpSpPr>
              <a:grpSpLocks/>
            </p:cNvGrpSpPr>
            <p:nvPr/>
          </p:nvGrpSpPr>
          <p:grpSpPr bwMode="auto">
            <a:xfrm>
              <a:off x="0" y="0"/>
              <a:ext cx="21293982" cy="12593612"/>
              <a:chOff x="0" y="0"/>
              <a:chExt cx="4206219" cy="2487627"/>
            </a:xfrm>
          </p:grpSpPr>
          <p:sp>
            <p:nvSpPr>
              <p:cNvPr id="3088" name="Freeform 4"/>
              <p:cNvSpPr>
                <a:spLocks/>
              </p:cNvSpPr>
              <p:nvPr/>
            </p:nvSpPr>
            <p:spPr bwMode="auto">
              <a:xfrm>
                <a:off x="0" y="0"/>
                <a:ext cx="4206219" cy="2487627"/>
              </a:xfrm>
              <a:custGeom>
                <a:avLst/>
                <a:gdLst>
                  <a:gd name="T0" fmla="*/ 24723 w 4206219"/>
                  <a:gd name="T1" fmla="*/ 0 h 2487627"/>
                  <a:gd name="T2" fmla="*/ 4181496 w 4206219"/>
                  <a:gd name="T3" fmla="*/ 0 h 2487627"/>
                  <a:gd name="T4" fmla="*/ 4198978 w 4206219"/>
                  <a:gd name="T5" fmla="*/ 7241 h 2487627"/>
                  <a:gd name="T6" fmla="*/ 4206219 w 4206219"/>
                  <a:gd name="T7" fmla="*/ 24723 h 2487627"/>
                  <a:gd name="T8" fmla="*/ 4206219 w 4206219"/>
                  <a:gd name="T9" fmla="*/ 2462904 h 2487627"/>
                  <a:gd name="T10" fmla="*/ 4198978 w 4206219"/>
                  <a:gd name="T11" fmla="*/ 2480386 h 2487627"/>
                  <a:gd name="T12" fmla="*/ 4181496 w 4206219"/>
                  <a:gd name="T13" fmla="*/ 2487627 h 2487627"/>
                  <a:gd name="T14" fmla="*/ 24723 w 4206219"/>
                  <a:gd name="T15" fmla="*/ 2487627 h 2487627"/>
                  <a:gd name="T16" fmla="*/ 7241 w 4206219"/>
                  <a:gd name="T17" fmla="*/ 2480386 h 2487627"/>
                  <a:gd name="T18" fmla="*/ 0 w 4206219"/>
                  <a:gd name="T19" fmla="*/ 2462904 h 2487627"/>
                  <a:gd name="T20" fmla="*/ 0 w 4206219"/>
                  <a:gd name="T21" fmla="*/ 24723 h 2487627"/>
                  <a:gd name="T22" fmla="*/ 7241 w 4206219"/>
                  <a:gd name="T23" fmla="*/ 7241 h 2487627"/>
                  <a:gd name="T24" fmla="*/ 24723 w 4206219"/>
                  <a:gd name="T25" fmla="*/ 0 h 24876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06219" h="2487627">
                    <a:moveTo>
                      <a:pt x="24723" y="0"/>
                    </a:moveTo>
                    <a:lnTo>
                      <a:pt x="4181496" y="0"/>
                    </a:lnTo>
                    <a:cubicBezTo>
                      <a:pt x="4188053" y="0"/>
                      <a:pt x="4194341" y="2605"/>
                      <a:pt x="4198978" y="7241"/>
                    </a:cubicBezTo>
                    <a:cubicBezTo>
                      <a:pt x="4203614" y="11878"/>
                      <a:pt x="4206219" y="18166"/>
                      <a:pt x="4206219" y="24723"/>
                    </a:cubicBezTo>
                    <a:lnTo>
                      <a:pt x="4206219" y="2462904"/>
                    </a:lnTo>
                    <a:cubicBezTo>
                      <a:pt x="4206219" y="2469461"/>
                      <a:pt x="4203614" y="2475749"/>
                      <a:pt x="4198978" y="2480386"/>
                    </a:cubicBezTo>
                    <a:cubicBezTo>
                      <a:pt x="4194341" y="2485022"/>
                      <a:pt x="4188053" y="2487627"/>
                      <a:pt x="4181496" y="2487627"/>
                    </a:cubicBezTo>
                    <a:lnTo>
                      <a:pt x="24723" y="2487627"/>
                    </a:lnTo>
                    <a:cubicBezTo>
                      <a:pt x="18166" y="2487627"/>
                      <a:pt x="11878" y="2485022"/>
                      <a:pt x="7241" y="2480386"/>
                    </a:cubicBezTo>
                    <a:cubicBezTo>
                      <a:pt x="2605" y="2475749"/>
                      <a:pt x="0" y="2469461"/>
                      <a:pt x="0" y="2462904"/>
                    </a:cubicBezTo>
                    <a:lnTo>
                      <a:pt x="0" y="24723"/>
                    </a:lnTo>
                    <a:cubicBezTo>
                      <a:pt x="0" y="18166"/>
                      <a:pt x="2605" y="11878"/>
                      <a:pt x="7241" y="7241"/>
                    </a:cubicBezTo>
                    <a:cubicBezTo>
                      <a:pt x="11878" y="2605"/>
                      <a:pt x="18166" y="0"/>
                      <a:pt x="24723" y="0"/>
                    </a:cubicBezTo>
                    <a:close/>
                  </a:path>
                </a:pathLst>
              </a:custGeom>
              <a:solidFill>
                <a:srgbClr val="5D381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089" name="TextBox 5"/>
              <p:cNvSpPr txBox="1">
                <a:spLocks noChangeArrowheads="1"/>
              </p:cNvSpPr>
              <p:nvPr/>
            </p:nvSpPr>
            <p:spPr bwMode="auto">
              <a:xfrm>
                <a:off x="0" y="-47625"/>
                <a:ext cx="812800" cy="86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0800" tIns="50800" rIns="50800" bIns="5080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lnSpc>
                    <a:spcPts val="2663"/>
                  </a:lnSpc>
                </a:pPr>
                <a:endParaRPr lang="en-US" altLang="en-US"/>
              </a:p>
            </p:txBody>
          </p:sp>
        </p:grpSp>
        <p:grpSp>
          <p:nvGrpSpPr>
            <p:cNvPr id="3085" name="Group 6"/>
            <p:cNvGrpSpPr>
              <a:grpSpLocks/>
            </p:cNvGrpSpPr>
            <p:nvPr/>
          </p:nvGrpSpPr>
          <p:grpSpPr bwMode="auto">
            <a:xfrm>
              <a:off x="623458" y="649950"/>
              <a:ext cx="20047066" cy="11158691"/>
              <a:chOff x="0" y="0"/>
              <a:chExt cx="3959914" cy="2204186"/>
            </a:xfrm>
          </p:grpSpPr>
          <p:sp>
            <p:nvSpPr>
              <p:cNvPr id="3086" name="Freeform 7"/>
              <p:cNvSpPr>
                <a:spLocks/>
              </p:cNvSpPr>
              <p:nvPr/>
            </p:nvSpPr>
            <p:spPr bwMode="auto">
              <a:xfrm>
                <a:off x="0" y="0"/>
                <a:ext cx="3959914" cy="2204186"/>
              </a:xfrm>
              <a:custGeom>
                <a:avLst/>
                <a:gdLst>
                  <a:gd name="T0" fmla="*/ 26261 w 3959914"/>
                  <a:gd name="T1" fmla="*/ 0 h 2204186"/>
                  <a:gd name="T2" fmla="*/ 3933653 w 3959914"/>
                  <a:gd name="T3" fmla="*/ 0 h 2204186"/>
                  <a:gd name="T4" fmla="*/ 3959914 w 3959914"/>
                  <a:gd name="T5" fmla="*/ 26261 h 2204186"/>
                  <a:gd name="T6" fmla="*/ 3959914 w 3959914"/>
                  <a:gd name="T7" fmla="*/ 2177925 h 2204186"/>
                  <a:gd name="T8" fmla="*/ 3952223 w 3959914"/>
                  <a:gd name="T9" fmla="*/ 2196494 h 2204186"/>
                  <a:gd name="T10" fmla="*/ 3933653 w 3959914"/>
                  <a:gd name="T11" fmla="*/ 2204186 h 2204186"/>
                  <a:gd name="T12" fmla="*/ 26261 w 3959914"/>
                  <a:gd name="T13" fmla="*/ 2204186 h 2204186"/>
                  <a:gd name="T14" fmla="*/ 7692 w 3959914"/>
                  <a:gd name="T15" fmla="*/ 2196494 h 2204186"/>
                  <a:gd name="T16" fmla="*/ 0 w 3959914"/>
                  <a:gd name="T17" fmla="*/ 2177925 h 2204186"/>
                  <a:gd name="T18" fmla="*/ 0 w 3959914"/>
                  <a:gd name="T19" fmla="*/ 26261 h 2204186"/>
                  <a:gd name="T20" fmla="*/ 7692 w 3959914"/>
                  <a:gd name="T21" fmla="*/ 7692 h 2204186"/>
                  <a:gd name="T22" fmla="*/ 26261 w 3959914"/>
                  <a:gd name="T23" fmla="*/ 0 h 2204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959914" h="2204186">
                    <a:moveTo>
                      <a:pt x="26261" y="0"/>
                    </a:moveTo>
                    <a:lnTo>
                      <a:pt x="3933653" y="0"/>
                    </a:lnTo>
                    <a:cubicBezTo>
                      <a:pt x="3948157" y="0"/>
                      <a:pt x="3959914" y="11757"/>
                      <a:pt x="3959914" y="26261"/>
                    </a:cubicBezTo>
                    <a:lnTo>
                      <a:pt x="3959914" y="2177925"/>
                    </a:lnTo>
                    <a:cubicBezTo>
                      <a:pt x="3959914" y="2184890"/>
                      <a:pt x="3957147" y="2191569"/>
                      <a:pt x="3952223" y="2196494"/>
                    </a:cubicBezTo>
                    <a:cubicBezTo>
                      <a:pt x="3947298" y="2201419"/>
                      <a:pt x="3940618" y="2204186"/>
                      <a:pt x="3933653" y="2204186"/>
                    </a:cubicBezTo>
                    <a:lnTo>
                      <a:pt x="26261" y="2204186"/>
                    </a:lnTo>
                    <a:cubicBezTo>
                      <a:pt x="19296" y="2204186"/>
                      <a:pt x="12616" y="2201419"/>
                      <a:pt x="7692" y="2196494"/>
                    </a:cubicBezTo>
                    <a:cubicBezTo>
                      <a:pt x="2767" y="2191569"/>
                      <a:pt x="0" y="2184890"/>
                      <a:pt x="0" y="2177925"/>
                    </a:cubicBezTo>
                    <a:lnTo>
                      <a:pt x="0" y="26261"/>
                    </a:lnTo>
                    <a:cubicBezTo>
                      <a:pt x="0" y="19296"/>
                      <a:pt x="2767" y="12616"/>
                      <a:pt x="7692" y="7692"/>
                    </a:cubicBezTo>
                    <a:cubicBezTo>
                      <a:pt x="12616" y="2767"/>
                      <a:pt x="19296" y="0"/>
                      <a:pt x="26261" y="0"/>
                    </a:cubicBezTo>
                    <a:close/>
                  </a:path>
                </a:pathLst>
              </a:custGeom>
              <a:solidFill>
                <a:srgbClr val="FFF1D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087" name="TextBox 8"/>
              <p:cNvSpPr txBox="1">
                <a:spLocks noChangeArrowheads="1"/>
              </p:cNvSpPr>
              <p:nvPr/>
            </p:nvSpPr>
            <p:spPr bwMode="auto">
              <a:xfrm>
                <a:off x="0" y="-47625"/>
                <a:ext cx="812800" cy="86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0800" tIns="50800" rIns="50800" bIns="5080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lnSpc>
                    <a:spcPts val="2663"/>
                  </a:lnSpc>
                </a:pPr>
                <a:endParaRPr lang="en-US" altLang="en-US"/>
              </a:p>
            </p:txBody>
          </p:sp>
        </p:grpSp>
      </p:grpSp>
      <p:sp>
        <p:nvSpPr>
          <p:cNvPr id="3077" name="Freeform 13"/>
          <p:cNvSpPr>
            <a:spLocks/>
          </p:cNvSpPr>
          <p:nvPr/>
        </p:nvSpPr>
        <p:spPr bwMode="auto">
          <a:xfrm>
            <a:off x="15486063" y="6989763"/>
            <a:ext cx="738187" cy="1062037"/>
          </a:xfrm>
          <a:custGeom>
            <a:avLst/>
            <a:gdLst>
              <a:gd name="T0" fmla="*/ 0 w 737119"/>
              <a:gd name="T1" fmla="*/ 0 h 1061297"/>
              <a:gd name="T2" fmla="*/ 737120 w 737119"/>
              <a:gd name="T3" fmla="*/ 0 h 1061297"/>
              <a:gd name="T4" fmla="*/ 737120 w 737119"/>
              <a:gd name="T5" fmla="*/ 1061297 h 1061297"/>
              <a:gd name="T6" fmla="*/ 0 w 737119"/>
              <a:gd name="T7" fmla="*/ 1061297 h 1061297"/>
              <a:gd name="T8" fmla="*/ 0 w 737119"/>
              <a:gd name="T9" fmla="*/ 0 h 1061297"/>
            </a:gdLst>
            <a:ahLst/>
            <a:cxnLst>
              <a:cxn ang="0">
                <a:pos x="T0" y="T1"/>
              </a:cxn>
              <a:cxn ang="0">
                <a:pos x="T2" y="T3"/>
              </a:cxn>
              <a:cxn ang="0">
                <a:pos x="T4" y="T5"/>
              </a:cxn>
              <a:cxn ang="0">
                <a:pos x="T6" y="T7"/>
              </a:cxn>
              <a:cxn ang="0">
                <a:pos x="T8" y="T9"/>
              </a:cxn>
            </a:cxnLst>
            <a:rect l="0" t="0" r="r" b="b"/>
            <a:pathLst>
              <a:path w="737119" h="1061297">
                <a:moveTo>
                  <a:pt x="0" y="0"/>
                </a:moveTo>
                <a:lnTo>
                  <a:pt x="737120" y="0"/>
                </a:lnTo>
                <a:lnTo>
                  <a:pt x="737120" y="1061297"/>
                </a:lnTo>
                <a:lnTo>
                  <a:pt x="0" y="1061297"/>
                </a:lnTo>
                <a:lnTo>
                  <a:pt x="0" y="0"/>
                </a:lnTo>
                <a:close/>
              </a:path>
            </a:pathLst>
          </a:custGeom>
          <a:blipFill dpi="0" rotWithShape="1">
            <a:blip r:embed="rId2"/>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079" name="Freeform 15"/>
          <p:cNvSpPr>
            <a:spLocks/>
          </p:cNvSpPr>
          <p:nvPr/>
        </p:nvSpPr>
        <p:spPr bwMode="auto">
          <a:xfrm>
            <a:off x="1600200" y="1044117"/>
            <a:ext cx="585788" cy="841375"/>
          </a:xfrm>
          <a:custGeom>
            <a:avLst/>
            <a:gdLst>
              <a:gd name="T0" fmla="*/ 0 w 584719"/>
              <a:gd name="T1" fmla="*/ 0 h 841873"/>
              <a:gd name="T2" fmla="*/ 584719 w 584719"/>
              <a:gd name="T3" fmla="*/ 0 h 841873"/>
              <a:gd name="T4" fmla="*/ 584719 w 584719"/>
              <a:gd name="T5" fmla="*/ 841874 h 841873"/>
              <a:gd name="T6" fmla="*/ 0 w 584719"/>
              <a:gd name="T7" fmla="*/ 841874 h 841873"/>
              <a:gd name="T8" fmla="*/ 0 w 584719"/>
              <a:gd name="T9" fmla="*/ 0 h 841873"/>
            </a:gdLst>
            <a:ahLst/>
            <a:cxnLst>
              <a:cxn ang="0">
                <a:pos x="T0" y="T1"/>
              </a:cxn>
              <a:cxn ang="0">
                <a:pos x="T2" y="T3"/>
              </a:cxn>
              <a:cxn ang="0">
                <a:pos x="T4" y="T5"/>
              </a:cxn>
              <a:cxn ang="0">
                <a:pos x="T6" y="T7"/>
              </a:cxn>
              <a:cxn ang="0">
                <a:pos x="T8" y="T9"/>
              </a:cxn>
            </a:cxnLst>
            <a:rect l="0" t="0" r="r" b="b"/>
            <a:pathLst>
              <a:path w="584719" h="841873">
                <a:moveTo>
                  <a:pt x="0" y="0"/>
                </a:moveTo>
                <a:lnTo>
                  <a:pt x="584719" y="0"/>
                </a:lnTo>
                <a:lnTo>
                  <a:pt x="584719" y="841874"/>
                </a:lnTo>
                <a:lnTo>
                  <a:pt x="0" y="841874"/>
                </a:lnTo>
                <a:lnTo>
                  <a:pt x="0" y="0"/>
                </a:lnTo>
                <a:close/>
              </a:path>
            </a:pathLst>
          </a:custGeom>
          <a:blipFill dpi="0" rotWithShape="1">
            <a:blip r:embed="rId2"/>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081" name="Freeform 17"/>
          <p:cNvSpPr>
            <a:spLocks/>
          </p:cNvSpPr>
          <p:nvPr/>
        </p:nvSpPr>
        <p:spPr bwMode="auto">
          <a:xfrm>
            <a:off x="-177800" y="6059488"/>
            <a:ext cx="2589213" cy="4227512"/>
          </a:xfrm>
          <a:custGeom>
            <a:avLst/>
            <a:gdLst>
              <a:gd name="T0" fmla="*/ 0 w 2590425"/>
              <a:gd name="T1" fmla="*/ 0 h 4227697"/>
              <a:gd name="T2" fmla="*/ 2590425 w 2590425"/>
              <a:gd name="T3" fmla="*/ 0 h 4227697"/>
              <a:gd name="T4" fmla="*/ 2590425 w 2590425"/>
              <a:gd name="T5" fmla="*/ 4227697 h 4227697"/>
              <a:gd name="T6" fmla="*/ 0 w 2590425"/>
              <a:gd name="T7" fmla="*/ 4227697 h 4227697"/>
              <a:gd name="T8" fmla="*/ 0 w 2590425"/>
              <a:gd name="T9" fmla="*/ 0 h 4227697"/>
            </a:gdLst>
            <a:ahLst/>
            <a:cxnLst>
              <a:cxn ang="0">
                <a:pos x="T0" y="T1"/>
              </a:cxn>
              <a:cxn ang="0">
                <a:pos x="T2" y="T3"/>
              </a:cxn>
              <a:cxn ang="0">
                <a:pos x="T4" y="T5"/>
              </a:cxn>
              <a:cxn ang="0">
                <a:pos x="T6" y="T7"/>
              </a:cxn>
              <a:cxn ang="0">
                <a:pos x="T8" y="T9"/>
              </a:cxn>
            </a:cxnLst>
            <a:rect l="0" t="0" r="r" b="b"/>
            <a:pathLst>
              <a:path w="2590425" h="4227697">
                <a:moveTo>
                  <a:pt x="0" y="0"/>
                </a:moveTo>
                <a:lnTo>
                  <a:pt x="2590425" y="0"/>
                </a:lnTo>
                <a:lnTo>
                  <a:pt x="2590425" y="4227697"/>
                </a:lnTo>
                <a:lnTo>
                  <a:pt x="0" y="4227697"/>
                </a:lnTo>
                <a:lnTo>
                  <a:pt x="0" y="0"/>
                </a:lnTo>
                <a:close/>
              </a:path>
            </a:pathLst>
          </a:custGeom>
          <a:blipFill dpi="0" rotWithShape="1">
            <a:blip r:embed="rId3"/>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 name="TextBox 2">
            <a:extLst>
              <a:ext uri="{FF2B5EF4-FFF2-40B4-BE49-F238E27FC236}">
                <a16:creationId xmlns:a16="http://schemas.microsoft.com/office/drawing/2014/main" id="{E14EFE55-F365-5E83-CB00-DB27D7C95109}"/>
              </a:ext>
            </a:extLst>
          </p:cNvPr>
          <p:cNvSpPr txBox="1"/>
          <p:nvPr/>
        </p:nvSpPr>
        <p:spPr>
          <a:xfrm>
            <a:off x="2041042" y="1700803"/>
            <a:ext cx="13808558" cy="5748690"/>
          </a:xfrm>
          <a:prstGeom prst="rect">
            <a:avLst/>
          </a:prstGeom>
          <a:solidFill>
            <a:schemeClr val="bg1"/>
          </a:solidFill>
        </p:spPr>
        <p:txBody>
          <a:bodyPr wrap="square">
            <a:spAutoFit/>
          </a:bodyPr>
          <a:lstStyle/>
          <a:p>
            <a:pPr algn="just">
              <a:lnSpc>
                <a:spcPct val="107000"/>
              </a:lnSpc>
              <a:spcAft>
                <a:spcPts val="0"/>
              </a:spcAft>
            </a:pPr>
            <a:r>
              <a:rPr lang="vi-VN" sz="3600" dirty="0">
                <a:effectLst/>
                <a:latin typeface="+mn-lt"/>
                <a:cs typeface="Times New Roman" panose="02020603050405020304" pitchFamily="18" charset="0"/>
              </a:rPr>
              <a:t>- </a:t>
            </a:r>
            <a:r>
              <a:rPr lang="vi-VN" sz="3600" dirty="0">
                <a:solidFill>
                  <a:srgbClr val="FF0000"/>
                </a:solidFill>
                <a:effectLst/>
                <a:latin typeface="+mn-lt"/>
                <a:cs typeface="Times New Roman" panose="02020603050405020304" pitchFamily="18" charset="0"/>
              </a:rPr>
              <a:t>Những cách sáng tạo nghịch ngữ thường gặp là:</a:t>
            </a:r>
            <a:endParaRPr lang="en-US" sz="3600" dirty="0">
              <a:solidFill>
                <a:srgbClr val="FF0000"/>
              </a:solidFill>
              <a:effectLst/>
              <a:latin typeface="+mn-lt"/>
              <a:cs typeface="Times New Roman" panose="02020603050405020304" pitchFamily="18" charset="0"/>
            </a:endParaRPr>
          </a:p>
          <a:p>
            <a:pPr marL="342900" lvl="0" indent="-342900" algn="just">
              <a:spcAft>
                <a:spcPts val="0"/>
              </a:spcAft>
              <a:buFont typeface="Wingdings" panose="05000000000000000000" pitchFamily="2" charset="2"/>
              <a:buChar char=""/>
            </a:pPr>
            <a:r>
              <a:rPr lang="vi-VN" sz="3600" dirty="0">
                <a:solidFill>
                  <a:schemeClr val="accent1"/>
                </a:solidFill>
                <a:effectLst/>
                <a:latin typeface="+mn-lt"/>
                <a:cs typeface="Times New Roman" panose="02020603050405020304" pitchFamily="18" charset="0"/>
              </a:rPr>
              <a:t>Sử dụng từ trái nghĩa tạo ra những kết hợp từ bất thường:</a:t>
            </a:r>
            <a:endParaRPr lang="en-US" sz="3600" dirty="0">
              <a:solidFill>
                <a:schemeClr val="accent1"/>
              </a:solidFill>
              <a:effectLst/>
              <a:latin typeface="+mn-lt"/>
              <a:cs typeface="Times New Roman" panose="02020603050405020304" pitchFamily="18" charset="0"/>
            </a:endParaRPr>
          </a:p>
          <a:p>
            <a:pPr algn="just">
              <a:lnSpc>
                <a:spcPct val="107000"/>
              </a:lnSpc>
              <a:spcAft>
                <a:spcPts val="0"/>
              </a:spcAft>
            </a:pPr>
            <a:r>
              <a:rPr lang="vi-VN" sz="3600" dirty="0">
                <a:effectLst/>
                <a:latin typeface="+mn-lt"/>
                <a:cs typeface="Times New Roman" panose="02020603050405020304" pitchFamily="18" charset="0"/>
              </a:rPr>
              <a:t>VD</a:t>
            </a:r>
            <a:r>
              <a:rPr lang="vi-VN" sz="3600" i="1" dirty="0">
                <a:effectLst/>
                <a:latin typeface="+mn-lt"/>
                <a:cs typeface="Times New Roman" panose="02020603050405020304" pitchFamily="18" charset="0"/>
              </a:rPr>
              <a:t>: </a:t>
            </a:r>
            <a:r>
              <a:rPr lang="en-US" sz="3600" i="1" dirty="0">
                <a:effectLst/>
                <a:latin typeface="+mn-lt"/>
                <a:cs typeface="Times New Roman" panose="02020603050405020304" pitchFamily="18" charset="0"/>
              </a:rPr>
              <a:t>B</a:t>
            </a:r>
            <a:r>
              <a:rPr lang="vi-VN" sz="3600" i="1" dirty="0">
                <a:effectLst/>
                <a:latin typeface="+mn-lt"/>
                <a:cs typeface="Times New Roman" panose="02020603050405020304" pitchFamily="18" charset="0"/>
              </a:rPr>
              <a:t>ản đồng ca lặng ngắt</a:t>
            </a:r>
            <a:endParaRPr lang="en-US" sz="3600" i="1" dirty="0">
              <a:effectLst/>
              <a:latin typeface="+mn-lt"/>
              <a:cs typeface="Times New Roman" panose="02020603050405020304" pitchFamily="18" charset="0"/>
            </a:endParaRPr>
          </a:p>
          <a:p>
            <a:pPr algn="just">
              <a:lnSpc>
                <a:spcPct val="107000"/>
              </a:lnSpc>
              <a:spcAft>
                <a:spcPts val="0"/>
              </a:spcAft>
            </a:pPr>
            <a:r>
              <a:rPr lang="en-US" sz="3600" i="1" dirty="0">
                <a:effectLst/>
                <a:latin typeface="+mn-lt"/>
                <a:cs typeface="Times New Roman" panose="02020603050405020304" pitchFamily="18" charset="0"/>
              </a:rPr>
              <a:t>         </a:t>
            </a:r>
            <a:r>
              <a:rPr lang="vi-VN" sz="3600" i="1" dirty="0">
                <a:effectLst/>
                <a:latin typeface="+mn-lt"/>
                <a:cs typeface="Times New Roman" panose="02020603050405020304" pitchFamily="18" charset="0"/>
              </a:rPr>
              <a:t>Âm thanh im lặng</a:t>
            </a:r>
            <a:endParaRPr lang="en-US" sz="3600" i="1" dirty="0">
              <a:effectLst/>
              <a:latin typeface="+mn-lt"/>
              <a:cs typeface="Times New Roman" panose="02020603050405020304" pitchFamily="18" charset="0"/>
            </a:endParaRPr>
          </a:p>
          <a:p>
            <a:pPr marL="342900" lvl="0" indent="-342900" algn="just">
              <a:spcAft>
                <a:spcPts val="0"/>
              </a:spcAft>
              <a:buFont typeface="Wingdings" panose="05000000000000000000" pitchFamily="2" charset="2"/>
              <a:buChar char=""/>
            </a:pPr>
            <a:r>
              <a:rPr lang="vi-VN" sz="3600" dirty="0">
                <a:solidFill>
                  <a:schemeClr val="accent1"/>
                </a:solidFill>
                <a:effectLst/>
                <a:latin typeface="+mn-lt"/>
                <a:cs typeface="Times New Roman" panose="02020603050405020304" pitchFamily="18" charset="0"/>
              </a:rPr>
              <a:t>Sử dụng các từ ngữ hoặc câu, vế câu phản ánh những đặc điểm trái ngược nhau của một đối tượng hoặc các đối tượng khác nhau</a:t>
            </a:r>
            <a:endParaRPr lang="en-US" sz="3600" dirty="0">
              <a:solidFill>
                <a:schemeClr val="accent1"/>
              </a:solidFill>
              <a:effectLst/>
              <a:latin typeface="+mn-lt"/>
              <a:cs typeface="Times New Roman" panose="02020603050405020304" pitchFamily="18" charset="0"/>
            </a:endParaRPr>
          </a:p>
          <a:p>
            <a:pPr marL="228600" algn="just">
              <a:spcAft>
                <a:spcPts val="0"/>
              </a:spcAft>
            </a:pPr>
            <a:r>
              <a:rPr lang="vi-VN" sz="3600" dirty="0">
                <a:effectLst/>
                <a:latin typeface="+mn-lt"/>
                <a:cs typeface="Times New Roman" panose="02020603050405020304" pitchFamily="18" charset="0"/>
              </a:rPr>
              <a:t>Vd</a:t>
            </a:r>
            <a:r>
              <a:rPr lang="vi-VN" sz="3600" i="1" dirty="0">
                <a:effectLst/>
                <a:latin typeface="+mn-lt"/>
                <a:cs typeface="Times New Roman" panose="02020603050405020304" pitchFamily="18" charset="0"/>
              </a:rPr>
              <a:t>: </a:t>
            </a:r>
            <a:r>
              <a:rPr lang="en-US" sz="3600" i="1" dirty="0">
                <a:effectLst/>
                <a:latin typeface="+mn-lt"/>
                <a:cs typeface="Times New Roman" panose="02020603050405020304" pitchFamily="18" charset="0"/>
              </a:rPr>
              <a:t>K</a:t>
            </a:r>
            <a:r>
              <a:rPr lang="vi-VN" sz="3600" i="1" dirty="0">
                <a:effectLst/>
                <a:latin typeface="+mn-lt"/>
                <a:cs typeface="Times New Roman" panose="02020603050405020304" pitchFamily="18" charset="0"/>
              </a:rPr>
              <a:t>húc sông bên lở bên bồi/ Bên lở thì đục bên bồi thì trong…</a:t>
            </a:r>
            <a:endParaRPr lang="en-US" sz="3600" i="1" dirty="0">
              <a:effectLst/>
              <a:latin typeface="+mn-lt"/>
              <a:cs typeface="Times New Roman" panose="02020603050405020304" pitchFamily="18" charset="0"/>
            </a:endParaRPr>
          </a:p>
          <a:p>
            <a:pPr marL="228600" algn="ctr">
              <a:spcAft>
                <a:spcPts val="0"/>
              </a:spcAft>
            </a:pPr>
            <a:r>
              <a:rPr lang="vi-VN" sz="3600" i="1" dirty="0">
                <a:effectLst/>
                <a:latin typeface="+mn-lt"/>
                <a:cs typeface="Times New Roman" panose="02020603050405020304" pitchFamily="18" charset="0"/>
              </a:rPr>
              <a:t>Sen tàn, cúc lại nở hoa</a:t>
            </a:r>
            <a:endParaRPr lang="en-US" sz="3600" i="1" dirty="0">
              <a:effectLst/>
              <a:latin typeface="+mn-lt"/>
              <a:cs typeface="Times New Roman" panose="02020603050405020304" pitchFamily="18" charset="0"/>
            </a:endParaRPr>
          </a:p>
          <a:p>
            <a:pPr marL="228600" algn="ctr">
              <a:spcAft>
                <a:spcPts val="0"/>
              </a:spcAft>
            </a:pPr>
            <a:r>
              <a:rPr lang="vi-VN" sz="3600" i="1" dirty="0">
                <a:effectLst/>
                <a:latin typeface="+mn-lt"/>
                <a:cs typeface="Times New Roman" panose="02020603050405020304" pitchFamily="18" charset="0"/>
              </a:rPr>
              <a:t>Sầu dài ngày ngắn, đông đà sang xuân</a:t>
            </a:r>
            <a:endParaRPr lang="en-US" sz="3600" i="1" dirty="0">
              <a:effectLst/>
              <a:latin typeface="+mn-lt"/>
              <a:cs typeface="Times New Roman" panose="02020603050405020304" pitchFamily="18" charset="0"/>
            </a:endParaRPr>
          </a:p>
        </p:txBody>
      </p:sp>
    </p:spTree>
    <p:extLst>
      <p:ext uri="{BB962C8B-B14F-4D97-AF65-F5344CB8AC3E}">
        <p14:creationId xmlns:p14="http://schemas.microsoft.com/office/powerpoint/2010/main" val="25114425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B4A6A1"/>
        </a:solidFill>
        <a:effectLst/>
      </p:bgPr>
    </p:bg>
    <p:spTree>
      <p:nvGrpSpPr>
        <p:cNvPr id="1" name=""/>
        <p:cNvGrpSpPr/>
        <p:nvPr/>
      </p:nvGrpSpPr>
      <p:grpSpPr>
        <a:xfrm>
          <a:off x="0" y="0"/>
          <a:ext cx="0" cy="0"/>
          <a:chOff x="0" y="0"/>
          <a:chExt cx="0" cy="0"/>
        </a:xfrm>
      </p:grpSpPr>
      <p:grpSp>
        <p:nvGrpSpPr>
          <p:cNvPr id="3074" name="Group 2"/>
          <p:cNvGrpSpPr>
            <a:grpSpLocks/>
          </p:cNvGrpSpPr>
          <p:nvPr/>
        </p:nvGrpSpPr>
        <p:grpSpPr bwMode="auto">
          <a:xfrm>
            <a:off x="979164" y="419100"/>
            <a:ext cx="15970250" cy="9445625"/>
            <a:chOff x="0" y="0"/>
            <a:chExt cx="21293982" cy="12593612"/>
          </a:xfrm>
        </p:grpSpPr>
        <p:grpSp>
          <p:nvGrpSpPr>
            <p:cNvPr id="3084" name="Group 3"/>
            <p:cNvGrpSpPr>
              <a:grpSpLocks/>
            </p:cNvGrpSpPr>
            <p:nvPr/>
          </p:nvGrpSpPr>
          <p:grpSpPr bwMode="auto">
            <a:xfrm>
              <a:off x="0" y="0"/>
              <a:ext cx="21293982" cy="12593612"/>
              <a:chOff x="0" y="0"/>
              <a:chExt cx="4206219" cy="2487627"/>
            </a:xfrm>
          </p:grpSpPr>
          <p:sp>
            <p:nvSpPr>
              <p:cNvPr id="3088" name="Freeform 4"/>
              <p:cNvSpPr>
                <a:spLocks/>
              </p:cNvSpPr>
              <p:nvPr/>
            </p:nvSpPr>
            <p:spPr bwMode="auto">
              <a:xfrm>
                <a:off x="0" y="0"/>
                <a:ext cx="4206219" cy="2487627"/>
              </a:xfrm>
              <a:custGeom>
                <a:avLst/>
                <a:gdLst>
                  <a:gd name="T0" fmla="*/ 24723 w 4206219"/>
                  <a:gd name="T1" fmla="*/ 0 h 2487627"/>
                  <a:gd name="T2" fmla="*/ 4181496 w 4206219"/>
                  <a:gd name="T3" fmla="*/ 0 h 2487627"/>
                  <a:gd name="T4" fmla="*/ 4198978 w 4206219"/>
                  <a:gd name="T5" fmla="*/ 7241 h 2487627"/>
                  <a:gd name="T6" fmla="*/ 4206219 w 4206219"/>
                  <a:gd name="T7" fmla="*/ 24723 h 2487627"/>
                  <a:gd name="T8" fmla="*/ 4206219 w 4206219"/>
                  <a:gd name="T9" fmla="*/ 2462904 h 2487627"/>
                  <a:gd name="T10" fmla="*/ 4198978 w 4206219"/>
                  <a:gd name="T11" fmla="*/ 2480386 h 2487627"/>
                  <a:gd name="T12" fmla="*/ 4181496 w 4206219"/>
                  <a:gd name="T13" fmla="*/ 2487627 h 2487627"/>
                  <a:gd name="T14" fmla="*/ 24723 w 4206219"/>
                  <a:gd name="T15" fmla="*/ 2487627 h 2487627"/>
                  <a:gd name="T16" fmla="*/ 7241 w 4206219"/>
                  <a:gd name="T17" fmla="*/ 2480386 h 2487627"/>
                  <a:gd name="T18" fmla="*/ 0 w 4206219"/>
                  <a:gd name="T19" fmla="*/ 2462904 h 2487627"/>
                  <a:gd name="T20" fmla="*/ 0 w 4206219"/>
                  <a:gd name="T21" fmla="*/ 24723 h 2487627"/>
                  <a:gd name="T22" fmla="*/ 7241 w 4206219"/>
                  <a:gd name="T23" fmla="*/ 7241 h 2487627"/>
                  <a:gd name="T24" fmla="*/ 24723 w 4206219"/>
                  <a:gd name="T25" fmla="*/ 0 h 24876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06219" h="2487627">
                    <a:moveTo>
                      <a:pt x="24723" y="0"/>
                    </a:moveTo>
                    <a:lnTo>
                      <a:pt x="4181496" y="0"/>
                    </a:lnTo>
                    <a:cubicBezTo>
                      <a:pt x="4188053" y="0"/>
                      <a:pt x="4194341" y="2605"/>
                      <a:pt x="4198978" y="7241"/>
                    </a:cubicBezTo>
                    <a:cubicBezTo>
                      <a:pt x="4203614" y="11878"/>
                      <a:pt x="4206219" y="18166"/>
                      <a:pt x="4206219" y="24723"/>
                    </a:cubicBezTo>
                    <a:lnTo>
                      <a:pt x="4206219" y="2462904"/>
                    </a:lnTo>
                    <a:cubicBezTo>
                      <a:pt x="4206219" y="2469461"/>
                      <a:pt x="4203614" y="2475749"/>
                      <a:pt x="4198978" y="2480386"/>
                    </a:cubicBezTo>
                    <a:cubicBezTo>
                      <a:pt x="4194341" y="2485022"/>
                      <a:pt x="4188053" y="2487627"/>
                      <a:pt x="4181496" y="2487627"/>
                    </a:cubicBezTo>
                    <a:lnTo>
                      <a:pt x="24723" y="2487627"/>
                    </a:lnTo>
                    <a:cubicBezTo>
                      <a:pt x="18166" y="2487627"/>
                      <a:pt x="11878" y="2485022"/>
                      <a:pt x="7241" y="2480386"/>
                    </a:cubicBezTo>
                    <a:cubicBezTo>
                      <a:pt x="2605" y="2475749"/>
                      <a:pt x="0" y="2469461"/>
                      <a:pt x="0" y="2462904"/>
                    </a:cubicBezTo>
                    <a:lnTo>
                      <a:pt x="0" y="24723"/>
                    </a:lnTo>
                    <a:cubicBezTo>
                      <a:pt x="0" y="18166"/>
                      <a:pt x="2605" y="11878"/>
                      <a:pt x="7241" y="7241"/>
                    </a:cubicBezTo>
                    <a:cubicBezTo>
                      <a:pt x="11878" y="2605"/>
                      <a:pt x="18166" y="0"/>
                      <a:pt x="24723" y="0"/>
                    </a:cubicBezTo>
                    <a:close/>
                  </a:path>
                </a:pathLst>
              </a:custGeom>
              <a:solidFill>
                <a:srgbClr val="5D381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089" name="TextBox 5"/>
              <p:cNvSpPr txBox="1">
                <a:spLocks noChangeArrowheads="1"/>
              </p:cNvSpPr>
              <p:nvPr/>
            </p:nvSpPr>
            <p:spPr bwMode="auto">
              <a:xfrm>
                <a:off x="0" y="-47625"/>
                <a:ext cx="812800" cy="86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0800" tIns="50800" rIns="50800" bIns="5080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lnSpc>
                    <a:spcPts val="2663"/>
                  </a:lnSpc>
                </a:pPr>
                <a:endParaRPr lang="en-US" altLang="en-US"/>
              </a:p>
            </p:txBody>
          </p:sp>
        </p:grpSp>
        <p:grpSp>
          <p:nvGrpSpPr>
            <p:cNvPr id="3085" name="Group 6"/>
            <p:cNvGrpSpPr>
              <a:grpSpLocks/>
            </p:cNvGrpSpPr>
            <p:nvPr/>
          </p:nvGrpSpPr>
          <p:grpSpPr bwMode="auto">
            <a:xfrm>
              <a:off x="623458" y="649950"/>
              <a:ext cx="20047066" cy="11158691"/>
              <a:chOff x="0" y="0"/>
              <a:chExt cx="3959914" cy="2204186"/>
            </a:xfrm>
          </p:grpSpPr>
          <p:sp>
            <p:nvSpPr>
              <p:cNvPr id="3086" name="Freeform 7"/>
              <p:cNvSpPr>
                <a:spLocks/>
              </p:cNvSpPr>
              <p:nvPr/>
            </p:nvSpPr>
            <p:spPr bwMode="auto">
              <a:xfrm>
                <a:off x="0" y="0"/>
                <a:ext cx="3959914" cy="2204186"/>
              </a:xfrm>
              <a:custGeom>
                <a:avLst/>
                <a:gdLst>
                  <a:gd name="T0" fmla="*/ 26261 w 3959914"/>
                  <a:gd name="T1" fmla="*/ 0 h 2204186"/>
                  <a:gd name="T2" fmla="*/ 3933653 w 3959914"/>
                  <a:gd name="T3" fmla="*/ 0 h 2204186"/>
                  <a:gd name="T4" fmla="*/ 3959914 w 3959914"/>
                  <a:gd name="T5" fmla="*/ 26261 h 2204186"/>
                  <a:gd name="T6" fmla="*/ 3959914 w 3959914"/>
                  <a:gd name="T7" fmla="*/ 2177925 h 2204186"/>
                  <a:gd name="T8" fmla="*/ 3952223 w 3959914"/>
                  <a:gd name="T9" fmla="*/ 2196494 h 2204186"/>
                  <a:gd name="T10" fmla="*/ 3933653 w 3959914"/>
                  <a:gd name="T11" fmla="*/ 2204186 h 2204186"/>
                  <a:gd name="T12" fmla="*/ 26261 w 3959914"/>
                  <a:gd name="T13" fmla="*/ 2204186 h 2204186"/>
                  <a:gd name="T14" fmla="*/ 7692 w 3959914"/>
                  <a:gd name="T15" fmla="*/ 2196494 h 2204186"/>
                  <a:gd name="T16" fmla="*/ 0 w 3959914"/>
                  <a:gd name="T17" fmla="*/ 2177925 h 2204186"/>
                  <a:gd name="T18" fmla="*/ 0 w 3959914"/>
                  <a:gd name="T19" fmla="*/ 26261 h 2204186"/>
                  <a:gd name="T20" fmla="*/ 7692 w 3959914"/>
                  <a:gd name="T21" fmla="*/ 7692 h 2204186"/>
                  <a:gd name="T22" fmla="*/ 26261 w 3959914"/>
                  <a:gd name="T23" fmla="*/ 0 h 2204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959914" h="2204186">
                    <a:moveTo>
                      <a:pt x="26261" y="0"/>
                    </a:moveTo>
                    <a:lnTo>
                      <a:pt x="3933653" y="0"/>
                    </a:lnTo>
                    <a:cubicBezTo>
                      <a:pt x="3948157" y="0"/>
                      <a:pt x="3959914" y="11757"/>
                      <a:pt x="3959914" y="26261"/>
                    </a:cubicBezTo>
                    <a:lnTo>
                      <a:pt x="3959914" y="2177925"/>
                    </a:lnTo>
                    <a:cubicBezTo>
                      <a:pt x="3959914" y="2184890"/>
                      <a:pt x="3957147" y="2191569"/>
                      <a:pt x="3952223" y="2196494"/>
                    </a:cubicBezTo>
                    <a:cubicBezTo>
                      <a:pt x="3947298" y="2201419"/>
                      <a:pt x="3940618" y="2204186"/>
                      <a:pt x="3933653" y="2204186"/>
                    </a:cubicBezTo>
                    <a:lnTo>
                      <a:pt x="26261" y="2204186"/>
                    </a:lnTo>
                    <a:cubicBezTo>
                      <a:pt x="19296" y="2204186"/>
                      <a:pt x="12616" y="2201419"/>
                      <a:pt x="7692" y="2196494"/>
                    </a:cubicBezTo>
                    <a:cubicBezTo>
                      <a:pt x="2767" y="2191569"/>
                      <a:pt x="0" y="2184890"/>
                      <a:pt x="0" y="2177925"/>
                    </a:cubicBezTo>
                    <a:lnTo>
                      <a:pt x="0" y="26261"/>
                    </a:lnTo>
                    <a:cubicBezTo>
                      <a:pt x="0" y="19296"/>
                      <a:pt x="2767" y="12616"/>
                      <a:pt x="7692" y="7692"/>
                    </a:cubicBezTo>
                    <a:cubicBezTo>
                      <a:pt x="12616" y="2767"/>
                      <a:pt x="19296" y="0"/>
                      <a:pt x="26261" y="0"/>
                    </a:cubicBezTo>
                    <a:close/>
                  </a:path>
                </a:pathLst>
              </a:custGeom>
              <a:solidFill>
                <a:srgbClr val="FFF1D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087" name="TextBox 8"/>
              <p:cNvSpPr txBox="1">
                <a:spLocks noChangeArrowheads="1"/>
              </p:cNvSpPr>
              <p:nvPr/>
            </p:nvSpPr>
            <p:spPr bwMode="auto">
              <a:xfrm>
                <a:off x="0" y="-47625"/>
                <a:ext cx="812800" cy="86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0800" tIns="50800" rIns="50800" bIns="5080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lnSpc>
                    <a:spcPts val="2663"/>
                  </a:lnSpc>
                </a:pPr>
                <a:endParaRPr lang="en-US" altLang="en-US"/>
              </a:p>
            </p:txBody>
          </p:sp>
        </p:grpSp>
      </p:grpSp>
      <p:sp>
        <p:nvSpPr>
          <p:cNvPr id="3077" name="Freeform 13"/>
          <p:cNvSpPr>
            <a:spLocks/>
          </p:cNvSpPr>
          <p:nvPr/>
        </p:nvSpPr>
        <p:spPr bwMode="auto">
          <a:xfrm>
            <a:off x="15486063" y="6989763"/>
            <a:ext cx="738187" cy="1062037"/>
          </a:xfrm>
          <a:custGeom>
            <a:avLst/>
            <a:gdLst>
              <a:gd name="T0" fmla="*/ 0 w 737119"/>
              <a:gd name="T1" fmla="*/ 0 h 1061297"/>
              <a:gd name="T2" fmla="*/ 737120 w 737119"/>
              <a:gd name="T3" fmla="*/ 0 h 1061297"/>
              <a:gd name="T4" fmla="*/ 737120 w 737119"/>
              <a:gd name="T5" fmla="*/ 1061297 h 1061297"/>
              <a:gd name="T6" fmla="*/ 0 w 737119"/>
              <a:gd name="T7" fmla="*/ 1061297 h 1061297"/>
              <a:gd name="T8" fmla="*/ 0 w 737119"/>
              <a:gd name="T9" fmla="*/ 0 h 1061297"/>
            </a:gdLst>
            <a:ahLst/>
            <a:cxnLst>
              <a:cxn ang="0">
                <a:pos x="T0" y="T1"/>
              </a:cxn>
              <a:cxn ang="0">
                <a:pos x="T2" y="T3"/>
              </a:cxn>
              <a:cxn ang="0">
                <a:pos x="T4" y="T5"/>
              </a:cxn>
              <a:cxn ang="0">
                <a:pos x="T6" y="T7"/>
              </a:cxn>
              <a:cxn ang="0">
                <a:pos x="T8" y="T9"/>
              </a:cxn>
            </a:cxnLst>
            <a:rect l="0" t="0" r="r" b="b"/>
            <a:pathLst>
              <a:path w="737119" h="1061297">
                <a:moveTo>
                  <a:pt x="0" y="0"/>
                </a:moveTo>
                <a:lnTo>
                  <a:pt x="737120" y="0"/>
                </a:lnTo>
                <a:lnTo>
                  <a:pt x="737120" y="1061297"/>
                </a:lnTo>
                <a:lnTo>
                  <a:pt x="0" y="1061297"/>
                </a:lnTo>
                <a:lnTo>
                  <a:pt x="0" y="0"/>
                </a:lnTo>
                <a:close/>
              </a:path>
            </a:pathLst>
          </a:custGeom>
          <a:blipFill dpi="0" rotWithShape="1">
            <a:blip r:embed="rId2"/>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079" name="Freeform 15"/>
          <p:cNvSpPr>
            <a:spLocks/>
          </p:cNvSpPr>
          <p:nvPr/>
        </p:nvSpPr>
        <p:spPr bwMode="auto">
          <a:xfrm>
            <a:off x="1600200" y="1044117"/>
            <a:ext cx="585788" cy="841375"/>
          </a:xfrm>
          <a:custGeom>
            <a:avLst/>
            <a:gdLst>
              <a:gd name="T0" fmla="*/ 0 w 584719"/>
              <a:gd name="T1" fmla="*/ 0 h 841873"/>
              <a:gd name="T2" fmla="*/ 584719 w 584719"/>
              <a:gd name="T3" fmla="*/ 0 h 841873"/>
              <a:gd name="T4" fmla="*/ 584719 w 584719"/>
              <a:gd name="T5" fmla="*/ 841874 h 841873"/>
              <a:gd name="T6" fmla="*/ 0 w 584719"/>
              <a:gd name="T7" fmla="*/ 841874 h 841873"/>
              <a:gd name="T8" fmla="*/ 0 w 584719"/>
              <a:gd name="T9" fmla="*/ 0 h 841873"/>
            </a:gdLst>
            <a:ahLst/>
            <a:cxnLst>
              <a:cxn ang="0">
                <a:pos x="T0" y="T1"/>
              </a:cxn>
              <a:cxn ang="0">
                <a:pos x="T2" y="T3"/>
              </a:cxn>
              <a:cxn ang="0">
                <a:pos x="T4" y="T5"/>
              </a:cxn>
              <a:cxn ang="0">
                <a:pos x="T6" y="T7"/>
              </a:cxn>
              <a:cxn ang="0">
                <a:pos x="T8" y="T9"/>
              </a:cxn>
            </a:cxnLst>
            <a:rect l="0" t="0" r="r" b="b"/>
            <a:pathLst>
              <a:path w="584719" h="841873">
                <a:moveTo>
                  <a:pt x="0" y="0"/>
                </a:moveTo>
                <a:lnTo>
                  <a:pt x="584719" y="0"/>
                </a:lnTo>
                <a:lnTo>
                  <a:pt x="584719" y="841874"/>
                </a:lnTo>
                <a:lnTo>
                  <a:pt x="0" y="841874"/>
                </a:lnTo>
                <a:lnTo>
                  <a:pt x="0" y="0"/>
                </a:lnTo>
                <a:close/>
              </a:path>
            </a:pathLst>
          </a:custGeom>
          <a:blipFill dpi="0" rotWithShape="1">
            <a:blip r:embed="rId2"/>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081" name="Freeform 17"/>
          <p:cNvSpPr>
            <a:spLocks/>
          </p:cNvSpPr>
          <p:nvPr/>
        </p:nvSpPr>
        <p:spPr bwMode="auto">
          <a:xfrm>
            <a:off x="-177800" y="6059488"/>
            <a:ext cx="2589213" cy="4227512"/>
          </a:xfrm>
          <a:custGeom>
            <a:avLst/>
            <a:gdLst>
              <a:gd name="T0" fmla="*/ 0 w 2590425"/>
              <a:gd name="T1" fmla="*/ 0 h 4227697"/>
              <a:gd name="T2" fmla="*/ 2590425 w 2590425"/>
              <a:gd name="T3" fmla="*/ 0 h 4227697"/>
              <a:gd name="T4" fmla="*/ 2590425 w 2590425"/>
              <a:gd name="T5" fmla="*/ 4227697 h 4227697"/>
              <a:gd name="T6" fmla="*/ 0 w 2590425"/>
              <a:gd name="T7" fmla="*/ 4227697 h 4227697"/>
              <a:gd name="T8" fmla="*/ 0 w 2590425"/>
              <a:gd name="T9" fmla="*/ 0 h 4227697"/>
            </a:gdLst>
            <a:ahLst/>
            <a:cxnLst>
              <a:cxn ang="0">
                <a:pos x="T0" y="T1"/>
              </a:cxn>
              <a:cxn ang="0">
                <a:pos x="T2" y="T3"/>
              </a:cxn>
              <a:cxn ang="0">
                <a:pos x="T4" y="T5"/>
              </a:cxn>
              <a:cxn ang="0">
                <a:pos x="T6" y="T7"/>
              </a:cxn>
              <a:cxn ang="0">
                <a:pos x="T8" y="T9"/>
              </a:cxn>
            </a:cxnLst>
            <a:rect l="0" t="0" r="r" b="b"/>
            <a:pathLst>
              <a:path w="2590425" h="4227697">
                <a:moveTo>
                  <a:pt x="0" y="0"/>
                </a:moveTo>
                <a:lnTo>
                  <a:pt x="2590425" y="0"/>
                </a:lnTo>
                <a:lnTo>
                  <a:pt x="2590425" y="4227697"/>
                </a:lnTo>
                <a:lnTo>
                  <a:pt x="0" y="4227697"/>
                </a:lnTo>
                <a:lnTo>
                  <a:pt x="0" y="0"/>
                </a:lnTo>
                <a:close/>
              </a:path>
            </a:pathLst>
          </a:custGeom>
          <a:blipFill dpi="0" rotWithShape="1">
            <a:blip r:embed="rId3"/>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 name="TextBox 2">
            <a:extLst>
              <a:ext uri="{FF2B5EF4-FFF2-40B4-BE49-F238E27FC236}">
                <a16:creationId xmlns:a16="http://schemas.microsoft.com/office/drawing/2014/main" id="{E14EFE55-F365-5E83-CB00-DB27D7C95109}"/>
              </a:ext>
            </a:extLst>
          </p:cNvPr>
          <p:cNvSpPr txBox="1"/>
          <p:nvPr/>
        </p:nvSpPr>
        <p:spPr>
          <a:xfrm>
            <a:off x="2041041" y="1700803"/>
            <a:ext cx="13445021" cy="5473614"/>
          </a:xfrm>
          <a:prstGeom prst="rect">
            <a:avLst/>
          </a:prstGeom>
          <a:noFill/>
        </p:spPr>
        <p:txBody>
          <a:bodyPr wrap="square">
            <a:spAutoFit/>
          </a:bodyPr>
          <a:lstStyle/>
          <a:p>
            <a:pPr marL="342900" lvl="0" indent="-342900" algn="just">
              <a:lnSpc>
                <a:spcPct val="200000"/>
              </a:lnSpc>
              <a:spcAft>
                <a:spcPts val="0"/>
              </a:spcAft>
              <a:buFont typeface="Times New Roman" panose="02020603050405020304" pitchFamily="18" charset="0"/>
              <a:buChar char="-"/>
            </a:pPr>
            <a:r>
              <a:rPr lang="vi-VN" sz="3600" b="1" dirty="0">
                <a:effectLst/>
                <a:latin typeface="+mn-lt"/>
                <a:cs typeface="Times New Roman" panose="02020603050405020304" pitchFamily="18" charset="0"/>
              </a:rPr>
              <a:t>Tác dụng của nghịch ngữ:</a:t>
            </a:r>
            <a:endParaRPr lang="en-US" sz="3600" b="1" dirty="0">
              <a:effectLst/>
              <a:latin typeface="+mn-lt"/>
              <a:cs typeface="Times New Roman" panose="02020603050405020304" pitchFamily="18" charset="0"/>
            </a:endParaRPr>
          </a:p>
          <a:p>
            <a:pPr algn="just">
              <a:lnSpc>
                <a:spcPct val="200000"/>
              </a:lnSpc>
              <a:spcAft>
                <a:spcPts val="0"/>
              </a:spcAft>
            </a:pPr>
            <a:r>
              <a:rPr lang="vi-VN" sz="3600" dirty="0">
                <a:effectLst/>
                <a:latin typeface="+mn-lt"/>
                <a:cs typeface="Times New Roman" panose="02020603050405020304" pitchFamily="18" charset="0"/>
              </a:rPr>
              <a:t>+ Gây ấn tượng mạnh về cái khác lạ, độc đáo</a:t>
            </a:r>
            <a:endParaRPr lang="en-US" sz="3600" dirty="0">
              <a:effectLst/>
              <a:latin typeface="+mn-lt"/>
              <a:cs typeface="Times New Roman" panose="02020603050405020304" pitchFamily="18" charset="0"/>
            </a:endParaRPr>
          </a:p>
          <a:p>
            <a:pPr algn="just">
              <a:lnSpc>
                <a:spcPct val="200000"/>
              </a:lnSpc>
              <a:spcAft>
                <a:spcPts val="0"/>
              </a:spcAft>
            </a:pPr>
            <a:r>
              <a:rPr lang="vi-VN" sz="3600" dirty="0">
                <a:effectLst/>
                <a:latin typeface="+mn-lt"/>
                <a:cs typeface="Times New Roman" panose="02020603050405020304" pitchFamily="18" charset="0"/>
              </a:rPr>
              <a:t>+ Mang lại nhận thức đa chiều, sâu sắc, mới mẻ hơn</a:t>
            </a:r>
            <a:endParaRPr lang="en-US" sz="3600" dirty="0">
              <a:effectLst/>
              <a:latin typeface="+mn-lt"/>
              <a:cs typeface="Times New Roman" panose="02020603050405020304" pitchFamily="18" charset="0"/>
            </a:endParaRPr>
          </a:p>
          <a:p>
            <a:pPr algn="just">
              <a:lnSpc>
                <a:spcPct val="200000"/>
              </a:lnSpc>
              <a:spcAft>
                <a:spcPts val="0"/>
              </a:spcAft>
            </a:pPr>
            <a:r>
              <a:rPr lang="vi-VN" sz="3600" dirty="0">
                <a:effectLst/>
                <a:latin typeface="+mn-lt"/>
                <a:cs typeface="Times New Roman" panose="02020603050405020304" pitchFamily="18" charset="0"/>
              </a:rPr>
              <a:t>+ Nghịch ngữ còn có tác dụng gây cười, tạo sắc thái châm biếm nhẹ nhàng hoặc đả kích mạnh mẽ</a:t>
            </a:r>
            <a:endParaRPr lang="en-US" sz="3600" dirty="0">
              <a:effectLst/>
              <a:latin typeface="+mn-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5541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B4A6A1"/>
        </a:solidFill>
        <a:effectLst/>
      </p:bgPr>
    </p:bg>
    <p:spTree>
      <p:nvGrpSpPr>
        <p:cNvPr id="1" name=""/>
        <p:cNvGrpSpPr/>
        <p:nvPr/>
      </p:nvGrpSpPr>
      <p:grpSpPr>
        <a:xfrm>
          <a:off x="0" y="0"/>
          <a:ext cx="0" cy="0"/>
          <a:chOff x="0" y="0"/>
          <a:chExt cx="0" cy="0"/>
        </a:xfrm>
      </p:grpSpPr>
      <p:grpSp>
        <p:nvGrpSpPr>
          <p:cNvPr id="4098" name="Group 2"/>
          <p:cNvGrpSpPr>
            <a:grpSpLocks/>
          </p:cNvGrpSpPr>
          <p:nvPr/>
        </p:nvGrpSpPr>
        <p:grpSpPr bwMode="auto">
          <a:xfrm>
            <a:off x="1028700" y="420688"/>
            <a:ext cx="15970250" cy="9445625"/>
            <a:chOff x="0" y="0"/>
            <a:chExt cx="4206219" cy="2487627"/>
          </a:xfrm>
        </p:grpSpPr>
        <p:sp>
          <p:nvSpPr>
            <p:cNvPr id="4112" name="Freeform 3"/>
            <p:cNvSpPr>
              <a:spLocks/>
            </p:cNvSpPr>
            <p:nvPr/>
          </p:nvSpPr>
          <p:spPr bwMode="auto">
            <a:xfrm>
              <a:off x="0" y="0"/>
              <a:ext cx="4206219" cy="2487627"/>
            </a:xfrm>
            <a:custGeom>
              <a:avLst/>
              <a:gdLst>
                <a:gd name="T0" fmla="*/ 24723 w 4206219"/>
                <a:gd name="T1" fmla="*/ 0 h 2487627"/>
                <a:gd name="T2" fmla="*/ 4181496 w 4206219"/>
                <a:gd name="T3" fmla="*/ 0 h 2487627"/>
                <a:gd name="T4" fmla="*/ 4198978 w 4206219"/>
                <a:gd name="T5" fmla="*/ 7241 h 2487627"/>
                <a:gd name="T6" fmla="*/ 4206219 w 4206219"/>
                <a:gd name="T7" fmla="*/ 24723 h 2487627"/>
                <a:gd name="T8" fmla="*/ 4206219 w 4206219"/>
                <a:gd name="T9" fmla="*/ 2462904 h 2487627"/>
                <a:gd name="T10" fmla="*/ 4198978 w 4206219"/>
                <a:gd name="T11" fmla="*/ 2480386 h 2487627"/>
                <a:gd name="T12" fmla="*/ 4181496 w 4206219"/>
                <a:gd name="T13" fmla="*/ 2487627 h 2487627"/>
                <a:gd name="T14" fmla="*/ 24723 w 4206219"/>
                <a:gd name="T15" fmla="*/ 2487627 h 2487627"/>
                <a:gd name="T16" fmla="*/ 7241 w 4206219"/>
                <a:gd name="T17" fmla="*/ 2480386 h 2487627"/>
                <a:gd name="T18" fmla="*/ 0 w 4206219"/>
                <a:gd name="T19" fmla="*/ 2462904 h 2487627"/>
                <a:gd name="T20" fmla="*/ 0 w 4206219"/>
                <a:gd name="T21" fmla="*/ 24723 h 2487627"/>
                <a:gd name="T22" fmla="*/ 7241 w 4206219"/>
                <a:gd name="T23" fmla="*/ 7241 h 2487627"/>
                <a:gd name="T24" fmla="*/ 24723 w 4206219"/>
                <a:gd name="T25" fmla="*/ 0 h 24876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06219" h="2487627">
                  <a:moveTo>
                    <a:pt x="24723" y="0"/>
                  </a:moveTo>
                  <a:lnTo>
                    <a:pt x="4181496" y="0"/>
                  </a:lnTo>
                  <a:cubicBezTo>
                    <a:pt x="4188053" y="0"/>
                    <a:pt x="4194341" y="2605"/>
                    <a:pt x="4198978" y="7241"/>
                  </a:cubicBezTo>
                  <a:cubicBezTo>
                    <a:pt x="4203614" y="11878"/>
                    <a:pt x="4206219" y="18166"/>
                    <a:pt x="4206219" y="24723"/>
                  </a:cubicBezTo>
                  <a:lnTo>
                    <a:pt x="4206219" y="2462904"/>
                  </a:lnTo>
                  <a:cubicBezTo>
                    <a:pt x="4206219" y="2469461"/>
                    <a:pt x="4203614" y="2475749"/>
                    <a:pt x="4198978" y="2480386"/>
                  </a:cubicBezTo>
                  <a:cubicBezTo>
                    <a:pt x="4194341" y="2485022"/>
                    <a:pt x="4188053" y="2487627"/>
                    <a:pt x="4181496" y="2487627"/>
                  </a:cubicBezTo>
                  <a:lnTo>
                    <a:pt x="24723" y="2487627"/>
                  </a:lnTo>
                  <a:cubicBezTo>
                    <a:pt x="18166" y="2487627"/>
                    <a:pt x="11878" y="2485022"/>
                    <a:pt x="7241" y="2480386"/>
                  </a:cubicBezTo>
                  <a:cubicBezTo>
                    <a:pt x="2605" y="2475749"/>
                    <a:pt x="0" y="2469461"/>
                    <a:pt x="0" y="2462904"/>
                  </a:cubicBezTo>
                  <a:lnTo>
                    <a:pt x="0" y="24723"/>
                  </a:lnTo>
                  <a:cubicBezTo>
                    <a:pt x="0" y="18166"/>
                    <a:pt x="2605" y="11878"/>
                    <a:pt x="7241" y="7241"/>
                  </a:cubicBezTo>
                  <a:cubicBezTo>
                    <a:pt x="11878" y="2605"/>
                    <a:pt x="18166" y="0"/>
                    <a:pt x="24723" y="0"/>
                  </a:cubicBezTo>
                  <a:close/>
                </a:path>
              </a:pathLst>
            </a:custGeom>
            <a:solidFill>
              <a:srgbClr val="5D381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13" name="TextBox 4"/>
            <p:cNvSpPr txBox="1">
              <a:spLocks noChangeArrowheads="1"/>
            </p:cNvSpPr>
            <p:nvPr/>
          </p:nvSpPr>
          <p:spPr bwMode="auto">
            <a:xfrm>
              <a:off x="0" y="-57150"/>
              <a:ext cx="812800"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0800" tIns="50800" rIns="50800" bIns="5080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lnSpc>
                  <a:spcPts val="2663"/>
                </a:lnSpc>
              </a:pPr>
              <a:endParaRPr lang="en-US" altLang="en-US"/>
            </a:p>
          </p:txBody>
        </p:sp>
      </p:grpSp>
      <p:grpSp>
        <p:nvGrpSpPr>
          <p:cNvPr id="4099" name="Group 5"/>
          <p:cNvGrpSpPr>
            <a:grpSpLocks/>
          </p:cNvGrpSpPr>
          <p:nvPr/>
        </p:nvGrpSpPr>
        <p:grpSpPr bwMode="auto">
          <a:xfrm>
            <a:off x="1497013" y="908050"/>
            <a:ext cx="15035212" cy="8369300"/>
            <a:chOff x="0" y="0"/>
            <a:chExt cx="3959914" cy="2204186"/>
          </a:xfrm>
        </p:grpSpPr>
        <p:sp>
          <p:nvSpPr>
            <p:cNvPr id="4110" name="Freeform 6"/>
            <p:cNvSpPr>
              <a:spLocks/>
            </p:cNvSpPr>
            <p:nvPr/>
          </p:nvSpPr>
          <p:spPr bwMode="auto">
            <a:xfrm>
              <a:off x="0" y="0"/>
              <a:ext cx="3959914" cy="2204186"/>
            </a:xfrm>
            <a:custGeom>
              <a:avLst/>
              <a:gdLst>
                <a:gd name="T0" fmla="*/ 26261 w 3959914"/>
                <a:gd name="T1" fmla="*/ 0 h 2204186"/>
                <a:gd name="T2" fmla="*/ 3933653 w 3959914"/>
                <a:gd name="T3" fmla="*/ 0 h 2204186"/>
                <a:gd name="T4" fmla="*/ 3959914 w 3959914"/>
                <a:gd name="T5" fmla="*/ 26261 h 2204186"/>
                <a:gd name="T6" fmla="*/ 3959914 w 3959914"/>
                <a:gd name="T7" fmla="*/ 2177925 h 2204186"/>
                <a:gd name="T8" fmla="*/ 3952223 w 3959914"/>
                <a:gd name="T9" fmla="*/ 2196494 h 2204186"/>
                <a:gd name="T10" fmla="*/ 3933653 w 3959914"/>
                <a:gd name="T11" fmla="*/ 2204186 h 2204186"/>
                <a:gd name="T12" fmla="*/ 26261 w 3959914"/>
                <a:gd name="T13" fmla="*/ 2204186 h 2204186"/>
                <a:gd name="T14" fmla="*/ 7692 w 3959914"/>
                <a:gd name="T15" fmla="*/ 2196494 h 2204186"/>
                <a:gd name="T16" fmla="*/ 0 w 3959914"/>
                <a:gd name="T17" fmla="*/ 2177925 h 2204186"/>
                <a:gd name="T18" fmla="*/ 0 w 3959914"/>
                <a:gd name="T19" fmla="*/ 26261 h 2204186"/>
                <a:gd name="T20" fmla="*/ 7692 w 3959914"/>
                <a:gd name="T21" fmla="*/ 7692 h 2204186"/>
                <a:gd name="T22" fmla="*/ 26261 w 3959914"/>
                <a:gd name="T23" fmla="*/ 0 h 2204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959914" h="2204186">
                  <a:moveTo>
                    <a:pt x="26261" y="0"/>
                  </a:moveTo>
                  <a:lnTo>
                    <a:pt x="3933653" y="0"/>
                  </a:lnTo>
                  <a:cubicBezTo>
                    <a:pt x="3948157" y="0"/>
                    <a:pt x="3959914" y="11757"/>
                    <a:pt x="3959914" y="26261"/>
                  </a:cubicBezTo>
                  <a:lnTo>
                    <a:pt x="3959914" y="2177925"/>
                  </a:lnTo>
                  <a:cubicBezTo>
                    <a:pt x="3959914" y="2184890"/>
                    <a:pt x="3957147" y="2191569"/>
                    <a:pt x="3952223" y="2196494"/>
                  </a:cubicBezTo>
                  <a:cubicBezTo>
                    <a:pt x="3947298" y="2201419"/>
                    <a:pt x="3940618" y="2204186"/>
                    <a:pt x="3933653" y="2204186"/>
                  </a:cubicBezTo>
                  <a:lnTo>
                    <a:pt x="26261" y="2204186"/>
                  </a:lnTo>
                  <a:cubicBezTo>
                    <a:pt x="19296" y="2204186"/>
                    <a:pt x="12616" y="2201419"/>
                    <a:pt x="7692" y="2196494"/>
                  </a:cubicBezTo>
                  <a:cubicBezTo>
                    <a:pt x="2767" y="2191569"/>
                    <a:pt x="0" y="2184890"/>
                    <a:pt x="0" y="2177925"/>
                  </a:cubicBezTo>
                  <a:lnTo>
                    <a:pt x="0" y="26261"/>
                  </a:lnTo>
                  <a:cubicBezTo>
                    <a:pt x="0" y="19296"/>
                    <a:pt x="2767" y="12616"/>
                    <a:pt x="7692" y="7692"/>
                  </a:cubicBezTo>
                  <a:cubicBezTo>
                    <a:pt x="12616" y="2767"/>
                    <a:pt x="19296" y="0"/>
                    <a:pt x="26261" y="0"/>
                  </a:cubicBezTo>
                  <a:close/>
                </a:path>
              </a:pathLst>
            </a:custGeom>
            <a:solidFill>
              <a:srgbClr val="FFF1D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sz="3200"/>
            </a:p>
          </p:txBody>
        </p:sp>
        <p:sp>
          <p:nvSpPr>
            <p:cNvPr id="4111" name="TextBox 7"/>
            <p:cNvSpPr txBox="1">
              <a:spLocks noChangeArrowheads="1"/>
            </p:cNvSpPr>
            <p:nvPr/>
          </p:nvSpPr>
          <p:spPr bwMode="auto">
            <a:xfrm>
              <a:off x="0" y="-57150"/>
              <a:ext cx="812800"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0800" tIns="50800" rIns="50800" bIns="5080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lnSpc>
                  <a:spcPts val="2663"/>
                </a:lnSpc>
              </a:pPr>
              <a:endParaRPr lang="en-US" altLang="en-US" sz="3200"/>
            </a:p>
          </p:txBody>
        </p:sp>
      </p:grpSp>
      <p:sp>
        <p:nvSpPr>
          <p:cNvPr id="4101" name="Freeform 11"/>
          <p:cNvSpPr>
            <a:spLocks/>
          </p:cNvSpPr>
          <p:nvPr/>
        </p:nvSpPr>
        <p:spPr bwMode="auto">
          <a:xfrm>
            <a:off x="15480506" y="4146550"/>
            <a:ext cx="736600" cy="1060450"/>
          </a:xfrm>
          <a:custGeom>
            <a:avLst/>
            <a:gdLst>
              <a:gd name="T0" fmla="*/ 0 w 737119"/>
              <a:gd name="T1" fmla="*/ 0 h 1061297"/>
              <a:gd name="T2" fmla="*/ 737119 w 737119"/>
              <a:gd name="T3" fmla="*/ 0 h 1061297"/>
              <a:gd name="T4" fmla="*/ 737119 w 737119"/>
              <a:gd name="T5" fmla="*/ 1061298 h 1061297"/>
              <a:gd name="T6" fmla="*/ 0 w 737119"/>
              <a:gd name="T7" fmla="*/ 1061298 h 1061297"/>
              <a:gd name="T8" fmla="*/ 0 w 737119"/>
              <a:gd name="T9" fmla="*/ 0 h 1061297"/>
            </a:gdLst>
            <a:ahLst/>
            <a:cxnLst>
              <a:cxn ang="0">
                <a:pos x="T0" y="T1"/>
              </a:cxn>
              <a:cxn ang="0">
                <a:pos x="T2" y="T3"/>
              </a:cxn>
              <a:cxn ang="0">
                <a:pos x="T4" y="T5"/>
              </a:cxn>
              <a:cxn ang="0">
                <a:pos x="T6" y="T7"/>
              </a:cxn>
              <a:cxn ang="0">
                <a:pos x="T8" y="T9"/>
              </a:cxn>
            </a:cxnLst>
            <a:rect l="0" t="0" r="r" b="b"/>
            <a:pathLst>
              <a:path w="737119" h="1061297">
                <a:moveTo>
                  <a:pt x="0" y="0"/>
                </a:moveTo>
                <a:lnTo>
                  <a:pt x="737119" y="0"/>
                </a:lnTo>
                <a:lnTo>
                  <a:pt x="737119" y="1061298"/>
                </a:lnTo>
                <a:lnTo>
                  <a:pt x="0" y="1061298"/>
                </a:lnTo>
                <a:lnTo>
                  <a:pt x="0" y="0"/>
                </a:lnTo>
                <a:close/>
              </a:path>
            </a:pathLst>
          </a:custGeom>
          <a:blipFill dpi="0" rotWithShape="1">
            <a:blip r:embed="rId2"/>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02" name="Freeform 12"/>
          <p:cNvSpPr>
            <a:spLocks/>
          </p:cNvSpPr>
          <p:nvPr/>
        </p:nvSpPr>
        <p:spPr bwMode="auto">
          <a:xfrm>
            <a:off x="2161381" y="7429500"/>
            <a:ext cx="736600" cy="1060450"/>
          </a:xfrm>
          <a:custGeom>
            <a:avLst/>
            <a:gdLst>
              <a:gd name="T0" fmla="*/ 0 w 737119"/>
              <a:gd name="T1" fmla="*/ 0 h 1061297"/>
              <a:gd name="T2" fmla="*/ 737119 w 737119"/>
              <a:gd name="T3" fmla="*/ 0 h 1061297"/>
              <a:gd name="T4" fmla="*/ 737119 w 737119"/>
              <a:gd name="T5" fmla="*/ 1061297 h 1061297"/>
              <a:gd name="T6" fmla="*/ 0 w 737119"/>
              <a:gd name="T7" fmla="*/ 1061297 h 1061297"/>
              <a:gd name="T8" fmla="*/ 0 w 737119"/>
              <a:gd name="T9" fmla="*/ 0 h 1061297"/>
            </a:gdLst>
            <a:ahLst/>
            <a:cxnLst>
              <a:cxn ang="0">
                <a:pos x="T0" y="T1"/>
              </a:cxn>
              <a:cxn ang="0">
                <a:pos x="T2" y="T3"/>
              </a:cxn>
              <a:cxn ang="0">
                <a:pos x="T4" y="T5"/>
              </a:cxn>
              <a:cxn ang="0">
                <a:pos x="T6" y="T7"/>
              </a:cxn>
              <a:cxn ang="0">
                <a:pos x="T8" y="T9"/>
              </a:cxn>
            </a:cxnLst>
            <a:rect l="0" t="0" r="r" b="b"/>
            <a:pathLst>
              <a:path w="737119" h="1061297">
                <a:moveTo>
                  <a:pt x="0" y="0"/>
                </a:moveTo>
                <a:lnTo>
                  <a:pt x="737119" y="0"/>
                </a:lnTo>
                <a:lnTo>
                  <a:pt x="737119" y="1061297"/>
                </a:lnTo>
                <a:lnTo>
                  <a:pt x="0" y="1061297"/>
                </a:lnTo>
                <a:lnTo>
                  <a:pt x="0" y="0"/>
                </a:lnTo>
                <a:close/>
              </a:path>
            </a:pathLst>
          </a:custGeom>
          <a:blipFill dpi="0" rotWithShape="1">
            <a:blip r:embed="rId2"/>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03" name="Freeform 13"/>
          <p:cNvSpPr>
            <a:spLocks/>
          </p:cNvSpPr>
          <p:nvPr/>
        </p:nvSpPr>
        <p:spPr bwMode="auto">
          <a:xfrm>
            <a:off x="3382962" y="6900374"/>
            <a:ext cx="584200" cy="841375"/>
          </a:xfrm>
          <a:custGeom>
            <a:avLst/>
            <a:gdLst>
              <a:gd name="T0" fmla="*/ 0 w 584719"/>
              <a:gd name="T1" fmla="*/ 0 h 841873"/>
              <a:gd name="T2" fmla="*/ 584719 w 584719"/>
              <a:gd name="T3" fmla="*/ 0 h 841873"/>
              <a:gd name="T4" fmla="*/ 584719 w 584719"/>
              <a:gd name="T5" fmla="*/ 841874 h 841873"/>
              <a:gd name="T6" fmla="*/ 0 w 584719"/>
              <a:gd name="T7" fmla="*/ 841874 h 841873"/>
              <a:gd name="T8" fmla="*/ 0 w 584719"/>
              <a:gd name="T9" fmla="*/ 0 h 841873"/>
            </a:gdLst>
            <a:ahLst/>
            <a:cxnLst>
              <a:cxn ang="0">
                <a:pos x="T0" y="T1"/>
              </a:cxn>
              <a:cxn ang="0">
                <a:pos x="T2" y="T3"/>
              </a:cxn>
              <a:cxn ang="0">
                <a:pos x="T4" y="T5"/>
              </a:cxn>
              <a:cxn ang="0">
                <a:pos x="T6" y="T7"/>
              </a:cxn>
              <a:cxn ang="0">
                <a:pos x="T8" y="T9"/>
              </a:cxn>
            </a:cxnLst>
            <a:rect l="0" t="0" r="r" b="b"/>
            <a:pathLst>
              <a:path w="584719" h="841873">
                <a:moveTo>
                  <a:pt x="0" y="0"/>
                </a:moveTo>
                <a:lnTo>
                  <a:pt x="584719" y="0"/>
                </a:lnTo>
                <a:lnTo>
                  <a:pt x="584719" y="841874"/>
                </a:lnTo>
                <a:lnTo>
                  <a:pt x="0" y="841874"/>
                </a:lnTo>
                <a:lnTo>
                  <a:pt x="0" y="0"/>
                </a:lnTo>
                <a:close/>
              </a:path>
            </a:pathLst>
          </a:custGeom>
          <a:blipFill dpi="0" rotWithShape="1">
            <a:blip r:embed="rId2"/>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04" name="Freeform 14"/>
          <p:cNvSpPr>
            <a:spLocks/>
          </p:cNvSpPr>
          <p:nvPr/>
        </p:nvSpPr>
        <p:spPr bwMode="auto">
          <a:xfrm>
            <a:off x="14824074" y="2817568"/>
            <a:ext cx="585788" cy="842963"/>
          </a:xfrm>
          <a:custGeom>
            <a:avLst/>
            <a:gdLst>
              <a:gd name="T0" fmla="*/ 0 w 584719"/>
              <a:gd name="T1" fmla="*/ 0 h 841873"/>
              <a:gd name="T2" fmla="*/ 584720 w 584719"/>
              <a:gd name="T3" fmla="*/ 0 h 841873"/>
              <a:gd name="T4" fmla="*/ 584720 w 584719"/>
              <a:gd name="T5" fmla="*/ 841873 h 841873"/>
              <a:gd name="T6" fmla="*/ 0 w 584719"/>
              <a:gd name="T7" fmla="*/ 841873 h 841873"/>
              <a:gd name="T8" fmla="*/ 0 w 584719"/>
              <a:gd name="T9" fmla="*/ 0 h 841873"/>
            </a:gdLst>
            <a:ahLst/>
            <a:cxnLst>
              <a:cxn ang="0">
                <a:pos x="T0" y="T1"/>
              </a:cxn>
              <a:cxn ang="0">
                <a:pos x="T2" y="T3"/>
              </a:cxn>
              <a:cxn ang="0">
                <a:pos x="T4" y="T5"/>
              </a:cxn>
              <a:cxn ang="0">
                <a:pos x="T6" y="T7"/>
              </a:cxn>
              <a:cxn ang="0">
                <a:pos x="T8" y="T9"/>
              </a:cxn>
            </a:cxnLst>
            <a:rect l="0" t="0" r="r" b="b"/>
            <a:pathLst>
              <a:path w="584719" h="841873">
                <a:moveTo>
                  <a:pt x="0" y="0"/>
                </a:moveTo>
                <a:lnTo>
                  <a:pt x="584720" y="0"/>
                </a:lnTo>
                <a:lnTo>
                  <a:pt x="584720" y="841873"/>
                </a:lnTo>
                <a:lnTo>
                  <a:pt x="0" y="841873"/>
                </a:lnTo>
                <a:lnTo>
                  <a:pt x="0" y="0"/>
                </a:lnTo>
                <a:close/>
              </a:path>
            </a:pathLst>
          </a:custGeom>
          <a:blipFill dpi="0" rotWithShape="1">
            <a:blip r:embed="rId2"/>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05" name="Freeform 15"/>
          <p:cNvSpPr>
            <a:spLocks/>
          </p:cNvSpPr>
          <p:nvPr/>
        </p:nvSpPr>
        <p:spPr bwMode="auto">
          <a:xfrm>
            <a:off x="464344" y="702521"/>
            <a:ext cx="2065337" cy="4191000"/>
          </a:xfrm>
          <a:custGeom>
            <a:avLst/>
            <a:gdLst>
              <a:gd name="T0" fmla="*/ 0 w 2065372"/>
              <a:gd name="T1" fmla="*/ 0 h 4191715"/>
              <a:gd name="T2" fmla="*/ 2065372 w 2065372"/>
              <a:gd name="T3" fmla="*/ 0 h 4191715"/>
              <a:gd name="T4" fmla="*/ 2065372 w 2065372"/>
              <a:gd name="T5" fmla="*/ 4191715 h 4191715"/>
              <a:gd name="T6" fmla="*/ 0 w 2065372"/>
              <a:gd name="T7" fmla="*/ 4191715 h 4191715"/>
              <a:gd name="T8" fmla="*/ 0 w 2065372"/>
              <a:gd name="T9" fmla="*/ 0 h 4191715"/>
            </a:gdLst>
            <a:ahLst/>
            <a:cxnLst>
              <a:cxn ang="0">
                <a:pos x="T0" y="T1"/>
              </a:cxn>
              <a:cxn ang="0">
                <a:pos x="T2" y="T3"/>
              </a:cxn>
              <a:cxn ang="0">
                <a:pos x="T4" y="T5"/>
              </a:cxn>
              <a:cxn ang="0">
                <a:pos x="T6" y="T7"/>
              </a:cxn>
              <a:cxn ang="0">
                <a:pos x="T8" y="T9"/>
              </a:cxn>
            </a:cxnLst>
            <a:rect l="0" t="0" r="r" b="b"/>
            <a:pathLst>
              <a:path w="2065372" h="4191715">
                <a:moveTo>
                  <a:pt x="0" y="0"/>
                </a:moveTo>
                <a:lnTo>
                  <a:pt x="2065372" y="0"/>
                </a:lnTo>
                <a:lnTo>
                  <a:pt x="2065372" y="4191715"/>
                </a:lnTo>
                <a:lnTo>
                  <a:pt x="0" y="4191715"/>
                </a:lnTo>
                <a:lnTo>
                  <a:pt x="0" y="0"/>
                </a:lnTo>
                <a:close/>
              </a:path>
            </a:pathLst>
          </a:custGeom>
          <a:blipFill dpi="0" rotWithShape="1">
            <a:blip r:embed="rId3"/>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06" name="Freeform 16"/>
          <p:cNvSpPr>
            <a:spLocks/>
          </p:cNvSpPr>
          <p:nvPr/>
        </p:nvSpPr>
        <p:spPr bwMode="auto">
          <a:xfrm>
            <a:off x="15409862" y="6900374"/>
            <a:ext cx="1589088" cy="2593975"/>
          </a:xfrm>
          <a:custGeom>
            <a:avLst/>
            <a:gdLst>
              <a:gd name="T0" fmla="*/ 0 w 1588787"/>
              <a:gd name="T1" fmla="*/ 0 h 2592976"/>
              <a:gd name="T2" fmla="*/ 1588788 w 1588787"/>
              <a:gd name="T3" fmla="*/ 0 h 2592976"/>
              <a:gd name="T4" fmla="*/ 1588788 w 1588787"/>
              <a:gd name="T5" fmla="*/ 2592976 h 2592976"/>
              <a:gd name="T6" fmla="*/ 0 w 1588787"/>
              <a:gd name="T7" fmla="*/ 2592976 h 2592976"/>
              <a:gd name="T8" fmla="*/ 0 w 1588787"/>
              <a:gd name="T9" fmla="*/ 0 h 2592976"/>
            </a:gdLst>
            <a:ahLst/>
            <a:cxnLst>
              <a:cxn ang="0">
                <a:pos x="T0" y="T1"/>
              </a:cxn>
              <a:cxn ang="0">
                <a:pos x="T2" y="T3"/>
              </a:cxn>
              <a:cxn ang="0">
                <a:pos x="T4" y="T5"/>
              </a:cxn>
              <a:cxn ang="0">
                <a:pos x="T6" y="T7"/>
              </a:cxn>
              <a:cxn ang="0">
                <a:pos x="T8" y="T9"/>
              </a:cxn>
            </a:cxnLst>
            <a:rect l="0" t="0" r="r" b="b"/>
            <a:pathLst>
              <a:path w="1588787" h="2592976">
                <a:moveTo>
                  <a:pt x="0" y="0"/>
                </a:moveTo>
                <a:lnTo>
                  <a:pt x="1588788" y="0"/>
                </a:lnTo>
                <a:lnTo>
                  <a:pt x="1588788" y="2592976"/>
                </a:lnTo>
                <a:lnTo>
                  <a:pt x="0" y="2592976"/>
                </a:lnTo>
                <a:lnTo>
                  <a:pt x="0" y="0"/>
                </a:lnTo>
                <a:close/>
              </a:path>
            </a:pathLst>
          </a:custGeom>
          <a:blipFill dpi="0" rotWithShape="1">
            <a:blip r:embed="rId4"/>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 name="Rectangle 1"/>
          <p:cNvSpPr/>
          <p:nvPr/>
        </p:nvSpPr>
        <p:spPr>
          <a:xfrm>
            <a:off x="3132137" y="1010647"/>
            <a:ext cx="12665472" cy="4523290"/>
          </a:xfrm>
          <a:prstGeom prst="rect">
            <a:avLst/>
          </a:prstGeom>
        </p:spPr>
        <p:txBody>
          <a:bodyPr wrap="square">
            <a:spAutoFit/>
          </a:bodyPr>
          <a:lstStyle/>
          <a:p>
            <a:pPr algn="ctr">
              <a:lnSpc>
                <a:spcPct val="200000"/>
              </a:lnSpc>
              <a:spcAft>
                <a:spcPts val="0"/>
              </a:spcAft>
            </a:pPr>
            <a:r>
              <a:rPr lang="en-US" sz="3200" b="1" dirty="0">
                <a:latin typeface="Times New Roman" panose="02020603050405020304" pitchFamily="18" charset="0"/>
                <a:ea typeface="Calibri" panose="020F0502020204030204" pitchFamily="34" charset="0"/>
                <a:cs typeface="Times New Roman" panose="02020603050405020304" pitchFamily="18" charset="0"/>
              </a:rPr>
              <a:t>HOẠT ĐỘNG 3: LUYỆN TẬP</a:t>
            </a:r>
            <a:endParaRPr lang="en-US" sz="3200" dirty="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200000"/>
              </a:lnSpc>
              <a:spcAft>
                <a:spcPts val="0"/>
              </a:spcAft>
            </a:pPr>
            <a:endParaRPr lang="en-US" sz="3200" dirty="0">
              <a:effectLst/>
              <a:latin typeface="Times New Roman" panose="02020603050405020304" pitchFamily="18" charset="0"/>
              <a:cs typeface="Times New Roman" panose="02020603050405020304" pitchFamily="18" charset="0"/>
            </a:endParaRPr>
          </a:p>
          <a:p>
            <a:pPr algn="ctr">
              <a:lnSpc>
                <a:spcPct val="200000"/>
              </a:lnSpc>
              <a:spcAft>
                <a:spcPts val="0"/>
              </a:spcAft>
            </a:pPr>
            <a:endParaRPr lang="en-US" sz="3200" dirty="0">
              <a:latin typeface="Times New Roman" panose="02020603050405020304" pitchFamily="18" charset="0"/>
              <a:cs typeface="Times New Roman" panose="02020603050405020304" pitchFamily="18" charset="0"/>
            </a:endParaRPr>
          </a:p>
          <a:p>
            <a:pPr algn="ctr">
              <a:lnSpc>
                <a:spcPct val="200000"/>
              </a:lnSpc>
              <a:spcAft>
                <a:spcPts val="0"/>
              </a:spcAft>
            </a:pPr>
            <a:r>
              <a:rPr lang="vi-VN" sz="3200" b="1" dirty="0">
                <a:effectLst/>
                <a:latin typeface="Times New Roman" panose="02020603050405020304" pitchFamily="18" charset="0"/>
                <a:cs typeface="Times New Roman" panose="02020603050405020304" pitchFamily="18" charset="0"/>
              </a:rPr>
              <a:t>Em hãy hoàn thành bài tập 1,2,3, trong sách giáo khoa trang 126,127</a:t>
            </a:r>
            <a:endParaRPr lang="en-US" sz="3200" b="1" dirty="0">
              <a:effectLst/>
              <a:latin typeface="Times New Roman" panose="02020603050405020304" pitchFamily="18" charset="0"/>
              <a:cs typeface="Times New Roman" panose="02020603050405020304" pitchFamily="18" charset="0"/>
            </a:endParaRPr>
          </a:p>
          <a:p>
            <a:pPr algn="ctr">
              <a:lnSpc>
                <a:spcPct val="107000"/>
              </a:lnSpc>
              <a:spcAft>
                <a:spcPts val="0"/>
              </a:spcAft>
            </a:pPr>
            <a:endParaRPr lang="en-US" sz="3200" dirty="0">
              <a:latin typeface="Times New Roman" panose="02020603050405020304" pitchFamily="18" charset="0"/>
              <a:ea typeface="Calibri" panose="020F0502020204030204" pitchFamily="34"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Hồng Nhạt và Cam Có tính minh họa Vui Hình minh họa Kinh doanh Nổi bật Thuyết trình với Sự dễ dàng Bản thuyết trình Kinh doanh (1)" id="{B79BF9B8-8AD0-45D3-8234-D1E8274FD8D9}" vid="{3CBED68D-FBBA-46FB-8925-C4DBC452AB38}"/>
    </a:ext>
  </a:extLst>
</a:theme>
</file>

<file path=docProps/app.xml><?xml version="1.0" encoding="utf-8"?>
<Properties xmlns="http://schemas.openxmlformats.org/officeDocument/2006/extended-properties" xmlns:vt="http://schemas.openxmlformats.org/officeDocument/2006/docPropsVTypes">
  <Template>Tiết 68 THTV-Biện pháp tu từ (CD1, bài 6)</Template>
  <TotalTime>94</TotalTime>
  <Words>872</Words>
  <Application>Microsoft Office PowerPoint</Application>
  <PresentationFormat>Custom</PresentationFormat>
  <Paragraphs>70</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Calibri</vt:lpstr>
      <vt:lpstr>Wingdings</vt:lpstr>
      <vt:lpstr>Arial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HONGVAN</dc:creator>
  <cp:lastModifiedBy>mai mai</cp:lastModifiedBy>
  <cp:revision>12</cp:revision>
  <dcterms:created xsi:type="dcterms:W3CDTF">2023-08-14T07:19:34Z</dcterms:created>
  <dcterms:modified xsi:type="dcterms:W3CDTF">2024-08-05T00:48:31Z</dcterms:modified>
</cp:coreProperties>
</file>