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1"/>
  </p:notesMasterIdLst>
  <p:sldIdLst>
    <p:sldId id="301" r:id="rId2"/>
    <p:sldId id="258" r:id="rId3"/>
    <p:sldId id="259" r:id="rId4"/>
    <p:sldId id="304" r:id="rId5"/>
    <p:sldId id="303" r:id="rId6"/>
    <p:sldId id="265" r:id="rId7"/>
    <p:sldId id="266" r:id="rId8"/>
    <p:sldId id="267" r:id="rId9"/>
    <p:sldId id="268" r:id="rId10"/>
    <p:sldId id="269" r:id="rId11"/>
    <p:sldId id="271" r:id="rId12"/>
    <p:sldId id="272" r:id="rId13"/>
    <p:sldId id="306" r:id="rId14"/>
    <p:sldId id="305" r:id="rId15"/>
    <p:sldId id="307" r:id="rId16"/>
    <p:sldId id="308" r:id="rId17"/>
    <p:sldId id="309" r:id="rId18"/>
    <p:sldId id="311" r:id="rId19"/>
    <p:sldId id="310" r:id="rId20"/>
    <p:sldId id="313" r:id="rId21"/>
    <p:sldId id="312" r:id="rId22"/>
    <p:sldId id="314" r:id="rId23"/>
    <p:sldId id="315" r:id="rId24"/>
    <p:sldId id="316" r:id="rId25"/>
    <p:sldId id="317" r:id="rId26"/>
    <p:sldId id="296" r:id="rId27"/>
    <p:sldId id="297" r:id="rId28"/>
    <p:sldId id="298" r:id="rId29"/>
    <p:sldId id="299" r:id="rId30"/>
  </p:sldIdLst>
  <p:sldSz cx="9144000" cy="5143500" type="screen16x9"/>
  <p:notesSz cx="6858000" cy="9144000"/>
  <p:embeddedFontLst>
    <p:embeddedFont>
      <p:font typeface="Dancing Script" panose="020B0604020202020204" charset="0"/>
      <p:regular r:id="rId32"/>
      <p:bold r:id="rId33"/>
    </p:embeddedFont>
    <p:embeddedFont>
      <p:font typeface="Delius Swash Caps" panose="020B0604020202020204" charset="0"/>
      <p:regular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000000"/>
          </p15:clr>
        </p15:guide>
        <p15:guide id="2" pos="2880">
          <p15:clr>
            <a:srgbClr val="000000"/>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3" roundtripDataSignature="AMtx7mgqgY4OC3cx+eljQmSeHKr/3DuPQ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35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53"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56"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9CBAFF-83CB-4549-95DF-47CDCC7A69EF}" type="doc">
      <dgm:prSet loTypeId="urn:microsoft.com/office/officeart/2005/8/layout/matrix1" loCatId="matrix" qsTypeId="urn:microsoft.com/office/officeart/2005/8/quickstyle/simple1" qsCatId="simple" csTypeId="urn:microsoft.com/office/officeart/2005/8/colors/accent3_5" csCatId="accent3" phldr="1"/>
      <dgm:spPr/>
      <dgm:t>
        <a:bodyPr/>
        <a:lstStyle/>
        <a:p>
          <a:endParaRPr lang="en-US"/>
        </a:p>
      </dgm:t>
    </dgm:pt>
    <dgm:pt modelId="{0D8321C0-F36D-4DEB-A642-7F5377A0D48B}">
      <dgm:prSet phldrT="[Text]" custT="1"/>
      <dgm:spPr/>
      <dgm:t>
        <a:bodyPr/>
        <a:lstStyle/>
        <a:p>
          <a:r>
            <a:rPr lang="en-US" sz="2400" b="1">
              <a:latin typeface="Times New Roman" panose="02020603050405020304" pitchFamily="18" charset="0"/>
              <a:cs typeface="Times New Roman" panose="02020603050405020304" pitchFamily="18" charset="0"/>
            </a:rPr>
            <a:t>THƠ HIỆN ĐẠI</a:t>
          </a:r>
        </a:p>
      </dgm:t>
    </dgm:pt>
    <dgm:pt modelId="{7A798920-CAC0-472E-ACB4-92843249C1A7}" type="parTrans" cxnId="{4C485D82-94D4-4E4D-8B94-3E8C705E987D}">
      <dgm:prSet/>
      <dgm:spPr/>
      <dgm:t>
        <a:bodyPr/>
        <a:lstStyle/>
        <a:p>
          <a:endParaRPr lang="en-US" sz="2400" b="1">
            <a:latin typeface="Times New Roman" panose="02020603050405020304" pitchFamily="18" charset="0"/>
            <a:cs typeface="Times New Roman" panose="02020603050405020304" pitchFamily="18" charset="0"/>
          </a:endParaRPr>
        </a:p>
      </dgm:t>
    </dgm:pt>
    <dgm:pt modelId="{1EE0B991-2615-44AC-849D-3A0D1AF11183}" type="sibTrans" cxnId="{4C485D82-94D4-4E4D-8B94-3E8C705E987D}">
      <dgm:prSet/>
      <dgm:spPr/>
      <dgm:t>
        <a:bodyPr/>
        <a:lstStyle/>
        <a:p>
          <a:endParaRPr lang="en-US" sz="2400" b="1">
            <a:latin typeface="Times New Roman" panose="02020603050405020304" pitchFamily="18" charset="0"/>
            <a:cs typeface="Times New Roman" panose="02020603050405020304" pitchFamily="18" charset="0"/>
          </a:endParaRPr>
        </a:p>
      </dgm:t>
    </dgm:pt>
    <dgm:pt modelId="{FCFF8620-5BB2-4A29-9888-1F7069DFAF51}">
      <dgm:prSet phldrT="[Text]" custT="1"/>
      <dgm:spPr>
        <a:solidFill>
          <a:srgbClr val="4635E3">
            <a:alpha val="89804"/>
          </a:srgbClr>
        </a:solidFill>
      </dgm:spPr>
      <dgm:t>
        <a:bodyPr/>
        <a:lstStyle/>
        <a:p>
          <a:r>
            <a:rPr lang="en-US" sz="2800" b="1">
              <a:latin typeface="Times New Roman" panose="02020603050405020304" pitchFamily="18" charset="0"/>
              <a:cs typeface="Times New Roman" panose="02020603050405020304" pitchFamily="18" charset="0"/>
            </a:rPr>
            <a:t>Cảm hứng chủ đạo</a:t>
          </a:r>
        </a:p>
      </dgm:t>
    </dgm:pt>
    <dgm:pt modelId="{941D59EC-9116-42E0-B922-A61C1A340D10}" type="parTrans" cxnId="{70512358-9CDC-4216-80DD-731ECBE7A8DF}">
      <dgm:prSet/>
      <dgm:spPr/>
      <dgm:t>
        <a:bodyPr/>
        <a:lstStyle/>
        <a:p>
          <a:endParaRPr lang="en-US" sz="2400" b="1">
            <a:latin typeface="Times New Roman" panose="02020603050405020304" pitchFamily="18" charset="0"/>
            <a:cs typeface="Times New Roman" panose="02020603050405020304" pitchFamily="18" charset="0"/>
          </a:endParaRPr>
        </a:p>
      </dgm:t>
    </dgm:pt>
    <dgm:pt modelId="{9BA95EF3-9E53-400E-93AF-41A1AED6F823}" type="sibTrans" cxnId="{70512358-9CDC-4216-80DD-731ECBE7A8DF}">
      <dgm:prSet/>
      <dgm:spPr/>
      <dgm:t>
        <a:bodyPr/>
        <a:lstStyle/>
        <a:p>
          <a:endParaRPr lang="en-US" sz="2400" b="1">
            <a:latin typeface="Times New Roman" panose="02020603050405020304" pitchFamily="18" charset="0"/>
            <a:cs typeface="Times New Roman" panose="02020603050405020304" pitchFamily="18" charset="0"/>
          </a:endParaRPr>
        </a:p>
      </dgm:t>
    </dgm:pt>
    <dgm:pt modelId="{9984A2FE-0C46-4FEC-8870-F7A8BF3890E2}">
      <dgm:prSet phldrT="[Text]" custT="1"/>
      <dgm:spPr>
        <a:solidFill>
          <a:schemeClr val="accent1">
            <a:lumMod val="50000"/>
            <a:alpha val="76667"/>
          </a:schemeClr>
        </a:solidFill>
      </dgm:spPr>
      <dgm:t>
        <a:bodyPr/>
        <a:lstStyle/>
        <a:p>
          <a:r>
            <a:rPr lang="en-US" sz="2800" b="1">
              <a:latin typeface="Times New Roman" panose="02020603050405020304" pitchFamily="18" charset="0"/>
              <a:cs typeface="Times New Roman" panose="02020603050405020304" pitchFamily="18" charset="0"/>
            </a:rPr>
            <a:t>Nhân vật trữ tình</a:t>
          </a:r>
        </a:p>
      </dgm:t>
    </dgm:pt>
    <dgm:pt modelId="{D21E51F5-08FD-4C14-9301-AD1722725E52}" type="parTrans" cxnId="{93B677AA-3903-4EC3-A7CF-A6EFBA2CAA61}">
      <dgm:prSet/>
      <dgm:spPr/>
      <dgm:t>
        <a:bodyPr/>
        <a:lstStyle/>
        <a:p>
          <a:endParaRPr lang="en-US" sz="2400" b="1">
            <a:latin typeface="Times New Roman" panose="02020603050405020304" pitchFamily="18" charset="0"/>
            <a:cs typeface="Times New Roman" panose="02020603050405020304" pitchFamily="18" charset="0"/>
          </a:endParaRPr>
        </a:p>
      </dgm:t>
    </dgm:pt>
    <dgm:pt modelId="{3141F0DA-6154-45A0-A4CA-A7E3842EA5AB}" type="sibTrans" cxnId="{93B677AA-3903-4EC3-A7CF-A6EFBA2CAA61}">
      <dgm:prSet/>
      <dgm:spPr/>
      <dgm:t>
        <a:bodyPr/>
        <a:lstStyle/>
        <a:p>
          <a:endParaRPr lang="en-US" sz="2400" b="1">
            <a:latin typeface="Times New Roman" panose="02020603050405020304" pitchFamily="18" charset="0"/>
            <a:cs typeface="Times New Roman" panose="02020603050405020304" pitchFamily="18" charset="0"/>
          </a:endParaRPr>
        </a:p>
      </dgm:t>
    </dgm:pt>
    <dgm:pt modelId="{E5B9D101-32F4-4C3A-BE60-5F2435820C20}">
      <dgm:prSet phldrT="[Text]" custT="1"/>
      <dgm:spPr>
        <a:solidFill>
          <a:srgbClr val="00B050"/>
        </a:solidFill>
      </dgm:spPr>
      <dgm:t>
        <a:bodyPr/>
        <a:lstStyle/>
        <a:p>
          <a:r>
            <a:rPr lang="en-US" sz="2800" b="1">
              <a:latin typeface="Times New Roman" panose="02020603050405020304" pitchFamily="18" charset="0"/>
              <a:cs typeface="Times New Roman" panose="02020603050405020304" pitchFamily="18" charset="0"/>
            </a:rPr>
            <a:t>Ngôn ngữ</a:t>
          </a:r>
        </a:p>
      </dgm:t>
    </dgm:pt>
    <dgm:pt modelId="{B4E675E5-8AF6-469E-B3DD-E6973B6D9AE4}" type="parTrans" cxnId="{B22EC4FB-E932-44A7-8D66-23F7A58EB503}">
      <dgm:prSet/>
      <dgm:spPr/>
      <dgm:t>
        <a:bodyPr/>
        <a:lstStyle/>
        <a:p>
          <a:endParaRPr lang="en-US" sz="2400" b="1">
            <a:latin typeface="Times New Roman" panose="02020603050405020304" pitchFamily="18" charset="0"/>
            <a:cs typeface="Times New Roman" panose="02020603050405020304" pitchFamily="18" charset="0"/>
          </a:endParaRPr>
        </a:p>
      </dgm:t>
    </dgm:pt>
    <dgm:pt modelId="{3EDC92A3-9D42-4FC5-9F0B-0EFBEAF72E0E}" type="sibTrans" cxnId="{B22EC4FB-E932-44A7-8D66-23F7A58EB503}">
      <dgm:prSet/>
      <dgm:spPr/>
      <dgm:t>
        <a:bodyPr/>
        <a:lstStyle/>
        <a:p>
          <a:endParaRPr lang="en-US" sz="2400" b="1">
            <a:latin typeface="Times New Roman" panose="02020603050405020304" pitchFamily="18" charset="0"/>
            <a:cs typeface="Times New Roman" panose="02020603050405020304" pitchFamily="18" charset="0"/>
          </a:endParaRPr>
        </a:p>
      </dgm:t>
    </dgm:pt>
    <dgm:pt modelId="{AD147169-AC8D-4C81-A052-F648FFFF0FF4}">
      <dgm:prSet phldrT="[Text]" custT="1"/>
      <dgm:spPr>
        <a:solidFill>
          <a:srgbClr val="7030A0">
            <a:alpha val="50000"/>
          </a:srgbClr>
        </a:solidFill>
      </dgm:spPr>
      <dgm:t>
        <a:bodyPr/>
        <a:lstStyle/>
        <a:p>
          <a:r>
            <a:rPr lang="en-US" sz="2800" b="1">
              <a:latin typeface="Times New Roman" panose="02020603050405020304" pitchFamily="18" charset="0"/>
              <a:cs typeface="Times New Roman" panose="02020603050405020304" pitchFamily="18" charset="0"/>
            </a:rPr>
            <a:t>Hình ảnh</a:t>
          </a:r>
        </a:p>
      </dgm:t>
    </dgm:pt>
    <dgm:pt modelId="{E3D5BD32-E048-4B50-B63C-7A3FF68ABF1C}" type="parTrans" cxnId="{1DEE915D-A5DA-452E-B1EC-6340AF9D7B64}">
      <dgm:prSet/>
      <dgm:spPr/>
      <dgm:t>
        <a:bodyPr/>
        <a:lstStyle/>
        <a:p>
          <a:endParaRPr lang="en-US" sz="2400" b="1">
            <a:latin typeface="Times New Roman" panose="02020603050405020304" pitchFamily="18" charset="0"/>
            <a:cs typeface="Times New Roman" panose="02020603050405020304" pitchFamily="18" charset="0"/>
          </a:endParaRPr>
        </a:p>
      </dgm:t>
    </dgm:pt>
    <dgm:pt modelId="{CB0967BF-D376-4E8F-BC04-CB87EBA981B0}" type="sibTrans" cxnId="{1DEE915D-A5DA-452E-B1EC-6340AF9D7B64}">
      <dgm:prSet/>
      <dgm:spPr/>
      <dgm:t>
        <a:bodyPr/>
        <a:lstStyle/>
        <a:p>
          <a:endParaRPr lang="en-US" sz="2400" b="1">
            <a:latin typeface="Times New Roman" panose="02020603050405020304" pitchFamily="18" charset="0"/>
            <a:cs typeface="Times New Roman" panose="02020603050405020304" pitchFamily="18" charset="0"/>
          </a:endParaRPr>
        </a:p>
      </dgm:t>
    </dgm:pt>
    <dgm:pt modelId="{2B9BDAC5-7E67-464D-906B-DFA42D6ACFDA}" type="pres">
      <dgm:prSet presAssocID="{A59CBAFF-83CB-4549-95DF-47CDCC7A69EF}" presName="diagram" presStyleCnt="0">
        <dgm:presLayoutVars>
          <dgm:chMax val="1"/>
          <dgm:dir/>
          <dgm:animLvl val="ctr"/>
          <dgm:resizeHandles val="exact"/>
        </dgm:presLayoutVars>
      </dgm:prSet>
      <dgm:spPr/>
    </dgm:pt>
    <dgm:pt modelId="{E161E1C9-F416-4066-9C16-FBDF4C569763}" type="pres">
      <dgm:prSet presAssocID="{A59CBAFF-83CB-4549-95DF-47CDCC7A69EF}" presName="matrix" presStyleCnt="0"/>
      <dgm:spPr/>
    </dgm:pt>
    <dgm:pt modelId="{47208678-B98C-463E-9059-38028AC0C7DA}" type="pres">
      <dgm:prSet presAssocID="{A59CBAFF-83CB-4549-95DF-47CDCC7A69EF}" presName="tile1" presStyleLbl="node1" presStyleIdx="0" presStyleCnt="4"/>
      <dgm:spPr/>
    </dgm:pt>
    <dgm:pt modelId="{EBA25183-78E4-473F-9CCB-2C773C88E8AD}" type="pres">
      <dgm:prSet presAssocID="{A59CBAFF-83CB-4549-95DF-47CDCC7A69EF}" presName="tile1text" presStyleLbl="node1" presStyleIdx="0" presStyleCnt="4">
        <dgm:presLayoutVars>
          <dgm:chMax val="0"/>
          <dgm:chPref val="0"/>
          <dgm:bulletEnabled val="1"/>
        </dgm:presLayoutVars>
      </dgm:prSet>
      <dgm:spPr/>
    </dgm:pt>
    <dgm:pt modelId="{0FF624BE-094F-46C7-8370-D7362BC6775C}" type="pres">
      <dgm:prSet presAssocID="{A59CBAFF-83CB-4549-95DF-47CDCC7A69EF}" presName="tile2" presStyleLbl="node1" presStyleIdx="1" presStyleCnt="4"/>
      <dgm:spPr/>
    </dgm:pt>
    <dgm:pt modelId="{428F65E3-863C-48EA-8711-F336EFD29D3C}" type="pres">
      <dgm:prSet presAssocID="{A59CBAFF-83CB-4549-95DF-47CDCC7A69EF}" presName="tile2text" presStyleLbl="node1" presStyleIdx="1" presStyleCnt="4">
        <dgm:presLayoutVars>
          <dgm:chMax val="0"/>
          <dgm:chPref val="0"/>
          <dgm:bulletEnabled val="1"/>
        </dgm:presLayoutVars>
      </dgm:prSet>
      <dgm:spPr/>
    </dgm:pt>
    <dgm:pt modelId="{6145F89D-A99A-45C5-8259-28AD3265E924}" type="pres">
      <dgm:prSet presAssocID="{A59CBAFF-83CB-4549-95DF-47CDCC7A69EF}" presName="tile3" presStyleLbl="node1" presStyleIdx="2" presStyleCnt="4"/>
      <dgm:spPr/>
    </dgm:pt>
    <dgm:pt modelId="{0EF7D8B6-7FB2-4957-9CBF-75941F86035A}" type="pres">
      <dgm:prSet presAssocID="{A59CBAFF-83CB-4549-95DF-47CDCC7A69EF}" presName="tile3text" presStyleLbl="node1" presStyleIdx="2" presStyleCnt="4">
        <dgm:presLayoutVars>
          <dgm:chMax val="0"/>
          <dgm:chPref val="0"/>
          <dgm:bulletEnabled val="1"/>
        </dgm:presLayoutVars>
      </dgm:prSet>
      <dgm:spPr/>
    </dgm:pt>
    <dgm:pt modelId="{5158668F-0501-4F2B-8F0A-F431592B5A36}" type="pres">
      <dgm:prSet presAssocID="{A59CBAFF-83CB-4549-95DF-47CDCC7A69EF}" presName="tile4" presStyleLbl="node1" presStyleIdx="3" presStyleCnt="4"/>
      <dgm:spPr/>
    </dgm:pt>
    <dgm:pt modelId="{5350FB30-C363-4AA6-9CA5-7DF8522AD8FD}" type="pres">
      <dgm:prSet presAssocID="{A59CBAFF-83CB-4549-95DF-47CDCC7A69EF}" presName="tile4text" presStyleLbl="node1" presStyleIdx="3" presStyleCnt="4">
        <dgm:presLayoutVars>
          <dgm:chMax val="0"/>
          <dgm:chPref val="0"/>
          <dgm:bulletEnabled val="1"/>
        </dgm:presLayoutVars>
      </dgm:prSet>
      <dgm:spPr/>
    </dgm:pt>
    <dgm:pt modelId="{FA75A937-749A-4AB1-BD16-E9937C607015}" type="pres">
      <dgm:prSet presAssocID="{A59CBAFF-83CB-4549-95DF-47CDCC7A69EF}" presName="centerTile" presStyleLbl="fgShp" presStyleIdx="0" presStyleCnt="1">
        <dgm:presLayoutVars>
          <dgm:chMax val="0"/>
          <dgm:chPref val="0"/>
        </dgm:presLayoutVars>
      </dgm:prSet>
      <dgm:spPr/>
    </dgm:pt>
  </dgm:ptLst>
  <dgm:cxnLst>
    <dgm:cxn modelId="{9B20750D-ED6D-4913-B293-32E97CEF3CE5}" type="presOf" srcId="{FCFF8620-5BB2-4A29-9888-1F7069DFAF51}" destId="{EBA25183-78E4-473F-9CCB-2C773C88E8AD}" srcOrd="1" destOrd="0" presId="urn:microsoft.com/office/officeart/2005/8/layout/matrix1"/>
    <dgm:cxn modelId="{63421A20-1A31-43FE-AA74-4C59AED1F526}" type="presOf" srcId="{AD147169-AC8D-4C81-A052-F648FFFF0FF4}" destId="{5158668F-0501-4F2B-8F0A-F431592B5A36}" srcOrd="0" destOrd="0" presId="urn:microsoft.com/office/officeart/2005/8/layout/matrix1"/>
    <dgm:cxn modelId="{1DEE915D-A5DA-452E-B1EC-6340AF9D7B64}" srcId="{0D8321C0-F36D-4DEB-A642-7F5377A0D48B}" destId="{AD147169-AC8D-4C81-A052-F648FFFF0FF4}" srcOrd="3" destOrd="0" parTransId="{E3D5BD32-E048-4B50-B63C-7A3FF68ABF1C}" sibTransId="{CB0967BF-D376-4E8F-BC04-CB87EBA981B0}"/>
    <dgm:cxn modelId="{C72C4552-C36B-4FFF-B53D-746621870456}" type="presOf" srcId="{FCFF8620-5BB2-4A29-9888-1F7069DFAF51}" destId="{47208678-B98C-463E-9059-38028AC0C7DA}" srcOrd="0" destOrd="0" presId="urn:microsoft.com/office/officeart/2005/8/layout/matrix1"/>
    <dgm:cxn modelId="{0A696977-15E0-4535-9760-5C16D34DC1B5}" type="presOf" srcId="{9984A2FE-0C46-4FEC-8870-F7A8BF3890E2}" destId="{0FF624BE-094F-46C7-8370-D7362BC6775C}" srcOrd="0" destOrd="0" presId="urn:microsoft.com/office/officeart/2005/8/layout/matrix1"/>
    <dgm:cxn modelId="{70512358-9CDC-4216-80DD-731ECBE7A8DF}" srcId="{0D8321C0-F36D-4DEB-A642-7F5377A0D48B}" destId="{FCFF8620-5BB2-4A29-9888-1F7069DFAF51}" srcOrd="0" destOrd="0" parTransId="{941D59EC-9116-42E0-B922-A61C1A340D10}" sibTransId="{9BA95EF3-9E53-400E-93AF-41A1AED6F823}"/>
    <dgm:cxn modelId="{4C485D82-94D4-4E4D-8B94-3E8C705E987D}" srcId="{A59CBAFF-83CB-4549-95DF-47CDCC7A69EF}" destId="{0D8321C0-F36D-4DEB-A642-7F5377A0D48B}" srcOrd="0" destOrd="0" parTransId="{7A798920-CAC0-472E-ACB4-92843249C1A7}" sibTransId="{1EE0B991-2615-44AC-849D-3A0D1AF11183}"/>
    <dgm:cxn modelId="{D2458191-1FDC-4A97-929A-AEA10ED93745}" type="presOf" srcId="{0D8321C0-F36D-4DEB-A642-7F5377A0D48B}" destId="{FA75A937-749A-4AB1-BD16-E9937C607015}" srcOrd="0" destOrd="0" presId="urn:microsoft.com/office/officeart/2005/8/layout/matrix1"/>
    <dgm:cxn modelId="{93B677AA-3903-4EC3-A7CF-A6EFBA2CAA61}" srcId="{0D8321C0-F36D-4DEB-A642-7F5377A0D48B}" destId="{9984A2FE-0C46-4FEC-8870-F7A8BF3890E2}" srcOrd="1" destOrd="0" parTransId="{D21E51F5-08FD-4C14-9301-AD1722725E52}" sibTransId="{3141F0DA-6154-45A0-A4CA-A7E3842EA5AB}"/>
    <dgm:cxn modelId="{6B2FFAB1-768D-425C-8F70-197167214470}" type="presOf" srcId="{A59CBAFF-83CB-4549-95DF-47CDCC7A69EF}" destId="{2B9BDAC5-7E67-464D-906B-DFA42D6ACFDA}" srcOrd="0" destOrd="0" presId="urn:microsoft.com/office/officeart/2005/8/layout/matrix1"/>
    <dgm:cxn modelId="{B3795ECC-5B83-4BEF-959D-1C35D9A23F2C}" type="presOf" srcId="{E5B9D101-32F4-4C3A-BE60-5F2435820C20}" destId="{6145F89D-A99A-45C5-8259-28AD3265E924}" srcOrd="0" destOrd="0" presId="urn:microsoft.com/office/officeart/2005/8/layout/matrix1"/>
    <dgm:cxn modelId="{0A06BED4-0897-4A57-B794-71822631A5E3}" type="presOf" srcId="{AD147169-AC8D-4C81-A052-F648FFFF0FF4}" destId="{5350FB30-C363-4AA6-9CA5-7DF8522AD8FD}" srcOrd="1" destOrd="0" presId="urn:microsoft.com/office/officeart/2005/8/layout/matrix1"/>
    <dgm:cxn modelId="{E6B3AAF9-6B76-4A01-B80A-AF2F63D77ED7}" type="presOf" srcId="{E5B9D101-32F4-4C3A-BE60-5F2435820C20}" destId="{0EF7D8B6-7FB2-4957-9CBF-75941F86035A}" srcOrd="1" destOrd="0" presId="urn:microsoft.com/office/officeart/2005/8/layout/matrix1"/>
    <dgm:cxn modelId="{B3835DFB-D23D-400E-9DD9-7D353B97F58B}" type="presOf" srcId="{9984A2FE-0C46-4FEC-8870-F7A8BF3890E2}" destId="{428F65E3-863C-48EA-8711-F336EFD29D3C}" srcOrd="1" destOrd="0" presId="urn:microsoft.com/office/officeart/2005/8/layout/matrix1"/>
    <dgm:cxn modelId="{B22EC4FB-E932-44A7-8D66-23F7A58EB503}" srcId="{0D8321C0-F36D-4DEB-A642-7F5377A0D48B}" destId="{E5B9D101-32F4-4C3A-BE60-5F2435820C20}" srcOrd="2" destOrd="0" parTransId="{B4E675E5-8AF6-469E-B3DD-E6973B6D9AE4}" sibTransId="{3EDC92A3-9D42-4FC5-9F0B-0EFBEAF72E0E}"/>
    <dgm:cxn modelId="{01BDC55D-8B1A-4004-BCFC-40B1D417C0A5}" type="presParOf" srcId="{2B9BDAC5-7E67-464D-906B-DFA42D6ACFDA}" destId="{E161E1C9-F416-4066-9C16-FBDF4C569763}" srcOrd="0" destOrd="0" presId="urn:microsoft.com/office/officeart/2005/8/layout/matrix1"/>
    <dgm:cxn modelId="{0C72D74C-511D-44D0-8987-CBE943D1D421}" type="presParOf" srcId="{E161E1C9-F416-4066-9C16-FBDF4C569763}" destId="{47208678-B98C-463E-9059-38028AC0C7DA}" srcOrd="0" destOrd="0" presId="urn:microsoft.com/office/officeart/2005/8/layout/matrix1"/>
    <dgm:cxn modelId="{00C92B2F-1141-4229-9E7C-556220D4CB88}" type="presParOf" srcId="{E161E1C9-F416-4066-9C16-FBDF4C569763}" destId="{EBA25183-78E4-473F-9CCB-2C773C88E8AD}" srcOrd="1" destOrd="0" presId="urn:microsoft.com/office/officeart/2005/8/layout/matrix1"/>
    <dgm:cxn modelId="{513327CF-6DA2-4795-B89F-ED9799A0679C}" type="presParOf" srcId="{E161E1C9-F416-4066-9C16-FBDF4C569763}" destId="{0FF624BE-094F-46C7-8370-D7362BC6775C}" srcOrd="2" destOrd="0" presId="urn:microsoft.com/office/officeart/2005/8/layout/matrix1"/>
    <dgm:cxn modelId="{D6560DA2-B708-4427-9766-CC8404A0CCFE}" type="presParOf" srcId="{E161E1C9-F416-4066-9C16-FBDF4C569763}" destId="{428F65E3-863C-48EA-8711-F336EFD29D3C}" srcOrd="3" destOrd="0" presId="urn:microsoft.com/office/officeart/2005/8/layout/matrix1"/>
    <dgm:cxn modelId="{D6DEF1B1-1656-451B-91A6-9A16583F9DF4}" type="presParOf" srcId="{E161E1C9-F416-4066-9C16-FBDF4C569763}" destId="{6145F89D-A99A-45C5-8259-28AD3265E924}" srcOrd="4" destOrd="0" presId="urn:microsoft.com/office/officeart/2005/8/layout/matrix1"/>
    <dgm:cxn modelId="{04AAACE2-2108-4BA2-8986-7AF3B94C4FAE}" type="presParOf" srcId="{E161E1C9-F416-4066-9C16-FBDF4C569763}" destId="{0EF7D8B6-7FB2-4957-9CBF-75941F86035A}" srcOrd="5" destOrd="0" presId="urn:microsoft.com/office/officeart/2005/8/layout/matrix1"/>
    <dgm:cxn modelId="{935F28F2-1772-4ED3-A7B1-710817241948}" type="presParOf" srcId="{E161E1C9-F416-4066-9C16-FBDF4C569763}" destId="{5158668F-0501-4F2B-8F0A-F431592B5A36}" srcOrd="6" destOrd="0" presId="urn:microsoft.com/office/officeart/2005/8/layout/matrix1"/>
    <dgm:cxn modelId="{0306139E-13FA-4363-87F4-AD8A728E7EDD}" type="presParOf" srcId="{E161E1C9-F416-4066-9C16-FBDF4C569763}" destId="{5350FB30-C363-4AA6-9CA5-7DF8522AD8FD}" srcOrd="7" destOrd="0" presId="urn:microsoft.com/office/officeart/2005/8/layout/matrix1"/>
    <dgm:cxn modelId="{B311F5B5-FAAB-488E-A17D-26756EEE79CD}" type="presParOf" srcId="{2B9BDAC5-7E67-464D-906B-DFA42D6ACFDA}" destId="{FA75A937-749A-4AB1-BD16-E9937C607015}" srcOrd="1" destOrd="0" presId="urn:microsoft.com/office/officeart/2005/8/layout/matrix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208678-B98C-463E-9059-38028AC0C7DA}">
      <dsp:nvSpPr>
        <dsp:cNvPr id="0" name=""/>
        <dsp:cNvSpPr/>
      </dsp:nvSpPr>
      <dsp:spPr>
        <a:xfrm rot="16200000">
          <a:off x="957897" y="-957897"/>
          <a:ext cx="1654175" cy="3569970"/>
        </a:xfrm>
        <a:prstGeom prst="round1Rect">
          <a:avLst/>
        </a:prstGeom>
        <a:solidFill>
          <a:srgbClr val="4635E3">
            <a:alpha val="89804"/>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b="1" kern="1200">
              <a:latin typeface="Times New Roman" panose="02020603050405020304" pitchFamily="18" charset="0"/>
              <a:cs typeface="Times New Roman" panose="02020603050405020304" pitchFamily="18" charset="0"/>
            </a:rPr>
            <a:t>Cảm hứng chủ đạo</a:t>
          </a:r>
        </a:p>
      </dsp:txBody>
      <dsp:txXfrm rot="5400000">
        <a:off x="0" y="0"/>
        <a:ext cx="3569970" cy="1240631"/>
      </dsp:txXfrm>
    </dsp:sp>
    <dsp:sp modelId="{0FF624BE-094F-46C7-8370-D7362BC6775C}">
      <dsp:nvSpPr>
        <dsp:cNvPr id="0" name=""/>
        <dsp:cNvSpPr/>
      </dsp:nvSpPr>
      <dsp:spPr>
        <a:xfrm>
          <a:off x="3569970" y="0"/>
          <a:ext cx="3569970" cy="1654175"/>
        </a:xfrm>
        <a:prstGeom prst="round1Rect">
          <a:avLst/>
        </a:prstGeom>
        <a:solidFill>
          <a:schemeClr val="accent1">
            <a:lumMod val="50000"/>
            <a:alpha val="7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b="1" kern="1200">
              <a:latin typeface="Times New Roman" panose="02020603050405020304" pitchFamily="18" charset="0"/>
              <a:cs typeface="Times New Roman" panose="02020603050405020304" pitchFamily="18" charset="0"/>
            </a:rPr>
            <a:t>Nhân vật trữ tình</a:t>
          </a:r>
        </a:p>
      </dsp:txBody>
      <dsp:txXfrm>
        <a:off x="3569970" y="0"/>
        <a:ext cx="3569970" cy="1240631"/>
      </dsp:txXfrm>
    </dsp:sp>
    <dsp:sp modelId="{6145F89D-A99A-45C5-8259-28AD3265E924}">
      <dsp:nvSpPr>
        <dsp:cNvPr id="0" name=""/>
        <dsp:cNvSpPr/>
      </dsp:nvSpPr>
      <dsp:spPr>
        <a:xfrm rot="10800000">
          <a:off x="0" y="1654175"/>
          <a:ext cx="3569970" cy="1654175"/>
        </a:xfrm>
        <a:prstGeom prst="round1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b="1" kern="1200">
              <a:latin typeface="Times New Roman" panose="02020603050405020304" pitchFamily="18" charset="0"/>
              <a:cs typeface="Times New Roman" panose="02020603050405020304" pitchFamily="18" charset="0"/>
            </a:rPr>
            <a:t>Ngôn ngữ</a:t>
          </a:r>
        </a:p>
      </dsp:txBody>
      <dsp:txXfrm rot="10800000">
        <a:off x="0" y="2067718"/>
        <a:ext cx="3569970" cy="1240631"/>
      </dsp:txXfrm>
    </dsp:sp>
    <dsp:sp modelId="{5158668F-0501-4F2B-8F0A-F431592B5A36}">
      <dsp:nvSpPr>
        <dsp:cNvPr id="0" name=""/>
        <dsp:cNvSpPr/>
      </dsp:nvSpPr>
      <dsp:spPr>
        <a:xfrm rot="5400000">
          <a:off x="4527867" y="696277"/>
          <a:ext cx="1654175" cy="3569970"/>
        </a:xfrm>
        <a:prstGeom prst="round1Rect">
          <a:avLst/>
        </a:prstGeom>
        <a:solidFill>
          <a:srgbClr val="7030A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b="1" kern="1200">
              <a:latin typeface="Times New Roman" panose="02020603050405020304" pitchFamily="18" charset="0"/>
              <a:cs typeface="Times New Roman" panose="02020603050405020304" pitchFamily="18" charset="0"/>
            </a:rPr>
            <a:t>Hình ảnh</a:t>
          </a:r>
        </a:p>
      </dsp:txBody>
      <dsp:txXfrm rot="-5400000">
        <a:off x="3569970" y="2067718"/>
        <a:ext cx="3569970" cy="1240631"/>
      </dsp:txXfrm>
    </dsp:sp>
    <dsp:sp modelId="{FA75A937-749A-4AB1-BD16-E9937C607015}">
      <dsp:nvSpPr>
        <dsp:cNvPr id="0" name=""/>
        <dsp:cNvSpPr/>
      </dsp:nvSpPr>
      <dsp:spPr>
        <a:xfrm>
          <a:off x="2498979" y="1240631"/>
          <a:ext cx="2141982" cy="827087"/>
        </a:xfrm>
        <a:prstGeom prst="roundRect">
          <a:avLst/>
        </a:prstGeom>
        <a:solidFill>
          <a:schemeClr val="accent3">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a:latin typeface="Times New Roman" panose="02020603050405020304" pitchFamily="18" charset="0"/>
              <a:cs typeface="Times New Roman" panose="02020603050405020304" pitchFamily="18" charset="0"/>
            </a:rPr>
            <a:t>THƠ HIỆN ĐẠI</a:t>
          </a:r>
        </a:p>
      </dsp:txBody>
      <dsp:txXfrm>
        <a:off x="2539354" y="1281006"/>
        <a:ext cx="2061232" cy="746337"/>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6" name="Google Shape;29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92630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2" name="Google Shape;372;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4" name="Google Shape;394;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5" name="Google Shape;405;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5" name="Google Shape;405;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46689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5" name="Google Shape;405;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977157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5" name="Google Shape;405;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928420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5" name="Google Shape;405;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399090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5" name="Google Shape;405;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93839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5" name="Google Shape;405;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99858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5" name="Google Shape;405;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5410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5" name="Google Shape;27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5" name="Google Shape;405;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08345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5" name="Google Shape;405;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15862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5" name="Google Shape;405;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1478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5" name="Google Shape;405;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38783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5" name="Google Shape;405;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68399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5" name="Google Shape;405;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189254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p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5" name="Google Shape;625;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p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5" name="Google Shape;635;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p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5" name="Google Shape;645;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p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3" name="Google Shape;653;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6" name="Google Shape;29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6" name="Google Shape;29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0199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6" name="Google Shape;29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88569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8" name="Google Shape;338;p10: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6" name="Google Shape;356;p12: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5" name="Google Shape;365;p13: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8"/>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
        <p:cNvGrpSpPr/>
        <p:nvPr/>
      </p:nvGrpSpPr>
      <p:grpSpPr>
        <a:xfrm>
          <a:off x="0" y="0"/>
          <a:ext cx="0" cy="0"/>
          <a:chOff x="0" y="0"/>
          <a:chExt cx="0" cy="0"/>
        </a:xfrm>
      </p:grpSpPr>
      <p:sp>
        <p:nvSpPr>
          <p:cNvPr id="11" name="Google Shape;11;p48"/>
          <p:cNvSpPr txBox="1">
            <a:spLocks noGrp="1"/>
          </p:cNvSpPr>
          <p:nvPr>
            <p:ph type="title"/>
          </p:nvPr>
        </p:nvSpPr>
        <p:spPr>
          <a:xfrm>
            <a:off x="720000" y="445025"/>
            <a:ext cx="7704000" cy="572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grpSp>
        <p:nvGrpSpPr>
          <p:cNvPr id="12" name="Google Shape;12;p48"/>
          <p:cNvGrpSpPr/>
          <p:nvPr/>
        </p:nvGrpSpPr>
        <p:grpSpPr>
          <a:xfrm>
            <a:off x="-1040075" y="-430648"/>
            <a:ext cx="10524831" cy="5740928"/>
            <a:chOff x="-1040075" y="-430648"/>
            <a:chExt cx="10524831" cy="5740928"/>
          </a:xfrm>
        </p:grpSpPr>
        <p:grpSp>
          <p:nvGrpSpPr>
            <p:cNvPr id="13" name="Google Shape;13;p48"/>
            <p:cNvGrpSpPr/>
            <p:nvPr/>
          </p:nvGrpSpPr>
          <p:grpSpPr>
            <a:xfrm>
              <a:off x="-1040075" y="-430648"/>
              <a:ext cx="10524831" cy="5740928"/>
              <a:chOff x="-1040075" y="-430648"/>
              <a:chExt cx="10524831" cy="5740928"/>
            </a:xfrm>
          </p:grpSpPr>
          <p:sp>
            <p:nvSpPr>
              <p:cNvPr id="14" name="Google Shape;14;p48"/>
              <p:cNvSpPr/>
              <p:nvPr/>
            </p:nvSpPr>
            <p:spPr>
              <a:xfrm>
                <a:off x="-416875" y="2174065"/>
                <a:ext cx="1067505" cy="1957870"/>
              </a:xfrm>
              <a:custGeom>
                <a:avLst/>
                <a:gdLst/>
                <a:ahLst/>
                <a:cxnLst/>
                <a:rect l="l" t="t" r="r" b="b"/>
                <a:pathLst>
                  <a:path w="13270" h="24338" extrusionOk="0">
                    <a:moveTo>
                      <a:pt x="1" y="1"/>
                    </a:moveTo>
                    <a:lnTo>
                      <a:pt x="390" y="24322"/>
                    </a:lnTo>
                    <a:cubicBezTo>
                      <a:pt x="569" y="24332"/>
                      <a:pt x="748" y="24337"/>
                      <a:pt x="925" y="24337"/>
                    </a:cubicBezTo>
                    <a:cubicBezTo>
                      <a:pt x="7744" y="24337"/>
                      <a:pt x="13269" y="17053"/>
                      <a:pt x="10788" y="9025"/>
                    </a:cubicBezTo>
                    <a:cubicBezTo>
                      <a:pt x="8238" y="784"/>
                      <a:pt x="1" y="1"/>
                      <a:pt x="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48"/>
              <p:cNvSpPr/>
              <p:nvPr/>
            </p:nvSpPr>
            <p:spPr>
              <a:xfrm>
                <a:off x="7271243" y="-74842"/>
                <a:ext cx="2143135" cy="1029937"/>
              </a:xfrm>
              <a:custGeom>
                <a:avLst/>
                <a:gdLst/>
                <a:ahLst/>
                <a:cxnLst/>
                <a:rect l="l" t="t" r="r" b="b"/>
                <a:pathLst>
                  <a:path w="26641" h="12803" extrusionOk="0">
                    <a:moveTo>
                      <a:pt x="1" y="0"/>
                    </a:moveTo>
                    <a:cubicBezTo>
                      <a:pt x="1" y="0"/>
                      <a:pt x="1541" y="5836"/>
                      <a:pt x="5285" y="6715"/>
                    </a:cubicBezTo>
                    <a:cubicBezTo>
                      <a:pt x="5718" y="6817"/>
                      <a:pt x="6141" y="6861"/>
                      <a:pt x="6552" y="6861"/>
                    </a:cubicBezTo>
                    <a:cubicBezTo>
                      <a:pt x="8784" y="6861"/>
                      <a:pt x="10668" y="5586"/>
                      <a:pt x="11953" y="5586"/>
                    </a:cubicBezTo>
                    <a:cubicBezTo>
                      <a:pt x="12475" y="5586"/>
                      <a:pt x="12899" y="5796"/>
                      <a:pt x="13207" y="6387"/>
                    </a:cubicBezTo>
                    <a:cubicBezTo>
                      <a:pt x="14132" y="8153"/>
                      <a:pt x="15635" y="12803"/>
                      <a:pt x="20747" y="12803"/>
                    </a:cubicBezTo>
                    <a:cubicBezTo>
                      <a:pt x="22334" y="12803"/>
                      <a:pt x="24268" y="12355"/>
                      <a:pt x="26641" y="11234"/>
                    </a:cubicBezTo>
                    <a:lnTo>
                      <a:pt x="26641" y="110"/>
                    </a:lnTo>
                    <a:lnTo>
                      <a:pt x="1"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48"/>
              <p:cNvSpPr/>
              <p:nvPr/>
            </p:nvSpPr>
            <p:spPr>
              <a:xfrm>
                <a:off x="7408882" y="384898"/>
                <a:ext cx="249219" cy="121874"/>
              </a:xfrm>
              <a:custGeom>
                <a:avLst/>
                <a:gdLst/>
                <a:ahLst/>
                <a:cxnLst/>
                <a:rect l="l" t="t" r="r" b="b"/>
                <a:pathLst>
                  <a:path w="3098" h="1515" extrusionOk="0">
                    <a:moveTo>
                      <a:pt x="1727" y="1"/>
                    </a:moveTo>
                    <a:cubicBezTo>
                      <a:pt x="1236" y="1"/>
                      <a:pt x="643" y="228"/>
                      <a:pt x="0" y="952"/>
                    </a:cubicBezTo>
                    <a:cubicBezTo>
                      <a:pt x="0" y="952"/>
                      <a:pt x="524" y="1515"/>
                      <a:pt x="1342" y="1515"/>
                    </a:cubicBezTo>
                    <a:cubicBezTo>
                      <a:pt x="1836" y="1515"/>
                      <a:pt x="2438" y="1309"/>
                      <a:pt x="3097" y="650"/>
                    </a:cubicBezTo>
                    <a:cubicBezTo>
                      <a:pt x="3097" y="650"/>
                      <a:pt x="2557" y="1"/>
                      <a:pt x="17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48"/>
              <p:cNvSpPr/>
              <p:nvPr/>
            </p:nvSpPr>
            <p:spPr>
              <a:xfrm>
                <a:off x="1089600" y="4855441"/>
                <a:ext cx="1523789" cy="371093"/>
              </a:xfrm>
              <a:custGeom>
                <a:avLst/>
                <a:gdLst/>
                <a:ahLst/>
                <a:cxnLst/>
                <a:rect l="l" t="t" r="r" b="b"/>
                <a:pathLst>
                  <a:path w="18942" h="4613" extrusionOk="0">
                    <a:moveTo>
                      <a:pt x="5142" y="0"/>
                    </a:moveTo>
                    <a:cubicBezTo>
                      <a:pt x="1997" y="0"/>
                      <a:pt x="1" y="4612"/>
                      <a:pt x="1" y="4612"/>
                    </a:cubicBezTo>
                    <a:lnTo>
                      <a:pt x="18942" y="4612"/>
                    </a:lnTo>
                    <a:cubicBezTo>
                      <a:pt x="17638" y="1567"/>
                      <a:pt x="16124" y="661"/>
                      <a:pt x="14764" y="661"/>
                    </a:cubicBezTo>
                    <a:cubicBezTo>
                      <a:pt x="13303" y="661"/>
                      <a:pt x="12020" y="1706"/>
                      <a:pt x="11365" y="2268"/>
                    </a:cubicBezTo>
                    <a:cubicBezTo>
                      <a:pt x="11136" y="2463"/>
                      <a:pt x="10931" y="2547"/>
                      <a:pt x="10727" y="2547"/>
                    </a:cubicBezTo>
                    <a:cubicBezTo>
                      <a:pt x="9806" y="2547"/>
                      <a:pt x="8910" y="840"/>
                      <a:pt x="5954" y="102"/>
                    </a:cubicBezTo>
                    <a:cubicBezTo>
                      <a:pt x="5676" y="32"/>
                      <a:pt x="5405" y="0"/>
                      <a:pt x="514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48"/>
              <p:cNvSpPr/>
              <p:nvPr/>
            </p:nvSpPr>
            <p:spPr>
              <a:xfrm>
                <a:off x="-155835" y="3600024"/>
                <a:ext cx="616128" cy="568505"/>
              </a:xfrm>
              <a:custGeom>
                <a:avLst/>
                <a:gdLst/>
                <a:ahLst/>
                <a:cxnLst/>
                <a:rect l="l" t="t" r="r" b="b"/>
                <a:pathLst>
                  <a:path w="7659" h="7067" extrusionOk="0">
                    <a:moveTo>
                      <a:pt x="3927" y="0"/>
                    </a:moveTo>
                    <a:cubicBezTo>
                      <a:pt x="2675" y="0"/>
                      <a:pt x="1414" y="624"/>
                      <a:pt x="741" y="2017"/>
                    </a:cubicBezTo>
                    <a:cubicBezTo>
                      <a:pt x="636" y="2235"/>
                      <a:pt x="553" y="2463"/>
                      <a:pt x="492" y="2699"/>
                    </a:cubicBezTo>
                    <a:cubicBezTo>
                      <a:pt x="1" y="4592"/>
                      <a:pt x="2167" y="7067"/>
                      <a:pt x="4330" y="7067"/>
                    </a:cubicBezTo>
                    <a:cubicBezTo>
                      <a:pt x="5021" y="7067"/>
                      <a:pt x="5711" y="6815"/>
                      <a:pt x="6314" y="6212"/>
                    </a:cubicBezTo>
                    <a:cubicBezTo>
                      <a:pt x="7062" y="5464"/>
                      <a:pt x="7429" y="4580"/>
                      <a:pt x="7491" y="3709"/>
                    </a:cubicBezTo>
                    <a:cubicBezTo>
                      <a:pt x="7658" y="1399"/>
                      <a:pt x="5802" y="0"/>
                      <a:pt x="392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48"/>
              <p:cNvSpPr/>
              <p:nvPr/>
            </p:nvSpPr>
            <p:spPr>
              <a:xfrm>
                <a:off x="124030" y="3136583"/>
                <a:ext cx="115519" cy="433196"/>
              </a:xfrm>
              <a:custGeom>
                <a:avLst/>
                <a:gdLst/>
                <a:ahLst/>
                <a:cxnLst/>
                <a:rect l="l" t="t" r="r" b="b"/>
                <a:pathLst>
                  <a:path w="1436" h="5385" extrusionOk="0">
                    <a:moveTo>
                      <a:pt x="786" y="393"/>
                    </a:moveTo>
                    <a:cubicBezTo>
                      <a:pt x="790" y="393"/>
                      <a:pt x="793" y="393"/>
                      <a:pt x="796" y="394"/>
                    </a:cubicBezTo>
                    <a:lnTo>
                      <a:pt x="814" y="394"/>
                    </a:lnTo>
                    <a:cubicBezTo>
                      <a:pt x="871" y="398"/>
                      <a:pt x="910" y="442"/>
                      <a:pt x="919" y="494"/>
                    </a:cubicBezTo>
                    <a:cubicBezTo>
                      <a:pt x="1125" y="1658"/>
                      <a:pt x="963" y="4409"/>
                      <a:pt x="805" y="4960"/>
                    </a:cubicBezTo>
                    <a:cubicBezTo>
                      <a:pt x="700" y="4842"/>
                      <a:pt x="403" y="4348"/>
                      <a:pt x="394" y="2445"/>
                    </a:cubicBezTo>
                    <a:cubicBezTo>
                      <a:pt x="390" y="1321"/>
                      <a:pt x="551" y="744"/>
                      <a:pt x="687" y="459"/>
                    </a:cubicBezTo>
                    <a:cubicBezTo>
                      <a:pt x="707" y="419"/>
                      <a:pt x="743" y="393"/>
                      <a:pt x="786" y="393"/>
                    </a:cubicBezTo>
                    <a:close/>
                    <a:moveTo>
                      <a:pt x="794" y="0"/>
                    </a:moveTo>
                    <a:cubicBezTo>
                      <a:pt x="611" y="0"/>
                      <a:pt x="429" y="92"/>
                      <a:pt x="333" y="289"/>
                    </a:cubicBezTo>
                    <a:cubicBezTo>
                      <a:pt x="114" y="757"/>
                      <a:pt x="0" y="1483"/>
                      <a:pt x="5" y="2450"/>
                    </a:cubicBezTo>
                    <a:cubicBezTo>
                      <a:pt x="9" y="3609"/>
                      <a:pt x="127" y="5048"/>
                      <a:pt x="652" y="5332"/>
                    </a:cubicBezTo>
                    <a:cubicBezTo>
                      <a:pt x="709" y="5367"/>
                      <a:pt x="770" y="5380"/>
                      <a:pt x="836" y="5385"/>
                    </a:cubicBezTo>
                    <a:cubicBezTo>
                      <a:pt x="906" y="5380"/>
                      <a:pt x="971" y="5363"/>
                      <a:pt x="1028" y="5323"/>
                    </a:cubicBezTo>
                    <a:cubicBezTo>
                      <a:pt x="1103" y="5275"/>
                      <a:pt x="1282" y="5162"/>
                      <a:pt x="1378" y="3246"/>
                    </a:cubicBezTo>
                    <a:cubicBezTo>
                      <a:pt x="1435" y="2060"/>
                      <a:pt x="1409" y="1006"/>
                      <a:pt x="1308" y="424"/>
                    </a:cubicBezTo>
                    <a:cubicBezTo>
                      <a:pt x="1257" y="150"/>
                      <a:pt x="1025" y="0"/>
                      <a:pt x="79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48"/>
              <p:cNvSpPr/>
              <p:nvPr/>
            </p:nvSpPr>
            <p:spPr>
              <a:xfrm>
                <a:off x="346056" y="3330535"/>
                <a:ext cx="340765" cy="339237"/>
              </a:xfrm>
              <a:custGeom>
                <a:avLst/>
                <a:gdLst/>
                <a:ahLst/>
                <a:cxnLst/>
                <a:rect l="l" t="t" r="r" b="b"/>
                <a:pathLst>
                  <a:path w="4236" h="4217" extrusionOk="0">
                    <a:moveTo>
                      <a:pt x="3574" y="393"/>
                    </a:moveTo>
                    <a:cubicBezTo>
                      <a:pt x="3609" y="393"/>
                      <a:pt x="3644" y="410"/>
                      <a:pt x="3666" y="441"/>
                    </a:cubicBezTo>
                    <a:cubicBezTo>
                      <a:pt x="3701" y="480"/>
                      <a:pt x="3706" y="542"/>
                      <a:pt x="3675" y="585"/>
                    </a:cubicBezTo>
                    <a:cubicBezTo>
                      <a:pt x="3036" y="1578"/>
                      <a:pt x="1046" y="3490"/>
                      <a:pt x="560" y="3792"/>
                    </a:cubicBezTo>
                    <a:cubicBezTo>
                      <a:pt x="560" y="3634"/>
                      <a:pt x="683" y="3066"/>
                      <a:pt x="1965" y="1666"/>
                    </a:cubicBezTo>
                    <a:cubicBezTo>
                      <a:pt x="2726" y="835"/>
                      <a:pt x="3233" y="520"/>
                      <a:pt x="3526" y="406"/>
                    </a:cubicBezTo>
                    <a:cubicBezTo>
                      <a:pt x="3539" y="397"/>
                      <a:pt x="3557" y="393"/>
                      <a:pt x="3574" y="393"/>
                    </a:cubicBezTo>
                    <a:close/>
                    <a:moveTo>
                      <a:pt x="3575" y="1"/>
                    </a:moveTo>
                    <a:cubicBezTo>
                      <a:pt x="3513" y="1"/>
                      <a:pt x="3448" y="12"/>
                      <a:pt x="3382" y="39"/>
                    </a:cubicBezTo>
                    <a:cubicBezTo>
                      <a:pt x="2901" y="231"/>
                      <a:pt x="2328" y="690"/>
                      <a:pt x="1676" y="1403"/>
                    </a:cubicBezTo>
                    <a:cubicBezTo>
                      <a:pt x="893" y="2256"/>
                      <a:pt x="1" y="3394"/>
                      <a:pt x="193" y="3958"/>
                    </a:cubicBezTo>
                    <a:cubicBezTo>
                      <a:pt x="232" y="4089"/>
                      <a:pt x="342" y="4185"/>
                      <a:pt x="477" y="4212"/>
                    </a:cubicBezTo>
                    <a:cubicBezTo>
                      <a:pt x="490" y="4212"/>
                      <a:pt x="504" y="4212"/>
                      <a:pt x="517" y="4216"/>
                    </a:cubicBezTo>
                    <a:cubicBezTo>
                      <a:pt x="635" y="4216"/>
                      <a:pt x="941" y="4098"/>
                      <a:pt x="2144" y="2917"/>
                    </a:cubicBezTo>
                    <a:cubicBezTo>
                      <a:pt x="2988" y="2086"/>
                      <a:pt x="3684" y="1294"/>
                      <a:pt x="4003" y="800"/>
                    </a:cubicBezTo>
                    <a:cubicBezTo>
                      <a:pt x="4236" y="436"/>
                      <a:pt x="3953" y="1"/>
                      <a:pt x="357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48"/>
              <p:cNvSpPr/>
              <p:nvPr/>
            </p:nvSpPr>
            <p:spPr>
              <a:xfrm>
                <a:off x="461815" y="3793815"/>
                <a:ext cx="447676" cy="113106"/>
              </a:xfrm>
              <a:custGeom>
                <a:avLst/>
                <a:gdLst/>
                <a:ahLst/>
                <a:cxnLst/>
                <a:rect l="l" t="t" r="r" b="b"/>
                <a:pathLst>
                  <a:path w="5565" h="1406" extrusionOk="0">
                    <a:moveTo>
                      <a:pt x="3088" y="394"/>
                    </a:moveTo>
                    <a:cubicBezTo>
                      <a:pt x="4131" y="394"/>
                      <a:pt x="4671" y="545"/>
                      <a:pt x="4944" y="675"/>
                    </a:cubicBezTo>
                    <a:cubicBezTo>
                      <a:pt x="4992" y="697"/>
                      <a:pt x="5022" y="749"/>
                      <a:pt x="5014" y="802"/>
                    </a:cubicBezTo>
                    <a:cubicBezTo>
                      <a:pt x="5005" y="854"/>
                      <a:pt x="4966" y="898"/>
                      <a:pt x="4913" y="907"/>
                    </a:cubicBezTo>
                    <a:cubicBezTo>
                      <a:pt x="4501" y="983"/>
                      <a:pt x="3889" y="1013"/>
                      <a:pt x="3246" y="1013"/>
                    </a:cubicBezTo>
                    <a:cubicBezTo>
                      <a:pt x="2075" y="1013"/>
                      <a:pt x="803" y="914"/>
                      <a:pt x="447" y="815"/>
                    </a:cubicBezTo>
                    <a:cubicBezTo>
                      <a:pt x="565" y="714"/>
                      <a:pt x="1059" y="412"/>
                      <a:pt x="2958" y="395"/>
                    </a:cubicBezTo>
                    <a:cubicBezTo>
                      <a:pt x="3002" y="394"/>
                      <a:pt x="3046" y="394"/>
                      <a:pt x="3088" y="394"/>
                    </a:cubicBezTo>
                    <a:close/>
                    <a:moveTo>
                      <a:pt x="3063" y="1"/>
                    </a:moveTo>
                    <a:cubicBezTo>
                      <a:pt x="3027" y="1"/>
                      <a:pt x="2990" y="1"/>
                      <a:pt x="2953" y="1"/>
                    </a:cubicBezTo>
                    <a:cubicBezTo>
                      <a:pt x="1794" y="14"/>
                      <a:pt x="355" y="137"/>
                      <a:pt x="71" y="662"/>
                    </a:cubicBezTo>
                    <a:cubicBezTo>
                      <a:pt x="1" y="784"/>
                      <a:pt x="9" y="929"/>
                      <a:pt x="84" y="1042"/>
                    </a:cubicBezTo>
                    <a:cubicBezTo>
                      <a:pt x="132" y="1121"/>
                      <a:pt x="246" y="1296"/>
                      <a:pt x="2166" y="1379"/>
                    </a:cubicBezTo>
                    <a:cubicBezTo>
                      <a:pt x="2533" y="1397"/>
                      <a:pt x="2892" y="1405"/>
                      <a:pt x="3229" y="1405"/>
                    </a:cubicBezTo>
                    <a:cubicBezTo>
                      <a:pt x="3964" y="1405"/>
                      <a:pt x="4585" y="1366"/>
                      <a:pt x="4983" y="1292"/>
                    </a:cubicBezTo>
                    <a:cubicBezTo>
                      <a:pt x="5473" y="1204"/>
                      <a:pt x="5565" y="535"/>
                      <a:pt x="5110" y="321"/>
                    </a:cubicBezTo>
                    <a:cubicBezTo>
                      <a:pt x="4664" y="106"/>
                      <a:pt x="3972" y="1"/>
                      <a:pt x="306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48"/>
              <p:cNvSpPr/>
              <p:nvPr/>
            </p:nvSpPr>
            <p:spPr>
              <a:xfrm>
                <a:off x="359812" y="4079393"/>
                <a:ext cx="330146" cy="333203"/>
              </a:xfrm>
              <a:custGeom>
                <a:avLst/>
                <a:gdLst/>
                <a:ahLst/>
                <a:cxnLst/>
                <a:rect l="l" t="t" r="r" b="b"/>
                <a:pathLst>
                  <a:path w="4104" h="4142" extrusionOk="0">
                    <a:moveTo>
                      <a:pt x="490" y="397"/>
                    </a:moveTo>
                    <a:lnTo>
                      <a:pt x="490" y="397"/>
                    </a:lnTo>
                    <a:cubicBezTo>
                      <a:pt x="643" y="410"/>
                      <a:pt x="1199" y="567"/>
                      <a:pt x="2511" y="1941"/>
                    </a:cubicBezTo>
                    <a:cubicBezTo>
                      <a:pt x="3290" y="2759"/>
                      <a:pt x="3565" y="3288"/>
                      <a:pt x="3661" y="3586"/>
                    </a:cubicBezTo>
                    <a:cubicBezTo>
                      <a:pt x="3679" y="3638"/>
                      <a:pt x="3661" y="3695"/>
                      <a:pt x="3613" y="3721"/>
                    </a:cubicBezTo>
                    <a:cubicBezTo>
                      <a:pt x="3594" y="3739"/>
                      <a:pt x="3569" y="3748"/>
                      <a:pt x="3543" y="3748"/>
                    </a:cubicBezTo>
                    <a:cubicBezTo>
                      <a:pt x="3517" y="3748"/>
                      <a:pt x="3491" y="3739"/>
                      <a:pt x="3469" y="3721"/>
                    </a:cubicBezTo>
                    <a:cubicBezTo>
                      <a:pt x="2524" y="3022"/>
                      <a:pt x="753" y="904"/>
                      <a:pt x="490" y="397"/>
                    </a:cubicBezTo>
                    <a:close/>
                    <a:moveTo>
                      <a:pt x="476" y="0"/>
                    </a:moveTo>
                    <a:cubicBezTo>
                      <a:pt x="430" y="0"/>
                      <a:pt x="387" y="5"/>
                      <a:pt x="346" y="16"/>
                    </a:cubicBezTo>
                    <a:cubicBezTo>
                      <a:pt x="210" y="47"/>
                      <a:pt x="105" y="152"/>
                      <a:pt x="74" y="288"/>
                    </a:cubicBezTo>
                    <a:cubicBezTo>
                      <a:pt x="53" y="375"/>
                      <a:pt x="0" y="576"/>
                      <a:pt x="1247" y="2037"/>
                    </a:cubicBezTo>
                    <a:cubicBezTo>
                      <a:pt x="2021" y="2938"/>
                      <a:pt x="2760" y="3686"/>
                      <a:pt x="3237" y="4036"/>
                    </a:cubicBezTo>
                    <a:cubicBezTo>
                      <a:pt x="3325" y="4102"/>
                      <a:pt x="3430" y="4141"/>
                      <a:pt x="3543" y="4141"/>
                    </a:cubicBezTo>
                    <a:cubicBezTo>
                      <a:pt x="3648" y="4141"/>
                      <a:pt x="3753" y="4106"/>
                      <a:pt x="3841" y="4045"/>
                    </a:cubicBezTo>
                    <a:cubicBezTo>
                      <a:pt x="4029" y="3914"/>
                      <a:pt x="4103" y="3682"/>
                      <a:pt x="4033" y="3468"/>
                    </a:cubicBezTo>
                    <a:cubicBezTo>
                      <a:pt x="3876" y="2978"/>
                      <a:pt x="3460" y="2374"/>
                      <a:pt x="2795" y="1674"/>
                    </a:cubicBezTo>
                    <a:cubicBezTo>
                      <a:pt x="2052" y="894"/>
                      <a:pt x="1074" y="0"/>
                      <a:pt x="47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p48"/>
              <p:cNvSpPr/>
              <p:nvPr/>
            </p:nvSpPr>
            <p:spPr>
              <a:xfrm>
                <a:off x="78982" y="4176570"/>
                <a:ext cx="126057" cy="432714"/>
              </a:xfrm>
              <a:custGeom>
                <a:avLst/>
                <a:gdLst/>
                <a:ahLst/>
                <a:cxnLst/>
                <a:rect l="l" t="t" r="r" b="b"/>
                <a:pathLst>
                  <a:path w="1567" h="5379" extrusionOk="0">
                    <a:moveTo>
                      <a:pt x="853" y="427"/>
                    </a:moveTo>
                    <a:cubicBezTo>
                      <a:pt x="950" y="549"/>
                      <a:pt x="1216" y="1061"/>
                      <a:pt x="1103" y="2960"/>
                    </a:cubicBezTo>
                    <a:cubicBezTo>
                      <a:pt x="1037" y="4084"/>
                      <a:pt x="840" y="4648"/>
                      <a:pt x="687" y="4924"/>
                    </a:cubicBezTo>
                    <a:cubicBezTo>
                      <a:pt x="662" y="4965"/>
                      <a:pt x="620" y="4984"/>
                      <a:pt x="579" y="4984"/>
                    </a:cubicBezTo>
                    <a:cubicBezTo>
                      <a:pt x="521" y="4984"/>
                      <a:pt x="463" y="4945"/>
                      <a:pt x="455" y="4876"/>
                    </a:cubicBezTo>
                    <a:cubicBezTo>
                      <a:pt x="324" y="3703"/>
                      <a:pt x="665" y="965"/>
                      <a:pt x="853" y="427"/>
                    </a:cubicBezTo>
                    <a:close/>
                    <a:moveTo>
                      <a:pt x="832" y="0"/>
                    </a:moveTo>
                    <a:cubicBezTo>
                      <a:pt x="770" y="0"/>
                      <a:pt x="708" y="16"/>
                      <a:pt x="652" y="46"/>
                    </a:cubicBezTo>
                    <a:cubicBezTo>
                      <a:pt x="573" y="90"/>
                      <a:pt x="390" y="195"/>
                      <a:pt x="175" y="2102"/>
                    </a:cubicBezTo>
                    <a:cubicBezTo>
                      <a:pt x="40" y="3279"/>
                      <a:pt x="0" y="4333"/>
                      <a:pt x="66" y="4919"/>
                    </a:cubicBezTo>
                    <a:cubicBezTo>
                      <a:pt x="88" y="5142"/>
                      <a:pt x="254" y="5326"/>
                      <a:pt x="473" y="5366"/>
                    </a:cubicBezTo>
                    <a:cubicBezTo>
                      <a:pt x="512" y="5374"/>
                      <a:pt x="547" y="5379"/>
                      <a:pt x="582" y="5379"/>
                    </a:cubicBezTo>
                    <a:cubicBezTo>
                      <a:pt x="770" y="5379"/>
                      <a:pt x="941" y="5278"/>
                      <a:pt x="1028" y="5116"/>
                    </a:cubicBezTo>
                    <a:cubicBezTo>
                      <a:pt x="1282" y="4666"/>
                      <a:pt x="1440" y="3944"/>
                      <a:pt x="1496" y="2981"/>
                    </a:cubicBezTo>
                    <a:cubicBezTo>
                      <a:pt x="1566" y="1827"/>
                      <a:pt x="1540" y="379"/>
                      <a:pt x="1033" y="59"/>
                    </a:cubicBezTo>
                    <a:cubicBezTo>
                      <a:pt x="972" y="20"/>
                      <a:pt x="902" y="0"/>
                      <a:pt x="83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48"/>
              <p:cNvSpPr/>
              <p:nvPr/>
            </p:nvSpPr>
            <p:spPr>
              <a:xfrm>
                <a:off x="-304978" y="4618371"/>
                <a:ext cx="321378" cy="279788"/>
              </a:xfrm>
              <a:custGeom>
                <a:avLst/>
                <a:gdLst/>
                <a:ahLst/>
                <a:cxnLst/>
                <a:rect l="l" t="t" r="r" b="b"/>
                <a:pathLst>
                  <a:path w="3995" h="3478" extrusionOk="0">
                    <a:moveTo>
                      <a:pt x="3347" y="0"/>
                    </a:moveTo>
                    <a:lnTo>
                      <a:pt x="3347" y="0"/>
                    </a:lnTo>
                    <a:cubicBezTo>
                      <a:pt x="1" y="1418"/>
                      <a:pt x="1794" y="3478"/>
                      <a:pt x="1794" y="3478"/>
                    </a:cubicBezTo>
                    <a:cubicBezTo>
                      <a:pt x="3995" y="2056"/>
                      <a:pt x="3347" y="1"/>
                      <a:pt x="334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5;p48"/>
              <p:cNvSpPr/>
              <p:nvPr/>
            </p:nvSpPr>
            <p:spPr>
              <a:xfrm>
                <a:off x="178571" y="4437130"/>
                <a:ext cx="373104" cy="324515"/>
              </a:xfrm>
              <a:custGeom>
                <a:avLst/>
                <a:gdLst/>
                <a:ahLst/>
                <a:cxnLst/>
                <a:rect l="l" t="t" r="r" b="b"/>
                <a:pathLst>
                  <a:path w="4638" h="4034" extrusionOk="0">
                    <a:moveTo>
                      <a:pt x="3456" y="1"/>
                    </a:moveTo>
                    <a:lnTo>
                      <a:pt x="3456" y="1"/>
                    </a:lnTo>
                    <a:cubicBezTo>
                      <a:pt x="0" y="1396"/>
                      <a:pt x="1636" y="4034"/>
                      <a:pt x="1636" y="4034"/>
                    </a:cubicBezTo>
                    <a:cubicBezTo>
                      <a:pt x="4637" y="2647"/>
                      <a:pt x="3456" y="1"/>
                      <a:pt x="34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p48"/>
              <p:cNvSpPr/>
              <p:nvPr/>
            </p:nvSpPr>
            <p:spPr>
              <a:xfrm>
                <a:off x="705721" y="4683129"/>
                <a:ext cx="292820" cy="141744"/>
              </a:xfrm>
              <a:custGeom>
                <a:avLst/>
                <a:gdLst/>
                <a:ahLst/>
                <a:cxnLst/>
                <a:rect l="l" t="t" r="r" b="b"/>
                <a:pathLst>
                  <a:path w="3640" h="1762" extrusionOk="0">
                    <a:moveTo>
                      <a:pt x="1690" y="1"/>
                    </a:moveTo>
                    <a:cubicBezTo>
                      <a:pt x="1220" y="1"/>
                      <a:pt x="659" y="139"/>
                      <a:pt x="0" y="512"/>
                    </a:cubicBezTo>
                    <a:cubicBezTo>
                      <a:pt x="3" y="512"/>
                      <a:pt x="565" y="1761"/>
                      <a:pt x="1890" y="1761"/>
                    </a:cubicBezTo>
                    <a:cubicBezTo>
                      <a:pt x="2370" y="1761"/>
                      <a:pt x="2950" y="1597"/>
                      <a:pt x="3640" y="1151"/>
                    </a:cubicBezTo>
                    <a:cubicBezTo>
                      <a:pt x="3640" y="1151"/>
                      <a:pt x="3044" y="1"/>
                      <a:pt x="169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48"/>
              <p:cNvSpPr/>
              <p:nvPr/>
            </p:nvSpPr>
            <p:spPr>
              <a:xfrm>
                <a:off x="764445" y="4217516"/>
                <a:ext cx="285097" cy="261929"/>
              </a:xfrm>
              <a:custGeom>
                <a:avLst/>
                <a:gdLst/>
                <a:ahLst/>
                <a:cxnLst/>
                <a:rect l="l" t="t" r="r" b="b"/>
                <a:pathLst>
                  <a:path w="3544" h="3256" extrusionOk="0">
                    <a:moveTo>
                      <a:pt x="2813" y="1"/>
                    </a:moveTo>
                    <a:cubicBezTo>
                      <a:pt x="2813" y="1"/>
                      <a:pt x="1" y="578"/>
                      <a:pt x="1497" y="3255"/>
                    </a:cubicBezTo>
                    <a:cubicBezTo>
                      <a:pt x="1497" y="3255"/>
                      <a:pt x="3544" y="2542"/>
                      <a:pt x="281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48"/>
              <p:cNvSpPr/>
              <p:nvPr/>
            </p:nvSpPr>
            <p:spPr>
              <a:xfrm>
                <a:off x="1136016" y="4463596"/>
                <a:ext cx="259837" cy="148823"/>
              </a:xfrm>
              <a:custGeom>
                <a:avLst/>
                <a:gdLst/>
                <a:ahLst/>
                <a:cxnLst/>
                <a:rect l="l" t="t" r="r" b="b"/>
                <a:pathLst>
                  <a:path w="3230" h="1850" extrusionOk="0">
                    <a:moveTo>
                      <a:pt x="1388" y="1"/>
                    </a:moveTo>
                    <a:cubicBezTo>
                      <a:pt x="553" y="1"/>
                      <a:pt x="1" y="634"/>
                      <a:pt x="1" y="634"/>
                    </a:cubicBezTo>
                    <a:cubicBezTo>
                      <a:pt x="338" y="1561"/>
                      <a:pt x="881" y="1849"/>
                      <a:pt x="1427" y="1849"/>
                    </a:cubicBezTo>
                    <a:cubicBezTo>
                      <a:pt x="2325" y="1849"/>
                      <a:pt x="3229" y="1067"/>
                      <a:pt x="3229" y="1067"/>
                    </a:cubicBezTo>
                    <a:cubicBezTo>
                      <a:pt x="2549" y="251"/>
                      <a:pt x="1912" y="1"/>
                      <a:pt x="138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48"/>
              <p:cNvSpPr/>
              <p:nvPr/>
            </p:nvSpPr>
            <p:spPr>
              <a:xfrm>
                <a:off x="-1040075" y="4371004"/>
                <a:ext cx="2199045" cy="939276"/>
              </a:xfrm>
              <a:custGeom>
                <a:avLst/>
                <a:gdLst/>
                <a:ahLst/>
                <a:cxnLst/>
                <a:rect l="l" t="t" r="r" b="b"/>
                <a:pathLst>
                  <a:path w="27336" h="11676" extrusionOk="0">
                    <a:moveTo>
                      <a:pt x="27204" y="1"/>
                    </a:moveTo>
                    <a:cubicBezTo>
                      <a:pt x="27186" y="1"/>
                      <a:pt x="27167" y="7"/>
                      <a:pt x="27148" y="22"/>
                    </a:cubicBezTo>
                    <a:cubicBezTo>
                      <a:pt x="27069" y="88"/>
                      <a:pt x="19073" y="6413"/>
                      <a:pt x="106" y="11496"/>
                    </a:cubicBezTo>
                    <a:cubicBezTo>
                      <a:pt x="1" y="11522"/>
                      <a:pt x="23" y="11675"/>
                      <a:pt x="128" y="11675"/>
                    </a:cubicBezTo>
                    <a:cubicBezTo>
                      <a:pt x="137" y="11675"/>
                      <a:pt x="145" y="11671"/>
                      <a:pt x="154" y="11671"/>
                    </a:cubicBezTo>
                    <a:cubicBezTo>
                      <a:pt x="10084" y="9007"/>
                      <a:pt x="16917" y="6024"/>
                      <a:pt x="20910" y="3985"/>
                    </a:cubicBezTo>
                    <a:cubicBezTo>
                      <a:pt x="25237" y="1781"/>
                      <a:pt x="27240" y="180"/>
                      <a:pt x="27262" y="162"/>
                    </a:cubicBezTo>
                    <a:cubicBezTo>
                      <a:pt x="27335" y="103"/>
                      <a:pt x="27277" y="1"/>
                      <a:pt x="2720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48"/>
              <p:cNvSpPr/>
              <p:nvPr/>
            </p:nvSpPr>
            <p:spPr>
              <a:xfrm>
                <a:off x="886881" y="4506151"/>
                <a:ext cx="429979" cy="45451"/>
              </a:xfrm>
              <a:custGeom>
                <a:avLst/>
                <a:gdLst/>
                <a:ahLst/>
                <a:cxnLst/>
                <a:rect l="l" t="t" r="r" b="b"/>
                <a:pathLst>
                  <a:path w="5345" h="565" extrusionOk="0">
                    <a:moveTo>
                      <a:pt x="4366" y="1"/>
                    </a:moveTo>
                    <a:cubicBezTo>
                      <a:pt x="3453" y="1"/>
                      <a:pt x="1900" y="61"/>
                      <a:pt x="110" y="385"/>
                    </a:cubicBezTo>
                    <a:cubicBezTo>
                      <a:pt x="1" y="402"/>
                      <a:pt x="18" y="560"/>
                      <a:pt x="128" y="564"/>
                    </a:cubicBezTo>
                    <a:cubicBezTo>
                      <a:pt x="132" y="560"/>
                      <a:pt x="137" y="560"/>
                      <a:pt x="141" y="560"/>
                    </a:cubicBezTo>
                    <a:cubicBezTo>
                      <a:pt x="1890" y="243"/>
                      <a:pt x="3412" y="183"/>
                      <a:pt x="4322" y="183"/>
                    </a:cubicBezTo>
                    <a:cubicBezTo>
                      <a:pt x="4882" y="183"/>
                      <a:pt x="5211" y="206"/>
                      <a:pt x="5220" y="206"/>
                    </a:cubicBezTo>
                    <a:cubicBezTo>
                      <a:pt x="5221" y="206"/>
                      <a:pt x="5222" y="206"/>
                      <a:pt x="5224" y="206"/>
                    </a:cubicBezTo>
                    <a:cubicBezTo>
                      <a:pt x="5334" y="206"/>
                      <a:pt x="5345" y="35"/>
                      <a:pt x="5233" y="22"/>
                    </a:cubicBezTo>
                    <a:cubicBezTo>
                      <a:pt x="5225" y="22"/>
                      <a:pt x="4908" y="1"/>
                      <a:pt x="436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48"/>
              <p:cNvSpPr/>
              <p:nvPr/>
            </p:nvSpPr>
            <p:spPr>
              <a:xfrm>
                <a:off x="816895" y="4304959"/>
                <a:ext cx="159683" cy="278661"/>
              </a:xfrm>
              <a:custGeom>
                <a:avLst/>
                <a:gdLst/>
                <a:ahLst/>
                <a:cxnLst/>
                <a:rect l="l" t="t" r="r" b="b"/>
                <a:pathLst>
                  <a:path w="1985" h="3464" extrusionOk="0">
                    <a:moveTo>
                      <a:pt x="1873" y="1"/>
                    </a:moveTo>
                    <a:cubicBezTo>
                      <a:pt x="1838" y="1"/>
                      <a:pt x="1803" y="20"/>
                      <a:pt x="1790" y="64"/>
                    </a:cubicBezTo>
                    <a:cubicBezTo>
                      <a:pt x="1785" y="82"/>
                      <a:pt x="1216" y="1893"/>
                      <a:pt x="35" y="3315"/>
                    </a:cubicBezTo>
                    <a:cubicBezTo>
                      <a:pt x="0" y="3354"/>
                      <a:pt x="5" y="3406"/>
                      <a:pt x="44" y="3441"/>
                    </a:cubicBezTo>
                    <a:cubicBezTo>
                      <a:pt x="62" y="3455"/>
                      <a:pt x="84" y="3463"/>
                      <a:pt x="101" y="3463"/>
                    </a:cubicBezTo>
                    <a:cubicBezTo>
                      <a:pt x="127" y="3463"/>
                      <a:pt x="154" y="3450"/>
                      <a:pt x="171" y="3428"/>
                    </a:cubicBezTo>
                    <a:cubicBezTo>
                      <a:pt x="1378" y="1976"/>
                      <a:pt x="1956" y="134"/>
                      <a:pt x="1960" y="117"/>
                    </a:cubicBezTo>
                    <a:cubicBezTo>
                      <a:pt x="1984" y="48"/>
                      <a:pt x="1928" y="1"/>
                      <a:pt x="187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48"/>
              <p:cNvSpPr/>
              <p:nvPr/>
            </p:nvSpPr>
            <p:spPr>
              <a:xfrm>
                <a:off x="521987" y="4714744"/>
                <a:ext cx="385975" cy="37085"/>
              </a:xfrm>
              <a:custGeom>
                <a:avLst/>
                <a:gdLst/>
                <a:ahLst/>
                <a:cxnLst/>
                <a:rect l="l" t="t" r="r" b="b"/>
                <a:pathLst>
                  <a:path w="4798" h="461" extrusionOk="0">
                    <a:moveTo>
                      <a:pt x="3596" y="0"/>
                    </a:moveTo>
                    <a:cubicBezTo>
                      <a:pt x="2709" y="0"/>
                      <a:pt x="1398" y="50"/>
                      <a:pt x="110" y="281"/>
                    </a:cubicBezTo>
                    <a:cubicBezTo>
                      <a:pt x="1" y="303"/>
                      <a:pt x="14" y="456"/>
                      <a:pt x="123" y="460"/>
                    </a:cubicBezTo>
                    <a:lnTo>
                      <a:pt x="141" y="460"/>
                    </a:lnTo>
                    <a:cubicBezTo>
                      <a:pt x="1426" y="230"/>
                      <a:pt x="2737" y="181"/>
                      <a:pt x="3616" y="181"/>
                    </a:cubicBezTo>
                    <a:cubicBezTo>
                      <a:pt x="4253" y="181"/>
                      <a:pt x="4663" y="207"/>
                      <a:pt x="4673" y="207"/>
                    </a:cubicBezTo>
                    <a:cubicBezTo>
                      <a:pt x="4674" y="207"/>
                      <a:pt x="4675" y="207"/>
                      <a:pt x="4677" y="207"/>
                    </a:cubicBezTo>
                    <a:cubicBezTo>
                      <a:pt x="4787" y="207"/>
                      <a:pt x="4798" y="40"/>
                      <a:pt x="4686" y="27"/>
                    </a:cubicBezTo>
                    <a:cubicBezTo>
                      <a:pt x="4674" y="27"/>
                      <a:pt x="4251" y="0"/>
                      <a:pt x="359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48"/>
              <p:cNvSpPr/>
              <p:nvPr/>
            </p:nvSpPr>
            <p:spPr>
              <a:xfrm>
                <a:off x="202142" y="4510576"/>
                <a:ext cx="261688" cy="376402"/>
              </a:xfrm>
              <a:custGeom>
                <a:avLst/>
                <a:gdLst/>
                <a:ahLst/>
                <a:cxnLst/>
                <a:rect l="l" t="t" r="r" b="b"/>
                <a:pathLst>
                  <a:path w="3253" h="4679" extrusionOk="0">
                    <a:moveTo>
                      <a:pt x="3134" y="0"/>
                    </a:moveTo>
                    <a:cubicBezTo>
                      <a:pt x="3102" y="0"/>
                      <a:pt x="3071" y="17"/>
                      <a:pt x="3054" y="59"/>
                    </a:cubicBezTo>
                    <a:cubicBezTo>
                      <a:pt x="3036" y="89"/>
                      <a:pt x="1553" y="3331"/>
                      <a:pt x="66" y="4516"/>
                    </a:cubicBezTo>
                    <a:cubicBezTo>
                      <a:pt x="0" y="4569"/>
                      <a:pt x="35" y="4678"/>
                      <a:pt x="123" y="4678"/>
                    </a:cubicBezTo>
                    <a:cubicBezTo>
                      <a:pt x="140" y="4678"/>
                      <a:pt x="162" y="4674"/>
                      <a:pt x="180" y="4661"/>
                    </a:cubicBezTo>
                    <a:cubicBezTo>
                      <a:pt x="1698" y="3444"/>
                      <a:pt x="3154" y="264"/>
                      <a:pt x="3216" y="133"/>
                    </a:cubicBezTo>
                    <a:cubicBezTo>
                      <a:pt x="3253" y="59"/>
                      <a:pt x="3193" y="0"/>
                      <a:pt x="313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48"/>
              <p:cNvSpPr/>
              <p:nvPr/>
            </p:nvSpPr>
            <p:spPr>
              <a:xfrm>
                <a:off x="-196941" y="4602121"/>
                <a:ext cx="247529" cy="279225"/>
              </a:xfrm>
              <a:custGeom>
                <a:avLst/>
                <a:gdLst/>
                <a:ahLst/>
                <a:cxnLst/>
                <a:rect l="l" t="t" r="r" b="b"/>
                <a:pathLst>
                  <a:path w="3077" h="3471" extrusionOk="0">
                    <a:moveTo>
                      <a:pt x="2512" y="207"/>
                    </a:moveTo>
                    <a:lnTo>
                      <a:pt x="2512" y="211"/>
                    </a:lnTo>
                    <a:cubicBezTo>
                      <a:pt x="2560" y="631"/>
                      <a:pt x="2612" y="2263"/>
                      <a:pt x="692" y="3260"/>
                    </a:cubicBezTo>
                    <a:cubicBezTo>
                      <a:pt x="574" y="3054"/>
                      <a:pt x="250" y="2403"/>
                      <a:pt x="491" y="1725"/>
                    </a:cubicBezTo>
                    <a:cubicBezTo>
                      <a:pt x="723" y="1068"/>
                      <a:pt x="1401" y="557"/>
                      <a:pt x="2512" y="207"/>
                    </a:cubicBezTo>
                    <a:close/>
                    <a:moveTo>
                      <a:pt x="2583" y="1"/>
                    </a:moveTo>
                    <a:cubicBezTo>
                      <a:pt x="2574" y="1"/>
                      <a:pt x="2565" y="2"/>
                      <a:pt x="2556" y="6"/>
                    </a:cubicBezTo>
                    <a:cubicBezTo>
                      <a:pt x="1331" y="373"/>
                      <a:pt x="578" y="933"/>
                      <a:pt x="320" y="1668"/>
                    </a:cubicBezTo>
                    <a:cubicBezTo>
                      <a:pt x="1" y="2573"/>
                      <a:pt x="565" y="3396"/>
                      <a:pt x="587" y="3431"/>
                    </a:cubicBezTo>
                    <a:cubicBezTo>
                      <a:pt x="605" y="3457"/>
                      <a:pt x="631" y="3470"/>
                      <a:pt x="661" y="3470"/>
                    </a:cubicBezTo>
                    <a:cubicBezTo>
                      <a:pt x="675" y="3470"/>
                      <a:pt x="692" y="3466"/>
                      <a:pt x="705" y="3461"/>
                    </a:cubicBezTo>
                    <a:cubicBezTo>
                      <a:pt x="3076" y="2271"/>
                      <a:pt x="2678" y="97"/>
                      <a:pt x="2674" y="76"/>
                    </a:cubicBezTo>
                    <a:cubicBezTo>
                      <a:pt x="2669" y="49"/>
                      <a:pt x="2652" y="27"/>
                      <a:pt x="2630" y="14"/>
                    </a:cubicBezTo>
                    <a:cubicBezTo>
                      <a:pt x="2616" y="6"/>
                      <a:pt x="2600" y="1"/>
                      <a:pt x="258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48"/>
              <p:cNvSpPr/>
              <p:nvPr/>
            </p:nvSpPr>
            <p:spPr>
              <a:xfrm>
                <a:off x="711352" y="4653525"/>
                <a:ext cx="312529" cy="155983"/>
              </a:xfrm>
              <a:custGeom>
                <a:avLst/>
                <a:gdLst/>
                <a:ahLst/>
                <a:cxnLst/>
                <a:rect l="l" t="t" r="r" b="b"/>
                <a:pathLst>
                  <a:path w="3885" h="1939" extrusionOk="0">
                    <a:moveTo>
                      <a:pt x="1951" y="181"/>
                    </a:moveTo>
                    <a:cubicBezTo>
                      <a:pt x="2087" y="181"/>
                      <a:pt x="2222" y="194"/>
                      <a:pt x="2354" y="220"/>
                    </a:cubicBezTo>
                    <a:cubicBezTo>
                      <a:pt x="3075" y="364"/>
                      <a:pt x="3517" y="871"/>
                      <a:pt x="3661" y="1051"/>
                    </a:cubicBezTo>
                    <a:cubicBezTo>
                      <a:pt x="3045" y="1520"/>
                      <a:pt x="2459" y="1754"/>
                      <a:pt x="1913" y="1754"/>
                    </a:cubicBezTo>
                    <a:cubicBezTo>
                      <a:pt x="1793" y="1754"/>
                      <a:pt x="1674" y="1743"/>
                      <a:pt x="1557" y="1720"/>
                    </a:cubicBezTo>
                    <a:cubicBezTo>
                      <a:pt x="814" y="1576"/>
                      <a:pt x="363" y="989"/>
                      <a:pt x="223" y="788"/>
                    </a:cubicBezTo>
                    <a:lnTo>
                      <a:pt x="228" y="788"/>
                    </a:lnTo>
                    <a:cubicBezTo>
                      <a:pt x="832" y="383"/>
                      <a:pt x="1409" y="181"/>
                      <a:pt x="1951" y="181"/>
                    </a:cubicBezTo>
                    <a:close/>
                    <a:moveTo>
                      <a:pt x="1947" y="1"/>
                    </a:moveTo>
                    <a:cubicBezTo>
                      <a:pt x="1348" y="1"/>
                      <a:pt x="713" y="230"/>
                      <a:pt x="53" y="688"/>
                    </a:cubicBezTo>
                    <a:cubicBezTo>
                      <a:pt x="13" y="714"/>
                      <a:pt x="0" y="766"/>
                      <a:pt x="22" y="810"/>
                    </a:cubicBezTo>
                    <a:cubicBezTo>
                      <a:pt x="44" y="845"/>
                      <a:pt x="538" y="1702"/>
                      <a:pt x="1518" y="1899"/>
                    </a:cubicBezTo>
                    <a:cubicBezTo>
                      <a:pt x="1649" y="1926"/>
                      <a:pt x="1780" y="1939"/>
                      <a:pt x="1912" y="1939"/>
                    </a:cubicBezTo>
                    <a:cubicBezTo>
                      <a:pt x="2520" y="1939"/>
                      <a:pt x="3167" y="1672"/>
                      <a:pt x="3841" y="1143"/>
                    </a:cubicBezTo>
                    <a:cubicBezTo>
                      <a:pt x="3876" y="1112"/>
                      <a:pt x="3885" y="1059"/>
                      <a:pt x="3858" y="1020"/>
                    </a:cubicBezTo>
                    <a:cubicBezTo>
                      <a:pt x="3841" y="989"/>
                      <a:pt x="3351" y="237"/>
                      <a:pt x="2393" y="45"/>
                    </a:cubicBezTo>
                    <a:cubicBezTo>
                      <a:pt x="2247" y="16"/>
                      <a:pt x="2098" y="1"/>
                      <a:pt x="1947"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48"/>
              <p:cNvSpPr/>
              <p:nvPr/>
            </p:nvSpPr>
            <p:spPr>
              <a:xfrm>
                <a:off x="856634" y="4203117"/>
                <a:ext cx="218650" cy="266514"/>
              </a:xfrm>
              <a:custGeom>
                <a:avLst/>
                <a:gdLst/>
                <a:ahLst/>
                <a:cxnLst/>
                <a:rect l="l" t="t" r="r" b="b"/>
                <a:pathLst>
                  <a:path w="2718" h="3313" extrusionOk="0">
                    <a:moveTo>
                      <a:pt x="2039" y="193"/>
                    </a:moveTo>
                    <a:lnTo>
                      <a:pt x="2039" y="197"/>
                    </a:lnTo>
                    <a:cubicBezTo>
                      <a:pt x="2420" y="2363"/>
                      <a:pt x="928" y="2993"/>
                      <a:pt x="569" y="3111"/>
                    </a:cubicBezTo>
                    <a:cubicBezTo>
                      <a:pt x="228" y="2315"/>
                      <a:pt x="198" y="1654"/>
                      <a:pt x="486" y="1151"/>
                    </a:cubicBezTo>
                    <a:cubicBezTo>
                      <a:pt x="880" y="456"/>
                      <a:pt x="1768" y="246"/>
                      <a:pt x="2039" y="193"/>
                    </a:cubicBezTo>
                    <a:close/>
                    <a:moveTo>
                      <a:pt x="2110" y="0"/>
                    </a:moveTo>
                    <a:cubicBezTo>
                      <a:pt x="2107" y="0"/>
                      <a:pt x="2103" y="0"/>
                      <a:pt x="2100" y="1"/>
                    </a:cubicBezTo>
                    <a:cubicBezTo>
                      <a:pt x="2052" y="9"/>
                      <a:pt x="841" y="158"/>
                      <a:pt x="329" y="1059"/>
                    </a:cubicBezTo>
                    <a:cubicBezTo>
                      <a:pt x="1" y="1632"/>
                      <a:pt x="40" y="2372"/>
                      <a:pt x="438" y="3255"/>
                    </a:cubicBezTo>
                    <a:cubicBezTo>
                      <a:pt x="451" y="3290"/>
                      <a:pt x="482" y="3312"/>
                      <a:pt x="521" y="3312"/>
                    </a:cubicBezTo>
                    <a:cubicBezTo>
                      <a:pt x="526" y="3312"/>
                      <a:pt x="534" y="3308"/>
                      <a:pt x="539" y="3308"/>
                    </a:cubicBezTo>
                    <a:cubicBezTo>
                      <a:pt x="561" y="3299"/>
                      <a:pt x="2717" y="2721"/>
                      <a:pt x="2201" y="75"/>
                    </a:cubicBezTo>
                    <a:cubicBezTo>
                      <a:pt x="2193" y="30"/>
                      <a:pt x="2154" y="0"/>
                      <a:pt x="211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48"/>
              <p:cNvSpPr/>
              <p:nvPr/>
            </p:nvSpPr>
            <p:spPr>
              <a:xfrm>
                <a:off x="1146635" y="4438256"/>
                <a:ext cx="277696" cy="164027"/>
              </a:xfrm>
              <a:custGeom>
                <a:avLst/>
                <a:gdLst/>
                <a:ahLst/>
                <a:cxnLst/>
                <a:rect l="l" t="t" r="r" b="b"/>
                <a:pathLst>
                  <a:path w="3452" h="2039" extrusionOk="0">
                    <a:moveTo>
                      <a:pt x="1585" y="185"/>
                    </a:moveTo>
                    <a:cubicBezTo>
                      <a:pt x="2111" y="185"/>
                      <a:pt x="2662" y="448"/>
                      <a:pt x="3220" y="966"/>
                    </a:cubicBezTo>
                    <a:cubicBezTo>
                      <a:pt x="3001" y="1181"/>
                      <a:pt x="2248" y="1854"/>
                      <a:pt x="1485" y="1854"/>
                    </a:cubicBezTo>
                    <a:cubicBezTo>
                      <a:pt x="1424" y="1854"/>
                      <a:pt x="1364" y="1850"/>
                      <a:pt x="1304" y="1841"/>
                    </a:cubicBezTo>
                    <a:cubicBezTo>
                      <a:pt x="862" y="1776"/>
                      <a:pt x="490" y="1456"/>
                      <a:pt x="201" y="892"/>
                    </a:cubicBezTo>
                    <a:cubicBezTo>
                      <a:pt x="320" y="743"/>
                      <a:pt x="761" y="258"/>
                      <a:pt x="1431" y="192"/>
                    </a:cubicBezTo>
                    <a:cubicBezTo>
                      <a:pt x="1482" y="187"/>
                      <a:pt x="1533" y="185"/>
                      <a:pt x="1585" y="185"/>
                    </a:cubicBezTo>
                    <a:close/>
                    <a:moveTo>
                      <a:pt x="1581" y="1"/>
                    </a:moveTo>
                    <a:cubicBezTo>
                      <a:pt x="1525" y="1"/>
                      <a:pt x="1469" y="3"/>
                      <a:pt x="1413" y="8"/>
                    </a:cubicBezTo>
                    <a:cubicBezTo>
                      <a:pt x="543" y="96"/>
                      <a:pt x="44" y="800"/>
                      <a:pt x="22" y="831"/>
                    </a:cubicBezTo>
                    <a:cubicBezTo>
                      <a:pt x="0" y="857"/>
                      <a:pt x="0" y="892"/>
                      <a:pt x="13" y="923"/>
                    </a:cubicBezTo>
                    <a:cubicBezTo>
                      <a:pt x="337" y="1574"/>
                      <a:pt x="761" y="1946"/>
                      <a:pt x="1282" y="2021"/>
                    </a:cubicBezTo>
                    <a:cubicBezTo>
                      <a:pt x="1348" y="2029"/>
                      <a:pt x="1417" y="2038"/>
                      <a:pt x="1487" y="2038"/>
                    </a:cubicBezTo>
                    <a:cubicBezTo>
                      <a:pt x="2463" y="2038"/>
                      <a:pt x="3377" y="1071"/>
                      <a:pt x="3417" y="1023"/>
                    </a:cubicBezTo>
                    <a:cubicBezTo>
                      <a:pt x="3452" y="988"/>
                      <a:pt x="3447" y="931"/>
                      <a:pt x="3412" y="896"/>
                    </a:cubicBezTo>
                    <a:cubicBezTo>
                      <a:pt x="2796" y="300"/>
                      <a:pt x="2180" y="1"/>
                      <a:pt x="158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48"/>
              <p:cNvSpPr/>
              <p:nvPr/>
            </p:nvSpPr>
            <p:spPr>
              <a:xfrm>
                <a:off x="1098369" y="4311395"/>
                <a:ext cx="118013" cy="103533"/>
              </a:xfrm>
              <a:custGeom>
                <a:avLst/>
                <a:gdLst/>
                <a:ahLst/>
                <a:cxnLst/>
                <a:rect l="l" t="t" r="r" b="b"/>
                <a:pathLst>
                  <a:path w="1467" h="1287" extrusionOk="0">
                    <a:moveTo>
                      <a:pt x="744" y="0"/>
                    </a:moveTo>
                    <a:cubicBezTo>
                      <a:pt x="712" y="0"/>
                      <a:pt x="681" y="2"/>
                      <a:pt x="648" y="6"/>
                    </a:cubicBezTo>
                    <a:cubicBezTo>
                      <a:pt x="272" y="54"/>
                      <a:pt x="1" y="382"/>
                      <a:pt x="49" y="732"/>
                    </a:cubicBezTo>
                    <a:cubicBezTo>
                      <a:pt x="89" y="1055"/>
                      <a:pt x="378" y="1286"/>
                      <a:pt x="716" y="1286"/>
                    </a:cubicBezTo>
                    <a:cubicBezTo>
                      <a:pt x="750" y="1286"/>
                      <a:pt x="784" y="1284"/>
                      <a:pt x="819" y="1279"/>
                    </a:cubicBezTo>
                    <a:cubicBezTo>
                      <a:pt x="1199" y="1235"/>
                      <a:pt x="1466" y="907"/>
                      <a:pt x="1423" y="553"/>
                    </a:cubicBezTo>
                    <a:cubicBezTo>
                      <a:pt x="1379" y="229"/>
                      <a:pt x="1082" y="0"/>
                      <a:pt x="74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48"/>
              <p:cNvSpPr/>
              <p:nvPr/>
            </p:nvSpPr>
            <p:spPr>
              <a:xfrm>
                <a:off x="745461" y="4575414"/>
                <a:ext cx="73607" cy="62425"/>
              </a:xfrm>
              <a:custGeom>
                <a:avLst/>
                <a:gdLst/>
                <a:ahLst/>
                <a:cxnLst/>
                <a:rect l="l" t="t" r="r" b="b"/>
                <a:pathLst>
                  <a:path w="915" h="776" extrusionOk="0">
                    <a:moveTo>
                      <a:pt x="509" y="1"/>
                    </a:moveTo>
                    <a:cubicBezTo>
                      <a:pt x="403" y="1"/>
                      <a:pt x="295" y="45"/>
                      <a:pt x="215" y="141"/>
                    </a:cubicBezTo>
                    <a:cubicBezTo>
                      <a:pt x="1" y="393"/>
                      <a:pt x="185" y="776"/>
                      <a:pt x="508" y="776"/>
                    </a:cubicBezTo>
                    <a:cubicBezTo>
                      <a:pt x="515" y="776"/>
                      <a:pt x="522" y="775"/>
                      <a:pt x="530" y="775"/>
                    </a:cubicBezTo>
                    <a:cubicBezTo>
                      <a:pt x="753" y="753"/>
                      <a:pt x="915" y="556"/>
                      <a:pt x="893" y="338"/>
                    </a:cubicBezTo>
                    <a:cubicBezTo>
                      <a:pt x="865" y="126"/>
                      <a:pt x="689" y="1"/>
                      <a:pt x="50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48"/>
              <p:cNvSpPr/>
              <p:nvPr/>
            </p:nvSpPr>
            <p:spPr>
              <a:xfrm>
                <a:off x="645227" y="4625531"/>
                <a:ext cx="73527" cy="62264"/>
              </a:xfrm>
              <a:custGeom>
                <a:avLst/>
                <a:gdLst/>
                <a:ahLst/>
                <a:cxnLst/>
                <a:rect l="l" t="t" r="r" b="b"/>
                <a:pathLst>
                  <a:path w="914" h="774" extrusionOk="0">
                    <a:moveTo>
                      <a:pt x="504" y="0"/>
                    </a:moveTo>
                    <a:cubicBezTo>
                      <a:pt x="397" y="0"/>
                      <a:pt x="289" y="43"/>
                      <a:pt x="210" y="139"/>
                    </a:cubicBezTo>
                    <a:cubicBezTo>
                      <a:pt x="0" y="396"/>
                      <a:pt x="184" y="774"/>
                      <a:pt x="507" y="774"/>
                    </a:cubicBezTo>
                    <a:cubicBezTo>
                      <a:pt x="514" y="774"/>
                      <a:pt x="522" y="774"/>
                      <a:pt x="529" y="773"/>
                    </a:cubicBezTo>
                    <a:cubicBezTo>
                      <a:pt x="748" y="751"/>
                      <a:pt x="914" y="554"/>
                      <a:pt x="892" y="336"/>
                    </a:cubicBezTo>
                    <a:cubicBezTo>
                      <a:pt x="865" y="126"/>
                      <a:pt x="686" y="0"/>
                      <a:pt x="50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48"/>
              <p:cNvSpPr/>
              <p:nvPr/>
            </p:nvSpPr>
            <p:spPr>
              <a:xfrm>
                <a:off x="115584" y="4875955"/>
                <a:ext cx="76745" cy="67332"/>
              </a:xfrm>
              <a:custGeom>
                <a:avLst/>
                <a:gdLst/>
                <a:ahLst/>
                <a:cxnLst/>
                <a:rect l="l" t="t" r="r" b="b"/>
                <a:pathLst>
                  <a:path w="954" h="837" extrusionOk="0">
                    <a:moveTo>
                      <a:pt x="491" y="0"/>
                    </a:moveTo>
                    <a:cubicBezTo>
                      <a:pt x="469" y="0"/>
                      <a:pt x="447" y="2"/>
                      <a:pt x="425" y="5"/>
                    </a:cubicBezTo>
                    <a:cubicBezTo>
                      <a:pt x="175" y="40"/>
                      <a:pt x="0" y="250"/>
                      <a:pt x="31" y="477"/>
                    </a:cubicBezTo>
                    <a:cubicBezTo>
                      <a:pt x="59" y="684"/>
                      <a:pt x="245" y="836"/>
                      <a:pt x="466" y="836"/>
                    </a:cubicBezTo>
                    <a:cubicBezTo>
                      <a:pt x="488" y="836"/>
                      <a:pt x="511" y="835"/>
                      <a:pt x="534" y="832"/>
                    </a:cubicBezTo>
                    <a:cubicBezTo>
                      <a:pt x="779" y="801"/>
                      <a:pt x="954" y="587"/>
                      <a:pt x="923" y="359"/>
                    </a:cubicBezTo>
                    <a:cubicBezTo>
                      <a:pt x="895" y="153"/>
                      <a:pt x="709" y="0"/>
                      <a:pt x="49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42;p48"/>
              <p:cNvSpPr/>
              <p:nvPr/>
            </p:nvSpPr>
            <p:spPr>
              <a:xfrm>
                <a:off x="-114245" y="2082519"/>
                <a:ext cx="174968" cy="951021"/>
              </a:xfrm>
              <a:custGeom>
                <a:avLst/>
                <a:gdLst/>
                <a:ahLst/>
                <a:cxnLst/>
                <a:rect l="l" t="t" r="r" b="b"/>
                <a:pathLst>
                  <a:path w="2175" h="11822" extrusionOk="0">
                    <a:moveTo>
                      <a:pt x="1415" y="0"/>
                    </a:moveTo>
                    <a:cubicBezTo>
                      <a:pt x="1396" y="0"/>
                      <a:pt x="1376" y="7"/>
                      <a:pt x="1357" y="24"/>
                    </a:cubicBezTo>
                    <a:cubicBezTo>
                      <a:pt x="1344" y="37"/>
                      <a:pt x="1" y="1178"/>
                      <a:pt x="447" y="2862"/>
                    </a:cubicBezTo>
                    <a:cubicBezTo>
                      <a:pt x="583" y="3366"/>
                      <a:pt x="806" y="3803"/>
                      <a:pt x="1024" y="4232"/>
                    </a:cubicBezTo>
                    <a:cubicBezTo>
                      <a:pt x="1532" y="5233"/>
                      <a:pt x="1969" y="6100"/>
                      <a:pt x="1226" y="7517"/>
                    </a:cubicBezTo>
                    <a:cubicBezTo>
                      <a:pt x="123" y="9608"/>
                      <a:pt x="416" y="10631"/>
                      <a:pt x="1344" y="11786"/>
                    </a:cubicBezTo>
                    <a:cubicBezTo>
                      <a:pt x="1361" y="11808"/>
                      <a:pt x="1388" y="11821"/>
                      <a:pt x="1414" y="11821"/>
                    </a:cubicBezTo>
                    <a:cubicBezTo>
                      <a:pt x="1488" y="11821"/>
                      <a:pt x="1532" y="11734"/>
                      <a:pt x="1484" y="11672"/>
                    </a:cubicBezTo>
                    <a:cubicBezTo>
                      <a:pt x="605" y="10574"/>
                      <a:pt x="329" y="9603"/>
                      <a:pt x="1383" y="7600"/>
                    </a:cubicBezTo>
                    <a:cubicBezTo>
                      <a:pt x="2175" y="6100"/>
                      <a:pt x="1694" y="5150"/>
                      <a:pt x="1182" y="4149"/>
                    </a:cubicBezTo>
                    <a:cubicBezTo>
                      <a:pt x="972" y="3733"/>
                      <a:pt x="753" y="3300"/>
                      <a:pt x="622" y="2814"/>
                    </a:cubicBezTo>
                    <a:cubicBezTo>
                      <a:pt x="206" y="1244"/>
                      <a:pt x="1458" y="172"/>
                      <a:pt x="1471" y="163"/>
                    </a:cubicBezTo>
                    <a:cubicBezTo>
                      <a:pt x="1543" y="101"/>
                      <a:pt x="1487" y="0"/>
                      <a:pt x="141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48"/>
              <p:cNvSpPr/>
              <p:nvPr/>
            </p:nvSpPr>
            <p:spPr>
              <a:xfrm>
                <a:off x="468" y="2082519"/>
                <a:ext cx="174968" cy="951021"/>
              </a:xfrm>
              <a:custGeom>
                <a:avLst/>
                <a:gdLst/>
                <a:ahLst/>
                <a:cxnLst/>
                <a:rect l="l" t="t" r="r" b="b"/>
                <a:pathLst>
                  <a:path w="2175" h="11822" extrusionOk="0">
                    <a:moveTo>
                      <a:pt x="1415" y="0"/>
                    </a:moveTo>
                    <a:cubicBezTo>
                      <a:pt x="1396" y="0"/>
                      <a:pt x="1376" y="7"/>
                      <a:pt x="1357" y="24"/>
                    </a:cubicBezTo>
                    <a:cubicBezTo>
                      <a:pt x="1344" y="37"/>
                      <a:pt x="1" y="1178"/>
                      <a:pt x="451" y="2862"/>
                    </a:cubicBezTo>
                    <a:cubicBezTo>
                      <a:pt x="587" y="3366"/>
                      <a:pt x="806" y="3803"/>
                      <a:pt x="1025" y="4232"/>
                    </a:cubicBezTo>
                    <a:cubicBezTo>
                      <a:pt x="1532" y="5233"/>
                      <a:pt x="1974" y="6100"/>
                      <a:pt x="1226" y="7517"/>
                    </a:cubicBezTo>
                    <a:cubicBezTo>
                      <a:pt x="128" y="9608"/>
                      <a:pt x="421" y="10631"/>
                      <a:pt x="1344" y="11786"/>
                    </a:cubicBezTo>
                    <a:cubicBezTo>
                      <a:pt x="1361" y="11808"/>
                      <a:pt x="1388" y="11821"/>
                      <a:pt x="1418" y="11821"/>
                    </a:cubicBezTo>
                    <a:cubicBezTo>
                      <a:pt x="1493" y="11821"/>
                      <a:pt x="1532" y="11734"/>
                      <a:pt x="1488" y="11672"/>
                    </a:cubicBezTo>
                    <a:cubicBezTo>
                      <a:pt x="609" y="10574"/>
                      <a:pt x="333" y="9603"/>
                      <a:pt x="1388" y="7600"/>
                    </a:cubicBezTo>
                    <a:cubicBezTo>
                      <a:pt x="2175" y="6100"/>
                      <a:pt x="1694" y="5150"/>
                      <a:pt x="1186" y="4149"/>
                    </a:cubicBezTo>
                    <a:cubicBezTo>
                      <a:pt x="972" y="3733"/>
                      <a:pt x="753" y="3300"/>
                      <a:pt x="626" y="2814"/>
                    </a:cubicBezTo>
                    <a:cubicBezTo>
                      <a:pt x="206" y="1244"/>
                      <a:pt x="1462" y="172"/>
                      <a:pt x="1475" y="163"/>
                    </a:cubicBezTo>
                    <a:cubicBezTo>
                      <a:pt x="1548" y="101"/>
                      <a:pt x="1489" y="0"/>
                      <a:pt x="141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48"/>
              <p:cNvSpPr/>
              <p:nvPr/>
            </p:nvSpPr>
            <p:spPr>
              <a:xfrm>
                <a:off x="115181" y="2082519"/>
                <a:ext cx="174968" cy="951021"/>
              </a:xfrm>
              <a:custGeom>
                <a:avLst/>
                <a:gdLst/>
                <a:ahLst/>
                <a:cxnLst/>
                <a:rect l="l" t="t" r="r" b="b"/>
                <a:pathLst>
                  <a:path w="2175" h="11822" extrusionOk="0">
                    <a:moveTo>
                      <a:pt x="1415" y="0"/>
                    </a:moveTo>
                    <a:cubicBezTo>
                      <a:pt x="1396" y="0"/>
                      <a:pt x="1376" y="7"/>
                      <a:pt x="1357" y="24"/>
                    </a:cubicBezTo>
                    <a:cubicBezTo>
                      <a:pt x="1344" y="37"/>
                      <a:pt x="1" y="1178"/>
                      <a:pt x="452" y="2862"/>
                    </a:cubicBezTo>
                    <a:cubicBezTo>
                      <a:pt x="587" y="3366"/>
                      <a:pt x="806" y="3803"/>
                      <a:pt x="1025" y="4232"/>
                    </a:cubicBezTo>
                    <a:cubicBezTo>
                      <a:pt x="1532" y="5233"/>
                      <a:pt x="1974" y="6100"/>
                      <a:pt x="1226" y="7517"/>
                    </a:cubicBezTo>
                    <a:cubicBezTo>
                      <a:pt x="128" y="9608"/>
                      <a:pt x="421" y="10631"/>
                      <a:pt x="1344" y="11786"/>
                    </a:cubicBezTo>
                    <a:cubicBezTo>
                      <a:pt x="1361" y="11808"/>
                      <a:pt x="1388" y="11821"/>
                      <a:pt x="1418" y="11821"/>
                    </a:cubicBezTo>
                    <a:cubicBezTo>
                      <a:pt x="1493" y="11821"/>
                      <a:pt x="1532" y="11734"/>
                      <a:pt x="1488" y="11672"/>
                    </a:cubicBezTo>
                    <a:cubicBezTo>
                      <a:pt x="609" y="10574"/>
                      <a:pt x="333" y="9603"/>
                      <a:pt x="1388" y="7600"/>
                    </a:cubicBezTo>
                    <a:cubicBezTo>
                      <a:pt x="2175" y="6100"/>
                      <a:pt x="1694" y="5150"/>
                      <a:pt x="1186" y="4149"/>
                    </a:cubicBezTo>
                    <a:cubicBezTo>
                      <a:pt x="972" y="3733"/>
                      <a:pt x="753" y="3300"/>
                      <a:pt x="626" y="2814"/>
                    </a:cubicBezTo>
                    <a:cubicBezTo>
                      <a:pt x="207" y="1244"/>
                      <a:pt x="1462" y="172"/>
                      <a:pt x="1475" y="163"/>
                    </a:cubicBezTo>
                    <a:cubicBezTo>
                      <a:pt x="1548" y="101"/>
                      <a:pt x="1489" y="0"/>
                      <a:pt x="141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48"/>
              <p:cNvSpPr/>
              <p:nvPr/>
            </p:nvSpPr>
            <p:spPr>
              <a:xfrm>
                <a:off x="8203830" y="101090"/>
                <a:ext cx="272387" cy="255172"/>
              </a:xfrm>
              <a:custGeom>
                <a:avLst/>
                <a:gdLst/>
                <a:ahLst/>
                <a:cxnLst/>
                <a:rect l="l" t="t" r="r" b="b"/>
                <a:pathLst>
                  <a:path w="3386" h="3172" extrusionOk="0">
                    <a:moveTo>
                      <a:pt x="1465" y="1"/>
                    </a:moveTo>
                    <a:cubicBezTo>
                      <a:pt x="0" y="1645"/>
                      <a:pt x="989" y="3172"/>
                      <a:pt x="989" y="3172"/>
                    </a:cubicBezTo>
                    <a:cubicBezTo>
                      <a:pt x="3386" y="1269"/>
                      <a:pt x="1466" y="1"/>
                      <a:pt x="146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48"/>
              <p:cNvSpPr/>
              <p:nvPr/>
            </p:nvSpPr>
            <p:spPr>
              <a:xfrm>
                <a:off x="7799840" y="317486"/>
                <a:ext cx="325239" cy="296359"/>
              </a:xfrm>
              <a:custGeom>
                <a:avLst/>
                <a:gdLst/>
                <a:ahLst/>
                <a:cxnLst/>
                <a:rect l="l" t="t" r="r" b="b"/>
                <a:pathLst>
                  <a:path w="4043" h="3684" extrusionOk="0">
                    <a:moveTo>
                      <a:pt x="2122" y="1"/>
                    </a:moveTo>
                    <a:cubicBezTo>
                      <a:pt x="0" y="1803"/>
                      <a:pt x="1558" y="3684"/>
                      <a:pt x="1558" y="3684"/>
                    </a:cubicBezTo>
                    <a:cubicBezTo>
                      <a:pt x="4042" y="1772"/>
                      <a:pt x="2122" y="1"/>
                      <a:pt x="212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p48"/>
              <p:cNvSpPr/>
              <p:nvPr/>
            </p:nvSpPr>
            <p:spPr>
              <a:xfrm>
                <a:off x="7447576" y="676107"/>
                <a:ext cx="266434" cy="236508"/>
              </a:xfrm>
              <a:custGeom>
                <a:avLst/>
                <a:gdLst/>
                <a:ahLst/>
                <a:cxnLst/>
                <a:rect l="l" t="t" r="r" b="b"/>
                <a:pathLst>
                  <a:path w="3312" h="2940" extrusionOk="0">
                    <a:moveTo>
                      <a:pt x="1497" y="0"/>
                    </a:moveTo>
                    <a:lnTo>
                      <a:pt x="1497" y="0"/>
                    </a:lnTo>
                    <a:cubicBezTo>
                      <a:pt x="1496" y="0"/>
                      <a:pt x="1" y="1041"/>
                      <a:pt x="1164" y="2940"/>
                    </a:cubicBezTo>
                    <a:lnTo>
                      <a:pt x="1164" y="2940"/>
                    </a:lnTo>
                    <a:cubicBezTo>
                      <a:pt x="1164" y="2940"/>
                      <a:pt x="3312" y="1837"/>
                      <a:pt x="149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48"/>
              <p:cNvSpPr/>
              <p:nvPr/>
            </p:nvSpPr>
            <p:spPr>
              <a:xfrm>
                <a:off x="7137947" y="647308"/>
                <a:ext cx="218247" cy="127586"/>
              </a:xfrm>
              <a:custGeom>
                <a:avLst/>
                <a:gdLst/>
                <a:ahLst/>
                <a:cxnLst/>
                <a:rect l="l" t="t" r="r" b="b"/>
                <a:pathLst>
                  <a:path w="2713" h="1586" extrusionOk="0">
                    <a:moveTo>
                      <a:pt x="1593" y="0"/>
                    </a:moveTo>
                    <a:cubicBezTo>
                      <a:pt x="721" y="0"/>
                      <a:pt x="0" y="1084"/>
                      <a:pt x="0" y="1084"/>
                    </a:cubicBezTo>
                    <a:cubicBezTo>
                      <a:pt x="533" y="1453"/>
                      <a:pt x="980" y="1586"/>
                      <a:pt x="1348" y="1586"/>
                    </a:cubicBezTo>
                    <a:cubicBezTo>
                      <a:pt x="2293" y="1586"/>
                      <a:pt x="2712" y="708"/>
                      <a:pt x="2712" y="708"/>
                    </a:cubicBezTo>
                    <a:cubicBezTo>
                      <a:pt x="2340" y="185"/>
                      <a:pt x="1954" y="0"/>
                      <a:pt x="159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p48"/>
              <p:cNvSpPr/>
              <p:nvPr/>
            </p:nvSpPr>
            <p:spPr>
              <a:xfrm>
                <a:off x="7368419" y="-430648"/>
                <a:ext cx="1577687" cy="1255344"/>
              </a:xfrm>
              <a:custGeom>
                <a:avLst/>
                <a:gdLst/>
                <a:ahLst/>
                <a:cxnLst/>
                <a:rect l="l" t="t" r="r" b="b"/>
                <a:pathLst>
                  <a:path w="19612" h="15605" extrusionOk="0">
                    <a:moveTo>
                      <a:pt x="19479" y="0"/>
                    </a:moveTo>
                    <a:cubicBezTo>
                      <a:pt x="19464" y="0"/>
                      <a:pt x="19448" y="4"/>
                      <a:pt x="19431" y="14"/>
                    </a:cubicBezTo>
                    <a:cubicBezTo>
                      <a:pt x="5162" y="8435"/>
                      <a:pt x="79" y="15394"/>
                      <a:pt x="31" y="15460"/>
                    </a:cubicBezTo>
                    <a:cubicBezTo>
                      <a:pt x="0" y="15504"/>
                      <a:pt x="13" y="15561"/>
                      <a:pt x="53" y="15587"/>
                    </a:cubicBezTo>
                    <a:cubicBezTo>
                      <a:pt x="70" y="15600"/>
                      <a:pt x="88" y="15604"/>
                      <a:pt x="105" y="15604"/>
                    </a:cubicBezTo>
                    <a:cubicBezTo>
                      <a:pt x="136" y="15604"/>
                      <a:pt x="162" y="15591"/>
                      <a:pt x="180" y="15565"/>
                    </a:cubicBezTo>
                    <a:cubicBezTo>
                      <a:pt x="228" y="15499"/>
                      <a:pt x="5285" y="8570"/>
                      <a:pt x="19523" y="171"/>
                    </a:cubicBezTo>
                    <a:cubicBezTo>
                      <a:pt x="19612" y="120"/>
                      <a:pt x="19560" y="0"/>
                      <a:pt x="1947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48"/>
              <p:cNvSpPr/>
              <p:nvPr/>
            </p:nvSpPr>
            <p:spPr>
              <a:xfrm>
                <a:off x="7207209" y="618992"/>
                <a:ext cx="347281" cy="130723"/>
              </a:xfrm>
              <a:custGeom>
                <a:avLst/>
                <a:gdLst/>
                <a:ahLst/>
                <a:cxnLst/>
                <a:rect l="l" t="t" r="r" b="b"/>
                <a:pathLst>
                  <a:path w="4317" h="1625" extrusionOk="0">
                    <a:moveTo>
                      <a:pt x="4185" y="0"/>
                    </a:moveTo>
                    <a:cubicBezTo>
                      <a:pt x="4172" y="0"/>
                      <a:pt x="4158" y="3"/>
                      <a:pt x="4143" y="10"/>
                    </a:cubicBezTo>
                    <a:cubicBezTo>
                      <a:pt x="1969" y="1060"/>
                      <a:pt x="128" y="1441"/>
                      <a:pt x="110" y="1445"/>
                    </a:cubicBezTo>
                    <a:cubicBezTo>
                      <a:pt x="1" y="1467"/>
                      <a:pt x="14" y="1625"/>
                      <a:pt x="128" y="1625"/>
                    </a:cubicBezTo>
                    <a:lnTo>
                      <a:pt x="145" y="1625"/>
                    </a:lnTo>
                    <a:cubicBezTo>
                      <a:pt x="163" y="1620"/>
                      <a:pt x="2022" y="1235"/>
                      <a:pt x="4222" y="177"/>
                    </a:cubicBezTo>
                    <a:cubicBezTo>
                      <a:pt x="4317" y="131"/>
                      <a:pt x="4270" y="0"/>
                      <a:pt x="418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48"/>
              <p:cNvSpPr/>
              <p:nvPr/>
            </p:nvSpPr>
            <p:spPr>
              <a:xfrm>
                <a:off x="7530996" y="577402"/>
                <a:ext cx="72401" cy="260320"/>
              </a:xfrm>
              <a:custGeom>
                <a:avLst/>
                <a:gdLst/>
                <a:ahLst/>
                <a:cxnLst/>
                <a:rect l="l" t="t" r="r" b="b"/>
                <a:pathLst>
                  <a:path w="900" h="3236" extrusionOk="0">
                    <a:moveTo>
                      <a:pt x="787" y="1"/>
                    </a:moveTo>
                    <a:cubicBezTo>
                      <a:pt x="757" y="1"/>
                      <a:pt x="727" y="16"/>
                      <a:pt x="709" y="51"/>
                    </a:cubicBezTo>
                    <a:cubicBezTo>
                      <a:pt x="57" y="1503"/>
                      <a:pt x="0" y="3126"/>
                      <a:pt x="0" y="3143"/>
                    </a:cubicBezTo>
                    <a:cubicBezTo>
                      <a:pt x="0" y="3191"/>
                      <a:pt x="40" y="3235"/>
                      <a:pt x="88" y="3235"/>
                    </a:cubicBezTo>
                    <a:lnTo>
                      <a:pt x="92" y="3235"/>
                    </a:lnTo>
                    <a:cubicBezTo>
                      <a:pt x="140" y="3235"/>
                      <a:pt x="180" y="3196"/>
                      <a:pt x="180" y="3148"/>
                    </a:cubicBezTo>
                    <a:cubicBezTo>
                      <a:pt x="184" y="3130"/>
                      <a:pt x="236" y="1542"/>
                      <a:pt x="871" y="125"/>
                    </a:cubicBezTo>
                    <a:cubicBezTo>
                      <a:pt x="899" y="54"/>
                      <a:pt x="844" y="1"/>
                      <a:pt x="787"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48"/>
              <p:cNvSpPr/>
              <p:nvPr/>
            </p:nvSpPr>
            <p:spPr>
              <a:xfrm>
                <a:off x="7491901" y="374360"/>
                <a:ext cx="313494" cy="113508"/>
              </a:xfrm>
              <a:custGeom>
                <a:avLst/>
                <a:gdLst/>
                <a:ahLst/>
                <a:cxnLst/>
                <a:rect l="l" t="t" r="r" b="b"/>
                <a:pathLst>
                  <a:path w="3897" h="1411" extrusionOk="0">
                    <a:moveTo>
                      <a:pt x="3766" y="1"/>
                    </a:moveTo>
                    <a:cubicBezTo>
                      <a:pt x="3753" y="1"/>
                      <a:pt x="3738" y="4"/>
                      <a:pt x="3723" y="11"/>
                    </a:cubicBezTo>
                    <a:cubicBezTo>
                      <a:pt x="2013" y="829"/>
                      <a:pt x="128" y="1227"/>
                      <a:pt x="106" y="1232"/>
                    </a:cubicBezTo>
                    <a:cubicBezTo>
                      <a:pt x="1" y="1253"/>
                      <a:pt x="14" y="1411"/>
                      <a:pt x="123" y="1411"/>
                    </a:cubicBezTo>
                    <a:lnTo>
                      <a:pt x="145" y="1411"/>
                    </a:lnTo>
                    <a:cubicBezTo>
                      <a:pt x="163" y="1407"/>
                      <a:pt x="2070" y="1004"/>
                      <a:pt x="3802" y="173"/>
                    </a:cubicBezTo>
                    <a:cubicBezTo>
                      <a:pt x="3896" y="128"/>
                      <a:pt x="3851" y="1"/>
                      <a:pt x="376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48"/>
              <p:cNvSpPr/>
              <p:nvPr/>
            </p:nvSpPr>
            <p:spPr>
              <a:xfrm>
                <a:off x="7900798" y="192153"/>
                <a:ext cx="133619" cy="362968"/>
              </a:xfrm>
              <a:custGeom>
                <a:avLst/>
                <a:gdLst/>
                <a:ahLst/>
                <a:cxnLst/>
                <a:rect l="l" t="t" r="r" b="b"/>
                <a:pathLst>
                  <a:path w="1661" h="4512" extrusionOk="0">
                    <a:moveTo>
                      <a:pt x="1532" y="1"/>
                    </a:moveTo>
                    <a:cubicBezTo>
                      <a:pt x="1505" y="1"/>
                      <a:pt x="1478" y="14"/>
                      <a:pt x="1457" y="45"/>
                    </a:cubicBezTo>
                    <a:cubicBezTo>
                      <a:pt x="495" y="1375"/>
                      <a:pt x="31" y="4284"/>
                      <a:pt x="9" y="4406"/>
                    </a:cubicBezTo>
                    <a:cubicBezTo>
                      <a:pt x="1" y="4455"/>
                      <a:pt x="36" y="4503"/>
                      <a:pt x="84" y="4511"/>
                    </a:cubicBezTo>
                    <a:lnTo>
                      <a:pt x="101" y="4511"/>
                    </a:lnTo>
                    <a:cubicBezTo>
                      <a:pt x="145" y="4511"/>
                      <a:pt x="180" y="4481"/>
                      <a:pt x="189" y="4437"/>
                    </a:cubicBezTo>
                    <a:cubicBezTo>
                      <a:pt x="193" y="4406"/>
                      <a:pt x="666" y="1445"/>
                      <a:pt x="1602" y="150"/>
                    </a:cubicBezTo>
                    <a:cubicBezTo>
                      <a:pt x="1661" y="79"/>
                      <a:pt x="1598" y="1"/>
                      <a:pt x="153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48"/>
              <p:cNvSpPr/>
              <p:nvPr/>
            </p:nvSpPr>
            <p:spPr>
              <a:xfrm>
                <a:off x="8274541" y="-70900"/>
                <a:ext cx="118013" cy="357176"/>
              </a:xfrm>
              <a:custGeom>
                <a:avLst/>
                <a:gdLst/>
                <a:ahLst/>
                <a:cxnLst/>
                <a:rect l="l" t="t" r="r" b="b"/>
                <a:pathLst>
                  <a:path w="1467" h="4440" extrusionOk="0">
                    <a:moveTo>
                      <a:pt x="1349" y="1"/>
                    </a:moveTo>
                    <a:cubicBezTo>
                      <a:pt x="1324" y="1"/>
                      <a:pt x="1298" y="12"/>
                      <a:pt x="1278" y="39"/>
                    </a:cubicBezTo>
                    <a:cubicBezTo>
                      <a:pt x="210" y="1635"/>
                      <a:pt x="13" y="4234"/>
                      <a:pt x="5" y="4343"/>
                    </a:cubicBezTo>
                    <a:cubicBezTo>
                      <a:pt x="0" y="4391"/>
                      <a:pt x="40" y="4435"/>
                      <a:pt x="88" y="4439"/>
                    </a:cubicBezTo>
                    <a:lnTo>
                      <a:pt x="97" y="4439"/>
                    </a:lnTo>
                    <a:cubicBezTo>
                      <a:pt x="145" y="4439"/>
                      <a:pt x="180" y="4400"/>
                      <a:pt x="184" y="4356"/>
                    </a:cubicBezTo>
                    <a:cubicBezTo>
                      <a:pt x="188" y="4330"/>
                      <a:pt x="390" y="1697"/>
                      <a:pt x="1426" y="139"/>
                    </a:cubicBezTo>
                    <a:cubicBezTo>
                      <a:pt x="1467" y="68"/>
                      <a:pt x="1410" y="1"/>
                      <a:pt x="134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48"/>
              <p:cNvSpPr/>
              <p:nvPr/>
            </p:nvSpPr>
            <p:spPr>
              <a:xfrm>
                <a:off x="8174549" y="117098"/>
                <a:ext cx="197895" cy="263860"/>
              </a:xfrm>
              <a:custGeom>
                <a:avLst/>
                <a:gdLst/>
                <a:ahLst/>
                <a:cxnLst/>
                <a:rect l="l" t="t" r="r" b="b"/>
                <a:pathLst>
                  <a:path w="2460" h="3280" extrusionOk="0">
                    <a:moveTo>
                      <a:pt x="1729" y="213"/>
                    </a:moveTo>
                    <a:cubicBezTo>
                      <a:pt x="1878" y="361"/>
                      <a:pt x="2263" y="808"/>
                      <a:pt x="2223" y="1389"/>
                    </a:cubicBezTo>
                    <a:cubicBezTo>
                      <a:pt x="2184" y="1967"/>
                      <a:pt x="1755" y="2527"/>
                      <a:pt x="950" y="3056"/>
                    </a:cubicBezTo>
                    <a:cubicBezTo>
                      <a:pt x="810" y="2706"/>
                      <a:pt x="434" y="1429"/>
                      <a:pt x="1729" y="213"/>
                    </a:cubicBezTo>
                    <a:close/>
                    <a:moveTo>
                      <a:pt x="1727" y="1"/>
                    </a:moveTo>
                    <a:cubicBezTo>
                      <a:pt x="1706" y="1"/>
                      <a:pt x="1685" y="7"/>
                      <a:pt x="1668" y="20"/>
                    </a:cubicBezTo>
                    <a:cubicBezTo>
                      <a:pt x="1" y="1529"/>
                      <a:pt x="819" y="3214"/>
                      <a:pt x="828" y="3231"/>
                    </a:cubicBezTo>
                    <a:cubicBezTo>
                      <a:pt x="841" y="3253"/>
                      <a:pt x="858" y="3270"/>
                      <a:pt x="885" y="3275"/>
                    </a:cubicBezTo>
                    <a:cubicBezTo>
                      <a:pt x="889" y="3279"/>
                      <a:pt x="898" y="3279"/>
                      <a:pt x="906" y="3279"/>
                    </a:cubicBezTo>
                    <a:cubicBezTo>
                      <a:pt x="924" y="3279"/>
                      <a:pt x="941" y="3275"/>
                      <a:pt x="959" y="3270"/>
                    </a:cubicBezTo>
                    <a:cubicBezTo>
                      <a:pt x="1873" y="2689"/>
                      <a:pt x="2363" y="2063"/>
                      <a:pt x="2407" y="1403"/>
                    </a:cubicBezTo>
                    <a:cubicBezTo>
                      <a:pt x="2459" y="593"/>
                      <a:pt x="1812" y="46"/>
                      <a:pt x="1786" y="20"/>
                    </a:cubicBezTo>
                    <a:cubicBezTo>
                      <a:pt x="1768" y="7"/>
                      <a:pt x="1747" y="1"/>
                      <a:pt x="1727"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48"/>
              <p:cNvSpPr/>
              <p:nvPr/>
            </p:nvSpPr>
            <p:spPr>
              <a:xfrm>
                <a:off x="7772731" y="330035"/>
                <a:ext cx="254126" cy="304967"/>
              </a:xfrm>
              <a:custGeom>
                <a:avLst/>
                <a:gdLst/>
                <a:ahLst/>
                <a:cxnLst/>
                <a:rect l="l" t="t" r="r" b="b"/>
                <a:pathLst>
                  <a:path w="3159" h="3791" extrusionOk="0">
                    <a:moveTo>
                      <a:pt x="2371" y="212"/>
                    </a:moveTo>
                    <a:cubicBezTo>
                      <a:pt x="2520" y="409"/>
                      <a:pt x="2949" y="1048"/>
                      <a:pt x="2835" y="1818"/>
                    </a:cubicBezTo>
                    <a:cubicBezTo>
                      <a:pt x="2743" y="2469"/>
                      <a:pt x="2293" y="3060"/>
                      <a:pt x="1497" y="3576"/>
                    </a:cubicBezTo>
                    <a:cubicBezTo>
                      <a:pt x="1278" y="3204"/>
                      <a:pt x="486" y="1573"/>
                      <a:pt x="2371" y="212"/>
                    </a:cubicBezTo>
                    <a:close/>
                    <a:moveTo>
                      <a:pt x="2384" y="0"/>
                    </a:moveTo>
                    <a:cubicBezTo>
                      <a:pt x="2367" y="0"/>
                      <a:pt x="2350" y="5"/>
                      <a:pt x="2336" y="15"/>
                    </a:cubicBezTo>
                    <a:cubicBezTo>
                      <a:pt x="0" y="1638"/>
                      <a:pt x="1378" y="3729"/>
                      <a:pt x="1392" y="3751"/>
                    </a:cubicBezTo>
                    <a:cubicBezTo>
                      <a:pt x="1409" y="3777"/>
                      <a:pt x="1435" y="3790"/>
                      <a:pt x="1466" y="3790"/>
                    </a:cubicBezTo>
                    <a:cubicBezTo>
                      <a:pt x="1483" y="3790"/>
                      <a:pt x="1501" y="3786"/>
                      <a:pt x="1514" y="3777"/>
                    </a:cubicBezTo>
                    <a:cubicBezTo>
                      <a:pt x="2406" y="3222"/>
                      <a:pt x="2914" y="2570"/>
                      <a:pt x="3014" y="1839"/>
                    </a:cubicBezTo>
                    <a:cubicBezTo>
                      <a:pt x="3159" y="833"/>
                      <a:pt x="2481" y="63"/>
                      <a:pt x="2454" y="33"/>
                    </a:cubicBezTo>
                    <a:cubicBezTo>
                      <a:pt x="2436" y="12"/>
                      <a:pt x="2409" y="0"/>
                      <a:pt x="238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57;p48"/>
              <p:cNvSpPr/>
              <p:nvPr/>
            </p:nvSpPr>
            <p:spPr>
              <a:xfrm>
                <a:off x="7395126" y="398091"/>
                <a:ext cx="262251" cy="139813"/>
              </a:xfrm>
              <a:custGeom>
                <a:avLst/>
                <a:gdLst/>
                <a:ahLst/>
                <a:cxnLst/>
                <a:rect l="l" t="t" r="r" b="b"/>
                <a:pathLst>
                  <a:path w="3260" h="1738" extrusionOk="0">
                    <a:moveTo>
                      <a:pt x="1875" y="180"/>
                    </a:moveTo>
                    <a:cubicBezTo>
                      <a:pt x="2440" y="180"/>
                      <a:pt x="2872" y="499"/>
                      <a:pt x="3032" y="626"/>
                    </a:cubicBezTo>
                    <a:cubicBezTo>
                      <a:pt x="2534" y="1199"/>
                      <a:pt x="2004" y="1510"/>
                      <a:pt x="1453" y="1553"/>
                    </a:cubicBezTo>
                    <a:cubicBezTo>
                      <a:pt x="1412" y="1556"/>
                      <a:pt x="1372" y="1558"/>
                      <a:pt x="1332" y="1558"/>
                    </a:cubicBezTo>
                    <a:cubicBezTo>
                      <a:pt x="792" y="1558"/>
                      <a:pt x="379" y="1296"/>
                      <a:pt x="224" y="1182"/>
                    </a:cubicBezTo>
                    <a:cubicBezTo>
                      <a:pt x="701" y="560"/>
                      <a:pt x="1217" y="224"/>
                      <a:pt x="1759" y="184"/>
                    </a:cubicBezTo>
                    <a:cubicBezTo>
                      <a:pt x="1798" y="181"/>
                      <a:pt x="1837" y="180"/>
                      <a:pt x="1875" y="180"/>
                    </a:cubicBezTo>
                    <a:close/>
                    <a:moveTo>
                      <a:pt x="1873" y="0"/>
                    </a:moveTo>
                    <a:cubicBezTo>
                      <a:pt x="1833" y="0"/>
                      <a:pt x="1792" y="2"/>
                      <a:pt x="1751" y="5"/>
                    </a:cubicBezTo>
                    <a:cubicBezTo>
                      <a:pt x="1134" y="57"/>
                      <a:pt x="552" y="438"/>
                      <a:pt x="31" y="1151"/>
                    </a:cubicBezTo>
                    <a:cubicBezTo>
                      <a:pt x="1" y="1186"/>
                      <a:pt x="10" y="1238"/>
                      <a:pt x="45" y="1269"/>
                    </a:cubicBezTo>
                    <a:cubicBezTo>
                      <a:pt x="403" y="1567"/>
                      <a:pt x="858" y="1733"/>
                      <a:pt x="1326" y="1737"/>
                    </a:cubicBezTo>
                    <a:cubicBezTo>
                      <a:pt x="1370" y="1737"/>
                      <a:pt x="1414" y="1737"/>
                      <a:pt x="1466" y="1733"/>
                    </a:cubicBezTo>
                    <a:cubicBezTo>
                      <a:pt x="2092" y="1689"/>
                      <a:pt x="2682" y="1335"/>
                      <a:pt x="3229" y="679"/>
                    </a:cubicBezTo>
                    <a:cubicBezTo>
                      <a:pt x="3260" y="644"/>
                      <a:pt x="3255" y="591"/>
                      <a:pt x="3220" y="556"/>
                    </a:cubicBezTo>
                    <a:cubicBezTo>
                      <a:pt x="3200" y="535"/>
                      <a:pt x="2653" y="0"/>
                      <a:pt x="187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48"/>
              <p:cNvSpPr/>
              <p:nvPr/>
            </p:nvSpPr>
            <p:spPr>
              <a:xfrm>
                <a:off x="7425052" y="685761"/>
                <a:ext cx="199584" cy="247610"/>
              </a:xfrm>
              <a:custGeom>
                <a:avLst/>
                <a:gdLst/>
                <a:ahLst/>
                <a:cxnLst/>
                <a:rect l="l" t="t" r="r" b="b"/>
                <a:pathLst>
                  <a:path w="2481" h="3078" extrusionOk="0">
                    <a:moveTo>
                      <a:pt x="1667" y="213"/>
                    </a:moveTo>
                    <a:cubicBezTo>
                      <a:pt x="2118" y="773"/>
                      <a:pt x="2284" y="1293"/>
                      <a:pt x="2170" y="1761"/>
                    </a:cubicBezTo>
                    <a:cubicBezTo>
                      <a:pt x="2013" y="2391"/>
                      <a:pt x="1365" y="2759"/>
                      <a:pt x="1142" y="2868"/>
                    </a:cubicBezTo>
                    <a:cubicBezTo>
                      <a:pt x="372" y="1241"/>
                      <a:pt x="1392" y="401"/>
                      <a:pt x="1667" y="213"/>
                    </a:cubicBezTo>
                    <a:close/>
                    <a:moveTo>
                      <a:pt x="1691" y="1"/>
                    </a:moveTo>
                    <a:cubicBezTo>
                      <a:pt x="1675" y="1"/>
                      <a:pt x="1659" y="6"/>
                      <a:pt x="1645" y="16"/>
                    </a:cubicBezTo>
                    <a:cubicBezTo>
                      <a:pt x="1628" y="20"/>
                      <a:pt x="1" y="987"/>
                      <a:pt x="1020" y="3030"/>
                    </a:cubicBezTo>
                    <a:cubicBezTo>
                      <a:pt x="1037" y="3060"/>
                      <a:pt x="1068" y="3078"/>
                      <a:pt x="1103" y="3078"/>
                    </a:cubicBezTo>
                    <a:cubicBezTo>
                      <a:pt x="1112" y="3078"/>
                      <a:pt x="1125" y="3078"/>
                      <a:pt x="1134" y="3074"/>
                    </a:cubicBezTo>
                    <a:cubicBezTo>
                      <a:pt x="1177" y="3056"/>
                      <a:pt x="2131" y="2658"/>
                      <a:pt x="2345" y="1805"/>
                    </a:cubicBezTo>
                    <a:cubicBezTo>
                      <a:pt x="2481" y="1263"/>
                      <a:pt x="2284" y="668"/>
                      <a:pt x="1759" y="33"/>
                    </a:cubicBezTo>
                    <a:cubicBezTo>
                      <a:pt x="1741" y="12"/>
                      <a:pt x="1716" y="1"/>
                      <a:pt x="169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48"/>
              <p:cNvSpPr/>
              <p:nvPr/>
            </p:nvSpPr>
            <p:spPr>
              <a:xfrm>
                <a:off x="7120330" y="658088"/>
                <a:ext cx="229831" cy="144801"/>
              </a:xfrm>
              <a:custGeom>
                <a:avLst/>
                <a:gdLst/>
                <a:ahLst/>
                <a:cxnLst/>
                <a:rect l="l" t="t" r="r" b="b"/>
                <a:pathLst>
                  <a:path w="2857" h="1800" extrusionOk="0">
                    <a:moveTo>
                      <a:pt x="1676" y="178"/>
                    </a:moveTo>
                    <a:cubicBezTo>
                      <a:pt x="2009" y="178"/>
                      <a:pt x="2337" y="351"/>
                      <a:pt x="2656" y="697"/>
                    </a:cubicBezTo>
                    <a:cubicBezTo>
                      <a:pt x="2590" y="850"/>
                      <a:pt x="2345" y="1327"/>
                      <a:pt x="1829" y="1523"/>
                    </a:cubicBezTo>
                    <a:cubicBezTo>
                      <a:pt x="1672" y="1585"/>
                      <a:pt x="1503" y="1616"/>
                      <a:pt x="1324" y="1616"/>
                    </a:cubicBezTo>
                    <a:cubicBezTo>
                      <a:pt x="995" y="1616"/>
                      <a:pt x="629" y="1512"/>
                      <a:pt x="230" y="1306"/>
                    </a:cubicBezTo>
                    <a:lnTo>
                      <a:pt x="230" y="1306"/>
                    </a:lnTo>
                    <a:cubicBezTo>
                      <a:pt x="381" y="1049"/>
                      <a:pt x="896" y="272"/>
                      <a:pt x="1562" y="185"/>
                    </a:cubicBezTo>
                    <a:cubicBezTo>
                      <a:pt x="1600" y="180"/>
                      <a:pt x="1638" y="178"/>
                      <a:pt x="1676" y="178"/>
                    </a:cubicBezTo>
                    <a:close/>
                    <a:moveTo>
                      <a:pt x="1688" y="1"/>
                    </a:moveTo>
                    <a:cubicBezTo>
                      <a:pt x="1640" y="1"/>
                      <a:pt x="1592" y="4"/>
                      <a:pt x="1545" y="10"/>
                    </a:cubicBezTo>
                    <a:cubicBezTo>
                      <a:pt x="648" y="119"/>
                      <a:pt x="49" y="1257"/>
                      <a:pt x="22" y="1305"/>
                    </a:cubicBezTo>
                    <a:cubicBezTo>
                      <a:pt x="0" y="1348"/>
                      <a:pt x="18" y="1401"/>
                      <a:pt x="62" y="1427"/>
                    </a:cubicBezTo>
                    <a:cubicBezTo>
                      <a:pt x="521" y="1672"/>
                      <a:pt x="945" y="1799"/>
                      <a:pt x="1326" y="1799"/>
                    </a:cubicBezTo>
                    <a:cubicBezTo>
                      <a:pt x="1518" y="1799"/>
                      <a:pt x="1711" y="1764"/>
                      <a:pt x="1894" y="1694"/>
                    </a:cubicBezTo>
                    <a:cubicBezTo>
                      <a:pt x="2586" y="1427"/>
                      <a:pt x="2839" y="740"/>
                      <a:pt x="2848" y="710"/>
                    </a:cubicBezTo>
                    <a:cubicBezTo>
                      <a:pt x="2857" y="679"/>
                      <a:pt x="2852" y="644"/>
                      <a:pt x="2831" y="618"/>
                    </a:cubicBezTo>
                    <a:cubicBezTo>
                      <a:pt x="2464" y="208"/>
                      <a:pt x="2080" y="1"/>
                      <a:pt x="1688" y="1"/>
                    </a:cubicBezTo>
                    <a:close/>
                  </a:path>
                </a:pathLst>
              </a:custGeom>
              <a:solidFill>
                <a:srgbClr val="5E47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48"/>
              <p:cNvSpPr/>
              <p:nvPr/>
            </p:nvSpPr>
            <p:spPr>
              <a:xfrm>
                <a:off x="7320233" y="787845"/>
                <a:ext cx="105624" cy="88087"/>
              </a:xfrm>
              <a:custGeom>
                <a:avLst/>
                <a:gdLst/>
                <a:ahLst/>
                <a:cxnLst/>
                <a:rect l="l" t="t" r="r" b="b"/>
                <a:pathLst>
                  <a:path w="1313" h="1095" extrusionOk="0">
                    <a:moveTo>
                      <a:pt x="685" y="0"/>
                    </a:moveTo>
                    <a:cubicBezTo>
                      <a:pt x="605" y="0"/>
                      <a:pt x="522" y="16"/>
                      <a:pt x="442" y="50"/>
                    </a:cubicBezTo>
                    <a:cubicBezTo>
                      <a:pt x="149" y="177"/>
                      <a:pt x="0" y="501"/>
                      <a:pt x="114" y="777"/>
                    </a:cubicBezTo>
                    <a:cubicBezTo>
                      <a:pt x="200" y="977"/>
                      <a:pt x="399" y="1094"/>
                      <a:pt x="618" y="1094"/>
                    </a:cubicBezTo>
                    <a:cubicBezTo>
                      <a:pt x="700" y="1094"/>
                      <a:pt x="784" y="1078"/>
                      <a:pt x="866" y="1043"/>
                    </a:cubicBezTo>
                    <a:cubicBezTo>
                      <a:pt x="1164" y="921"/>
                      <a:pt x="1312" y="593"/>
                      <a:pt x="1194" y="317"/>
                    </a:cubicBezTo>
                    <a:cubicBezTo>
                      <a:pt x="1108" y="119"/>
                      <a:pt x="905" y="0"/>
                      <a:pt x="68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48"/>
              <p:cNvSpPr/>
              <p:nvPr/>
            </p:nvSpPr>
            <p:spPr>
              <a:xfrm>
                <a:off x="7589399" y="524711"/>
                <a:ext cx="61460" cy="52450"/>
              </a:xfrm>
              <a:custGeom>
                <a:avLst/>
                <a:gdLst/>
                <a:ahLst/>
                <a:cxnLst/>
                <a:rect l="l" t="t" r="r" b="b"/>
                <a:pathLst>
                  <a:path w="764" h="652" extrusionOk="0">
                    <a:moveTo>
                      <a:pt x="374" y="1"/>
                    </a:moveTo>
                    <a:cubicBezTo>
                      <a:pt x="339" y="1"/>
                      <a:pt x="304" y="6"/>
                      <a:pt x="267" y="19"/>
                    </a:cubicBezTo>
                    <a:cubicBezTo>
                      <a:pt x="88" y="84"/>
                      <a:pt x="0" y="281"/>
                      <a:pt x="70" y="456"/>
                    </a:cubicBezTo>
                    <a:cubicBezTo>
                      <a:pt x="126" y="586"/>
                      <a:pt x="246" y="652"/>
                      <a:pt x="368" y="652"/>
                    </a:cubicBezTo>
                    <a:cubicBezTo>
                      <a:pt x="487" y="652"/>
                      <a:pt x="607" y="589"/>
                      <a:pt x="665" y="461"/>
                    </a:cubicBezTo>
                    <a:cubicBezTo>
                      <a:pt x="764" y="234"/>
                      <a:pt x="594" y="1"/>
                      <a:pt x="37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48"/>
              <p:cNvSpPr/>
              <p:nvPr/>
            </p:nvSpPr>
            <p:spPr>
              <a:xfrm>
                <a:off x="7659787" y="461401"/>
                <a:ext cx="62104" cy="53013"/>
              </a:xfrm>
              <a:custGeom>
                <a:avLst/>
                <a:gdLst/>
                <a:ahLst/>
                <a:cxnLst/>
                <a:rect l="l" t="t" r="r" b="b"/>
                <a:pathLst>
                  <a:path w="772" h="659" extrusionOk="0">
                    <a:moveTo>
                      <a:pt x="370" y="0"/>
                    </a:moveTo>
                    <a:cubicBezTo>
                      <a:pt x="335" y="0"/>
                      <a:pt x="299" y="6"/>
                      <a:pt x="263" y="18"/>
                    </a:cubicBezTo>
                    <a:cubicBezTo>
                      <a:pt x="88" y="84"/>
                      <a:pt x="0" y="281"/>
                      <a:pt x="66" y="456"/>
                    </a:cubicBezTo>
                    <a:cubicBezTo>
                      <a:pt x="123" y="591"/>
                      <a:pt x="247" y="659"/>
                      <a:pt x="371" y="659"/>
                    </a:cubicBezTo>
                    <a:cubicBezTo>
                      <a:pt x="491" y="659"/>
                      <a:pt x="611" y="594"/>
                      <a:pt x="670" y="465"/>
                    </a:cubicBezTo>
                    <a:cubicBezTo>
                      <a:pt x="772" y="237"/>
                      <a:pt x="595" y="0"/>
                      <a:pt x="37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48"/>
              <p:cNvSpPr/>
              <p:nvPr/>
            </p:nvSpPr>
            <p:spPr>
              <a:xfrm>
                <a:off x="8029991" y="134796"/>
                <a:ext cx="66608" cy="56955"/>
              </a:xfrm>
              <a:custGeom>
                <a:avLst/>
                <a:gdLst/>
                <a:ahLst/>
                <a:cxnLst/>
                <a:rect l="l" t="t" r="r" b="b"/>
                <a:pathLst>
                  <a:path w="828" h="708" extrusionOk="0">
                    <a:moveTo>
                      <a:pt x="398" y="0"/>
                    </a:moveTo>
                    <a:cubicBezTo>
                      <a:pt x="361" y="0"/>
                      <a:pt x="323" y="6"/>
                      <a:pt x="284" y="19"/>
                    </a:cubicBezTo>
                    <a:cubicBezTo>
                      <a:pt x="96" y="93"/>
                      <a:pt x="0" y="303"/>
                      <a:pt x="74" y="491"/>
                    </a:cubicBezTo>
                    <a:cubicBezTo>
                      <a:pt x="134" y="635"/>
                      <a:pt x="266" y="707"/>
                      <a:pt x="397" y="707"/>
                    </a:cubicBezTo>
                    <a:cubicBezTo>
                      <a:pt x="526" y="707"/>
                      <a:pt x="655" y="639"/>
                      <a:pt x="718" y="500"/>
                    </a:cubicBezTo>
                    <a:cubicBezTo>
                      <a:pt x="828" y="257"/>
                      <a:pt x="641" y="0"/>
                      <a:pt x="39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48"/>
              <p:cNvSpPr/>
              <p:nvPr/>
            </p:nvSpPr>
            <p:spPr>
              <a:xfrm>
                <a:off x="8442830" y="698793"/>
                <a:ext cx="854004" cy="729234"/>
              </a:xfrm>
              <a:custGeom>
                <a:avLst/>
                <a:gdLst/>
                <a:ahLst/>
                <a:cxnLst/>
                <a:rect l="l" t="t" r="r" b="b"/>
                <a:pathLst>
                  <a:path w="10616" h="9065" extrusionOk="0">
                    <a:moveTo>
                      <a:pt x="5469" y="1"/>
                    </a:moveTo>
                    <a:cubicBezTo>
                      <a:pt x="4314" y="1"/>
                      <a:pt x="2183" y="430"/>
                      <a:pt x="1180" y="3384"/>
                    </a:cubicBezTo>
                    <a:cubicBezTo>
                      <a:pt x="0" y="6862"/>
                      <a:pt x="1944" y="9064"/>
                      <a:pt x="4712" y="9064"/>
                    </a:cubicBezTo>
                    <a:cubicBezTo>
                      <a:pt x="5258" y="9064"/>
                      <a:pt x="5837" y="8978"/>
                      <a:pt x="6430" y="8799"/>
                    </a:cubicBezTo>
                    <a:cubicBezTo>
                      <a:pt x="10030" y="7719"/>
                      <a:pt x="10616" y="1442"/>
                      <a:pt x="6250" y="73"/>
                    </a:cubicBezTo>
                    <a:cubicBezTo>
                      <a:pt x="6250" y="73"/>
                      <a:pt x="5941" y="1"/>
                      <a:pt x="546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48"/>
              <p:cNvSpPr/>
              <p:nvPr/>
            </p:nvSpPr>
            <p:spPr>
              <a:xfrm>
                <a:off x="8544752" y="774893"/>
                <a:ext cx="594489" cy="611784"/>
              </a:xfrm>
              <a:custGeom>
                <a:avLst/>
                <a:gdLst/>
                <a:ahLst/>
                <a:cxnLst/>
                <a:rect l="l" t="t" r="r" b="b"/>
                <a:pathLst>
                  <a:path w="7390" h="7605" extrusionOk="0">
                    <a:moveTo>
                      <a:pt x="4158" y="172"/>
                    </a:moveTo>
                    <a:cubicBezTo>
                      <a:pt x="4354" y="172"/>
                      <a:pt x="4551" y="193"/>
                      <a:pt x="4747" y="233"/>
                    </a:cubicBezTo>
                    <a:cubicBezTo>
                      <a:pt x="6567" y="806"/>
                      <a:pt x="7205" y="2407"/>
                      <a:pt x="7201" y="3715"/>
                    </a:cubicBezTo>
                    <a:cubicBezTo>
                      <a:pt x="7188" y="5364"/>
                      <a:pt x="6239" y="6804"/>
                      <a:pt x="4887" y="7210"/>
                    </a:cubicBezTo>
                    <a:cubicBezTo>
                      <a:pt x="4411" y="7353"/>
                      <a:pt x="3944" y="7423"/>
                      <a:pt x="3502" y="7423"/>
                    </a:cubicBezTo>
                    <a:cubicBezTo>
                      <a:pt x="2576" y="7423"/>
                      <a:pt x="1758" y="7116"/>
                      <a:pt x="1186" y="6524"/>
                    </a:cubicBezTo>
                    <a:cubicBezTo>
                      <a:pt x="364" y="5675"/>
                      <a:pt x="193" y="4380"/>
                      <a:pt x="701" y="2884"/>
                    </a:cubicBezTo>
                    <a:cubicBezTo>
                      <a:pt x="1501" y="522"/>
                      <a:pt x="3177" y="172"/>
                      <a:pt x="4104" y="172"/>
                    </a:cubicBezTo>
                    <a:cubicBezTo>
                      <a:pt x="4122" y="172"/>
                      <a:pt x="4140" y="172"/>
                      <a:pt x="4158" y="172"/>
                    </a:cubicBezTo>
                    <a:close/>
                    <a:moveTo>
                      <a:pt x="4149" y="0"/>
                    </a:moveTo>
                    <a:cubicBezTo>
                      <a:pt x="3180" y="0"/>
                      <a:pt x="1371" y="356"/>
                      <a:pt x="530" y="2827"/>
                    </a:cubicBezTo>
                    <a:cubicBezTo>
                      <a:pt x="1" y="4389"/>
                      <a:pt x="189" y="5749"/>
                      <a:pt x="1059" y="6651"/>
                    </a:cubicBezTo>
                    <a:cubicBezTo>
                      <a:pt x="1663" y="7276"/>
                      <a:pt x="2529" y="7604"/>
                      <a:pt x="3500" y="7604"/>
                    </a:cubicBezTo>
                    <a:cubicBezTo>
                      <a:pt x="3990" y="7600"/>
                      <a:pt x="4476" y="7525"/>
                      <a:pt x="4944" y="7381"/>
                    </a:cubicBezTo>
                    <a:cubicBezTo>
                      <a:pt x="6370" y="6952"/>
                      <a:pt x="7372" y="5443"/>
                      <a:pt x="7380" y="3711"/>
                    </a:cubicBezTo>
                    <a:cubicBezTo>
                      <a:pt x="7389" y="2342"/>
                      <a:pt x="6715" y="658"/>
                      <a:pt x="4799" y="58"/>
                    </a:cubicBezTo>
                    <a:lnTo>
                      <a:pt x="4791" y="58"/>
                    </a:lnTo>
                    <a:cubicBezTo>
                      <a:pt x="4782" y="56"/>
                      <a:pt x="4531" y="0"/>
                      <a:pt x="414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48"/>
              <p:cNvSpPr/>
              <p:nvPr/>
            </p:nvSpPr>
            <p:spPr>
              <a:xfrm>
                <a:off x="8205198" y="449656"/>
                <a:ext cx="1279558" cy="1252287"/>
              </a:xfrm>
              <a:custGeom>
                <a:avLst/>
                <a:gdLst/>
                <a:ahLst/>
                <a:cxnLst/>
                <a:rect l="l" t="t" r="r" b="b"/>
                <a:pathLst>
                  <a:path w="15906" h="15567" extrusionOk="0">
                    <a:moveTo>
                      <a:pt x="7678" y="182"/>
                    </a:moveTo>
                    <a:cubicBezTo>
                      <a:pt x="8797" y="186"/>
                      <a:pt x="9904" y="392"/>
                      <a:pt x="10954" y="786"/>
                    </a:cubicBezTo>
                    <a:lnTo>
                      <a:pt x="10958" y="786"/>
                    </a:lnTo>
                    <a:cubicBezTo>
                      <a:pt x="13968" y="1888"/>
                      <a:pt x="15726" y="4443"/>
                      <a:pt x="15661" y="7618"/>
                    </a:cubicBezTo>
                    <a:cubicBezTo>
                      <a:pt x="15591" y="10969"/>
                      <a:pt x="13487" y="13974"/>
                      <a:pt x="10534" y="14919"/>
                    </a:cubicBezTo>
                    <a:cubicBezTo>
                      <a:pt x="9556" y="15233"/>
                      <a:pt x="8589" y="15387"/>
                      <a:pt x="7663" y="15387"/>
                    </a:cubicBezTo>
                    <a:cubicBezTo>
                      <a:pt x="5685" y="15387"/>
                      <a:pt x="3898" y="14685"/>
                      <a:pt x="2608" y="13344"/>
                    </a:cubicBezTo>
                    <a:cubicBezTo>
                      <a:pt x="630" y="11297"/>
                      <a:pt x="193" y="8218"/>
                      <a:pt x="1396" y="4897"/>
                    </a:cubicBezTo>
                    <a:cubicBezTo>
                      <a:pt x="2144" y="2833"/>
                      <a:pt x="3347" y="1424"/>
                      <a:pt x="4970" y="711"/>
                    </a:cubicBezTo>
                    <a:cubicBezTo>
                      <a:pt x="5875" y="313"/>
                      <a:pt x="6816" y="182"/>
                      <a:pt x="7678" y="182"/>
                    </a:cubicBezTo>
                    <a:close/>
                    <a:moveTo>
                      <a:pt x="7671" y="0"/>
                    </a:moveTo>
                    <a:cubicBezTo>
                      <a:pt x="6791" y="0"/>
                      <a:pt x="5828" y="138"/>
                      <a:pt x="4900" y="545"/>
                    </a:cubicBezTo>
                    <a:cubicBezTo>
                      <a:pt x="3229" y="1280"/>
                      <a:pt x="1995" y="2719"/>
                      <a:pt x="1230" y="4836"/>
                    </a:cubicBezTo>
                    <a:cubicBezTo>
                      <a:pt x="1" y="8222"/>
                      <a:pt x="451" y="11372"/>
                      <a:pt x="2476" y="13471"/>
                    </a:cubicBezTo>
                    <a:cubicBezTo>
                      <a:pt x="3802" y="14849"/>
                      <a:pt x="5635" y="15567"/>
                      <a:pt x="7656" y="15567"/>
                    </a:cubicBezTo>
                    <a:cubicBezTo>
                      <a:pt x="8653" y="15562"/>
                      <a:pt x="9642" y="15400"/>
                      <a:pt x="10587" y="15090"/>
                    </a:cubicBezTo>
                    <a:cubicBezTo>
                      <a:pt x="13609" y="14123"/>
                      <a:pt x="15770" y="11048"/>
                      <a:pt x="15840" y="7623"/>
                    </a:cubicBezTo>
                    <a:cubicBezTo>
                      <a:pt x="15906" y="4364"/>
                      <a:pt x="14104" y="1748"/>
                      <a:pt x="11020" y="615"/>
                    </a:cubicBezTo>
                    <a:cubicBezTo>
                      <a:pt x="10952" y="588"/>
                      <a:pt x="9488" y="0"/>
                      <a:pt x="767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48"/>
              <p:cNvSpPr/>
              <p:nvPr/>
            </p:nvSpPr>
            <p:spPr>
              <a:xfrm>
                <a:off x="8663327" y="893549"/>
                <a:ext cx="364014" cy="374150"/>
              </a:xfrm>
              <a:custGeom>
                <a:avLst/>
                <a:gdLst/>
                <a:ahLst/>
                <a:cxnLst/>
                <a:rect l="l" t="t" r="r" b="b"/>
                <a:pathLst>
                  <a:path w="4525" h="4651" extrusionOk="0">
                    <a:moveTo>
                      <a:pt x="2516" y="176"/>
                    </a:moveTo>
                    <a:cubicBezTo>
                      <a:pt x="2643" y="176"/>
                      <a:pt x="2766" y="184"/>
                      <a:pt x="2892" y="211"/>
                    </a:cubicBezTo>
                    <a:cubicBezTo>
                      <a:pt x="3969" y="552"/>
                      <a:pt x="4349" y="1497"/>
                      <a:pt x="4345" y="2271"/>
                    </a:cubicBezTo>
                    <a:cubicBezTo>
                      <a:pt x="4336" y="3251"/>
                      <a:pt x="3776" y="4104"/>
                      <a:pt x="2976" y="4344"/>
                    </a:cubicBezTo>
                    <a:cubicBezTo>
                      <a:pt x="2691" y="4430"/>
                      <a:pt x="2413" y="4471"/>
                      <a:pt x="2150" y="4471"/>
                    </a:cubicBezTo>
                    <a:cubicBezTo>
                      <a:pt x="1603" y="4471"/>
                      <a:pt x="1121" y="4290"/>
                      <a:pt x="784" y="3942"/>
                    </a:cubicBezTo>
                    <a:cubicBezTo>
                      <a:pt x="298" y="3439"/>
                      <a:pt x="193" y="2673"/>
                      <a:pt x="495" y="1785"/>
                    </a:cubicBezTo>
                    <a:cubicBezTo>
                      <a:pt x="972" y="381"/>
                      <a:pt x="1969" y="176"/>
                      <a:pt x="2516" y="176"/>
                    </a:cubicBezTo>
                    <a:close/>
                    <a:moveTo>
                      <a:pt x="2539" y="0"/>
                    </a:moveTo>
                    <a:cubicBezTo>
                      <a:pt x="1946" y="0"/>
                      <a:pt x="839" y="217"/>
                      <a:pt x="325" y="1729"/>
                    </a:cubicBezTo>
                    <a:cubicBezTo>
                      <a:pt x="1" y="2682"/>
                      <a:pt x="119" y="3513"/>
                      <a:pt x="653" y="4064"/>
                    </a:cubicBezTo>
                    <a:cubicBezTo>
                      <a:pt x="1025" y="4449"/>
                      <a:pt x="1554" y="4651"/>
                      <a:pt x="2149" y="4651"/>
                    </a:cubicBezTo>
                    <a:cubicBezTo>
                      <a:pt x="2446" y="4646"/>
                      <a:pt x="2744" y="4602"/>
                      <a:pt x="3028" y="4515"/>
                    </a:cubicBezTo>
                    <a:cubicBezTo>
                      <a:pt x="3899" y="4253"/>
                      <a:pt x="4515" y="3330"/>
                      <a:pt x="4520" y="2271"/>
                    </a:cubicBezTo>
                    <a:cubicBezTo>
                      <a:pt x="4524" y="1431"/>
                      <a:pt x="4113" y="403"/>
                      <a:pt x="2941" y="36"/>
                    </a:cubicBezTo>
                    <a:lnTo>
                      <a:pt x="2932" y="36"/>
                    </a:lnTo>
                    <a:cubicBezTo>
                      <a:pt x="2927" y="34"/>
                      <a:pt x="2773" y="0"/>
                      <a:pt x="253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48"/>
              <p:cNvSpPr/>
              <p:nvPr/>
            </p:nvSpPr>
            <p:spPr>
              <a:xfrm>
                <a:off x="8862184" y="506772"/>
                <a:ext cx="73285" cy="190172"/>
              </a:xfrm>
              <a:custGeom>
                <a:avLst/>
                <a:gdLst/>
                <a:ahLst/>
                <a:cxnLst/>
                <a:rect l="l" t="t" r="r" b="b"/>
                <a:pathLst>
                  <a:path w="911" h="2364" extrusionOk="0">
                    <a:moveTo>
                      <a:pt x="501" y="1"/>
                    </a:moveTo>
                    <a:cubicBezTo>
                      <a:pt x="284" y="1"/>
                      <a:pt x="101" y="173"/>
                      <a:pt x="97" y="391"/>
                    </a:cubicBezTo>
                    <a:lnTo>
                      <a:pt x="14" y="1943"/>
                    </a:lnTo>
                    <a:cubicBezTo>
                      <a:pt x="0" y="2162"/>
                      <a:pt x="171" y="2350"/>
                      <a:pt x="390" y="2363"/>
                    </a:cubicBezTo>
                    <a:lnTo>
                      <a:pt x="412" y="2363"/>
                    </a:lnTo>
                    <a:cubicBezTo>
                      <a:pt x="622" y="2363"/>
                      <a:pt x="797" y="2197"/>
                      <a:pt x="810" y="1987"/>
                    </a:cubicBezTo>
                    <a:lnTo>
                      <a:pt x="893" y="434"/>
                    </a:lnTo>
                    <a:cubicBezTo>
                      <a:pt x="910" y="211"/>
                      <a:pt x="744" y="14"/>
                      <a:pt x="517" y="1"/>
                    </a:cubicBezTo>
                    <a:cubicBezTo>
                      <a:pt x="511" y="1"/>
                      <a:pt x="506" y="1"/>
                      <a:pt x="50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9;p48"/>
              <p:cNvSpPr/>
              <p:nvPr/>
            </p:nvSpPr>
            <p:spPr>
              <a:xfrm>
                <a:off x="8977943" y="543857"/>
                <a:ext cx="116243" cy="182610"/>
              </a:xfrm>
              <a:custGeom>
                <a:avLst/>
                <a:gdLst/>
                <a:ahLst/>
                <a:cxnLst/>
                <a:rect l="l" t="t" r="r" b="b"/>
                <a:pathLst>
                  <a:path w="1445" h="2270" extrusionOk="0">
                    <a:moveTo>
                      <a:pt x="990" y="1"/>
                    </a:moveTo>
                    <a:cubicBezTo>
                      <a:pt x="822" y="1"/>
                      <a:pt x="668" y="107"/>
                      <a:pt x="613" y="275"/>
                    </a:cubicBezTo>
                    <a:lnTo>
                      <a:pt x="75" y="1736"/>
                    </a:lnTo>
                    <a:cubicBezTo>
                      <a:pt x="1" y="1942"/>
                      <a:pt x="106" y="2169"/>
                      <a:pt x="311" y="2248"/>
                    </a:cubicBezTo>
                    <a:cubicBezTo>
                      <a:pt x="355" y="2261"/>
                      <a:pt x="403" y="2270"/>
                      <a:pt x="451" y="2270"/>
                    </a:cubicBezTo>
                    <a:cubicBezTo>
                      <a:pt x="617" y="2270"/>
                      <a:pt x="766" y="2165"/>
                      <a:pt x="823" y="2012"/>
                    </a:cubicBezTo>
                    <a:lnTo>
                      <a:pt x="1357" y="551"/>
                    </a:lnTo>
                    <a:cubicBezTo>
                      <a:pt x="1444" y="341"/>
                      <a:pt x="1339" y="100"/>
                      <a:pt x="1129" y="26"/>
                    </a:cubicBezTo>
                    <a:cubicBezTo>
                      <a:pt x="1083" y="9"/>
                      <a:pt x="1036" y="1"/>
                      <a:pt x="99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48"/>
              <p:cNvSpPr/>
              <p:nvPr/>
            </p:nvSpPr>
            <p:spPr>
              <a:xfrm>
                <a:off x="9077533" y="626956"/>
                <a:ext cx="152443" cy="162901"/>
              </a:xfrm>
              <a:custGeom>
                <a:avLst/>
                <a:gdLst/>
                <a:ahLst/>
                <a:cxnLst/>
                <a:rect l="l" t="t" r="r" b="b"/>
                <a:pathLst>
                  <a:path w="1895" h="2025" extrusionOk="0">
                    <a:moveTo>
                      <a:pt x="1449" y="0"/>
                    </a:moveTo>
                    <a:cubicBezTo>
                      <a:pt x="1333" y="0"/>
                      <a:pt x="1218" y="51"/>
                      <a:pt x="1142" y="148"/>
                    </a:cubicBezTo>
                    <a:lnTo>
                      <a:pt x="202" y="1386"/>
                    </a:lnTo>
                    <a:cubicBezTo>
                      <a:pt x="1" y="1648"/>
                      <a:pt x="189" y="2024"/>
                      <a:pt x="517" y="2024"/>
                    </a:cubicBezTo>
                    <a:cubicBezTo>
                      <a:pt x="639" y="2024"/>
                      <a:pt x="757" y="1963"/>
                      <a:pt x="832" y="1867"/>
                    </a:cubicBezTo>
                    <a:lnTo>
                      <a:pt x="1772" y="629"/>
                    </a:lnTo>
                    <a:cubicBezTo>
                      <a:pt x="1895" y="454"/>
                      <a:pt x="1860" y="213"/>
                      <a:pt x="1689" y="82"/>
                    </a:cubicBezTo>
                    <a:cubicBezTo>
                      <a:pt x="1618" y="27"/>
                      <a:pt x="1533" y="0"/>
                      <a:pt x="144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71;p48"/>
              <p:cNvSpPr/>
              <p:nvPr/>
            </p:nvSpPr>
            <p:spPr>
              <a:xfrm>
                <a:off x="9074396" y="1368976"/>
                <a:ext cx="159120" cy="159442"/>
              </a:xfrm>
              <a:custGeom>
                <a:avLst/>
                <a:gdLst/>
                <a:ahLst/>
                <a:cxnLst/>
                <a:rect l="l" t="t" r="r" b="b"/>
                <a:pathLst>
                  <a:path w="1978" h="1982" extrusionOk="0">
                    <a:moveTo>
                      <a:pt x="446" y="1"/>
                    </a:moveTo>
                    <a:cubicBezTo>
                      <a:pt x="355" y="1"/>
                      <a:pt x="263" y="32"/>
                      <a:pt x="188" y="97"/>
                    </a:cubicBezTo>
                    <a:cubicBezTo>
                      <a:pt x="22" y="237"/>
                      <a:pt x="0" y="486"/>
                      <a:pt x="145" y="657"/>
                    </a:cubicBezTo>
                    <a:lnTo>
                      <a:pt x="1151" y="1838"/>
                    </a:lnTo>
                    <a:cubicBezTo>
                      <a:pt x="1229" y="1930"/>
                      <a:pt x="1339" y="1978"/>
                      <a:pt x="1457" y="1978"/>
                    </a:cubicBezTo>
                    <a:lnTo>
                      <a:pt x="1457" y="1982"/>
                    </a:lnTo>
                    <a:cubicBezTo>
                      <a:pt x="1794" y="1982"/>
                      <a:pt x="1977" y="1580"/>
                      <a:pt x="1759" y="1326"/>
                    </a:cubicBezTo>
                    <a:lnTo>
                      <a:pt x="748" y="140"/>
                    </a:lnTo>
                    <a:cubicBezTo>
                      <a:pt x="671" y="49"/>
                      <a:pt x="559" y="1"/>
                      <a:pt x="44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72;p48"/>
              <p:cNvSpPr/>
              <p:nvPr/>
            </p:nvSpPr>
            <p:spPr>
              <a:xfrm>
                <a:off x="8966681" y="1428505"/>
                <a:ext cx="122920" cy="179473"/>
              </a:xfrm>
              <a:custGeom>
                <a:avLst/>
                <a:gdLst/>
                <a:ahLst/>
                <a:cxnLst/>
                <a:rect l="l" t="t" r="r" b="b"/>
                <a:pathLst>
                  <a:path w="1528" h="2231" extrusionOk="0">
                    <a:moveTo>
                      <a:pt x="458" y="0"/>
                    </a:moveTo>
                    <a:cubicBezTo>
                      <a:pt x="404" y="0"/>
                      <a:pt x="350" y="11"/>
                      <a:pt x="298" y="35"/>
                    </a:cubicBezTo>
                    <a:cubicBezTo>
                      <a:pt x="93" y="122"/>
                      <a:pt x="1" y="363"/>
                      <a:pt x="97" y="564"/>
                    </a:cubicBezTo>
                    <a:lnTo>
                      <a:pt x="714" y="1994"/>
                    </a:lnTo>
                    <a:cubicBezTo>
                      <a:pt x="775" y="2139"/>
                      <a:pt x="919" y="2231"/>
                      <a:pt x="1077" y="2231"/>
                    </a:cubicBezTo>
                    <a:cubicBezTo>
                      <a:pt x="1129" y="2231"/>
                      <a:pt x="1186" y="2222"/>
                      <a:pt x="1234" y="2200"/>
                    </a:cubicBezTo>
                    <a:cubicBezTo>
                      <a:pt x="1435" y="2112"/>
                      <a:pt x="1527" y="1881"/>
                      <a:pt x="1440" y="1679"/>
                    </a:cubicBezTo>
                    <a:lnTo>
                      <a:pt x="827" y="249"/>
                    </a:lnTo>
                    <a:cubicBezTo>
                      <a:pt x="765" y="95"/>
                      <a:pt x="615" y="0"/>
                      <a:pt x="45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 name="Google Shape;73;p48"/>
              <p:cNvSpPr/>
              <p:nvPr/>
            </p:nvSpPr>
            <p:spPr>
              <a:xfrm>
                <a:off x="8850922" y="1456097"/>
                <a:ext cx="80686" cy="187759"/>
              </a:xfrm>
              <a:custGeom>
                <a:avLst/>
                <a:gdLst/>
                <a:ahLst/>
                <a:cxnLst/>
                <a:rect l="l" t="t" r="r" b="b"/>
                <a:pathLst>
                  <a:path w="1003" h="2334" extrusionOk="0">
                    <a:moveTo>
                      <a:pt x="413" y="0"/>
                    </a:moveTo>
                    <a:cubicBezTo>
                      <a:pt x="400" y="0"/>
                      <a:pt x="386" y="1"/>
                      <a:pt x="372" y="2"/>
                    </a:cubicBezTo>
                    <a:cubicBezTo>
                      <a:pt x="154" y="28"/>
                      <a:pt x="1" y="217"/>
                      <a:pt x="18" y="435"/>
                    </a:cubicBezTo>
                    <a:lnTo>
                      <a:pt x="189" y="1979"/>
                    </a:lnTo>
                    <a:cubicBezTo>
                      <a:pt x="210" y="2181"/>
                      <a:pt x="381" y="2334"/>
                      <a:pt x="582" y="2334"/>
                    </a:cubicBezTo>
                    <a:cubicBezTo>
                      <a:pt x="595" y="2334"/>
                      <a:pt x="613" y="2334"/>
                      <a:pt x="626" y="2329"/>
                    </a:cubicBezTo>
                    <a:cubicBezTo>
                      <a:pt x="845" y="2308"/>
                      <a:pt x="1002" y="2111"/>
                      <a:pt x="976" y="1892"/>
                    </a:cubicBezTo>
                    <a:lnTo>
                      <a:pt x="810" y="348"/>
                    </a:lnTo>
                    <a:cubicBezTo>
                      <a:pt x="781" y="147"/>
                      <a:pt x="611" y="0"/>
                      <a:pt x="41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48"/>
              <p:cNvSpPr/>
              <p:nvPr/>
            </p:nvSpPr>
            <p:spPr>
              <a:xfrm>
                <a:off x="8703871" y="1445076"/>
                <a:ext cx="93316" cy="187517"/>
              </a:xfrm>
              <a:custGeom>
                <a:avLst/>
                <a:gdLst/>
                <a:ahLst/>
                <a:cxnLst/>
                <a:rect l="l" t="t" r="r" b="b"/>
                <a:pathLst>
                  <a:path w="1160" h="2331" extrusionOk="0">
                    <a:moveTo>
                      <a:pt x="724" y="0"/>
                    </a:moveTo>
                    <a:cubicBezTo>
                      <a:pt x="535" y="0"/>
                      <a:pt x="367" y="139"/>
                      <a:pt x="332" y="332"/>
                    </a:cubicBezTo>
                    <a:lnTo>
                      <a:pt x="44" y="1858"/>
                    </a:lnTo>
                    <a:cubicBezTo>
                      <a:pt x="0" y="2073"/>
                      <a:pt x="144" y="2283"/>
                      <a:pt x="359" y="2322"/>
                    </a:cubicBezTo>
                    <a:cubicBezTo>
                      <a:pt x="381" y="2326"/>
                      <a:pt x="407" y="2331"/>
                      <a:pt x="433" y="2331"/>
                    </a:cubicBezTo>
                    <a:cubicBezTo>
                      <a:pt x="621" y="2331"/>
                      <a:pt x="787" y="2195"/>
                      <a:pt x="822" y="2007"/>
                    </a:cubicBezTo>
                    <a:lnTo>
                      <a:pt x="1115" y="480"/>
                    </a:lnTo>
                    <a:cubicBezTo>
                      <a:pt x="1159" y="262"/>
                      <a:pt x="1019" y="47"/>
                      <a:pt x="801" y="8"/>
                    </a:cubicBezTo>
                    <a:cubicBezTo>
                      <a:pt x="775" y="3"/>
                      <a:pt x="749" y="0"/>
                      <a:pt x="72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p48"/>
              <p:cNvSpPr/>
              <p:nvPr/>
            </p:nvSpPr>
            <p:spPr>
              <a:xfrm>
                <a:off x="8550383" y="1401154"/>
                <a:ext cx="133860" cy="174083"/>
              </a:xfrm>
              <a:custGeom>
                <a:avLst/>
                <a:gdLst/>
                <a:ahLst/>
                <a:cxnLst/>
                <a:rect l="l" t="t" r="r" b="b"/>
                <a:pathLst>
                  <a:path w="1664" h="2164" extrusionOk="0">
                    <a:moveTo>
                      <a:pt x="1213" y="1"/>
                    </a:moveTo>
                    <a:cubicBezTo>
                      <a:pt x="1074" y="1"/>
                      <a:pt x="939" y="74"/>
                      <a:pt x="867" y="204"/>
                    </a:cubicBezTo>
                    <a:lnTo>
                      <a:pt x="141" y="1578"/>
                    </a:lnTo>
                    <a:cubicBezTo>
                      <a:pt x="1" y="1844"/>
                      <a:pt x="193" y="2159"/>
                      <a:pt x="491" y="2164"/>
                    </a:cubicBezTo>
                    <a:cubicBezTo>
                      <a:pt x="639" y="2159"/>
                      <a:pt x="775" y="2081"/>
                      <a:pt x="841" y="1949"/>
                    </a:cubicBezTo>
                    <a:lnTo>
                      <a:pt x="1567" y="576"/>
                    </a:lnTo>
                    <a:cubicBezTo>
                      <a:pt x="1663" y="383"/>
                      <a:pt x="1589" y="147"/>
                      <a:pt x="1396" y="47"/>
                    </a:cubicBezTo>
                    <a:cubicBezTo>
                      <a:pt x="1338" y="15"/>
                      <a:pt x="1275" y="1"/>
                      <a:pt x="121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76;p48"/>
              <p:cNvSpPr/>
              <p:nvPr/>
            </p:nvSpPr>
            <p:spPr>
              <a:xfrm>
                <a:off x="8421592" y="1323123"/>
                <a:ext cx="167245" cy="153248"/>
              </a:xfrm>
              <a:custGeom>
                <a:avLst/>
                <a:gdLst/>
                <a:ahLst/>
                <a:cxnLst/>
                <a:rect l="l" t="t" r="r" b="b"/>
                <a:pathLst>
                  <a:path w="2079" h="1905" extrusionOk="0">
                    <a:moveTo>
                      <a:pt x="1639" y="0"/>
                    </a:moveTo>
                    <a:cubicBezTo>
                      <a:pt x="1533" y="0"/>
                      <a:pt x="1426" y="42"/>
                      <a:pt x="1348" y="124"/>
                    </a:cubicBezTo>
                    <a:lnTo>
                      <a:pt x="250" y="1227"/>
                    </a:lnTo>
                    <a:cubicBezTo>
                      <a:pt x="1" y="1476"/>
                      <a:pt x="180" y="1905"/>
                      <a:pt x="534" y="1905"/>
                    </a:cubicBezTo>
                    <a:cubicBezTo>
                      <a:pt x="639" y="1905"/>
                      <a:pt x="740" y="1861"/>
                      <a:pt x="814" y="1786"/>
                    </a:cubicBezTo>
                    <a:lnTo>
                      <a:pt x="1912" y="689"/>
                    </a:lnTo>
                    <a:cubicBezTo>
                      <a:pt x="2074" y="531"/>
                      <a:pt x="2079" y="273"/>
                      <a:pt x="1921" y="115"/>
                    </a:cubicBezTo>
                    <a:cubicBezTo>
                      <a:pt x="1844" y="38"/>
                      <a:pt x="1742" y="0"/>
                      <a:pt x="163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77;p48"/>
              <p:cNvSpPr/>
              <p:nvPr/>
            </p:nvSpPr>
            <p:spPr>
              <a:xfrm>
                <a:off x="8329162" y="1222004"/>
                <a:ext cx="192103" cy="123081"/>
              </a:xfrm>
              <a:custGeom>
                <a:avLst/>
                <a:gdLst/>
                <a:ahLst/>
                <a:cxnLst/>
                <a:rect l="l" t="t" r="r" b="b"/>
                <a:pathLst>
                  <a:path w="2388" h="1530" extrusionOk="0">
                    <a:moveTo>
                      <a:pt x="1930" y="1"/>
                    </a:moveTo>
                    <a:cubicBezTo>
                      <a:pt x="1864" y="1"/>
                      <a:pt x="1798" y="17"/>
                      <a:pt x="1736" y="51"/>
                    </a:cubicBezTo>
                    <a:lnTo>
                      <a:pt x="367" y="782"/>
                    </a:lnTo>
                    <a:cubicBezTo>
                      <a:pt x="1" y="978"/>
                      <a:pt x="134" y="1530"/>
                      <a:pt x="546" y="1530"/>
                    </a:cubicBezTo>
                    <a:cubicBezTo>
                      <a:pt x="547" y="1530"/>
                      <a:pt x="549" y="1530"/>
                      <a:pt x="551" y="1530"/>
                    </a:cubicBezTo>
                    <a:cubicBezTo>
                      <a:pt x="616" y="1530"/>
                      <a:pt x="682" y="1517"/>
                      <a:pt x="739" y="1486"/>
                    </a:cubicBezTo>
                    <a:lnTo>
                      <a:pt x="2112" y="756"/>
                    </a:lnTo>
                    <a:cubicBezTo>
                      <a:pt x="2313" y="655"/>
                      <a:pt x="2388" y="410"/>
                      <a:pt x="2283" y="213"/>
                    </a:cubicBezTo>
                    <a:cubicBezTo>
                      <a:pt x="2211" y="78"/>
                      <a:pt x="2073" y="1"/>
                      <a:pt x="193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p48"/>
              <p:cNvSpPr/>
              <p:nvPr/>
            </p:nvSpPr>
            <p:spPr>
              <a:xfrm>
                <a:off x="8281218" y="1105681"/>
                <a:ext cx="200630" cy="87444"/>
              </a:xfrm>
              <a:custGeom>
                <a:avLst/>
                <a:gdLst/>
                <a:ahLst/>
                <a:cxnLst/>
                <a:rect l="l" t="t" r="r" b="b"/>
                <a:pathLst>
                  <a:path w="2494" h="1087" extrusionOk="0">
                    <a:moveTo>
                      <a:pt x="2061" y="0"/>
                    </a:moveTo>
                    <a:cubicBezTo>
                      <a:pt x="2039" y="0"/>
                      <a:pt x="2017" y="2"/>
                      <a:pt x="1995" y="6"/>
                    </a:cubicBezTo>
                    <a:lnTo>
                      <a:pt x="468" y="299"/>
                    </a:lnTo>
                    <a:cubicBezTo>
                      <a:pt x="0" y="395"/>
                      <a:pt x="66" y="1086"/>
                      <a:pt x="547" y="1086"/>
                    </a:cubicBezTo>
                    <a:cubicBezTo>
                      <a:pt x="573" y="1086"/>
                      <a:pt x="600" y="1086"/>
                      <a:pt x="626" y="1082"/>
                    </a:cubicBezTo>
                    <a:lnTo>
                      <a:pt x="2153" y="784"/>
                    </a:lnTo>
                    <a:cubicBezTo>
                      <a:pt x="2358" y="736"/>
                      <a:pt x="2494" y="531"/>
                      <a:pt x="2454" y="321"/>
                    </a:cubicBezTo>
                    <a:cubicBezTo>
                      <a:pt x="2415" y="132"/>
                      <a:pt x="2249" y="0"/>
                      <a:pt x="206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79;p48"/>
              <p:cNvSpPr/>
              <p:nvPr/>
            </p:nvSpPr>
            <p:spPr>
              <a:xfrm>
                <a:off x="8290710" y="970132"/>
                <a:ext cx="189770" cy="76905"/>
              </a:xfrm>
              <a:custGeom>
                <a:avLst/>
                <a:gdLst/>
                <a:ahLst/>
                <a:cxnLst/>
                <a:rect l="l" t="t" r="r" b="b"/>
                <a:pathLst>
                  <a:path w="2359" h="956" extrusionOk="0">
                    <a:moveTo>
                      <a:pt x="419" y="1"/>
                    </a:moveTo>
                    <a:cubicBezTo>
                      <a:pt x="218" y="1"/>
                      <a:pt x="47" y="153"/>
                      <a:pt x="22" y="352"/>
                    </a:cubicBezTo>
                    <a:cubicBezTo>
                      <a:pt x="1" y="567"/>
                      <a:pt x="154" y="759"/>
                      <a:pt x="364" y="790"/>
                    </a:cubicBezTo>
                    <a:lnTo>
                      <a:pt x="1912" y="956"/>
                    </a:lnTo>
                    <a:lnTo>
                      <a:pt x="1951" y="956"/>
                    </a:lnTo>
                    <a:cubicBezTo>
                      <a:pt x="2161" y="956"/>
                      <a:pt x="2336" y="790"/>
                      <a:pt x="2345" y="580"/>
                    </a:cubicBezTo>
                    <a:cubicBezTo>
                      <a:pt x="2358" y="370"/>
                      <a:pt x="2205" y="190"/>
                      <a:pt x="1995" y="164"/>
                    </a:cubicBezTo>
                    <a:lnTo>
                      <a:pt x="451" y="2"/>
                    </a:lnTo>
                    <a:cubicBezTo>
                      <a:pt x="440" y="1"/>
                      <a:pt x="429" y="1"/>
                      <a:pt x="41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48"/>
              <p:cNvSpPr/>
              <p:nvPr/>
            </p:nvSpPr>
            <p:spPr>
              <a:xfrm>
                <a:off x="8332219" y="816644"/>
                <a:ext cx="196125" cy="113267"/>
              </a:xfrm>
              <a:custGeom>
                <a:avLst/>
                <a:gdLst/>
                <a:ahLst/>
                <a:cxnLst/>
                <a:rect l="l" t="t" r="r" b="b"/>
                <a:pathLst>
                  <a:path w="2438" h="1408" extrusionOk="0">
                    <a:moveTo>
                      <a:pt x="451" y="1"/>
                    </a:moveTo>
                    <a:cubicBezTo>
                      <a:pt x="298" y="1"/>
                      <a:pt x="153" y="90"/>
                      <a:pt x="88" y="239"/>
                    </a:cubicBezTo>
                    <a:cubicBezTo>
                      <a:pt x="1" y="445"/>
                      <a:pt x="97" y="677"/>
                      <a:pt x="298" y="764"/>
                    </a:cubicBezTo>
                    <a:lnTo>
                      <a:pt x="1724" y="1377"/>
                    </a:lnTo>
                    <a:cubicBezTo>
                      <a:pt x="1777" y="1394"/>
                      <a:pt x="1829" y="1407"/>
                      <a:pt x="1882" y="1407"/>
                    </a:cubicBezTo>
                    <a:cubicBezTo>
                      <a:pt x="2315" y="1407"/>
                      <a:pt x="2437" y="812"/>
                      <a:pt x="2039" y="646"/>
                    </a:cubicBezTo>
                    <a:lnTo>
                      <a:pt x="609" y="34"/>
                    </a:lnTo>
                    <a:cubicBezTo>
                      <a:pt x="557" y="11"/>
                      <a:pt x="503" y="1"/>
                      <a:pt x="45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81;p48"/>
              <p:cNvSpPr/>
              <p:nvPr/>
            </p:nvSpPr>
            <p:spPr>
              <a:xfrm>
                <a:off x="8419823" y="682865"/>
                <a:ext cx="176094" cy="145686"/>
              </a:xfrm>
              <a:custGeom>
                <a:avLst/>
                <a:gdLst/>
                <a:ahLst/>
                <a:cxnLst/>
                <a:rect l="l" t="t" r="r" b="b"/>
                <a:pathLst>
                  <a:path w="2189" h="1811" extrusionOk="0">
                    <a:moveTo>
                      <a:pt x="448" y="0"/>
                    </a:moveTo>
                    <a:cubicBezTo>
                      <a:pt x="336" y="0"/>
                      <a:pt x="224" y="49"/>
                      <a:pt x="145" y="144"/>
                    </a:cubicBezTo>
                    <a:cubicBezTo>
                      <a:pt x="1" y="314"/>
                      <a:pt x="27" y="572"/>
                      <a:pt x="202" y="712"/>
                    </a:cubicBezTo>
                    <a:lnTo>
                      <a:pt x="1388" y="1714"/>
                    </a:lnTo>
                    <a:cubicBezTo>
                      <a:pt x="1462" y="1775"/>
                      <a:pt x="1554" y="1810"/>
                      <a:pt x="1646" y="1810"/>
                    </a:cubicBezTo>
                    <a:cubicBezTo>
                      <a:pt x="2018" y="1810"/>
                      <a:pt x="2188" y="1347"/>
                      <a:pt x="1904" y="1106"/>
                    </a:cubicBezTo>
                    <a:lnTo>
                      <a:pt x="714" y="104"/>
                    </a:lnTo>
                    <a:cubicBezTo>
                      <a:pt x="638" y="34"/>
                      <a:pt x="543" y="0"/>
                      <a:pt x="44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48"/>
              <p:cNvSpPr/>
              <p:nvPr/>
            </p:nvSpPr>
            <p:spPr>
              <a:xfrm>
                <a:off x="8544431" y="583194"/>
                <a:ext cx="143675" cy="168613"/>
              </a:xfrm>
              <a:custGeom>
                <a:avLst/>
                <a:gdLst/>
                <a:ahLst/>
                <a:cxnLst/>
                <a:rect l="l" t="t" r="r" b="b"/>
                <a:pathLst>
                  <a:path w="1786" h="2096" extrusionOk="0">
                    <a:moveTo>
                      <a:pt x="449" y="0"/>
                    </a:moveTo>
                    <a:cubicBezTo>
                      <a:pt x="376" y="0"/>
                      <a:pt x="302" y="20"/>
                      <a:pt x="237" y="62"/>
                    </a:cubicBezTo>
                    <a:cubicBezTo>
                      <a:pt x="57" y="180"/>
                      <a:pt x="0" y="416"/>
                      <a:pt x="110" y="600"/>
                    </a:cubicBezTo>
                    <a:lnTo>
                      <a:pt x="950" y="1912"/>
                    </a:lnTo>
                    <a:cubicBezTo>
                      <a:pt x="1024" y="2026"/>
                      <a:pt x="1151" y="2091"/>
                      <a:pt x="1287" y="2091"/>
                    </a:cubicBezTo>
                    <a:lnTo>
                      <a:pt x="1282" y="2096"/>
                    </a:lnTo>
                    <a:cubicBezTo>
                      <a:pt x="1597" y="2096"/>
                      <a:pt x="1785" y="1746"/>
                      <a:pt x="1619" y="1483"/>
                    </a:cubicBezTo>
                    <a:lnTo>
                      <a:pt x="779" y="171"/>
                    </a:lnTo>
                    <a:cubicBezTo>
                      <a:pt x="701" y="60"/>
                      <a:pt x="576" y="0"/>
                      <a:pt x="44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p48"/>
              <p:cNvSpPr/>
              <p:nvPr/>
            </p:nvSpPr>
            <p:spPr>
              <a:xfrm>
                <a:off x="8692608" y="522217"/>
                <a:ext cx="104579" cy="183897"/>
              </a:xfrm>
              <a:custGeom>
                <a:avLst/>
                <a:gdLst/>
                <a:ahLst/>
                <a:cxnLst/>
                <a:rect l="l" t="t" r="r" b="b"/>
                <a:pathLst>
                  <a:path w="1300" h="2286" extrusionOk="0">
                    <a:moveTo>
                      <a:pt x="437" y="1"/>
                    </a:moveTo>
                    <a:cubicBezTo>
                      <a:pt x="403" y="1"/>
                      <a:pt x="367" y="5"/>
                      <a:pt x="333" y="15"/>
                    </a:cubicBezTo>
                    <a:cubicBezTo>
                      <a:pt x="123" y="76"/>
                      <a:pt x="0" y="286"/>
                      <a:pt x="53" y="496"/>
                    </a:cubicBezTo>
                    <a:lnTo>
                      <a:pt x="472" y="1996"/>
                    </a:lnTo>
                    <a:cubicBezTo>
                      <a:pt x="521" y="2167"/>
                      <a:pt x="678" y="2285"/>
                      <a:pt x="853" y="2285"/>
                    </a:cubicBezTo>
                    <a:cubicBezTo>
                      <a:pt x="892" y="2285"/>
                      <a:pt x="927" y="2281"/>
                      <a:pt x="962" y="2272"/>
                    </a:cubicBezTo>
                    <a:cubicBezTo>
                      <a:pt x="1177" y="2211"/>
                      <a:pt x="1299" y="1992"/>
                      <a:pt x="1238" y="1782"/>
                    </a:cubicBezTo>
                    <a:lnTo>
                      <a:pt x="818" y="282"/>
                    </a:lnTo>
                    <a:cubicBezTo>
                      <a:pt x="767" y="111"/>
                      <a:pt x="608" y="1"/>
                      <a:pt x="43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48"/>
              <p:cNvSpPr/>
              <p:nvPr/>
            </p:nvSpPr>
            <p:spPr>
              <a:xfrm>
                <a:off x="272530" y="4424902"/>
                <a:ext cx="307943" cy="323389"/>
              </a:xfrm>
              <a:custGeom>
                <a:avLst/>
                <a:gdLst/>
                <a:ahLst/>
                <a:cxnLst/>
                <a:rect l="l" t="t" r="r" b="b"/>
                <a:pathLst>
                  <a:path w="3828" h="4020" extrusionOk="0">
                    <a:moveTo>
                      <a:pt x="2769" y="205"/>
                    </a:moveTo>
                    <a:lnTo>
                      <a:pt x="2769" y="205"/>
                    </a:lnTo>
                    <a:cubicBezTo>
                      <a:pt x="2892" y="669"/>
                      <a:pt x="3325" y="2847"/>
                      <a:pt x="678" y="3818"/>
                    </a:cubicBezTo>
                    <a:cubicBezTo>
                      <a:pt x="573" y="3560"/>
                      <a:pt x="267" y="2672"/>
                      <a:pt x="648" y="1806"/>
                    </a:cubicBezTo>
                    <a:cubicBezTo>
                      <a:pt x="963" y="1080"/>
                      <a:pt x="1680" y="542"/>
                      <a:pt x="2769" y="205"/>
                    </a:cubicBezTo>
                    <a:close/>
                    <a:moveTo>
                      <a:pt x="2827" y="0"/>
                    </a:moveTo>
                    <a:cubicBezTo>
                      <a:pt x="2820" y="0"/>
                      <a:pt x="2812" y="2"/>
                      <a:pt x="2804" y="4"/>
                    </a:cubicBezTo>
                    <a:cubicBezTo>
                      <a:pt x="1610" y="358"/>
                      <a:pt x="827" y="940"/>
                      <a:pt x="481" y="1732"/>
                    </a:cubicBezTo>
                    <a:cubicBezTo>
                      <a:pt x="0" y="2834"/>
                      <a:pt x="525" y="3923"/>
                      <a:pt x="547" y="3971"/>
                    </a:cubicBezTo>
                    <a:cubicBezTo>
                      <a:pt x="565" y="4002"/>
                      <a:pt x="595" y="4020"/>
                      <a:pt x="630" y="4020"/>
                    </a:cubicBezTo>
                    <a:cubicBezTo>
                      <a:pt x="639" y="4020"/>
                      <a:pt x="648" y="4020"/>
                      <a:pt x="656" y="4015"/>
                    </a:cubicBezTo>
                    <a:cubicBezTo>
                      <a:pt x="3828" y="2908"/>
                      <a:pt x="2922" y="91"/>
                      <a:pt x="2914" y="61"/>
                    </a:cubicBezTo>
                    <a:cubicBezTo>
                      <a:pt x="2899" y="25"/>
                      <a:pt x="2864" y="0"/>
                      <a:pt x="282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5" name="Google Shape;85;p48"/>
            <p:cNvSpPr/>
            <p:nvPr/>
          </p:nvSpPr>
          <p:spPr>
            <a:xfrm>
              <a:off x="-427011" y="4061373"/>
              <a:ext cx="370610" cy="302312"/>
            </a:xfrm>
            <a:custGeom>
              <a:avLst/>
              <a:gdLst/>
              <a:ahLst/>
              <a:cxnLst/>
              <a:rect l="l" t="t" r="r" b="b"/>
              <a:pathLst>
                <a:path w="4607" h="3758" extrusionOk="0">
                  <a:moveTo>
                    <a:pt x="4108" y="415"/>
                  </a:moveTo>
                  <a:cubicBezTo>
                    <a:pt x="4081" y="568"/>
                    <a:pt x="3889" y="1115"/>
                    <a:pt x="2423" y="2327"/>
                  </a:cubicBezTo>
                  <a:cubicBezTo>
                    <a:pt x="1557" y="3049"/>
                    <a:pt x="1011" y="3289"/>
                    <a:pt x="704" y="3364"/>
                  </a:cubicBezTo>
                  <a:cubicBezTo>
                    <a:pt x="694" y="3366"/>
                    <a:pt x="684" y="3367"/>
                    <a:pt x="675" y="3367"/>
                  </a:cubicBezTo>
                  <a:cubicBezTo>
                    <a:pt x="574" y="3367"/>
                    <a:pt x="514" y="3246"/>
                    <a:pt x="582" y="3162"/>
                  </a:cubicBezTo>
                  <a:cubicBezTo>
                    <a:pt x="1352" y="2266"/>
                    <a:pt x="3583" y="647"/>
                    <a:pt x="4108" y="415"/>
                  </a:cubicBezTo>
                  <a:close/>
                  <a:moveTo>
                    <a:pt x="4174" y="0"/>
                  </a:moveTo>
                  <a:cubicBezTo>
                    <a:pt x="4035" y="0"/>
                    <a:pt x="3670" y="131"/>
                    <a:pt x="2415" y="1063"/>
                  </a:cubicBezTo>
                  <a:cubicBezTo>
                    <a:pt x="1465" y="1771"/>
                    <a:pt x="665" y="2458"/>
                    <a:pt x="284" y="2909"/>
                  </a:cubicBezTo>
                  <a:cubicBezTo>
                    <a:pt x="0" y="3241"/>
                    <a:pt x="232" y="3753"/>
                    <a:pt x="669" y="3757"/>
                  </a:cubicBezTo>
                  <a:cubicBezTo>
                    <a:pt x="713" y="3757"/>
                    <a:pt x="757" y="3753"/>
                    <a:pt x="796" y="3744"/>
                  </a:cubicBezTo>
                  <a:cubicBezTo>
                    <a:pt x="1299" y="3622"/>
                    <a:pt x="1929" y="3246"/>
                    <a:pt x="2673" y="2629"/>
                  </a:cubicBezTo>
                  <a:cubicBezTo>
                    <a:pt x="3565" y="1889"/>
                    <a:pt x="4606" y="888"/>
                    <a:pt x="4493" y="297"/>
                  </a:cubicBezTo>
                  <a:cubicBezTo>
                    <a:pt x="4471" y="166"/>
                    <a:pt x="4374" y="52"/>
                    <a:pt x="4243" y="13"/>
                  </a:cubicBezTo>
                  <a:cubicBezTo>
                    <a:pt x="4227" y="7"/>
                    <a:pt x="4207" y="0"/>
                    <a:pt x="417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48"/>
            <p:cNvSpPr/>
            <p:nvPr/>
          </p:nvSpPr>
          <p:spPr>
            <a:xfrm>
              <a:off x="-589589" y="3748846"/>
              <a:ext cx="446952" cy="134826"/>
            </a:xfrm>
            <a:custGeom>
              <a:avLst/>
              <a:gdLst/>
              <a:ahLst/>
              <a:cxnLst/>
              <a:rect l="l" t="t" r="r" b="b"/>
              <a:pathLst>
                <a:path w="5556" h="1676" extrusionOk="0">
                  <a:moveTo>
                    <a:pt x="862" y="394"/>
                  </a:moveTo>
                  <a:cubicBezTo>
                    <a:pt x="2113" y="394"/>
                    <a:pt x="4606" y="884"/>
                    <a:pt x="5109" y="1098"/>
                  </a:cubicBezTo>
                  <a:cubicBezTo>
                    <a:pt x="5021" y="1157"/>
                    <a:pt x="4752" y="1280"/>
                    <a:pt x="4008" y="1280"/>
                  </a:cubicBezTo>
                  <a:cubicBezTo>
                    <a:pt x="3649" y="1280"/>
                    <a:pt x="3178" y="1251"/>
                    <a:pt x="2563" y="1173"/>
                  </a:cubicBezTo>
                  <a:cubicBezTo>
                    <a:pt x="1444" y="1028"/>
                    <a:pt x="897" y="792"/>
                    <a:pt x="634" y="621"/>
                  </a:cubicBezTo>
                  <a:cubicBezTo>
                    <a:pt x="586" y="591"/>
                    <a:pt x="569" y="538"/>
                    <a:pt x="582" y="486"/>
                  </a:cubicBezTo>
                  <a:cubicBezTo>
                    <a:pt x="595" y="433"/>
                    <a:pt x="643" y="394"/>
                    <a:pt x="696" y="394"/>
                  </a:cubicBezTo>
                  <a:close/>
                  <a:moveTo>
                    <a:pt x="859" y="1"/>
                  </a:moveTo>
                  <a:cubicBezTo>
                    <a:pt x="794" y="1"/>
                    <a:pt x="734" y="2"/>
                    <a:pt x="678" y="5"/>
                  </a:cubicBezTo>
                  <a:cubicBezTo>
                    <a:pt x="179" y="27"/>
                    <a:pt x="0" y="674"/>
                    <a:pt x="420" y="950"/>
                  </a:cubicBezTo>
                  <a:cubicBezTo>
                    <a:pt x="853" y="1234"/>
                    <a:pt x="1557" y="1439"/>
                    <a:pt x="2515" y="1562"/>
                  </a:cubicBezTo>
                  <a:cubicBezTo>
                    <a:pt x="3014" y="1632"/>
                    <a:pt x="3517" y="1667"/>
                    <a:pt x="4025" y="1676"/>
                  </a:cubicBezTo>
                  <a:cubicBezTo>
                    <a:pt x="4689" y="1676"/>
                    <a:pt x="5258" y="1579"/>
                    <a:pt x="5459" y="1304"/>
                  </a:cubicBezTo>
                  <a:cubicBezTo>
                    <a:pt x="5542" y="1194"/>
                    <a:pt x="5556" y="1046"/>
                    <a:pt x="5499" y="923"/>
                  </a:cubicBezTo>
                  <a:cubicBezTo>
                    <a:pt x="5459" y="845"/>
                    <a:pt x="5372" y="652"/>
                    <a:pt x="3482" y="307"/>
                  </a:cubicBezTo>
                  <a:cubicBezTo>
                    <a:pt x="2429" y="113"/>
                    <a:pt x="1469" y="1"/>
                    <a:pt x="8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48"/>
            <p:cNvSpPr/>
            <p:nvPr/>
          </p:nvSpPr>
          <p:spPr>
            <a:xfrm>
              <a:off x="-299829" y="3268754"/>
              <a:ext cx="294429" cy="364738"/>
            </a:xfrm>
            <a:custGeom>
              <a:avLst/>
              <a:gdLst/>
              <a:ahLst/>
              <a:cxnLst/>
              <a:rect l="l" t="t" r="r" b="b"/>
              <a:pathLst>
                <a:path w="3660" h="4534" extrusionOk="0">
                  <a:moveTo>
                    <a:pt x="576" y="395"/>
                  </a:moveTo>
                  <a:cubicBezTo>
                    <a:pt x="606" y="395"/>
                    <a:pt x="637" y="408"/>
                    <a:pt x="654" y="430"/>
                  </a:cubicBezTo>
                  <a:cubicBezTo>
                    <a:pt x="1499" y="1257"/>
                    <a:pt x="2960" y="3597"/>
                    <a:pt x="3152" y="4135"/>
                  </a:cubicBezTo>
                  <a:cubicBezTo>
                    <a:pt x="3003" y="4100"/>
                    <a:pt x="2470" y="3869"/>
                    <a:pt x="1363" y="2324"/>
                  </a:cubicBezTo>
                  <a:cubicBezTo>
                    <a:pt x="702" y="1410"/>
                    <a:pt x="501" y="846"/>
                    <a:pt x="449" y="540"/>
                  </a:cubicBezTo>
                  <a:cubicBezTo>
                    <a:pt x="436" y="487"/>
                    <a:pt x="466" y="435"/>
                    <a:pt x="514" y="408"/>
                  </a:cubicBezTo>
                  <a:cubicBezTo>
                    <a:pt x="532" y="400"/>
                    <a:pt x="554" y="395"/>
                    <a:pt x="576" y="395"/>
                  </a:cubicBezTo>
                  <a:close/>
                  <a:moveTo>
                    <a:pt x="572" y="1"/>
                  </a:moveTo>
                  <a:cubicBezTo>
                    <a:pt x="278" y="1"/>
                    <a:pt x="1" y="258"/>
                    <a:pt x="59" y="605"/>
                  </a:cubicBezTo>
                  <a:cubicBezTo>
                    <a:pt x="151" y="1117"/>
                    <a:pt x="479" y="1773"/>
                    <a:pt x="1044" y="2556"/>
                  </a:cubicBezTo>
                  <a:cubicBezTo>
                    <a:pt x="1700" y="3466"/>
                    <a:pt x="2592" y="4533"/>
                    <a:pt x="3187" y="4533"/>
                  </a:cubicBezTo>
                  <a:lnTo>
                    <a:pt x="3244" y="4533"/>
                  </a:lnTo>
                  <a:cubicBezTo>
                    <a:pt x="3380" y="4520"/>
                    <a:pt x="3498" y="4429"/>
                    <a:pt x="3546" y="4302"/>
                  </a:cubicBezTo>
                  <a:cubicBezTo>
                    <a:pt x="3581" y="4219"/>
                    <a:pt x="3660" y="4022"/>
                    <a:pt x="2623" y="2408"/>
                  </a:cubicBezTo>
                  <a:cubicBezTo>
                    <a:pt x="1984" y="1410"/>
                    <a:pt x="1350" y="566"/>
                    <a:pt x="930" y="150"/>
                  </a:cubicBezTo>
                  <a:cubicBezTo>
                    <a:pt x="824" y="47"/>
                    <a:pt x="696" y="1"/>
                    <a:pt x="57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p48"/>
            <p:cNvSpPr/>
            <p:nvPr/>
          </p:nvSpPr>
          <p:spPr>
            <a:xfrm>
              <a:off x="-293313" y="4699459"/>
              <a:ext cx="243668" cy="375035"/>
            </a:xfrm>
            <a:custGeom>
              <a:avLst/>
              <a:gdLst/>
              <a:ahLst/>
              <a:cxnLst/>
              <a:rect l="l" t="t" r="r" b="b"/>
              <a:pathLst>
                <a:path w="3029" h="4662" extrusionOk="0">
                  <a:moveTo>
                    <a:pt x="2914" y="0"/>
                  </a:moveTo>
                  <a:cubicBezTo>
                    <a:pt x="2880" y="0"/>
                    <a:pt x="2845" y="19"/>
                    <a:pt x="2831" y="64"/>
                  </a:cubicBezTo>
                  <a:cubicBezTo>
                    <a:pt x="2822" y="95"/>
                    <a:pt x="1754" y="3047"/>
                    <a:pt x="62" y="4504"/>
                  </a:cubicBezTo>
                  <a:cubicBezTo>
                    <a:pt x="0" y="4557"/>
                    <a:pt x="40" y="4662"/>
                    <a:pt x="123" y="4662"/>
                  </a:cubicBezTo>
                  <a:cubicBezTo>
                    <a:pt x="145" y="4662"/>
                    <a:pt x="167" y="4653"/>
                    <a:pt x="180" y="4640"/>
                  </a:cubicBezTo>
                  <a:cubicBezTo>
                    <a:pt x="1908" y="3152"/>
                    <a:pt x="2988" y="156"/>
                    <a:pt x="3001" y="125"/>
                  </a:cubicBezTo>
                  <a:cubicBezTo>
                    <a:pt x="3028" y="52"/>
                    <a:pt x="2971" y="0"/>
                    <a:pt x="29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89"/>
        <p:cNvGrpSpPr/>
        <p:nvPr/>
      </p:nvGrpSpPr>
      <p:grpSpPr>
        <a:xfrm>
          <a:off x="0" y="0"/>
          <a:ext cx="0" cy="0"/>
          <a:chOff x="0" y="0"/>
          <a:chExt cx="0" cy="0"/>
        </a:xfrm>
      </p:grpSpPr>
      <p:grpSp>
        <p:nvGrpSpPr>
          <p:cNvPr id="90" name="Google Shape;90;p49"/>
          <p:cNvGrpSpPr/>
          <p:nvPr/>
        </p:nvGrpSpPr>
        <p:grpSpPr>
          <a:xfrm>
            <a:off x="95" y="25"/>
            <a:ext cx="9143969" cy="5143446"/>
            <a:chOff x="95" y="25"/>
            <a:chExt cx="9143969" cy="5143446"/>
          </a:xfrm>
        </p:grpSpPr>
        <p:sp>
          <p:nvSpPr>
            <p:cNvPr id="91" name="Google Shape;91;p49"/>
            <p:cNvSpPr/>
            <p:nvPr/>
          </p:nvSpPr>
          <p:spPr>
            <a:xfrm>
              <a:off x="95" y="484705"/>
              <a:ext cx="9143969" cy="13289"/>
            </a:xfrm>
            <a:custGeom>
              <a:avLst/>
              <a:gdLst/>
              <a:ahLst/>
              <a:cxnLst/>
              <a:rect l="l" t="t" r="r" b="b"/>
              <a:pathLst>
                <a:path w="63221" h="222" extrusionOk="0">
                  <a:moveTo>
                    <a:pt x="1" y="0"/>
                  </a:moveTo>
                  <a:lnTo>
                    <a:pt x="1" y="222"/>
                  </a:lnTo>
                  <a:lnTo>
                    <a:pt x="63221" y="222"/>
                  </a:lnTo>
                  <a:lnTo>
                    <a:pt x="63221" y="0"/>
                  </a:lnTo>
                  <a:close/>
                </a:path>
              </a:pathLst>
            </a:custGeom>
            <a:solidFill>
              <a:srgbClr val="AEC6CF">
                <a:alpha val="4784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p49"/>
            <p:cNvSpPr/>
            <p:nvPr/>
          </p:nvSpPr>
          <p:spPr>
            <a:xfrm>
              <a:off x="95" y="677226"/>
              <a:ext cx="9143969" cy="15564"/>
            </a:xfrm>
            <a:custGeom>
              <a:avLst/>
              <a:gdLst/>
              <a:ahLst/>
              <a:cxnLst/>
              <a:rect l="l" t="t" r="r" b="b"/>
              <a:pathLst>
                <a:path w="63221" h="260" extrusionOk="0">
                  <a:moveTo>
                    <a:pt x="1" y="0"/>
                  </a:moveTo>
                  <a:lnTo>
                    <a:pt x="1" y="259"/>
                  </a:lnTo>
                  <a:lnTo>
                    <a:pt x="63221" y="259"/>
                  </a:lnTo>
                  <a:lnTo>
                    <a:pt x="63221" y="0"/>
                  </a:lnTo>
                  <a:close/>
                </a:path>
              </a:pathLst>
            </a:custGeom>
            <a:solidFill>
              <a:srgbClr val="AEC6CF">
                <a:alpha val="4784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49"/>
            <p:cNvSpPr/>
            <p:nvPr/>
          </p:nvSpPr>
          <p:spPr>
            <a:xfrm>
              <a:off x="95" y="869746"/>
              <a:ext cx="9143969" cy="15564"/>
            </a:xfrm>
            <a:custGeom>
              <a:avLst/>
              <a:gdLst/>
              <a:ahLst/>
              <a:cxnLst/>
              <a:rect l="l" t="t" r="r" b="b"/>
              <a:pathLst>
                <a:path w="63221" h="260" extrusionOk="0">
                  <a:moveTo>
                    <a:pt x="1" y="1"/>
                  </a:moveTo>
                  <a:lnTo>
                    <a:pt x="1" y="260"/>
                  </a:lnTo>
                  <a:lnTo>
                    <a:pt x="63221" y="260"/>
                  </a:lnTo>
                  <a:lnTo>
                    <a:pt x="63221" y="1"/>
                  </a:lnTo>
                  <a:close/>
                </a:path>
              </a:pathLst>
            </a:custGeom>
            <a:solidFill>
              <a:srgbClr val="AEC6CF">
                <a:alpha val="4784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49"/>
            <p:cNvSpPr/>
            <p:nvPr/>
          </p:nvSpPr>
          <p:spPr>
            <a:xfrm>
              <a:off x="95" y="1064542"/>
              <a:ext cx="9143969" cy="13349"/>
            </a:xfrm>
            <a:custGeom>
              <a:avLst/>
              <a:gdLst/>
              <a:ahLst/>
              <a:cxnLst/>
              <a:rect l="l" t="t" r="r" b="b"/>
              <a:pathLst>
                <a:path w="63221" h="223" extrusionOk="0">
                  <a:moveTo>
                    <a:pt x="1" y="0"/>
                  </a:moveTo>
                  <a:lnTo>
                    <a:pt x="1" y="222"/>
                  </a:lnTo>
                  <a:lnTo>
                    <a:pt x="63221" y="222"/>
                  </a:lnTo>
                  <a:lnTo>
                    <a:pt x="63221" y="0"/>
                  </a:lnTo>
                  <a:close/>
                </a:path>
              </a:pathLst>
            </a:custGeom>
            <a:solidFill>
              <a:srgbClr val="AEC6CF">
                <a:alpha val="4784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95;p49"/>
            <p:cNvSpPr/>
            <p:nvPr/>
          </p:nvSpPr>
          <p:spPr>
            <a:xfrm>
              <a:off x="95" y="1257062"/>
              <a:ext cx="9143969" cy="13349"/>
            </a:xfrm>
            <a:custGeom>
              <a:avLst/>
              <a:gdLst/>
              <a:ahLst/>
              <a:cxnLst/>
              <a:rect l="l" t="t" r="r" b="b"/>
              <a:pathLst>
                <a:path w="63221" h="223" extrusionOk="0">
                  <a:moveTo>
                    <a:pt x="1" y="1"/>
                  </a:moveTo>
                  <a:lnTo>
                    <a:pt x="1" y="223"/>
                  </a:lnTo>
                  <a:lnTo>
                    <a:pt x="63221" y="223"/>
                  </a:lnTo>
                  <a:lnTo>
                    <a:pt x="63221" y="1"/>
                  </a:lnTo>
                  <a:close/>
                </a:path>
              </a:pathLst>
            </a:custGeom>
            <a:solidFill>
              <a:srgbClr val="AEC6CF">
                <a:alpha val="4784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49"/>
            <p:cNvSpPr/>
            <p:nvPr/>
          </p:nvSpPr>
          <p:spPr>
            <a:xfrm>
              <a:off x="95" y="1449643"/>
              <a:ext cx="9143969" cy="13349"/>
            </a:xfrm>
            <a:custGeom>
              <a:avLst/>
              <a:gdLst/>
              <a:ahLst/>
              <a:cxnLst/>
              <a:rect l="l" t="t" r="r" b="b"/>
              <a:pathLst>
                <a:path w="63221" h="223" extrusionOk="0">
                  <a:moveTo>
                    <a:pt x="1" y="0"/>
                  </a:moveTo>
                  <a:lnTo>
                    <a:pt x="1" y="222"/>
                  </a:lnTo>
                  <a:lnTo>
                    <a:pt x="63221" y="222"/>
                  </a:lnTo>
                  <a:lnTo>
                    <a:pt x="63221" y="0"/>
                  </a:lnTo>
                  <a:close/>
                </a:path>
              </a:pathLst>
            </a:custGeom>
            <a:solidFill>
              <a:srgbClr val="AEC6CF">
                <a:alpha val="4784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49"/>
            <p:cNvSpPr/>
            <p:nvPr/>
          </p:nvSpPr>
          <p:spPr>
            <a:xfrm>
              <a:off x="95" y="1642163"/>
              <a:ext cx="9143969" cy="15564"/>
            </a:xfrm>
            <a:custGeom>
              <a:avLst/>
              <a:gdLst/>
              <a:ahLst/>
              <a:cxnLst/>
              <a:rect l="l" t="t" r="r" b="b"/>
              <a:pathLst>
                <a:path w="63221" h="260" extrusionOk="0">
                  <a:moveTo>
                    <a:pt x="1" y="1"/>
                  </a:moveTo>
                  <a:lnTo>
                    <a:pt x="1" y="260"/>
                  </a:lnTo>
                  <a:lnTo>
                    <a:pt x="63221" y="260"/>
                  </a:lnTo>
                  <a:lnTo>
                    <a:pt x="63221" y="1"/>
                  </a:lnTo>
                  <a:close/>
                </a:path>
              </a:pathLst>
            </a:custGeom>
            <a:solidFill>
              <a:srgbClr val="AEC6CF">
                <a:alpha val="4784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49"/>
            <p:cNvSpPr/>
            <p:nvPr/>
          </p:nvSpPr>
          <p:spPr>
            <a:xfrm>
              <a:off x="95" y="1834744"/>
              <a:ext cx="9143969" cy="15504"/>
            </a:xfrm>
            <a:custGeom>
              <a:avLst/>
              <a:gdLst/>
              <a:ahLst/>
              <a:cxnLst/>
              <a:rect l="l" t="t" r="r" b="b"/>
              <a:pathLst>
                <a:path w="63221" h="259" extrusionOk="0">
                  <a:moveTo>
                    <a:pt x="1" y="0"/>
                  </a:moveTo>
                  <a:lnTo>
                    <a:pt x="1" y="259"/>
                  </a:lnTo>
                  <a:lnTo>
                    <a:pt x="63221" y="259"/>
                  </a:lnTo>
                  <a:lnTo>
                    <a:pt x="63221" y="0"/>
                  </a:lnTo>
                  <a:close/>
                </a:path>
              </a:pathLst>
            </a:custGeom>
            <a:solidFill>
              <a:srgbClr val="AEC6CF">
                <a:alpha val="4784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49"/>
            <p:cNvSpPr/>
            <p:nvPr/>
          </p:nvSpPr>
          <p:spPr>
            <a:xfrm>
              <a:off x="95" y="2029479"/>
              <a:ext cx="9143969" cy="13349"/>
            </a:xfrm>
            <a:custGeom>
              <a:avLst/>
              <a:gdLst/>
              <a:ahLst/>
              <a:cxnLst/>
              <a:rect l="l" t="t" r="r" b="b"/>
              <a:pathLst>
                <a:path w="63221" h="223" extrusionOk="0">
                  <a:moveTo>
                    <a:pt x="1" y="1"/>
                  </a:moveTo>
                  <a:lnTo>
                    <a:pt x="1" y="222"/>
                  </a:lnTo>
                  <a:lnTo>
                    <a:pt x="63221" y="222"/>
                  </a:lnTo>
                  <a:lnTo>
                    <a:pt x="63221" y="1"/>
                  </a:lnTo>
                  <a:close/>
                </a:path>
              </a:pathLst>
            </a:custGeom>
            <a:solidFill>
              <a:srgbClr val="AEC6CF">
                <a:alpha val="4784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49"/>
            <p:cNvSpPr/>
            <p:nvPr/>
          </p:nvSpPr>
          <p:spPr>
            <a:xfrm>
              <a:off x="95" y="2222059"/>
              <a:ext cx="9143969" cy="13289"/>
            </a:xfrm>
            <a:custGeom>
              <a:avLst/>
              <a:gdLst/>
              <a:ahLst/>
              <a:cxnLst/>
              <a:rect l="l" t="t" r="r" b="b"/>
              <a:pathLst>
                <a:path w="63221" h="222" extrusionOk="0">
                  <a:moveTo>
                    <a:pt x="1" y="0"/>
                  </a:moveTo>
                  <a:lnTo>
                    <a:pt x="1" y="222"/>
                  </a:lnTo>
                  <a:lnTo>
                    <a:pt x="63221" y="222"/>
                  </a:lnTo>
                  <a:lnTo>
                    <a:pt x="63221" y="0"/>
                  </a:lnTo>
                  <a:close/>
                </a:path>
              </a:pathLst>
            </a:custGeom>
            <a:solidFill>
              <a:srgbClr val="AEC6CF">
                <a:alpha val="4784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49"/>
            <p:cNvSpPr/>
            <p:nvPr/>
          </p:nvSpPr>
          <p:spPr>
            <a:xfrm>
              <a:off x="95" y="2414580"/>
              <a:ext cx="9143969" cy="15564"/>
            </a:xfrm>
            <a:custGeom>
              <a:avLst/>
              <a:gdLst/>
              <a:ahLst/>
              <a:cxnLst/>
              <a:rect l="l" t="t" r="r" b="b"/>
              <a:pathLst>
                <a:path w="63221" h="260" extrusionOk="0">
                  <a:moveTo>
                    <a:pt x="1" y="0"/>
                  </a:moveTo>
                  <a:lnTo>
                    <a:pt x="1" y="259"/>
                  </a:lnTo>
                  <a:lnTo>
                    <a:pt x="63221" y="259"/>
                  </a:lnTo>
                  <a:lnTo>
                    <a:pt x="63221" y="0"/>
                  </a:lnTo>
                  <a:close/>
                </a:path>
              </a:pathLst>
            </a:custGeom>
            <a:solidFill>
              <a:srgbClr val="AEC6CF">
                <a:alpha val="4784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49"/>
            <p:cNvSpPr/>
            <p:nvPr/>
          </p:nvSpPr>
          <p:spPr>
            <a:xfrm>
              <a:off x="95" y="2607100"/>
              <a:ext cx="9143969" cy="15564"/>
            </a:xfrm>
            <a:custGeom>
              <a:avLst/>
              <a:gdLst/>
              <a:ahLst/>
              <a:cxnLst/>
              <a:rect l="l" t="t" r="r" b="b"/>
              <a:pathLst>
                <a:path w="63221" h="260" extrusionOk="0">
                  <a:moveTo>
                    <a:pt x="1" y="1"/>
                  </a:moveTo>
                  <a:lnTo>
                    <a:pt x="1" y="260"/>
                  </a:lnTo>
                  <a:lnTo>
                    <a:pt x="63221" y="260"/>
                  </a:lnTo>
                  <a:lnTo>
                    <a:pt x="63221" y="1"/>
                  </a:lnTo>
                  <a:close/>
                </a:path>
              </a:pathLst>
            </a:custGeom>
            <a:solidFill>
              <a:srgbClr val="AEC6CF">
                <a:alpha val="4784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49"/>
            <p:cNvSpPr/>
            <p:nvPr/>
          </p:nvSpPr>
          <p:spPr>
            <a:xfrm>
              <a:off x="95" y="2801896"/>
              <a:ext cx="9143969" cy="13349"/>
            </a:xfrm>
            <a:custGeom>
              <a:avLst/>
              <a:gdLst/>
              <a:ahLst/>
              <a:cxnLst/>
              <a:rect l="l" t="t" r="r" b="b"/>
              <a:pathLst>
                <a:path w="63221" h="223" extrusionOk="0">
                  <a:moveTo>
                    <a:pt x="1" y="0"/>
                  </a:moveTo>
                  <a:lnTo>
                    <a:pt x="1" y="222"/>
                  </a:lnTo>
                  <a:lnTo>
                    <a:pt x="63221" y="222"/>
                  </a:lnTo>
                  <a:lnTo>
                    <a:pt x="63221" y="0"/>
                  </a:lnTo>
                  <a:close/>
                </a:path>
              </a:pathLst>
            </a:custGeom>
            <a:solidFill>
              <a:srgbClr val="AEC6CF">
                <a:alpha val="4784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49"/>
            <p:cNvSpPr/>
            <p:nvPr/>
          </p:nvSpPr>
          <p:spPr>
            <a:xfrm>
              <a:off x="95" y="2994416"/>
              <a:ext cx="9143969" cy="13349"/>
            </a:xfrm>
            <a:custGeom>
              <a:avLst/>
              <a:gdLst/>
              <a:ahLst/>
              <a:cxnLst/>
              <a:rect l="l" t="t" r="r" b="b"/>
              <a:pathLst>
                <a:path w="63221" h="223" extrusionOk="0">
                  <a:moveTo>
                    <a:pt x="1" y="1"/>
                  </a:moveTo>
                  <a:lnTo>
                    <a:pt x="1" y="223"/>
                  </a:lnTo>
                  <a:lnTo>
                    <a:pt x="63221" y="223"/>
                  </a:lnTo>
                  <a:lnTo>
                    <a:pt x="63221" y="1"/>
                  </a:lnTo>
                  <a:close/>
                </a:path>
              </a:pathLst>
            </a:custGeom>
            <a:solidFill>
              <a:srgbClr val="AEC6CF">
                <a:alpha val="4784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49"/>
            <p:cNvSpPr/>
            <p:nvPr/>
          </p:nvSpPr>
          <p:spPr>
            <a:xfrm>
              <a:off x="95" y="3186997"/>
              <a:ext cx="9143969" cy="13349"/>
            </a:xfrm>
            <a:custGeom>
              <a:avLst/>
              <a:gdLst/>
              <a:ahLst/>
              <a:cxnLst/>
              <a:rect l="l" t="t" r="r" b="b"/>
              <a:pathLst>
                <a:path w="63221" h="223" extrusionOk="0">
                  <a:moveTo>
                    <a:pt x="1" y="0"/>
                  </a:moveTo>
                  <a:lnTo>
                    <a:pt x="1" y="222"/>
                  </a:lnTo>
                  <a:lnTo>
                    <a:pt x="63221" y="222"/>
                  </a:lnTo>
                  <a:lnTo>
                    <a:pt x="63221" y="0"/>
                  </a:lnTo>
                  <a:close/>
                </a:path>
              </a:pathLst>
            </a:custGeom>
            <a:solidFill>
              <a:srgbClr val="AEC6CF">
                <a:alpha val="4784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49"/>
            <p:cNvSpPr/>
            <p:nvPr/>
          </p:nvSpPr>
          <p:spPr>
            <a:xfrm>
              <a:off x="95" y="3379517"/>
              <a:ext cx="9143969" cy="15564"/>
            </a:xfrm>
            <a:custGeom>
              <a:avLst/>
              <a:gdLst/>
              <a:ahLst/>
              <a:cxnLst/>
              <a:rect l="l" t="t" r="r" b="b"/>
              <a:pathLst>
                <a:path w="63221" h="260" extrusionOk="0">
                  <a:moveTo>
                    <a:pt x="1" y="1"/>
                  </a:moveTo>
                  <a:lnTo>
                    <a:pt x="1" y="260"/>
                  </a:lnTo>
                  <a:lnTo>
                    <a:pt x="63221" y="260"/>
                  </a:lnTo>
                  <a:lnTo>
                    <a:pt x="63221" y="1"/>
                  </a:lnTo>
                  <a:close/>
                </a:path>
              </a:pathLst>
            </a:custGeom>
            <a:solidFill>
              <a:srgbClr val="AEC6CF">
                <a:alpha val="4784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49"/>
            <p:cNvSpPr/>
            <p:nvPr/>
          </p:nvSpPr>
          <p:spPr>
            <a:xfrm>
              <a:off x="95" y="3572098"/>
              <a:ext cx="9143969" cy="15504"/>
            </a:xfrm>
            <a:custGeom>
              <a:avLst/>
              <a:gdLst/>
              <a:ahLst/>
              <a:cxnLst/>
              <a:rect l="l" t="t" r="r" b="b"/>
              <a:pathLst>
                <a:path w="63221" h="259" extrusionOk="0">
                  <a:moveTo>
                    <a:pt x="1" y="0"/>
                  </a:moveTo>
                  <a:lnTo>
                    <a:pt x="1" y="259"/>
                  </a:lnTo>
                  <a:lnTo>
                    <a:pt x="63221" y="259"/>
                  </a:lnTo>
                  <a:lnTo>
                    <a:pt x="63221" y="0"/>
                  </a:lnTo>
                  <a:close/>
                </a:path>
              </a:pathLst>
            </a:custGeom>
            <a:solidFill>
              <a:srgbClr val="AEC6CF">
                <a:alpha val="4784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49"/>
            <p:cNvSpPr/>
            <p:nvPr/>
          </p:nvSpPr>
          <p:spPr>
            <a:xfrm>
              <a:off x="95" y="3764618"/>
              <a:ext cx="9143969" cy="15564"/>
            </a:xfrm>
            <a:custGeom>
              <a:avLst/>
              <a:gdLst/>
              <a:ahLst/>
              <a:cxnLst/>
              <a:rect l="l" t="t" r="r" b="b"/>
              <a:pathLst>
                <a:path w="63221" h="260" extrusionOk="0">
                  <a:moveTo>
                    <a:pt x="1" y="1"/>
                  </a:moveTo>
                  <a:lnTo>
                    <a:pt x="1" y="259"/>
                  </a:lnTo>
                  <a:lnTo>
                    <a:pt x="63221" y="259"/>
                  </a:lnTo>
                  <a:lnTo>
                    <a:pt x="63221" y="1"/>
                  </a:lnTo>
                  <a:close/>
                </a:path>
              </a:pathLst>
            </a:custGeom>
            <a:solidFill>
              <a:srgbClr val="AEC6CF">
                <a:alpha val="4784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49"/>
            <p:cNvSpPr/>
            <p:nvPr/>
          </p:nvSpPr>
          <p:spPr>
            <a:xfrm>
              <a:off x="95" y="3959413"/>
              <a:ext cx="9143969" cy="13289"/>
            </a:xfrm>
            <a:custGeom>
              <a:avLst/>
              <a:gdLst/>
              <a:ahLst/>
              <a:cxnLst/>
              <a:rect l="l" t="t" r="r" b="b"/>
              <a:pathLst>
                <a:path w="63221" h="222" extrusionOk="0">
                  <a:moveTo>
                    <a:pt x="1" y="0"/>
                  </a:moveTo>
                  <a:lnTo>
                    <a:pt x="1" y="222"/>
                  </a:lnTo>
                  <a:lnTo>
                    <a:pt x="63221" y="222"/>
                  </a:lnTo>
                  <a:lnTo>
                    <a:pt x="63221" y="0"/>
                  </a:lnTo>
                  <a:close/>
                </a:path>
              </a:pathLst>
            </a:custGeom>
            <a:solidFill>
              <a:srgbClr val="AEC6CF">
                <a:alpha val="4784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49"/>
            <p:cNvSpPr/>
            <p:nvPr/>
          </p:nvSpPr>
          <p:spPr>
            <a:xfrm>
              <a:off x="95" y="4151934"/>
              <a:ext cx="9143969" cy="13349"/>
            </a:xfrm>
            <a:custGeom>
              <a:avLst/>
              <a:gdLst/>
              <a:ahLst/>
              <a:cxnLst/>
              <a:rect l="l" t="t" r="r" b="b"/>
              <a:pathLst>
                <a:path w="63221" h="223" extrusionOk="0">
                  <a:moveTo>
                    <a:pt x="1" y="1"/>
                  </a:moveTo>
                  <a:lnTo>
                    <a:pt x="1" y="222"/>
                  </a:lnTo>
                  <a:lnTo>
                    <a:pt x="63221" y="222"/>
                  </a:lnTo>
                  <a:lnTo>
                    <a:pt x="63221" y="1"/>
                  </a:lnTo>
                  <a:close/>
                </a:path>
              </a:pathLst>
            </a:custGeom>
            <a:solidFill>
              <a:srgbClr val="AEC6CF">
                <a:alpha val="4784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49"/>
            <p:cNvSpPr/>
            <p:nvPr/>
          </p:nvSpPr>
          <p:spPr>
            <a:xfrm>
              <a:off x="95" y="4344454"/>
              <a:ext cx="9143969" cy="15564"/>
            </a:xfrm>
            <a:custGeom>
              <a:avLst/>
              <a:gdLst/>
              <a:ahLst/>
              <a:cxnLst/>
              <a:rect l="l" t="t" r="r" b="b"/>
              <a:pathLst>
                <a:path w="63221" h="260" extrusionOk="0">
                  <a:moveTo>
                    <a:pt x="1" y="1"/>
                  </a:moveTo>
                  <a:lnTo>
                    <a:pt x="1" y="260"/>
                  </a:lnTo>
                  <a:lnTo>
                    <a:pt x="63221" y="260"/>
                  </a:lnTo>
                  <a:lnTo>
                    <a:pt x="63221" y="1"/>
                  </a:lnTo>
                  <a:close/>
                </a:path>
              </a:pathLst>
            </a:custGeom>
            <a:solidFill>
              <a:srgbClr val="AEC6CF">
                <a:alpha val="4784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49"/>
            <p:cNvSpPr/>
            <p:nvPr/>
          </p:nvSpPr>
          <p:spPr>
            <a:xfrm>
              <a:off x="95" y="4537035"/>
              <a:ext cx="9143969" cy="15564"/>
            </a:xfrm>
            <a:custGeom>
              <a:avLst/>
              <a:gdLst/>
              <a:ahLst/>
              <a:cxnLst/>
              <a:rect l="l" t="t" r="r" b="b"/>
              <a:pathLst>
                <a:path w="63221" h="260" extrusionOk="0">
                  <a:moveTo>
                    <a:pt x="1" y="0"/>
                  </a:moveTo>
                  <a:lnTo>
                    <a:pt x="1" y="259"/>
                  </a:lnTo>
                  <a:lnTo>
                    <a:pt x="63221" y="259"/>
                  </a:lnTo>
                  <a:lnTo>
                    <a:pt x="63221" y="0"/>
                  </a:lnTo>
                  <a:close/>
                </a:path>
              </a:pathLst>
            </a:custGeom>
            <a:solidFill>
              <a:srgbClr val="AEC6CF">
                <a:alpha val="4784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49"/>
            <p:cNvSpPr/>
            <p:nvPr/>
          </p:nvSpPr>
          <p:spPr>
            <a:xfrm>
              <a:off x="95" y="4731770"/>
              <a:ext cx="9143969" cy="13349"/>
            </a:xfrm>
            <a:custGeom>
              <a:avLst/>
              <a:gdLst/>
              <a:ahLst/>
              <a:cxnLst/>
              <a:rect l="l" t="t" r="r" b="b"/>
              <a:pathLst>
                <a:path w="63221" h="223" extrusionOk="0">
                  <a:moveTo>
                    <a:pt x="1" y="1"/>
                  </a:moveTo>
                  <a:lnTo>
                    <a:pt x="1" y="223"/>
                  </a:lnTo>
                  <a:lnTo>
                    <a:pt x="63221" y="223"/>
                  </a:lnTo>
                  <a:lnTo>
                    <a:pt x="63221" y="1"/>
                  </a:lnTo>
                  <a:close/>
                </a:path>
              </a:pathLst>
            </a:custGeom>
            <a:solidFill>
              <a:srgbClr val="AEC6CF">
                <a:alpha val="4784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49"/>
            <p:cNvSpPr/>
            <p:nvPr/>
          </p:nvSpPr>
          <p:spPr>
            <a:xfrm>
              <a:off x="95" y="4924351"/>
              <a:ext cx="9143969" cy="13349"/>
            </a:xfrm>
            <a:custGeom>
              <a:avLst/>
              <a:gdLst/>
              <a:ahLst/>
              <a:cxnLst/>
              <a:rect l="l" t="t" r="r" b="b"/>
              <a:pathLst>
                <a:path w="63221" h="223" extrusionOk="0">
                  <a:moveTo>
                    <a:pt x="1" y="0"/>
                  </a:moveTo>
                  <a:lnTo>
                    <a:pt x="1" y="222"/>
                  </a:lnTo>
                  <a:lnTo>
                    <a:pt x="63221" y="222"/>
                  </a:lnTo>
                  <a:lnTo>
                    <a:pt x="63221" y="0"/>
                  </a:lnTo>
                  <a:close/>
                </a:path>
              </a:pathLst>
            </a:custGeom>
            <a:solidFill>
              <a:srgbClr val="AEC6CF">
                <a:alpha val="4784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49"/>
            <p:cNvSpPr/>
            <p:nvPr/>
          </p:nvSpPr>
          <p:spPr>
            <a:xfrm>
              <a:off x="704325" y="25"/>
              <a:ext cx="17779" cy="5143446"/>
            </a:xfrm>
            <a:custGeom>
              <a:avLst/>
              <a:gdLst/>
              <a:ahLst/>
              <a:cxnLst/>
              <a:rect l="l" t="t" r="r" b="b"/>
              <a:pathLst>
                <a:path w="297" h="85921" extrusionOk="0">
                  <a:moveTo>
                    <a:pt x="1" y="0"/>
                  </a:moveTo>
                  <a:lnTo>
                    <a:pt x="1" y="85920"/>
                  </a:lnTo>
                  <a:lnTo>
                    <a:pt x="296" y="85920"/>
                  </a:lnTo>
                  <a:lnTo>
                    <a:pt x="296"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6" name="Google Shape;116;p49"/>
          <p:cNvSpPr/>
          <p:nvPr/>
        </p:nvSpPr>
        <p:spPr>
          <a:xfrm flipH="1">
            <a:off x="360423" y="3498675"/>
            <a:ext cx="109275" cy="114525"/>
          </a:xfrm>
          <a:custGeom>
            <a:avLst/>
            <a:gdLst/>
            <a:ahLst/>
            <a:cxnLst/>
            <a:rect l="l" t="t" r="r" b="b"/>
            <a:pathLst>
              <a:path w="4371" h="4581" extrusionOk="0">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49"/>
          <p:cNvSpPr/>
          <p:nvPr/>
        </p:nvSpPr>
        <p:spPr>
          <a:xfrm flipH="1">
            <a:off x="5039723" y="454938"/>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49"/>
          <p:cNvSpPr/>
          <p:nvPr/>
        </p:nvSpPr>
        <p:spPr>
          <a:xfrm flipH="1">
            <a:off x="8140473" y="452375"/>
            <a:ext cx="87600" cy="85725"/>
          </a:xfrm>
          <a:custGeom>
            <a:avLst/>
            <a:gdLst/>
            <a:ahLst/>
            <a:cxnLst/>
            <a:rect l="l" t="t" r="r" b="b"/>
            <a:pathLst>
              <a:path w="3504" h="3429" extrusionOk="0">
                <a:moveTo>
                  <a:pt x="1306" y="1043"/>
                </a:moveTo>
                <a:cubicBezTo>
                  <a:pt x="1302" y="1043"/>
                  <a:pt x="1285" y="1051"/>
                  <a:pt x="1268" y="1068"/>
                </a:cubicBezTo>
                <a:cubicBezTo>
                  <a:pt x="1302" y="1051"/>
                  <a:pt x="1310" y="1043"/>
                  <a:pt x="1306" y="1043"/>
                </a:cubicBezTo>
                <a:close/>
                <a:moveTo>
                  <a:pt x="1049" y="1498"/>
                </a:moveTo>
                <a:cubicBezTo>
                  <a:pt x="1048" y="1498"/>
                  <a:pt x="1043" y="1508"/>
                  <a:pt x="1039" y="1525"/>
                </a:cubicBezTo>
                <a:lnTo>
                  <a:pt x="1039" y="1525"/>
                </a:lnTo>
                <a:cubicBezTo>
                  <a:pt x="1048" y="1506"/>
                  <a:pt x="1050" y="1498"/>
                  <a:pt x="1049" y="1498"/>
                </a:cubicBezTo>
                <a:close/>
                <a:moveTo>
                  <a:pt x="2278" y="2426"/>
                </a:moveTo>
                <a:lnTo>
                  <a:pt x="2278" y="2426"/>
                </a:lnTo>
                <a:cubicBezTo>
                  <a:pt x="2263" y="2428"/>
                  <a:pt x="2252" y="2445"/>
                  <a:pt x="2256" y="2445"/>
                </a:cubicBezTo>
                <a:cubicBezTo>
                  <a:pt x="2258" y="2445"/>
                  <a:pt x="2262" y="2442"/>
                  <a:pt x="2269" y="2435"/>
                </a:cubicBezTo>
                <a:lnTo>
                  <a:pt x="2278" y="2426"/>
                </a:lnTo>
                <a:close/>
                <a:moveTo>
                  <a:pt x="1458" y="943"/>
                </a:moveTo>
                <a:lnTo>
                  <a:pt x="1458" y="943"/>
                </a:lnTo>
                <a:cubicBezTo>
                  <a:pt x="1551" y="978"/>
                  <a:pt x="1643" y="1040"/>
                  <a:pt x="1735" y="1101"/>
                </a:cubicBezTo>
                <a:lnTo>
                  <a:pt x="1869" y="1201"/>
                </a:lnTo>
                <a:lnTo>
                  <a:pt x="1935" y="1234"/>
                </a:lnTo>
                <a:cubicBezTo>
                  <a:pt x="1935" y="1234"/>
                  <a:pt x="1995" y="1264"/>
                  <a:pt x="2004" y="1264"/>
                </a:cubicBezTo>
                <a:cubicBezTo>
                  <a:pt x="2009" y="1264"/>
                  <a:pt x="2002" y="1257"/>
                  <a:pt x="1969" y="1235"/>
                </a:cubicBezTo>
                <a:lnTo>
                  <a:pt x="1969" y="1235"/>
                </a:lnTo>
                <a:cubicBezTo>
                  <a:pt x="2069" y="1302"/>
                  <a:pt x="2136" y="1368"/>
                  <a:pt x="2202" y="1468"/>
                </a:cubicBezTo>
                <a:lnTo>
                  <a:pt x="2236" y="1501"/>
                </a:lnTo>
                <a:cubicBezTo>
                  <a:pt x="2227" y="1485"/>
                  <a:pt x="2225" y="1478"/>
                  <a:pt x="2227" y="1478"/>
                </a:cubicBezTo>
                <a:lnTo>
                  <a:pt x="2227" y="1478"/>
                </a:lnTo>
                <a:cubicBezTo>
                  <a:pt x="2231" y="1478"/>
                  <a:pt x="2269" y="1535"/>
                  <a:pt x="2269" y="1535"/>
                </a:cubicBezTo>
                <a:cubicBezTo>
                  <a:pt x="2302" y="1568"/>
                  <a:pt x="2336" y="1635"/>
                  <a:pt x="2369" y="1702"/>
                </a:cubicBezTo>
                <a:cubicBezTo>
                  <a:pt x="2369" y="1702"/>
                  <a:pt x="2402" y="1735"/>
                  <a:pt x="2402" y="1768"/>
                </a:cubicBezTo>
                <a:lnTo>
                  <a:pt x="2436" y="1902"/>
                </a:lnTo>
                <a:cubicBezTo>
                  <a:pt x="2436" y="1912"/>
                  <a:pt x="2436" y="1923"/>
                  <a:pt x="2436" y="1935"/>
                </a:cubicBezTo>
                <a:cubicBezTo>
                  <a:pt x="2436" y="2002"/>
                  <a:pt x="2436" y="2035"/>
                  <a:pt x="2436" y="2102"/>
                </a:cubicBezTo>
                <a:cubicBezTo>
                  <a:pt x="2436" y="2121"/>
                  <a:pt x="2436" y="2135"/>
                  <a:pt x="2436" y="2135"/>
                </a:cubicBezTo>
                <a:lnTo>
                  <a:pt x="2413" y="2227"/>
                </a:lnTo>
                <a:lnTo>
                  <a:pt x="2413" y="2227"/>
                </a:lnTo>
                <a:cubicBezTo>
                  <a:pt x="2410" y="2228"/>
                  <a:pt x="2407" y="2230"/>
                  <a:pt x="2402" y="2235"/>
                </a:cubicBezTo>
                <a:cubicBezTo>
                  <a:pt x="2402" y="2269"/>
                  <a:pt x="2369" y="2302"/>
                  <a:pt x="2369" y="2302"/>
                </a:cubicBezTo>
                <a:cubicBezTo>
                  <a:pt x="2336" y="2335"/>
                  <a:pt x="2336" y="2369"/>
                  <a:pt x="2336" y="2369"/>
                </a:cubicBezTo>
                <a:lnTo>
                  <a:pt x="2278" y="2426"/>
                </a:lnTo>
                <a:lnTo>
                  <a:pt x="2278" y="2426"/>
                </a:lnTo>
                <a:cubicBezTo>
                  <a:pt x="2279" y="2426"/>
                  <a:pt x="2281" y="2426"/>
                  <a:pt x="2282" y="2426"/>
                </a:cubicBezTo>
                <a:cubicBezTo>
                  <a:pt x="2288" y="2426"/>
                  <a:pt x="2295" y="2428"/>
                  <a:pt x="2302" y="2435"/>
                </a:cubicBezTo>
                <a:lnTo>
                  <a:pt x="2197" y="2488"/>
                </a:lnTo>
                <a:lnTo>
                  <a:pt x="2197" y="2488"/>
                </a:lnTo>
                <a:cubicBezTo>
                  <a:pt x="2177" y="2490"/>
                  <a:pt x="2122" y="2502"/>
                  <a:pt x="2102" y="2502"/>
                </a:cubicBezTo>
                <a:lnTo>
                  <a:pt x="1902" y="2502"/>
                </a:lnTo>
                <a:cubicBezTo>
                  <a:pt x="1835" y="2502"/>
                  <a:pt x="1769" y="2469"/>
                  <a:pt x="1735" y="2435"/>
                </a:cubicBezTo>
                <a:lnTo>
                  <a:pt x="1668" y="2435"/>
                </a:lnTo>
                <a:lnTo>
                  <a:pt x="1502" y="2335"/>
                </a:lnTo>
                <a:lnTo>
                  <a:pt x="1402" y="2269"/>
                </a:lnTo>
                <a:cubicBezTo>
                  <a:pt x="1402" y="2269"/>
                  <a:pt x="1302" y="2202"/>
                  <a:pt x="1302" y="2169"/>
                </a:cubicBezTo>
                <a:lnTo>
                  <a:pt x="1201" y="2102"/>
                </a:lnTo>
                <a:cubicBezTo>
                  <a:pt x="1168" y="2068"/>
                  <a:pt x="1168" y="2035"/>
                  <a:pt x="1135" y="2002"/>
                </a:cubicBezTo>
                <a:cubicBezTo>
                  <a:pt x="1101" y="1968"/>
                  <a:pt x="1068" y="1902"/>
                  <a:pt x="1068" y="1868"/>
                </a:cubicBezTo>
                <a:lnTo>
                  <a:pt x="1068" y="1768"/>
                </a:lnTo>
                <a:cubicBezTo>
                  <a:pt x="1068" y="1768"/>
                  <a:pt x="1068" y="1735"/>
                  <a:pt x="1035" y="1702"/>
                </a:cubicBezTo>
                <a:lnTo>
                  <a:pt x="1035" y="1568"/>
                </a:lnTo>
                <a:cubicBezTo>
                  <a:pt x="1035" y="1551"/>
                  <a:pt x="1037" y="1536"/>
                  <a:pt x="1039" y="1525"/>
                </a:cubicBezTo>
                <a:lnTo>
                  <a:pt x="1039" y="1525"/>
                </a:lnTo>
                <a:cubicBezTo>
                  <a:pt x="1038" y="1528"/>
                  <a:pt x="1036" y="1531"/>
                  <a:pt x="1035" y="1535"/>
                </a:cubicBezTo>
                <a:cubicBezTo>
                  <a:pt x="1035" y="1514"/>
                  <a:pt x="1035" y="1484"/>
                  <a:pt x="1035" y="1468"/>
                </a:cubicBezTo>
                <a:cubicBezTo>
                  <a:pt x="1035" y="1435"/>
                  <a:pt x="1035" y="1435"/>
                  <a:pt x="1035" y="1401"/>
                </a:cubicBezTo>
                <a:lnTo>
                  <a:pt x="1035" y="1368"/>
                </a:lnTo>
                <a:cubicBezTo>
                  <a:pt x="1035" y="1335"/>
                  <a:pt x="1101" y="1268"/>
                  <a:pt x="1135" y="1234"/>
                </a:cubicBezTo>
                <a:cubicBezTo>
                  <a:pt x="1135" y="1201"/>
                  <a:pt x="1135" y="1201"/>
                  <a:pt x="1168" y="1168"/>
                </a:cubicBezTo>
                <a:lnTo>
                  <a:pt x="1201" y="1168"/>
                </a:lnTo>
                <a:lnTo>
                  <a:pt x="1268" y="1068"/>
                </a:lnTo>
                <a:cubicBezTo>
                  <a:pt x="1268" y="1034"/>
                  <a:pt x="1368" y="1001"/>
                  <a:pt x="1402" y="968"/>
                </a:cubicBezTo>
                <a:lnTo>
                  <a:pt x="1368" y="968"/>
                </a:lnTo>
                <a:cubicBezTo>
                  <a:pt x="1368" y="968"/>
                  <a:pt x="1423" y="968"/>
                  <a:pt x="1458" y="943"/>
                </a:cubicBezTo>
                <a:close/>
                <a:moveTo>
                  <a:pt x="1568" y="0"/>
                </a:moveTo>
                <a:lnTo>
                  <a:pt x="1568" y="67"/>
                </a:lnTo>
                <a:cubicBezTo>
                  <a:pt x="868" y="100"/>
                  <a:pt x="301" y="567"/>
                  <a:pt x="134" y="1201"/>
                </a:cubicBezTo>
                <a:cubicBezTo>
                  <a:pt x="1" y="1835"/>
                  <a:pt x="201" y="2502"/>
                  <a:pt x="734" y="2936"/>
                </a:cubicBezTo>
                <a:cubicBezTo>
                  <a:pt x="1078" y="3258"/>
                  <a:pt x="1519" y="3428"/>
                  <a:pt x="1967" y="3428"/>
                </a:cubicBezTo>
                <a:cubicBezTo>
                  <a:pt x="2215" y="3428"/>
                  <a:pt x="2465" y="3376"/>
                  <a:pt x="2703" y="3269"/>
                </a:cubicBezTo>
                <a:cubicBezTo>
                  <a:pt x="3270" y="2902"/>
                  <a:pt x="3503" y="2235"/>
                  <a:pt x="3336" y="1601"/>
                </a:cubicBezTo>
                <a:cubicBezTo>
                  <a:pt x="3103" y="934"/>
                  <a:pt x="2569" y="367"/>
                  <a:pt x="1902" y="134"/>
                </a:cubicBezTo>
                <a:cubicBezTo>
                  <a:pt x="1878" y="122"/>
                  <a:pt x="1855" y="112"/>
                  <a:pt x="1832" y="104"/>
                </a:cubicBezTo>
                <a:lnTo>
                  <a:pt x="1832" y="104"/>
                </a:lnTo>
                <a:cubicBezTo>
                  <a:pt x="1756" y="40"/>
                  <a:pt x="1665" y="0"/>
                  <a:pt x="156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49"/>
          <p:cNvSpPr/>
          <p:nvPr/>
        </p:nvSpPr>
        <p:spPr>
          <a:xfrm flipH="1">
            <a:off x="677773" y="2076088"/>
            <a:ext cx="70900" cy="70825"/>
          </a:xfrm>
          <a:custGeom>
            <a:avLst/>
            <a:gdLst/>
            <a:ahLst/>
            <a:cxnLst/>
            <a:rect l="l" t="t" r="r" b="b"/>
            <a:pathLst>
              <a:path w="2836" h="2833" extrusionOk="0">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49"/>
          <p:cNvSpPr/>
          <p:nvPr/>
        </p:nvSpPr>
        <p:spPr>
          <a:xfrm flipH="1">
            <a:off x="5370498" y="4344025"/>
            <a:ext cx="338600" cy="293575"/>
          </a:xfrm>
          <a:custGeom>
            <a:avLst/>
            <a:gdLst/>
            <a:ahLst/>
            <a:cxnLst/>
            <a:rect l="l" t="t" r="r" b="b"/>
            <a:pathLst>
              <a:path w="13544" h="11743" extrusionOk="0">
                <a:moveTo>
                  <a:pt x="6438" y="992"/>
                </a:moveTo>
                <a:cubicBezTo>
                  <a:pt x="6467" y="992"/>
                  <a:pt x="6479" y="1072"/>
                  <a:pt x="6538" y="1210"/>
                </a:cubicBezTo>
                <a:cubicBezTo>
                  <a:pt x="6672" y="1444"/>
                  <a:pt x="6672" y="1577"/>
                  <a:pt x="6738" y="1777"/>
                </a:cubicBezTo>
                <a:lnTo>
                  <a:pt x="7306" y="3245"/>
                </a:lnTo>
                <a:cubicBezTo>
                  <a:pt x="7606" y="4012"/>
                  <a:pt x="7773" y="4579"/>
                  <a:pt x="8673" y="4579"/>
                </a:cubicBezTo>
                <a:cubicBezTo>
                  <a:pt x="9707" y="4579"/>
                  <a:pt x="10708" y="4579"/>
                  <a:pt x="11742" y="4680"/>
                </a:cubicBezTo>
                <a:cubicBezTo>
                  <a:pt x="11976" y="4680"/>
                  <a:pt x="12209" y="4713"/>
                  <a:pt x="12443" y="4746"/>
                </a:cubicBezTo>
                <a:cubicBezTo>
                  <a:pt x="12276" y="4880"/>
                  <a:pt x="12142" y="4980"/>
                  <a:pt x="12009" y="5113"/>
                </a:cubicBezTo>
                <a:cubicBezTo>
                  <a:pt x="11609" y="5447"/>
                  <a:pt x="11175" y="5714"/>
                  <a:pt x="10741" y="5947"/>
                </a:cubicBezTo>
                <a:cubicBezTo>
                  <a:pt x="10108" y="6314"/>
                  <a:pt x="9240" y="6414"/>
                  <a:pt x="9174" y="7281"/>
                </a:cubicBezTo>
                <a:cubicBezTo>
                  <a:pt x="9174" y="7815"/>
                  <a:pt x="9174" y="8382"/>
                  <a:pt x="9174" y="8949"/>
                </a:cubicBezTo>
                <a:cubicBezTo>
                  <a:pt x="9240" y="9416"/>
                  <a:pt x="9240" y="9917"/>
                  <a:pt x="9174" y="10384"/>
                </a:cubicBezTo>
                <a:cubicBezTo>
                  <a:pt x="9196" y="10498"/>
                  <a:pt x="9204" y="10549"/>
                  <a:pt x="9185" y="10549"/>
                </a:cubicBezTo>
                <a:cubicBezTo>
                  <a:pt x="9176" y="10549"/>
                  <a:pt x="9161" y="10538"/>
                  <a:pt x="9140" y="10517"/>
                </a:cubicBezTo>
                <a:cubicBezTo>
                  <a:pt x="9007" y="10450"/>
                  <a:pt x="8940" y="10384"/>
                  <a:pt x="8873" y="10250"/>
                </a:cubicBezTo>
                <a:cubicBezTo>
                  <a:pt x="8707" y="10050"/>
                  <a:pt x="8573" y="9850"/>
                  <a:pt x="8440" y="9616"/>
                </a:cubicBezTo>
                <a:lnTo>
                  <a:pt x="7572" y="8282"/>
                </a:lnTo>
                <a:cubicBezTo>
                  <a:pt x="7477" y="8130"/>
                  <a:pt x="7327" y="8053"/>
                  <a:pt x="7173" y="8053"/>
                </a:cubicBezTo>
                <a:cubicBezTo>
                  <a:pt x="7057" y="8053"/>
                  <a:pt x="6939" y="8096"/>
                  <a:pt x="6839" y="8182"/>
                </a:cubicBezTo>
                <a:cubicBezTo>
                  <a:pt x="6438" y="8616"/>
                  <a:pt x="6038" y="9049"/>
                  <a:pt x="5604" y="9483"/>
                </a:cubicBezTo>
                <a:cubicBezTo>
                  <a:pt x="5371" y="9650"/>
                  <a:pt x="5171" y="9850"/>
                  <a:pt x="4971" y="10017"/>
                </a:cubicBezTo>
                <a:cubicBezTo>
                  <a:pt x="4737" y="10284"/>
                  <a:pt x="4470" y="10484"/>
                  <a:pt x="4170" y="10651"/>
                </a:cubicBezTo>
                <a:cubicBezTo>
                  <a:pt x="4170" y="10651"/>
                  <a:pt x="4037" y="10751"/>
                  <a:pt x="4037" y="10751"/>
                </a:cubicBezTo>
                <a:cubicBezTo>
                  <a:pt x="4037" y="10617"/>
                  <a:pt x="4070" y="10450"/>
                  <a:pt x="4103" y="10284"/>
                </a:cubicBezTo>
                <a:cubicBezTo>
                  <a:pt x="4170" y="9983"/>
                  <a:pt x="4237" y="9717"/>
                  <a:pt x="4270" y="9416"/>
                </a:cubicBezTo>
                <a:cubicBezTo>
                  <a:pt x="4403" y="8783"/>
                  <a:pt x="4537" y="8182"/>
                  <a:pt x="4704" y="7515"/>
                </a:cubicBezTo>
                <a:cubicBezTo>
                  <a:pt x="4770" y="7281"/>
                  <a:pt x="4604" y="7015"/>
                  <a:pt x="4370" y="6948"/>
                </a:cubicBezTo>
                <a:cubicBezTo>
                  <a:pt x="3770" y="6748"/>
                  <a:pt x="3169" y="6548"/>
                  <a:pt x="2602" y="6281"/>
                </a:cubicBezTo>
                <a:cubicBezTo>
                  <a:pt x="2335" y="6147"/>
                  <a:pt x="2068" y="6014"/>
                  <a:pt x="1768" y="5847"/>
                </a:cubicBezTo>
                <a:lnTo>
                  <a:pt x="1368" y="5647"/>
                </a:lnTo>
                <a:lnTo>
                  <a:pt x="1247" y="5556"/>
                </a:lnTo>
                <a:lnTo>
                  <a:pt x="1247" y="5556"/>
                </a:lnTo>
                <a:cubicBezTo>
                  <a:pt x="1278" y="5542"/>
                  <a:pt x="1306" y="5528"/>
                  <a:pt x="1335" y="5513"/>
                </a:cubicBezTo>
                <a:cubicBezTo>
                  <a:pt x="1535" y="5480"/>
                  <a:pt x="1735" y="5480"/>
                  <a:pt x="1935" y="5447"/>
                </a:cubicBezTo>
                <a:lnTo>
                  <a:pt x="2836" y="5347"/>
                </a:lnTo>
                <a:lnTo>
                  <a:pt x="4937" y="5113"/>
                </a:lnTo>
                <a:cubicBezTo>
                  <a:pt x="5229" y="5079"/>
                  <a:pt x="5379" y="4815"/>
                  <a:pt x="5375" y="4576"/>
                </a:cubicBezTo>
                <a:lnTo>
                  <a:pt x="5375" y="4576"/>
                </a:lnTo>
                <a:cubicBezTo>
                  <a:pt x="5518" y="4540"/>
                  <a:pt x="5638" y="4433"/>
                  <a:pt x="5671" y="4246"/>
                </a:cubicBezTo>
                <a:cubicBezTo>
                  <a:pt x="5771" y="3712"/>
                  <a:pt x="5871" y="3178"/>
                  <a:pt x="6005" y="2611"/>
                </a:cubicBezTo>
                <a:cubicBezTo>
                  <a:pt x="6071" y="2345"/>
                  <a:pt x="6105" y="2078"/>
                  <a:pt x="6171" y="1811"/>
                </a:cubicBezTo>
                <a:cubicBezTo>
                  <a:pt x="6205" y="1577"/>
                  <a:pt x="6238" y="1344"/>
                  <a:pt x="6338" y="1110"/>
                </a:cubicBezTo>
                <a:cubicBezTo>
                  <a:pt x="6392" y="1029"/>
                  <a:pt x="6419" y="992"/>
                  <a:pt x="6438" y="992"/>
                </a:cubicBezTo>
                <a:close/>
                <a:moveTo>
                  <a:pt x="6414" y="0"/>
                </a:moveTo>
                <a:cubicBezTo>
                  <a:pt x="6069" y="0"/>
                  <a:pt x="5728" y="192"/>
                  <a:pt x="5571" y="577"/>
                </a:cubicBezTo>
                <a:cubicBezTo>
                  <a:pt x="5371" y="1044"/>
                  <a:pt x="5237" y="1544"/>
                  <a:pt x="5171" y="2078"/>
                </a:cubicBezTo>
                <a:cubicBezTo>
                  <a:pt x="5037" y="2711"/>
                  <a:pt x="4904" y="3312"/>
                  <a:pt x="4770" y="3979"/>
                </a:cubicBezTo>
                <a:cubicBezTo>
                  <a:pt x="4758" y="4059"/>
                  <a:pt x="4761" y="4132"/>
                  <a:pt x="4775" y="4197"/>
                </a:cubicBezTo>
                <a:lnTo>
                  <a:pt x="4775" y="4197"/>
                </a:lnTo>
                <a:lnTo>
                  <a:pt x="1935" y="4513"/>
                </a:lnTo>
                <a:cubicBezTo>
                  <a:pt x="1335" y="4579"/>
                  <a:pt x="367" y="4613"/>
                  <a:pt x="167" y="5347"/>
                </a:cubicBezTo>
                <a:cubicBezTo>
                  <a:pt x="0" y="6081"/>
                  <a:pt x="1001" y="6514"/>
                  <a:pt x="1535" y="6781"/>
                </a:cubicBezTo>
                <a:cubicBezTo>
                  <a:pt x="2234" y="7145"/>
                  <a:pt x="2934" y="7462"/>
                  <a:pt x="3673" y="7692"/>
                </a:cubicBezTo>
                <a:lnTo>
                  <a:pt x="3673" y="7692"/>
                </a:lnTo>
                <a:cubicBezTo>
                  <a:pt x="3514" y="8436"/>
                  <a:pt x="3375" y="9165"/>
                  <a:pt x="3236" y="9917"/>
                </a:cubicBezTo>
                <a:cubicBezTo>
                  <a:pt x="3103" y="10517"/>
                  <a:pt x="2836" y="11518"/>
                  <a:pt x="3703" y="11718"/>
                </a:cubicBezTo>
                <a:cubicBezTo>
                  <a:pt x="3773" y="11735"/>
                  <a:pt x="3842" y="11742"/>
                  <a:pt x="3911" y="11742"/>
                </a:cubicBezTo>
                <a:cubicBezTo>
                  <a:pt x="4534" y="11742"/>
                  <a:pt x="5117" y="11111"/>
                  <a:pt x="5538" y="10751"/>
                </a:cubicBezTo>
                <a:cubicBezTo>
                  <a:pt x="6090" y="10277"/>
                  <a:pt x="6602" y="9782"/>
                  <a:pt x="7088" y="9267"/>
                </a:cubicBezTo>
                <a:lnTo>
                  <a:pt x="7088" y="9267"/>
                </a:lnTo>
                <a:lnTo>
                  <a:pt x="7639" y="10083"/>
                </a:lnTo>
                <a:cubicBezTo>
                  <a:pt x="7839" y="10450"/>
                  <a:pt x="8106" y="10817"/>
                  <a:pt x="8440" y="11151"/>
                </a:cubicBezTo>
                <a:cubicBezTo>
                  <a:pt x="8643" y="11327"/>
                  <a:pt x="8917" y="11420"/>
                  <a:pt x="9187" y="11420"/>
                </a:cubicBezTo>
                <a:cubicBezTo>
                  <a:pt x="9583" y="11420"/>
                  <a:pt x="9969" y="11220"/>
                  <a:pt x="10108" y="10784"/>
                </a:cubicBezTo>
                <a:cubicBezTo>
                  <a:pt x="10174" y="10284"/>
                  <a:pt x="10174" y="9817"/>
                  <a:pt x="10141" y="9350"/>
                </a:cubicBezTo>
                <a:lnTo>
                  <a:pt x="10141" y="7682"/>
                </a:lnTo>
                <a:cubicBezTo>
                  <a:pt x="10108" y="7515"/>
                  <a:pt x="10108" y="7381"/>
                  <a:pt x="10141" y="7248"/>
                </a:cubicBezTo>
                <a:cubicBezTo>
                  <a:pt x="10174" y="7181"/>
                  <a:pt x="10274" y="7215"/>
                  <a:pt x="10308" y="7181"/>
                </a:cubicBezTo>
                <a:cubicBezTo>
                  <a:pt x="10474" y="7081"/>
                  <a:pt x="10641" y="7015"/>
                  <a:pt x="10841" y="6948"/>
                </a:cubicBezTo>
                <a:cubicBezTo>
                  <a:pt x="11275" y="6748"/>
                  <a:pt x="11709" y="6481"/>
                  <a:pt x="12142" y="6214"/>
                </a:cubicBezTo>
                <a:cubicBezTo>
                  <a:pt x="12676" y="5814"/>
                  <a:pt x="13543" y="5247"/>
                  <a:pt x="13310" y="4446"/>
                </a:cubicBezTo>
                <a:cubicBezTo>
                  <a:pt x="13043" y="3612"/>
                  <a:pt x="11742" y="3746"/>
                  <a:pt x="11042" y="3679"/>
                </a:cubicBezTo>
                <a:cubicBezTo>
                  <a:pt x="10575" y="3645"/>
                  <a:pt x="10074" y="3645"/>
                  <a:pt x="9574" y="3645"/>
                </a:cubicBezTo>
                <a:lnTo>
                  <a:pt x="8773" y="3645"/>
                </a:lnTo>
                <a:cubicBezTo>
                  <a:pt x="8440" y="3645"/>
                  <a:pt x="8406" y="3479"/>
                  <a:pt x="8273" y="3178"/>
                </a:cubicBezTo>
                <a:lnTo>
                  <a:pt x="7773" y="1777"/>
                </a:lnTo>
                <a:cubicBezTo>
                  <a:pt x="7639" y="1344"/>
                  <a:pt x="7439" y="910"/>
                  <a:pt x="7239" y="477"/>
                </a:cubicBezTo>
                <a:cubicBezTo>
                  <a:pt x="7048" y="159"/>
                  <a:pt x="6729" y="0"/>
                  <a:pt x="641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49"/>
          <p:cNvSpPr/>
          <p:nvPr/>
        </p:nvSpPr>
        <p:spPr>
          <a:xfrm flipH="1">
            <a:off x="8388248" y="4637588"/>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p49"/>
          <p:cNvSpPr/>
          <p:nvPr/>
        </p:nvSpPr>
        <p:spPr>
          <a:xfrm flipH="1">
            <a:off x="630173" y="380063"/>
            <a:ext cx="321925" cy="310900"/>
          </a:xfrm>
          <a:custGeom>
            <a:avLst/>
            <a:gdLst/>
            <a:ahLst/>
            <a:cxnLst/>
            <a:rect l="l" t="t" r="r" b="b"/>
            <a:pathLst>
              <a:path w="12877" h="12436" extrusionOk="0">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23" name="Google Shape;123;p49"/>
          <p:cNvGrpSpPr/>
          <p:nvPr/>
        </p:nvGrpSpPr>
        <p:grpSpPr>
          <a:xfrm>
            <a:off x="3569448" y="1303738"/>
            <a:ext cx="529900" cy="149350"/>
            <a:chOff x="3898800" y="2624300"/>
            <a:chExt cx="529900" cy="149350"/>
          </a:xfrm>
        </p:grpSpPr>
        <p:sp>
          <p:nvSpPr>
            <p:cNvPr id="124" name="Google Shape;124;p49"/>
            <p:cNvSpPr/>
            <p:nvPr/>
          </p:nvSpPr>
          <p:spPr>
            <a:xfrm>
              <a:off x="3916975" y="2666775"/>
              <a:ext cx="511725" cy="65425"/>
            </a:xfrm>
            <a:custGeom>
              <a:avLst/>
              <a:gdLst/>
              <a:ahLst/>
              <a:cxnLst/>
              <a:rect l="l" t="t" r="r" b="b"/>
              <a:pathLst>
                <a:path w="20469" h="2617" extrusionOk="0">
                  <a:moveTo>
                    <a:pt x="706" y="0"/>
                  </a:moveTo>
                  <a:cubicBezTo>
                    <a:pt x="336" y="0"/>
                    <a:pt x="1" y="477"/>
                    <a:pt x="340" y="791"/>
                  </a:cubicBezTo>
                  <a:cubicBezTo>
                    <a:pt x="1876" y="2162"/>
                    <a:pt x="3788" y="2617"/>
                    <a:pt x="5745" y="2617"/>
                  </a:cubicBezTo>
                  <a:cubicBezTo>
                    <a:pt x="6978" y="2617"/>
                    <a:pt x="8228" y="2437"/>
                    <a:pt x="9414" y="2192"/>
                  </a:cubicBezTo>
                  <a:cubicBezTo>
                    <a:pt x="11350" y="1797"/>
                    <a:pt x="13463" y="1214"/>
                    <a:pt x="15508" y="1214"/>
                  </a:cubicBezTo>
                  <a:cubicBezTo>
                    <a:pt x="16915" y="1214"/>
                    <a:pt x="18290" y="1490"/>
                    <a:pt x="19554" y="2292"/>
                  </a:cubicBezTo>
                  <a:cubicBezTo>
                    <a:pt x="19635" y="2346"/>
                    <a:pt x="19716" y="2369"/>
                    <a:pt x="19793" y="2369"/>
                  </a:cubicBezTo>
                  <a:cubicBezTo>
                    <a:pt x="20190" y="2369"/>
                    <a:pt x="20468" y="1743"/>
                    <a:pt x="20021" y="1491"/>
                  </a:cubicBezTo>
                  <a:cubicBezTo>
                    <a:pt x="18642" y="609"/>
                    <a:pt x="17110" y="306"/>
                    <a:pt x="15541" y="306"/>
                  </a:cubicBezTo>
                  <a:cubicBezTo>
                    <a:pt x="13846" y="306"/>
                    <a:pt x="12110" y="660"/>
                    <a:pt x="10481" y="1024"/>
                  </a:cubicBezTo>
                  <a:cubicBezTo>
                    <a:pt x="8965" y="1350"/>
                    <a:pt x="7289" y="1700"/>
                    <a:pt x="5668" y="1700"/>
                  </a:cubicBezTo>
                  <a:cubicBezTo>
                    <a:pt x="3973" y="1700"/>
                    <a:pt x="2338" y="1317"/>
                    <a:pt x="1008" y="124"/>
                  </a:cubicBezTo>
                  <a:cubicBezTo>
                    <a:pt x="914" y="37"/>
                    <a:pt x="809" y="0"/>
                    <a:pt x="70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p49"/>
            <p:cNvSpPr/>
            <p:nvPr/>
          </p:nvSpPr>
          <p:spPr>
            <a:xfrm>
              <a:off x="3898800" y="2624300"/>
              <a:ext cx="116400" cy="149350"/>
            </a:xfrm>
            <a:custGeom>
              <a:avLst/>
              <a:gdLst/>
              <a:ahLst/>
              <a:cxnLst/>
              <a:rect l="l" t="t" r="r" b="b"/>
              <a:pathLst>
                <a:path w="4656" h="5974" extrusionOk="0">
                  <a:moveTo>
                    <a:pt x="4013" y="1"/>
                  </a:moveTo>
                  <a:cubicBezTo>
                    <a:pt x="3968" y="1"/>
                    <a:pt x="3920" y="7"/>
                    <a:pt x="3869" y="21"/>
                  </a:cubicBezTo>
                  <a:lnTo>
                    <a:pt x="1768" y="688"/>
                  </a:lnTo>
                  <a:lnTo>
                    <a:pt x="767" y="989"/>
                  </a:lnTo>
                  <a:cubicBezTo>
                    <a:pt x="434" y="1055"/>
                    <a:pt x="167" y="1256"/>
                    <a:pt x="33" y="1589"/>
                  </a:cubicBezTo>
                  <a:cubicBezTo>
                    <a:pt x="0" y="1923"/>
                    <a:pt x="67" y="2256"/>
                    <a:pt x="200" y="2556"/>
                  </a:cubicBezTo>
                  <a:cubicBezTo>
                    <a:pt x="300" y="2890"/>
                    <a:pt x="400" y="3224"/>
                    <a:pt x="500" y="3557"/>
                  </a:cubicBezTo>
                  <a:cubicBezTo>
                    <a:pt x="701" y="4258"/>
                    <a:pt x="834" y="4925"/>
                    <a:pt x="934" y="5625"/>
                  </a:cubicBezTo>
                  <a:cubicBezTo>
                    <a:pt x="991" y="5824"/>
                    <a:pt x="1192" y="5974"/>
                    <a:pt x="1394" y="5974"/>
                  </a:cubicBezTo>
                  <a:cubicBezTo>
                    <a:pt x="1430" y="5974"/>
                    <a:pt x="1466" y="5969"/>
                    <a:pt x="1501" y="5959"/>
                  </a:cubicBezTo>
                  <a:cubicBezTo>
                    <a:pt x="1735" y="5859"/>
                    <a:pt x="1901" y="5625"/>
                    <a:pt x="1835" y="5358"/>
                  </a:cubicBezTo>
                  <a:cubicBezTo>
                    <a:pt x="1635" y="4191"/>
                    <a:pt x="1368" y="3057"/>
                    <a:pt x="1001" y="1923"/>
                  </a:cubicBezTo>
                  <a:cubicBezTo>
                    <a:pt x="1001" y="1913"/>
                    <a:pt x="1000" y="1902"/>
                    <a:pt x="999" y="1890"/>
                  </a:cubicBezTo>
                  <a:lnTo>
                    <a:pt x="999" y="1890"/>
                  </a:lnTo>
                  <a:cubicBezTo>
                    <a:pt x="999" y="1890"/>
                    <a:pt x="1000" y="1890"/>
                    <a:pt x="1001" y="1889"/>
                  </a:cubicBezTo>
                  <a:cubicBezTo>
                    <a:pt x="1134" y="1889"/>
                    <a:pt x="1268" y="1823"/>
                    <a:pt x="1401" y="1756"/>
                  </a:cubicBezTo>
                  <a:lnTo>
                    <a:pt x="2302" y="1489"/>
                  </a:lnTo>
                  <a:lnTo>
                    <a:pt x="4136" y="922"/>
                  </a:lnTo>
                  <a:cubicBezTo>
                    <a:pt x="4656" y="769"/>
                    <a:pt x="4504" y="1"/>
                    <a:pt x="40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6" name="Google Shape;126;p49"/>
          <p:cNvGrpSpPr/>
          <p:nvPr/>
        </p:nvGrpSpPr>
        <p:grpSpPr>
          <a:xfrm flipH="1">
            <a:off x="2809210" y="4718175"/>
            <a:ext cx="581325" cy="169475"/>
            <a:chOff x="5393300" y="2420750"/>
            <a:chExt cx="581325" cy="169475"/>
          </a:xfrm>
        </p:grpSpPr>
        <p:sp>
          <p:nvSpPr>
            <p:cNvPr id="127" name="Google Shape;127;p49"/>
            <p:cNvSpPr/>
            <p:nvPr/>
          </p:nvSpPr>
          <p:spPr>
            <a:xfrm>
              <a:off x="5393300" y="2420750"/>
              <a:ext cx="581325" cy="169475"/>
            </a:xfrm>
            <a:custGeom>
              <a:avLst/>
              <a:gdLst/>
              <a:ahLst/>
              <a:cxnLst/>
              <a:rect l="l" t="t" r="r" b="b"/>
              <a:pathLst>
                <a:path w="23253" h="6779" extrusionOk="0">
                  <a:moveTo>
                    <a:pt x="13116" y="2293"/>
                  </a:moveTo>
                  <a:cubicBezTo>
                    <a:pt x="13135" y="2304"/>
                    <a:pt x="13154" y="2315"/>
                    <a:pt x="13172" y="2326"/>
                  </a:cubicBezTo>
                  <a:cubicBezTo>
                    <a:pt x="13906" y="2759"/>
                    <a:pt x="14573" y="3560"/>
                    <a:pt x="14440" y="4494"/>
                  </a:cubicBezTo>
                  <a:cubicBezTo>
                    <a:pt x="14374" y="4890"/>
                    <a:pt x="14133" y="5127"/>
                    <a:pt x="13834" y="5127"/>
                  </a:cubicBezTo>
                  <a:cubicBezTo>
                    <a:pt x="13679" y="5127"/>
                    <a:pt x="13509" y="5064"/>
                    <a:pt x="13339" y="4928"/>
                  </a:cubicBezTo>
                  <a:cubicBezTo>
                    <a:pt x="12972" y="4594"/>
                    <a:pt x="12772" y="4094"/>
                    <a:pt x="12805" y="3593"/>
                  </a:cubicBezTo>
                  <a:cubicBezTo>
                    <a:pt x="12791" y="3083"/>
                    <a:pt x="12907" y="2651"/>
                    <a:pt x="13116" y="2293"/>
                  </a:cubicBezTo>
                  <a:close/>
                  <a:moveTo>
                    <a:pt x="15863" y="0"/>
                  </a:moveTo>
                  <a:cubicBezTo>
                    <a:pt x="14729" y="0"/>
                    <a:pt x="13609" y="359"/>
                    <a:pt x="12840" y="1117"/>
                  </a:cubicBezTo>
                  <a:lnTo>
                    <a:pt x="12840" y="1117"/>
                  </a:lnTo>
                  <a:cubicBezTo>
                    <a:pt x="12235" y="894"/>
                    <a:pt x="11591" y="777"/>
                    <a:pt x="10991" y="777"/>
                  </a:cubicBezTo>
                  <a:cubicBezTo>
                    <a:pt x="10871" y="777"/>
                    <a:pt x="10753" y="782"/>
                    <a:pt x="10637" y="791"/>
                  </a:cubicBezTo>
                  <a:cubicBezTo>
                    <a:pt x="8969" y="958"/>
                    <a:pt x="7468" y="1725"/>
                    <a:pt x="5967" y="2359"/>
                  </a:cubicBezTo>
                  <a:cubicBezTo>
                    <a:pt x="4938" y="2762"/>
                    <a:pt x="3758" y="3165"/>
                    <a:pt x="2610" y="3165"/>
                  </a:cubicBezTo>
                  <a:cubicBezTo>
                    <a:pt x="2046" y="3165"/>
                    <a:pt x="1490" y="3068"/>
                    <a:pt x="963" y="2826"/>
                  </a:cubicBezTo>
                  <a:cubicBezTo>
                    <a:pt x="897" y="2797"/>
                    <a:pt x="831" y="2784"/>
                    <a:pt x="767" y="2784"/>
                  </a:cubicBezTo>
                  <a:cubicBezTo>
                    <a:pt x="322" y="2784"/>
                    <a:pt x="0" y="3427"/>
                    <a:pt x="496" y="3660"/>
                  </a:cubicBezTo>
                  <a:cubicBezTo>
                    <a:pt x="1196" y="3972"/>
                    <a:pt x="1906" y="4100"/>
                    <a:pt x="2617" y="4100"/>
                  </a:cubicBezTo>
                  <a:cubicBezTo>
                    <a:pt x="4108" y="4100"/>
                    <a:pt x="5600" y="3536"/>
                    <a:pt x="7001" y="2926"/>
                  </a:cubicBezTo>
                  <a:cubicBezTo>
                    <a:pt x="8283" y="2374"/>
                    <a:pt x="9697" y="1762"/>
                    <a:pt x="11088" y="1762"/>
                  </a:cubicBezTo>
                  <a:cubicBezTo>
                    <a:pt x="11476" y="1762"/>
                    <a:pt x="11863" y="1810"/>
                    <a:pt x="12244" y="1920"/>
                  </a:cubicBezTo>
                  <a:lnTo>
                    <a:pt x="12244" y="1920"/>
                  </a:lnTo>
                  <a:cubicBezTo>
                    <a:pt x="12088" y="2219"/>
                    <a:pt x="11972" y="2554"/>
                    <a:pt x="11905" y="2926"/>
                  </a:cubicBezTo>
                  <a:cubicBezTo>
                    <a:pt x="11704" y="3994"/>
                    <a:pt x="12038" y="5261"/>
                    <a:pt x="13039" y="5828"/>
                  </a:cubicBezTo>
                  <a:cubicBezTo>
                    <a:pt x="13313" y="5985"/>
                    <a:pt x="13584" y="6055"/>
                    <a:pt x="13839" y="6055"/>
                  </a:cubicBezTo>
                  <a:cubicBezTo>
                    <a:pt x="14667" y="6055"/>
                    <a:pt x="15323" y="5312"/>
                    <a:pt x="15374" y="4394"/>
                  </a:cubicBezTo>
                  <a:cubicBezTo>
                    <a:pt x="15459" y="3149"/>
                    <a:pt x="14759" y="2191"/>
                    <a:pt x="13778" y="1575"/>
                  </a:cubicBezTo>
                  <a:lnTo>
                    <a:pt x="13778" y="1575"/>
                  </a:lnTo>
                  <a:cubicBezTo>
                    <a:pt x="14376" y="1144"/>
                    <a:pt x="15176" y="939"/>
                    <a:pt x="15967" y="939"/>
                  </a:cubicBezTo>
                  <a:cubicBezTo>
                    <a:pt x="16407" y="939"/>
                    <a:pt x="16844" y="1002"/>
                    <a:pt x="17242" y="1125"/>
                  </a:cubicBezTo>
                  <a:cubicBezTo>
                    <a:pt x="18443" y="1592"/>
                    <a:pt x="19543" y="2326"/>
                    <a:pt x="20411" y="3293"/>
                  </a:cubicBezTo>
                  <a:cubicBezTo>
                    <a:pt x="21311" y="4160"/>
                    <a:pt x="22079" y="5161"/>
                    <a:pt x="22279" y="6429"/>
                  </a:cubicBezTo>
                  <a:cubicBezTo>
                    <a:pt x="22319" y="6673"/>
                    <a:pt x="22492" y="6779"/>
                    <a:pt x="22678" y="6779"/>
                  </a:cubicBezTo>
                  <a:cubicBezTo>
                    <a:pt x="22951" y="6779"/>
                    <a:pt x="23252" y="6552"/>
                    <a:pt x="23213" y="6195"/>
                  </a:cubicBezTo>
                  <a:cubicBezTo>
                    <a:pt x="22979" y="4828"/>
                    <a:pt x="22145" y="3693"/>
                    <a:pt x="21211" y="2726"/>
                  </a:cubicBezTo>
                  <a:cubicBezTo>
                    <a:pt x="20244" y="1725"/>
                    <a:pt x="19110" y="925"/>
                    <a:pt x="17875" y="391"/>
                  </a:cubicBezTo>
                  <a:cubicBezTo>
                    <a:pt x="17250" y="134"/>
                    <a:pt x="16554" y="0"/>
                    <a:pt x="158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28;p49"/>
            <p:cNvSpPr/>
            <p:nvPr/>
          </p:nvSpPr>
          <p:spPr>
            <a:xfrm>
              <a:off x="5395700" y="2435100"/>
              <a:ext cx="80900" cy="141375"/>
            </a:xfrm>
            <a:custGeom>
              <a:avLst/>
              <a:gdLst/>
              <a:ahLst/>
              <a:cxnLst/>
              <a:rect l="l" t="t" r="r" b="b"/>
              <a:pathLst>
                <a:path w="3236" h="5655" extrusionOk="0">
                  <a:moveTo>
                    <a:pt x="2715" y="1"/>
                  </a:moveTo>
                  <a:cubicBezTo>
                    <a:pt x="2594" y="1"/>
                    <a:pt x="2469" y="51"/>
                    <a:pt x="2368" y="151"/>
                  </a:cubicBezTo>
                  <a:lnTo>
                    <a:pt x="1068" y="1251"/>
                  </a:lnTo>
                  <a:cubicBezTo>
                    <a:pt x="701" y="1552"/>
                    <a:pt x="200" y="1885"/>
                    <a:pt x="100" y="2386"/>
                  </a:cubicBezTo>
                  <a:cubicBezTo>
                    <a:pt x="0" y="2919"/>
                    <a:pt x="334" y="3520"/>
                    <a:pt x="567" y="3987"/>
                  </a:cubicBezTo>
                  <a:cubicBezTo>
                    <a:pt x="834" y="4487"/>
                    <a:pt x="1134" y="4987"/>
                    <a:pt x="1468" y="5454"/>
                  </a:cubicBezTo>
                  <a:cubicBezTo>
                    <a:pt x="1558" y="5595"/>
                    <a:pt x="1697" y="5654"/>
                    <a:pt x="1838" y="5654"/>
                  </a:cubicBezTo>
                  <a:cubicBezTo>
                    <a:pt x="2165" y="5654"/>
                    <a:pt x="2501" y="5337"/>
                    <a:pt x="2268" y="4987"/>
                  </a:cubicBezTo>
                  <a:lnTo>
                    <a:pt x="2235" y="4987"/>
                  </a:lnTo>
                  <a:cubicBezTo>
                    <a:pt x="1968" y="4587"/>
                    <a:pt x="1735" y="4187"/>
                    <a:pt x="1501" y="3753"/>
                  </a:cubicBezTo>
                  <a:cubicBezTo>
                    <a:pt x="1368" y="3553"/>
                    <a:pt x="1268" y="3353"/>
                    <a:pt x="1168" y="3153"/>
                  </a:cubicBezTo>
                  <a:cubicBezTo>
                    <a:pt x="1068" y="2953"/>
                    <a:pt x="934" y="2753"/>
                    <a:pt x="1001" y="2586"/>
                  </a:cubicBezTo>
                  <a:cubicBezTo>
                    <a:pt x="1068" y="2386"/>
                    <a:pt x="1201" y="2319"/>
                    <a:pt x="1301" y="2252"/>
                  </a:cubicBezTo>
                  <a:lnTo>
                    <a:pt x="1835" y="1785"/>
                  </a:lnTo>
                  <a:lnTo>
                    <a:pt x="3036" y="784"/>
                  </a:lnTo>
                  <a:cubicBezTo>
                    <a:pt x="3236" y="618"/>
                    <a:pt x="3236" y="317"/>
                    <a:pt x="3036" y="151"/>
                  </a:cubicBezTo>
                  <a:cubicBezTo>
                    <a:pt x="2952" y="51"/>
                    <a:pt x="2835" y="1"/>
                    <a:pt x="271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29"/>
        <p:cNvGrpSpPr/>
        <p:nvPr/>
      </p:nvGrpSpPr>
      <p:grpSpPr>
        <a:xfrm>
          <a:off x="0" y="0"/>
          <a:ext cx="0" cy="0"/>
          <a:chOff x="0" y="0"/>
          <a:chExt cx="0" cy="0"/>
        </a:xfrm>
      </p:grpSpPr>
      <p:grpSp>
        <p:nvGrpSpPr>
          <p:cNvPr id="130" name="Google Shape;130;p50"/>
          <p:cNvGrpSpPr/>
          <p:nvPr/>
        </p:nvGrpSpPr>
        <p:grpSpPr>
          <a:xfrm>
            <a:off x="95" y="25"/>
            <a:ext cx="9143969" cy="5143446"/>
            <a:chOff x="95" y="25"/>
            <a:chExt cx="9143969" cy="5143446"/>
          </a:xfrm>
        </p:grpSpPr>
        <p:sp>
          <p:nvSpPr>
            <p:cNvPr id="131" name="Google Shape;131;p50"/>
            <p:cNvSpPr/>
            <p:nvPr/>
          </p:nvSpPr>
          <p:spPr>
            <a:xfrm>
              <a:off x="95" y="484705"/>
              <a:ext cx="9143969" cy="13289"/>
            </a:xfrm>
            <a:custGeom>
              <a:avLst/>
              <a:gdLst/>
              <a:ahLst/>
              <a:cxnLst/>
              <a:rect l="l" t="t" r="r" b="b"/>
              <a:pathLst>
                <a:path w="63221" h="222" extrusionOk="0">
                  <a:moveTo>
                    <a:pt x="1" y="0"/>
                  </a:moveTo>
                  <a:lnTo>
                    <a:pt x="1" y="222"/>
                  </a:lnTo>
                  <a:lnTo>
                    <a:pt x="63221" y="222"/>
                  </a:lnTo>
                  <a:lnTo>
                    <a:pt x="63221" y="0"/>
                  </a:lnTo>
                  <a:close/>
                </a:path>
              </a:pathLst>
            </a:custGeom>
            <a:solidFill>
              <a:srgbClr val="AEC6CF">
                <a:alpha val="4784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p50"/>
            <p:cNvSpPr/>
            <p:nvPr/>
          </p:nvSpPr>
          <p:spPr>
            <a:xfrm>
              <a:off x="95" y="677226"/>
              <a:ext cx="9143969" cy="15564"/>
            </a:xfrm>
            <a:custGeom>
              <a:avLst/>
              <a:gdLst/>
              <a:ahLst/>
              <a:cxnLst/>
              <a:rect l="l" t="t" r="r" b="b"/>
              <a:pathLst>
                <a:path w="63221" h="260" extrusionOk="0">
                  <a:moveTo>
                    <a:pt x="1" y="0"/>
                  </a:moveTo>
                  <a:lnTo>
                    <a:pt x="1" y="259"/>
                  </a:lnTo>
                  <a:lnTo>
                    <a:pt x="63221" y="259"/>
                  </a:lnTo>
                  <a:lnTo>
                    <a:pt x="63221" y="0"/>
                  </a:lnTo>
                  <a:close/>
                </a:path>
              </a:pathLst>
            </a:custGeom>
            <a:solidFill>
              <a:srgbClr val="AEC6CF">
                <a:alpha val="4784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p50"/>
            <p:cNvSpPr/>
            <p:nvPr/>
          </p:nvSpPr>
          <p:spPr>
            <a:xfrm>
              <a:off x="95" y="869746"/>
              <a:ext cx="9143969" cy="15564"/>
            </a:xfrm>
            <a:custGeom>
              <a:avLst/>
              <a:gdLst/>
              <a:ahLst/>
              <a:cxnLst/>
              <a:rect l="l" t="t" r="r" b="b"/>
              <a:pathLst>
                <a:path w="63221" h="260" extrusionOk="0">
                  <a:moveTo>
                    <a:pt x="1" y="1"/>
                  </a:moveTo>
                  <a:lnTo>
                    <a:pt x="1" y="260"/>
                  </a:lnTo>
                  <a:lnTo>
                    <a:pt x="63221" y="260"/>
                  </a:lnTo>
                  <a:lnTo>
                    <a:pt x="63221" y="1"/>
                  </a:lnTo>
                  <a:close/>
                </a:path>
              </a:pathLst>
            </a:custGeom>
            <a:solidFill>
              <a:srgbClr val="AEC6CF">
                <a:alpha val="4784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p50"/>
            <p:cNvSpPr/>
            <p:nvPr/>
          </p:nvSpPr>
          <p:spPr>
            <a:xfrm>
              <a:off x="95" y="1064542"/>
              <a:ext cx="9143969" cy="13349"/>
            </a:xfrm>
            <a:custGeom>
              <a:avLst/>
              <a:gdLst/>
              <a:ahLst/>
              <a:cxnLst/>
              <a:rect l="l" t="t" r="r" b="b"/>
              <a:pathLst>
                <a:path w="63221" h="223" extrusionOk="0">
                  <a:moveTo>
                    <a:pt x="1" y="0"/>
                  </a:moveTo>
                  <a:lnTo>
                    <a:pt x="1" y="222"/>
                  </a:lnTo>
                  <a:lnTo>
                    <a:pt x="63221" y="222"/>
                  </a:lnTo>
                  <a:lnTo>
                    <a:pt x="63221" y="0"/>
                  </a:lnTo>
                  <a:close/>
                </a:path>
              </a:pathLst>
            </a:custGeom>
            <a:solidFill>
              <a:srgbClr val="AEC6CF">
                <a:alpha val="4784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p50"/>
            <p:cNvSpPr/>
            <p:nvPr/>
          </p:nvSpPr>
          <p:spPr>
            <a:xfrm>
              <a:off x="95" y="1257062"/>
              <a:ext cx="9143969" cy="13349"/>
            </a:xfrm>
            <a:custGeom>
              <a:avLst/>
              <a:gdLst/>
              <a:ahLst/>
              <a:cxnLst/>
              <a:rect l="l" t="t" r="r" b="b"/>
              <a:pathLst>
                <a:path w="63221" h="223" extrusionOk="0">
                  <a:moveTo>
                    <a:pt x="1" y="1"/>
                  </a:moveTo>
                  <a:lnTo>
                    <a:pt x="1" y="223"/>
                  </a:lnTo>
                  <a:lnTo>
                    <a:pt x="63221" y="223"/>
                  </a:lnTo>
                  <a:lnTo>
                    <a:pt x="63221" y="1"/>
                  </a:lnTo>
                  <a:close/>
                </a:path>
              </a:pathLst>
            </a:custGeom>
            <a:solidFill>
              <a:srgbClr val="AEC6CF">
                <a:alpha val="4784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p50"/>
            <p:cNvSpPr/>
            <p:nvPr/>
          </p:nvSpPr>
          <p:spPr>
            <a:xfrm>
              <a:off x="95" y="1449643"/>
              <a:ext cx="9143969" cy="13349"/>
            </a:xfrm>
            <a:custGeom>
              <a:avLst/>
              <a:gdLst/>
              <a:ahLst/>
              <a:cxnLst/>
              <a:rect l="l" t="t" r="r" b="b"/>
              <a:pathLst>
                <a:path w="63221" h="223" extrusionOk="0">
                  <a:moveTo>
                    <a:pt x="1" y="0"/>
                  </a:moveTo>
                  <a:lnTo>
                    <a:pt x="1" y="222"/>
                  </a:lnTo>
                  <a:lnTo>
                    <a:pt x="63221" y="222"/>
                  </a:lnTo>
                  <a:lnTo>
                    <a:pt x="63221" y="0"/>
                  </a:lnTo>
                  <a:close/>
                </a:path>
              </a:pathLst>
            </a:custGeom>
            <a:solidFill>
              <a:srgbClr val="AEC6CF">
                <a:alpha val="4784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50"/>
            <p:cNvSpPr/>
            <p:nvPr/>
          </p:nvSpPr>
          <p:spPr>
            <a:xfrm>
              <a:off x="95" y="1642163"/>
              <a:ext cx="9143969" cy="15564"/>
            </a:xfrm>
            <a:custGeom>
              <a:avLst/>
              <a:gdLst/>
              <a:ahLst/>
              <a:cxnLst/>
              <a:rect l="l" t="t" r="r" b="b"/>
              <a:pathLst>
                <a:path w="63221" h="260" extrusionOk="0">
                  <a:moveTo>
                    <a:pt x="1" y="1"/>
                  </a:moveTo>
                  <a:lnTo>
                    <a:pt x="1" y="260"/>
                  </a:lnTo>
                  <a:lnTo>
                    <a:pt x="63221" y="260"/>
                  </a:lnTo>
                  <a:lnTo>
                    <a:pt x="63221" y="1"/>
                  </a:lnTo>
                  <a:close/>
                </a:path>
              </a:pathLst>
            </a:custGeom>
            <a:solidFill>
              <a:srgbClr val="AEC6CF">
                <a:alpha val="4784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p50"/>
            <p:cNvSpPr/>
            <p:nvPr/>
          </p:nvSpPr>
          <p:spPr>
            <a:xfrm>
              <a:off x="95" y="1834744"/>
              <a:ext cx="9143969" cy="15504"/>
            </a:xfrm>
            <a:custGeom>
              <a:avLst/>
              <a:gdLst/>
              <a:ahLst/>
              <a:cxnLst/>
              <a:rect l="l" t="t" r="r" b="b"/>
              <a:pathLst>
                <a:path w="63221" h="259" extrusionOk="0">
                  <a:moveTo>
                    <a:pt x="1" y="0"/>
                  </a:moveTo>
                  <a:lnTo>
                    <a:pt x="1" y="259"/>
                  </a:lnTo>
                  <a:lnTo>
                    <a:pt x="63221" y="259"/>
                  </a:lnTo>
                  <a:lnTo>
                    <a:pt x="63221" y="0"/>
                  </a:lnTo>
                  <a:close/>
                </a:path>
              </a:pathLst>
            </a:custGeom>
            <a:solidFill>
              <a:srgbClr val="AEC6CF">
                <a:alpha val="4784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p50"/>
            <p:cNvSpPr/>
            <p:nvPr/>
          </p:nvSpPr>
          <p:spPr>
            <a:xfrm>
              <a:off x="95" y="2029479"/>
              <a:ext cx="9143969" cy="13349"/>
            </a:xfrm>
            <a:custGeom>
              <a:avLst/>
              <a:gdLst/>
              <a:ahLst/>
              <a:cxnLst/>
              <a:rect l="l" t="t" r="r" b="b"/>
              <a:pathLst>
                <a:path w="63221" h="223" extrusionOk="0">
                  <a:moveTo>
                    <a:pt x="1" y="1"/>
                  </a:moveTo>
                  <a:lnTo>
                    <a:pt x="1" y="222"/>
                  </a:lnTo>
                  <a:lnTo>
                    <a:pt x="63221" y="222"/>
                  </a:lnTo>
                  <a:lnTo>
                    <a:pt x="63221" y="1"/>
                  </a:lnTo>
                  <a:close/>
                </a:path>
              </a:pathLst>
            </a:custGeom>
            <a:solidFill>
              <a:srgbClr val="AEC6CF">
                <a:alpha val="4784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50"/>
            <p:cNvSpPr/>
            <p:nvPr/>
          </p:nvSpPr>
          <p:spPr>
            <a:xfrm>
              <a:off x="95" y="2222059"/>
              <a:ext cx="9143969" cy="13289"/>
            </a:xfrm>
            <a:custGeom>
              <a:avLst/>
              <a:gdLst/>
              <a:ahLst/>
              <a:cxnLst/>
              <a:rect l="l" t="t" r="r" b="b"/>
              <a:pathLst>
                <a:path w="63221" h="222" extrusionOk="0">
                  <a:moveTo>
                    <a:pt x="1" y="0"/>
                  </a:moveTo>
                  <a:lnTo>
                    <a:pt x="1" y="222"/>
                  </a:lnTo>
                  <a:lnTo>
                    <a:pt x="63221" y="222"/>
                  </a:lnTo>
                  <a:lnTo>
                    <a:pt x="63221" y="0"/>
                  </a:lnTo>
                  <a:close/>
                </a:path>
              </a:pathLst>
            </a:custGeom>
            <a:solidFill>
              <a:srgbClr val="AEC6CF">
                <a:alpha val="4784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50"/>
            <p:cNvSpPr/>
            <p:nvPr/>
          </p:nvSpPr>
          <p:spPr>
            <a:xfrm>
              <a:off x="95" y="2414580"/>
              <a:ext cx="9143969" cy="15564"/>
            </a:xfrm>
            <a:custGeom>
              <a:avLst/>
              <a:gdLst/>
              <a:ahLst/>
              <a:cxnLst/>
              <a:rect l="l" t="t" r="r" b="b"/>
              <a:pathLst>
                <a:path w="63221" h="260" extrusionOk="0">
                  <a:moveTo>
                    <a:pt x="1" y="0"/>
                  </a:moveTo>
                  <a:lnTo>
                    <a:pt x="1" y="259"/>
                  </a:lnTo>
                  <a:lnTo>
                    <a:pt x="63221" y="259"/>
                  </a:lnTo>
                  <a:lnTo>
                    <a:pt x="63221" y="0"/>
                  </a:lnTo>
                  <a:close/>
                </a:path>
              </a:pathLst>
            </a:custGeom>
            <a:solidFill>
              <a:srgbClr val="AEC6CF">
                <a:alpha val="4784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50"/>
            <p:cNvSpPr/>
            <p:nvPr/>
          </p:nvSpPr>
          <p:spPr>
            <a:xfrm>
              <a:off x="95" y="2607100"/>
              <a:ext cx="9143969" cy="15564"/>
            </a:xfrm>
            <a:custGeom>
              <a:avLst/>
              <a:gdLst/>
              <a:ahLst/>
              <a:cxnLst/>
              <a:rect l="l" t="t" r="r" b="b"/>
              <a:pathLst>
                <a:path w="63221" h="260" extrusionOk="0">
                  <a:moveTo>
                    <a:pt x="1" y="1"/>
                  </a:moveTo>
                  <a:lnTo>
                    <a:pt x="1" y="260"/>
                  </a:lnTo>
                  <a:lnTo>
                    <a:pt x="63221" y="260"/>
                  </a:lnTo>
                  <a:lnTo>
                    <a:pt x="63221" y="1"/>
                  </a:lnTo>
                  <a:close/>
                </a:path>
              </a:pathLst>
            </a:custGeom>
            <a:solidFill>
              <a:srgbClr val="AEC6CF">
                <a:alpha val="4784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50"/>
            <p:cNvSpPr/>
            <p:nvPr/>
          </p:nvSpPr>
          <p:spPr>
            <a:xfrm>
              <a:off x="95" y="2801896"/>
              <a:ext cx="9143969" cy="13349"/>
            </a:xfrm>
            <a:custGeom>
              <a:avLst/>
              <a:gdLst/>
              <a:ahLst/>
              <a:cxnLst/>
              <a:rect l="l" t="t" r="r" b="b"/>
              <a:pathLst>
                <a:path w="63221" h="223" extrusionOk="0">
                  <a:moveTo>
                    <a:pt x="1" y="0"/>
                  </a:moveTo>
                  <a:lnTo>
                    <a:pt x="1" y="222"/>
                  </a:lnTo>
                  <a:lnTo>
                    <a:pt x="63221" y="222"/>
                  </a:lnTo>
                  <a:lnTo>
                    <a:pt x="63221" y="0"/>
                  </a:lnTo>
                  <a:close/>
                </a:path>
              </a:pathLst>
            </a:custGeom>
            <a:solidFill>
              <a:srgbClr val="AEC6CF">
                <a:alpha val="4784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50"/>
            <p:cNvSpPr/>
            <p:nvPr/>
          </p:nvSpPr>
          <p:spPr>
            <a:xfrm>
              <a:off x="95" y="2994416"/>
              <a:ext cx="9143969" cy="13349"/>
            </a:xfrm>
            <a:custGeom>
              <a:avLst/>
              <a:gdLst/>
              <a:ahLst/>
              <a:cxnLst/>
              <a:rect l="l" t="t" r="r" b="b"/>
              <a:pathLst>
                <a:path w="63221" h="223" extrusionOk="0">
                  <a:moveTo>
                    <a:pt x="1" y="1"/>
                  </a:moveTo>
                  <a:lnTo>
                    <a:pt x="1" y="223"/>
                  </a:lnTo>
                  <a:lnTo>
                    <a:pt x="63221" y="223"/>
                  </a:lnTo>
                  <a:lnTo>
                    <a:pt x="63221" y="1"/>
                  </a:lnTo>
                  <a:close/>
                </a:path>
              </a:pathLst>
            </a:custGeom>
            <a:solidFill>
              <a:srgbClr val="AEC6CF">
                <a:alpha val="4784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50"/>
            <p:cNvSpPr/>
            <p:nvPr/>
          </p:nvSpPr>
          <p:spPr>
            <a:xfrm>
              <a:off x="95" y="3186997"/>
              <a:ext cx="9143969" cy="13349"/>
            </a:xfrm>
            <a:custGeom>
              <a:avLst/>
              <a:gdLst/>
              <a:ahLst/>
              <a:cxnLst/>
              <a:rect l="l" t="t" r="r" b="b"/>
              <a:pathLst>
                <a:path w="63221" h="223" extrusionOk="0">
                  <a:moveTo>
                    <a:pt x="1" y="0"/>
                  </a:moveTo>
                  <a:lnTo>
                    <a:pt x="1" y="222"/>
                  </a:lnTo>
                  <a:lnTo>
                    <a:pt x="63221" y="222"/>
                  </a:lnTo>
                  <a:lnTo>
                    <a:pt x="63221" y="0"/>
                  </a:lnTo>
                  <a:close/>
                </a:path>
              </a:pathLst>
            </a:custGeom>
            <a:solidFill>
              <a:srgbClr val="AEC6CF">
                <a:alpha val="4784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50"/>
            <p:cNvSpPr/>
            <p:nvPr/>
          </p:nvSpPr>
          <p:spPr>
            <a:xfrm>
              <a:off x="95" y="3379517"/>
              <a:ext cx="9143969" cy="15564"/>
            </a:xfrm>
            <a:custGeom>
              <a:avLst/>
              <a:gdLst/>
              <a:ahLst/>
              <a:cxnLst/>
              <a:rect l="l" t="t" r="r" b="b"/>
              <a:pathLst>
                <a:path w="63221" h="260" extrusionOk="0">
                  <a:moveTo>
                    <a:pt x="1" y="1"/>
                  </a:moveTo>
                  <a:lnTo>
                    <a:pt x="1" y="260"/>
                  </a:lnTo>
                  <a:lnTo>
                    <a:pt x="63221" y="260"/>
                  </a:lnTo>
                  <a:lnTo>
                    <a:pt x="63221" y="1"/>
                  </a:lnTo>
                  <a:close/>
                </a:path>
              </a:pathLst>
            </a:custGeom>
            <a:solidFill>
              <a:srgbClr val="AEC6CF">
                <a:alpha val="4784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50"/>
            <p:cNvSpPr/>
            <p:nvPr/>
          </p:nvSpPr>
          <p:spPr>
            <a:xfrm>
              <a:off x="95" y="3572098"/>
              <a:ext cx="9143969" cy="15504"/>
            </a:xfrm>
            <a:custGeom>
              <a:avLst/>
              <a:gdLst/>
              <a:ahLst/>
              <a:cxnLst/>
              <a:rect l="l" t="t" r="r" b="b"/>
              <a:pathLst>
                <a:path w="63221" h="259" extrusionOk="0">
                  <a:moveTo>
                    <a:pt x="1" y="0"/>
                  </a:moveTo>
                  <a:lnTo>
                    <a:pt x="1" y="259"/>
                  </a:lnTo>
                  <a:lnTo>
                    <a:pt x="63221" y="259"/>
                  </a:lnTo>
                  <a:lnTo>
                    <a:pt x="63221" y="0"/>
                  </a:lnTo>
                  <a:close/>
                </a:path>
              </a:pathLst>
            </a:custGeom>
            <a:solidFill>
              <a:srgbClr val="AEC6CF">
                <a:alpha val="4784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50"/>
            <p:cNvSpPr/>
            <p:nvPr/>
          </p:nvSpPr>
          <p:spPr>
            <a:xfrm>
              <a:off x="95" y="3764618"/>
              <a:ext cx="9143969" cy="15564"/>
            </a:xfrm>
            <a:custGeom>
              <a:avLst/>
              <a:gdLst/>
              <a:ahLst/>
              <a:cxnLst/>
              <a:rect l="l" t="t" r="r" b="b"/>
              <a:pathLst>
                <a:path w="63221" h="260" extrusionOk="0">
                  <a:moveTo>
                    <a:pt x="1" y="1"/>
                  </a:moveTo>
                  <a:lnTo>
                    <a:pt x="1" y="259"/>
                  </a:lnTo>
                  <a:lnTo>
                    <a:pt x="63221" y="259"/>
                  </a:lnTo>
                  <a:lnTo>
                    <a:pt x="63221" y="1"/>
                  </a:lnTo>
                  <a:close/>
                </a:path>
              </a:pathLst>
            </a:custGeom>
            <a:solidFill>
              <a:srgbClr val="AEC6CF">
                <a:alpha val="4784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50"/>
            <p:cNvSpPr/>
            <p:nvPr/>
          </p:nvSpPr>
          <p:spPr>
            <a:xfrm>
              <a:off x="95" y="3959413"/>
              <a:ext cx="9143969" cy="13289"/>
            </a:xfrm>
            <a:custGeom>
              <a:avLst/>
              <a:gdLst/>
              <a:ahLst/>
              <a:cxnLst/>
              <a:rect l="l" t="t" r="r" b="b"/>
              <a:pathLst>
                <a:path w="63221" h="222" extrusionOk="0">
                  <a:moveTo>
                    <a:pt x="1" y="0"/>
                  </a:moveTo>
                  <a:lnTo>
                    <a:pt x="1" y="222"/>
                  </a:lnTo>
                  <a:lnTo>
                    <a:pt x="63221" y="222"/>
                  </a:lnTo>
                  <a:lnTo>
                    <a:pt x="63221" y="0"/>
                  </a:lnTo>
                  <a:close/>
                </a:path>
              </a:pathLst>
            </a:custGeom>
            <a:solidFill>
              <a:srgbClr val="AEC6CF">
                <a:alpha val="4784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p50"/>
            <p:cNvSpPr/>
            <p:nvPr/>
          </p:nvSpPr>
          <p:spPr>
            <a:xfrm>
              <a:off x="95" y="4151934"/>
              <a:ext cx="9143969" cy="13349"/>
            </a:xfrm>
            <a:custGeom>
              <a:avLst/>
              <a:gdLst/>
              <a:ahLst/>
              <a:cxnLst/>
              <a:rect l="l" t="t" r="r" b="b"/>
              <a:pathLst>
                <a:path w="63221" h="223" extrusionOk="0">
                  <a:moveTo>
                    <a:pt x="1" y="1"/>
                  </a:moveTo>
                  <a:lnTo>
                    <a:pt x="1" y="222"/>
                  </a:lnTo>
                  <a:lnTo>
                    <a:pt x="63221" y="222"/>
                  </a:lnTo>
                  <a:lnTo>
                    <a:pt x="63221" y="1"/>
                  </a:lnTo>
                  <a:close/>
                </a:path>
              </a:pathLst>
            </a:custGeom>
            <a:solidFill>
              <a:srgbClr val="AEC6CF">
                <a:alpha val="4784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p50"/>
            <p:cNvSpPr/>
            <p:nvPr/>
          </p:nvSpPr>
          <p:spPr>
            <a:xfrm>
              <a:off x="95" y="4344454"/>
              <a:ext cx="9143969" cy="15564"/>
            </a:xfrm>
            <a:custGeom>
              <a:avLst/>
              <a:gdLst/>
              <a:ahLst/>
              <a:cxnLst/>
              <a:rect l="l" t="t" r="r" b="b"/>
              <a:pathLst>
                <a:path w="63221" h="260" extrusionOk="0">
                  <a:moveTo>
                    <a:pt x="1" y="1"/>
                  </a:moveTo>
                  <a:lnTo>
                    <a:pt x="1" y="260"/>
                  </a:lnTo>
                  <a:lnTo>
                    <a:pt x="63221" y="260"/>
                  </a:lnTo>
                  <a:lnTo>
                    <a:pt x="63221" y="1"/>
                  </a:lnTo>
                  <a:close/>
                </a:path>
              </a:pathLst>
            </a:custGeom>
            <a:solidFill>
              <a:srgbClr val="AEC6CF">
                <a:alpha val="4784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52;p50"/>
            <p:cNvSpPr/>
            <p:nvPr/>
          </p:nvSpPr>
          <p:spPr>
            <a:xfrm>
              <a:off x="95" y="4537035"/>
              <a:ext cx="9143969" cy="15564"/>
            </a:xfrm>
            <a:custGeom>
              <a:avLst/>
              <a:gdLst/>
              <a:ahLst/>
              <a:cxnLst/>
              <a:rect l="l" t="t" r="r" b="b"/>
              <a:pathLst>
                <a:path w="63221" h="260" extrusionOk="0">
                  <a:moveTo>
                    <a:pt x="1" y="0"/>
                  </a:moveTo>
                  <a:lnTo>
                    <a:pt x="1" y="259"/>
                  </a:lnTo>
                  <a:lnTo>
                    <a:pt x="63221" y="259"/>
                  </a:lnTo>
                  <a:lnTo>
                    <a:pt x="63221" y="0"/>
                  </a:lnTo>
                  <a:close/>
                </a:path>
              </a:pathLst>
            </a:custGeom>
            <a:solidFill>
              <a:srgbClr val="AEC6CF">
                <a:alpha val="4784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50"/>
            <p:cNvSpPr/>
            <p:nvPr/>
          </p:nvSpPr>
          <p:spPr>
            <a:xfrm>
              <a:off x="95" y="4731770"/>
              <a:ext cx="9143969" cy="13349"/>
            </a:xfrm>
            <a:custGeom>
              <a:avLst/>
              <a:gdLst/>
              <a:ahLst/>
              <a:cxnLst/>
              <a:rect l="l" t="t" r="r" b="b"/>
              <a:pathLst>
                <a:path w="63221" h="223" extrusionOk="0">
                  <a:moveTo>
                    <a:pt x="1" y="1"/>
                  </a:moveTo>
                  <a:lnTo>
                    <a:pt x="1" y="223"/>
                  </a:lnTo>
                  <a:lnTo>
                    <a:pt x="63221" y="223"/>
                  </a:lnTo>
                  <a:lnTo>
                    <a:pt x="63221" y="1"/>
                  </a:lnTo>
                  <a:close/>
                </a:path>
              </a:pathLst>
            </a:custGeom>
            <a:solidFill>
              <a:srgbClr val="AEC6CF">
                <a:alpha val="4784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50"/>
            <p:cNvSpPr/>
            <p:nvPr/>
          </p:nvSpPr>
          <p:spPr>
            <a:xfrm>
              <a:off x="95" y="4924351"/>
              <a:ext cx="9143969" cy="13349"/>
            </a:xfrm>
            <a:custGeom>
              <a:avLst/>
              <a:gdLst/>
              <a:ahLst/>
              <a:cxnLst/>
              <a:rect l="l" t="t" r="r" b="b"/>
              <a:pathLst>
                <a:path w="63221" h="223" extrusionOk="0">
                  <a:moveTo>
                    <a:pt x="1" y="0"/>
                  </a:moveTo>
                  <a:lnTo>
                    <a:pt x="1" y="222"/>
                  </a:lnTo>
                  <a:lnTo>
                    <a:pt x="63221" y="222"/>
                  </a:lnTo>
                  <a:lnTo>
                    <a:pt x="63221" y="0"/>
                  </a:lnTo>
                  <a:close/>
                </a:path>
              </a:pathLst>
            </a:custGeom>
            <a:solidFill>
              <a:srgbClr val="AEC6CF">
                <a:alpha val="4784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p50"/>
            <p:cNvSpPr/>
            <p:nvPr/>
          </p:nvSpPr>
          <p:spPr>
            <a:xfrm>
              <a:off x="704325" y="25"/>
              <a:ext cx="17779" cy="5143446"/>
            </a:xfrm>
            <a:custGeom>
              <a:avLst/>
              <a:gdLst/>
              <a:ahLst/>
              <a:cxnLst/>
              <a:rect l="l" t="t" r="r" b="b"/>
              <a:pathLst>
                <a:path w="297" h="85921" extrusionOk="0">
                  <a:moveTo>
                    <a:pt x="1" y="0"/>
                  </a:moveTo>
                  <a:lnTo>
                    <a:pt x="1" y="85920"/>
                  </a:lnTo>
                  <a:lnTo>
                    <a:pt x="296" y="85920"/>
                  </a:lnTo>
                  <a:lnTo>
                    <a:pt x="296"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56" name="Google Shape;156;p50"/>
          <p:cNvSpPr/>
          <p:nvPr/>
        </p:nvSpPr>
        <p:spPr>
          <a:xfrm>
            <a:off x="5277925" y="4832150"/>
            <a:ext cx="109275" cy="114525"/>
          </a:xfrm>
          <a:custGeom>
            <a:avLst/>
            <a:gdLst/>
            <a:ahLst/>
            <a:cxnLst/>
            <a:rect l="l" t="t" r="r" b="b"/>
            <a:pathLst>
              <a:path w="4371" h="4581" extrusionOk="0">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157;p50"/>
          <p:cNvSpPr/>
          <p:nvPr/>
        </p:nvSpPr>
        <p:spPr>
          <a:xfrm>
            <a:off x="2030950" y="4849100"/>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158;p50"/>
          <p:cNvSpPr/>
          <p:nvPr/>
        </p:nvSpPr>
        <p:spPr>
          <a:xfrm>
            <a:off x="6922025" y="650375"/>
            <a:ext cx="70900" cy="70825"/>
          </a:xfrm>
          <a:custGeom>
            <a:avLst/>
            <a:gdLst/>
            <a:ahLst/>
            <a:cxnLst/>
            <a:rect l="l" t="t" r="r" b="b"/>
            <a:pathLst>
              <a:path w="2836" h="2833" extrusionOk="0">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50"/>
          <p:cNvSpPr/>
          <p:nvPr/>
        </p:nvSpPr>
        <p:spPr>
          <a:xfrm>
            <a:off x="2030950" y="650375"/>
            <a:ext cx="338600" cy="293575"/>
          </a:xfrm>
          <a:custGeom>
            <a:avLst/>
            <a:gdLst/>
            <a:ahLst/>
            <a:cxnLst/>
            <a:rect l="l" t="t" r="r" b="b"/>
            <a:pathLst>
              <a:path w="13544" h="11743" extrusionOk="0">
                <a:moveTo>
                  <a:pt x="6438" y="992"/>
                </a:moveTo>
                <a:cubicBezTo>
                  <a:pt x="6467" y="992"/>
                  <a:pt x="6479" y="1072"/>
                  <a:pt x="6538" y="1210"/>
                </a:cubicBezTo>
                <a:cubicBezTo>
                  <a:pt x="6672" y="1444"/>
                  <a:pt x="6672" y="1577"/>
                  <a:pt x="6738" y="1777"/>
                </a:cubicBezTo>
                <a:lnTo>
                  <a:pt x="7306" y="3245"/>
                </a:lnTo>
                <a:cubicBezTo>
                  <a:pt x="7606" y="4012"/>
                  <a:pt x="7773" y="4579"/>
                  <a:pt x="8673" y="4579"/>
                </a:cubicBezTo>
                <a:cubicBezTo>
                  <a:pt x="9707" y="4579"/>
                  <a:pt x="10708" y="4579"/>
                  <a:pt x="11742" y="4680"/>
                </a:cubicBezTo>
                <a:cubicBezTo>
                  <a:pt x="11976" y="4680"/>
                  <a:pt x="12209" y="4713"/>
                  <a:pt x="12443" y="4746"/>
                </a:cubicBezTo>
                <a:cubicBezTo>
                  <a:pt x="12276" y="4880"/>
                  <a:pt x="12142" y="4980"/>
                  <a:pt x="12009" y="5113"/>
                </a:cubicBezTo>
                <a:cubicBezTo>
                  <a:pt x="11609" y="5447"/>
                  <a:pt x="11175" y="5714"/>
                  <a:pt x="10741" y="5947"/>
                </a:cubicBezTo>
                <a:cubicBezTo>
                  <a:pt x="10108" y="6314"/>
                  <a:pt x="9240" y="6414"/>
                  <a:pt x="9174" y="7281"/>
                </a:cubicBezTo>
                <a:cubicBezTo>
                  <a:pt x="9174" y="7815"/>
                  <a:pt x="9174" y="8382"/>
                  <a:pt x="9174" y="8949"/>
                </a:cubicBezTo>
                <a:cubicBezTo>
                  <a:pt x="9240" y="9416"/>
                  <a:pt x="9240" y="9917"/>
                  <a:pt x="9174" y="10384"/>
                </a:cubicBezTo>
                <a:cubicBezTo>
                  <a:pt x="9196" y="10498"/>
                  <a:pt x="9204" y="10549"/>
                  <a:pt x="9185" y="10549"/>
                </a:cubicBezTo>
                <a:cubicBezTo>
                  <a:pt x="9176" y="10549"/>
                  <a:pt x="9161" y="10538"/>
                  <a:pt x="9140" y="10517"/>
                </a:cubicBezTo>
                <a:cubicBezTo>
                  <a:pt x="9007" y="10450"/>
                  <a:pt x="8940" y="10384"/>
                  <a:pt x="8873" y="10250"/>
                </a:cubicBezTo>
                <a:cubicBezTo>
                  <a:pt x="8707" y="10050"/>
                  <a:pt x="8573" y="9850"/>
                  <a:pt x="8440" y="9616"/>
                </a:cubicBezTo>
                <a:lnTo>
                  <a:pt x="7572" y="8282"/>
                </a:lnTo>
                <a:cubicBezTo>
                  <a:pt x="7477" y="8130"/>
                  <a:pt x="7327" y="8053"/>
                  <a:pt x="7173" y="8053"/>
                </a:cubicBezTo>
                <a:cubicBezTo>
                  <a:pt x="7057" y="8053"/>
                  <a:pt x="6939" y="8096"/>
                  <a:pt x="6839" y="8182"/>
                </a:cubicBezTo>
                <a:cubicBezTo>
                  <a:pt x="6438" y="8616"/>
                  <a:pt x="6038" y="9049"/>
                  <a:pt x="5604" y="9483"/>
                </a:cubicBezTo>
                <a:cubicBezTo>
                  <a:pt x="5371" y="9650"/>
                  <a:pt x="5171" y="9850"/>
                  <a:pt x="4971" y="10017"/>
                </a:cubicBezTo>
                <a:cubicBezTo>
                  <a:pt x="4737" y="10284"/>
                  <a:pt x="4470" y="10484"/>
                  <a:pt x="4170" y="10651"/>
                </a:cubicBezTo>
                <a:cubicBezTo>
                  <a:pt x="4170" y="10651"/>
                  <a:pt x="4037" y="10751"/>
                  <a:pt x="4037" y="10751"/>
                </a:cubicBezTo>
                <a:cubicBezTo>
                  <a:pt x="4037" y="10617"/>
                  <a:pt x="4070" y="10450"/>
                  <a:pt x="4103" y="10284"/>
                </a:cubicBezTo>
                <a:cubicBezTo>
                  <a:pt x="4170" y="9983"/>
                  <a:pt x="4237" y="9717"/>
                  <a:pt x="4270" y="9416"/>
                </a:cubicBezTo>
                <a:cubicBezTo>
                  <a:pt x="4403" y="8783"/>
                  <a:pt x="4537" y="8182"/>
                  <a:pt x="4704" y="7515"/>
                </a:cubicBezTo>
                <a:cubicBezTo>
                  <a:pt x="4770" y="7281"/>
                  <a:pt x="4604" y="7015"/>
                  <a:pt x="4370" y="6948"/>
                </a:cubicBezTo>
                <a:cubicBezTo>
                  <a:pt x="3770" y="6748"/>
                  <a:pt x="3169" y="6548"/>
                  <a:pt x="2602" y="6281"/>
                </a:cubicBezTo>
                <a:cubicBezTo>
                  <a:pt x="2335" y="6147"/>
                  <a:pt x="2068" y="6014"/>
                  <a:pt x="1768" y="5847"/>
                </a:cubicBezTo>
                <a:lnTo>
                  <a:pt x="1368" y="5647"/>
                </a:lnTo>
                <a:lnTo>
                  <a:pt x="1247" y="5556"/>
                </a:lnTo>
                <a:lnTo>
                  <a:pt x="1247" y="5556"/>
                </a:lnTo>
                <a:cubicBezTo>
                  <a:pt x="1278" y="5542"/>
                  <a:pt x="1306" y="5528"/>
                  <a:pt x="1335" y="5513"/>
                </a:cubicBezTo>
                <a:cubicBezTo>
                  <a:pt x="1535" y="5480"/>
                  <a:pt x="1735" y="5480"/>
                  <a:pt x="1935" y="5447"/>
                </a:cubicBezTo>
                <a:lnTo>
                  <a:pt x="2836" y="5347"/>
                </a:lnTo>
                <a:lnTo>
                  <a:pt x="4937" y="5113"/>
                </a:lnTo>
                <a:cubicBezTo>
                  <a:pt x="5229" y="5079"/>
                  <a:pt x="5379" y="4815"/>
                  <a:pt x="5375" y="4576"/>
                </a:cubicBezTo>
                <a:lnTo>
                  <a:pt x="5375" y="4576"/>
                </a:lnTo>
                <a:cubicBezTo>
                  <a:pt x="5518" y="4540"/>
                  <a:pt x="5638" y="4433"/>
                  <a:pt x="5671" y="4246"/>
                </a:cubicBezTo>
                <a:cubicBezTo>
                  <a:pt x="5771" y="3712"/>
                  <a:pt x="5871" y="3178"/>
                  <a:pt x="6005" y="2611"/>
                </a:cubicBezTo>
                <a:cubicBezTo>
                  <a:pt x="6071" y="2345"/>
                  <a:pt x="6105" y="2078"/>
                  <a:pt x="6171" y="1811"/>
                </a:cubicBezTo>
                <a:cubicBezTo>
                  <a:pt x="6205" y="1577"/>
                  <a:pt x="6238" y="1344"/>
                  <a:pt x="6338" y="1110"/>
                </a:cubicBezTo>
                <a:cubicBezTo>
                  <a:pt x="6392" y="1029"/>
                  <a:pt x="6419" y="992"/>
                  <a:pt x="6438" y="992"/>
                </a:cubicBezTo>
                <a:close/>
                <a:moveTo>
                  <a:pt x="6414" y="0"/>
                </a:moveTo>
                <a:cubicBezTo>
                  <a:pt x="6069" y="0"/>
                  <a:pt x="5728" y="192"/>
                  <a:pt x="5571" y="577"/>
                </a:cubicBezTo>
                <a:cubicBezTo>
                  <a:pt x="5371" y="1044"/>
                  <a:pt x="5237" y="1544"/>
                  <a:pt x="5171" y="2078"/>
                </a:cubicBezTo>
                <a:cubicBezTo>
                  <a:pt x="5037" y="2711"/>
                  <a:pt x="4904" y="3312"/>
                  <a:pt x="4770" y="3979"/>
                </a:cubicBezTo>
                <a:cubicBezTo>
                  <a:pt x="4758" y="4059"/>
                  <a:pt x="4761" y="4132"/>
                  <a:pt x="4775" y="4197"/>
                </a:cubicBezTo>
                <a:lnTo>
                  <a:pt x="4775" y="4197"/>
                </a:lnTo>
                <a:lnTo>
                  <a:pt x="1935" y="4513"/>
                </a:lnTo>
                <a:cubicBezTo>
                  <a:pt x="1335" y="4579"/>
                  <a:pt x="367" y="4613"/>
                  <a:pt x="167" y="5347"/>
                </a:cubicBezTo>
                <a:cubicBezTo>
                  <a:pt x="0" y="6081"/>
                  <a:pt x="1001" y="6514"/>
                  <a:pt x="1535" y="6781"/>
                </a:cubicBezTo>
                <a:cubicBezTo>
                  <a:pt x="2234" y="7145"/>
                  <a:pt x="2934" y="7462"/>
                  <a:pt x="3673" y="7692"/>
                </a:cubicBezTo>
                <a:lnTo>
                  <a:pt x="3673" y="7692"/>
                </a:lnTo>
                <a:cubicBezTo>
                  <a:pt x="3514" y="8436"/>
                  <a:pt x="3375" y="9165"/>
                  <a:pt x="3236" y="9917"/>
                </a:cubicBezTo>
                <a:cubicBezTo>
                  <a:pt x="3103" y="10517"/>
                  <a:pt x="2836" y="11518"/>
                  <a:pt x="3703" y="11718"/>
                </a:cubicBezTo>
                <a:cubicBezTo>
                  <a:pt x="3773" y="11735"/>
                  <a:pt x="3842" y="11742"/>
                  <a:pt x="3911" y="11742"/>
                </a:cubicBezTo>
                <a:cubicBezTo>
                  <a:pt x="4534" y="11742"/>
                  <a:pt x="5117" y="11111"/>
                  <a:pt x="5538" y="10751"/>
                </a:cubicBezTo>
                <a:cubicBezTo>
                  <a:pt x="6090" y="10277"/>
                  <a:pt x="6602" y="9782"/>
                  <a:pt x="7088" y="9267"/>
                </a:cubicBezTo>
                <a:lnTo>
                  <a:pt x="7088" y="9267"/>
                </a:lnTo>
                <a:lnTo>
                  <a:pt x="7639" y="10083"/>
                </a:lnTo>
                <a:cubicBezTo>
                  <a:pt x="7839" y="10450"/>
                  <a:pt x="8106" y="10817"/>
                  <a:pt x="8440" y="11151"/>
                </a:cubicBezTo>
                <a:cubicBezTo>
                  <a:pt x="8643" y="11327"/>
                  <a:pt x="8917" y="11420"/>
                  <a:pt x="9187" y="11420"/>
                </a:cubicBezTo>
                <a:cubicBezTo>
                  <a:pt x="9583" y="11420"/>
                  <a:pt x="9969" y="11220"/>
                  <a:pt x="10108" y="10784"/>
                </a:cubicBezTo>
                <a:cubicBezTo>
                  <a:pt x="10174" y="10284"/>
                  <a:pt x="10174" y="9817"/>
                  <a:pt x="10141" y="9350"/>
                </a:cubicBezTo>
                <a:lnTo>
                  <a:pt x="10141" y="7682"/>
                </a:lnTo>
                <a:cubicBezTo>
                  <a:pt x="10108" y="7515"/>
                  <a:pt x="10108" y="7381"/>
                  <a:pt x="10141" y="7248"/>
                </a:cubicBezTo>
                <a:cubicBezTo>
                  <a:pt x="10174" y="7181"/>
                  <a:pt x="10274" y="7215"/>
                  <a:pt x="10308" y="7181"/>
                </a:cubicBezTo>
                <a:cubicBezTo>
                  <a:pt x="10474" y="7081"/>
                  <a:pt x="10641" y="7015"/>
                  <a:pt x="10841" y="6948"/>
                </a:cubicBezTo>
                <a:cubicBezTo>
                  <a:pt x="11275" y="6748"/>
                  <a:pt x="11709" y="6481"/>
                  <a:pt x="12142" y="6214"/>
                </a:cubicBezTo>
                <a:cubicBezTo>
                  <a:pt x="12676" y="5814"/>
                  <a:pt x="13543" y="5247"/>
                  <a:pt x="13310" y="4446"/>
                </a:cubicBezTo>
                <a:cubicBezTo>
                  <a:pt x="13043" y="3612"/>
                  <a:pt x="11742" y="3746"/>
                  <a:pt x="11042" y="3679"/>
                </a:cubicBezTo>
                <a:cubicBezTo>
                  <a:pt x="10575" y="3645"/>
                  <a:pt x="10074" y="3645"/>
                  <a:pt x="9574" y="3645"/>
                </a:cubicBezTo>
                <a:lnTo>
                  <a:pt x="8773" y="3645"/>
                </a:lnTo>
                <a:cubicBezTo>
                  <a:pt x="8440" y="3645"/>
                  <a:pt x="8406" y="3479"/>
                  <a:pt x="8273" y="3178"/>
                </a:cubicBezTo>
                <a:lnTo>
                  <a:pt x="7773" y="1777"/>
                </a:lnTo>
                <a:cubicBezTo>
                  <a:pt x="7639" y="1344"/>
                  <a:pt x="7439" y="910"/>
                  <a:pt x="7239" y="477"/>
                </a:cubicBezTo>
                <a:cubicBezTo>
                  <a:pt x="7048" y="159"/>
                  <a:pt x="6729" y="0"/>
                  <a:pt x="641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p50"/>
          <p:cNvSpPr/>
          <p:nvPr/>
        </p:nvSpPr>
        <p:spPr>
          <a:xfrm>
            <a:off x="8604013" y="2166663"/>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 name="Google Shape;161;p50"/>
          <p:cNvSpPr/>
          <p:nvPr/>
        </p:nvSpPr>
        <p:spPr>
          <a:xfrm>
            <a:off x="8064500" y="4538200"/>
            <a:ext cx="321925" cy="310900"/>
          </a:xfrm>
          <a:custGeom>
            <a:avLst/>
            <a:gdLst/>
            <a:ahLst/>
            <a:cxnLst/>
            <a:rect l="l" t="t" r="r" b="b"/>
            <a:pathLst>
              <a:path w="12877" h="12436" extrusionOk="0">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62" name="Google Shape;162;p50"/>
          <p:cNvGrpSpPr/>
          <p:nvPr/>
        </p:nvGrpSpPr>
        <p:grpSpPr>
          <a:xfrm>
            <a:off x="378088" y="2730938"/>
            <a:ext cx="730975" cy="238525"/>
            <a:chOff x="3798300" y="2287225"/>
            <a:chExt cx="730975" cy="238525"/>
          </a:xfrm>
        </p:grpSpPr>
        <p:sp>
          <p:nvSpPr>
            <p:cNvPr id="163" name="Google Shape;163;p50"/>
            <p:cNvSpPr/>
            <p:nvPr/>
          </p:nvSpPr>
          <p:spPr>
            <a:xfrm>
              <a:off x="3798300" y="2287225"/>
              <a:ext cx="722625" cy="238525"/>
            </a:xfrm>
            <a:custGeom>
              <a:avLst/>
              <a:gdLst/>
              <a:ahLst/>
              <a:cxnLst/>
              <a:rect l="l" t="t" r="r" b="b"/>
              <a:pathLst>
                <a:path w="28905" h="9541" extrusionOk="0">
                  <a:moveTo>
                    <a:pt x="5536" y="982"/>
                  </a:moveTo>
                  <a:cubicBezTo>
                    <a:pt x="5554" y="982"/>
                    <a:pt x="5571" y="986"/>
                    <a:pt x="5588" y="995"/>
                  </a:cubicBezTo>
                  <a:cubicBezTo>
                    <a:pt x="5821" y="1129"/>
                    <a:pt x="5588" y="2096"/>
                    <a:pt x="5554" y="2263"/>
                  </a:cubicBezTo>
                  <a:cubicBezTo>
                    <a:pt x="5421" y="3164"/>
                    <a:pt x="5154" y="4064"/>
                    <a:pt x="4754" y="4932"/>
                  </a:cubicBezTo>
                  <a:cubicBezTo>
                    <a:pt x="4706" y="5042"/>
                    <a:pt x="4649" y="5168"/>
                    <a:pt x="4585" y="5303"/>
                  </a:cubicBezTo>
                  <a:lnTo>
                    <a:pt x="4585" y="5303"/>
                  </a:lnTo>
                  <a:cubicBezTo>
                    <a:pt x="4305" y="4192"/>
                    <a:pt x="4401" y="2999"/>
                    <a:pt x="4887" y="1929"/>
                  </a:cubicBezTo>
                  <a:cubicBezTo>
                    <a:pt x="4949" y="1743"/>
                    <a:pt x="5299" y="982"/>
                    <a:pt x="5536" y="982"/>
                  </a:cubicBezTo>
                  <a:close/>
                  <a:moveTo>
                    <a:pt x="13440" y="2437"/>
                  </a:moveTo>
                  <a:cubicBezTo>
                    <a:pt x="13700" y="2437"/>
                    <a:pt x="13943" y="2626"/>
                    <a:pt x="13994" y="2930"/>
                  </a:cubicBezTo>
                  <a:cubicBezTo>
                    <a:pt x="14127" y="3564"/>
                    <a:pt x="13760" y="4331"/>
                    <a:pt x="13493" y="4865"/>
                  </a:cubicBezTo>
                  <a:cubicBezTo>
                    <a:pt x="13311" y="5270"/>
                    <a:pt x="13092" y="5663"/>
                    <a:pt x="12843" y="6037"/>
                  </a:cubicBezTo>
                  <a:lnTo>
                    <a:pt x="12843" y="6037"/>
                  </a:lnTo>
                  <a:cubicBezTo>
                    <a:pt x="12692" y="5943"/>
                    <a:pt x="12561" y="5822"/>
                    <a:pt x="12459" y="5665"/>
                  </a:cubicBezTo>
                  <a:cubicBezTo>
                    <a:pt x="12059" y="5032"/>
                    <a:pt x="12226" y="3964"/>
                    <a:pt x="12459" y="3297"/>
                  </a:cubicBezTo>
                  <a:cubicBezTo>
                    <a:pt x="12559" y="2930"/>
                    <a:pt x="12826" y="2630"/>
                    <a:pt x="13193" y="2496"/>
                  </a:cubicBezTo>
                  <a:cubicBezTo>
                    <a:pt x="13273" y="2456"/>
                    <a:pt x="13358" y="2437"/>
                    <a:pt x="13440" y="2437"/>
                  </a:cubicBezTo>
                  <a:close/>
                  <a:moveTo>
                    <a:pt x="5662" y="0"/>
                  </a:moveTo>
                  <a:cubicBezTo>
                    <a:pt x="5196" y="0"/>
                    <a:pt x="4695" y="361"/>
                    <a:pt x="4420" y="762"/>
                  </a:cubicBezTo>
                  <a:cubicBezTo>
                    <a:pt x="3887" y="1629"/>
                    <a:pt x="3553" y="2630"/>
                    <a:pt x="3486" y="3664"/>
                  </a:cubicBezTo>
                  <a:cubicBezTo>
                    <a:pt x="3422" y="4617"/>
                    <a:pt x="3600" y="5555"/>
                    <a:pt x="3986" y="6397"/>
                  </a:cubicBezTo>
                  <a:lnTo>
                    <a:pt x="3986" y="6397"/>
                  </a:lnTo>
                  <a:cubicBezTo>
                    <a:pt x="3401" y="7331"/>
                    <a:pt x="2595" y="8245"/>
                    <a:pt x="1710" y="8245"/>
                  </a:cubicBezTo>
                  <a:cubicBezTo>
                    <a:pt x="1441" y="8245"/>
                    <a:pt x="1164" y="8161"/>
                    <a:pt x="884" y="7967"/>
                  </a:cubicBezTo>
                  <a:cubicBezTo>
                    <a:pt x="801" y="7912"/>
                    <a:pt x="719" y="7888"/>
                    <a:pt x="642" y="7888"/>
                  </a:cubicBezTo>
                  <a:cubicBezTo>
                    <a:pt x="256" y="7888"/>
                    <a:pt x="0" y="8495"/>
                    <a:pt x="417" y="8801"/>
                  </a:cubicBezTo>
                  <a:lnTo>
                    <a:pt x="417" y="8768"/>
                  </a:lnTo>
                  <a:cubicBezTo>
                    <a:pt x="839" y="9054"/>
                    <a:pt x="1255" y="9176"/>
                    <a:pt x="1657" y="9176"/>
                  </a:cubicBezTo>
                  <a:cubicBezTo>
                    <a:pt x="2767" y="9176"/>
                    <a:pt x="3767" y="8243"/>
                    <a:pt x="4484" y="7268"/>
                  </a:cubicBezTo>
                  <a:lnTo>
                    <a:pt x="4484" y="7268"/>
                  </a:lnTo>
                  <a:cubicBezTo>
                    <a:pt x="4859" y="7805"/>
                    <a:pt x="5331" y="8281"/>
                    <a:pt x="5888" y="8668"/>
                  </a:cubicBezTo>
                  <a:cubicBezTo>
                    <a:pt x="6737" y="9246"/>
                    <a:pt x="7733" y="9540"/>
                    <a:pt x="8733" y="9540"/>
                  </a:cubicBezTo>
                  <a:cubicBezTo>
                    <a:pt x="9579" y="9540"/>
                    <a:pt x="10427" y="9329"/>
                    <a:pt x="11192" y="8901"/>
                  </a:cubicBezTo>
                  <a:cubicBezTo>
                    <a:pt x="11962" y="8461"/>
                    <a:pt x="12614" y="7858"/>
                    <a:pt x="13161" y="7165"/>
                  </a:cubicBezTo>
                  <a:lnTo>
                    <a:pt x="13161" y="7165"/>
                  </a:lnTo>
                  <a:cubicBezTo>
                    <a:pt x="13594" y="7281"/>
                    <a:pt x="14053" y="7312"/>
                    <a:pt x="14505" y="7312"/>
                  </a:cubicBezTo>
                  <a:cubicBezTo>
                    <a:pt x="14693" y="7312"/>
                    <a:pt x="14879" y="7306"/>
                    <a:pt x="15061" y="7300"/>
                  </a:cubicBezTo>
                  <a:cubicBezTo>
                    <a:pt x="16496" y="7200"/>
                    <a:pt x="17930" y="7100"/>
                    <a:pt x="19364" y="7000"/>
                  </a:cubicBezTo>
                  <a:lnTo>
                    <a:pt x="28304" y="6433"/>
                  </a:lnTo>
                  <a:cubicBezTo>
                    <a:pt x="28894" y="6400"/>
                    <a:pt x="28904" y="5498"/>
                    <a:pt x="28335" y="5498"/>
                  </a:cubicBezTo>
                  <a:cubicBezTo>
                    <a:pt x="28325" y="5498"/>
                    <a:pt x="28315" y="5498"/>
                    <a:pt x="28304" y="5499"/>
                  </a:cubicBezTo>
                  <a:lnTo>
                    <a:pt x="16662" y="6266"/>
                  </a:lnTo>
                  <a:cubicBezTo>
                    <a:pt x="16009" y="6320"/>
                    <a:pt x="15333" y="6375"/>
                    <a:pt x="14653" y="6375"/>
                  </a:cubicBezTo>
                  <a:cubicBezTo>
                    <a:pt x="14500" y="6375"/>
                    <a:pt x="14347" y="6372"/>
                    <a:pt x="14194" y="6366"/>
                  </a:cubicBezTo>
                  <a:cubicBezTo>
                    <a:pt x="14053" y="6358"/>
                    <a:pt x="13902" y="6346"/>
                    <a:pt x="13749" y="6326"/>
                  </a:cubicBezTo>
                  <a:lnTo>
                    <a:pt x="13749" y="6326"/>
                  </a:lnTo>
                  <a:cubicBezTo>
                    <a:pt x="14094" y="5773"/>
                    <a:pt x="14385" y="5188"/>
                    <a:pt x="14628" y="4598"/>
                  </a:cubicBezTo>
                  <a:cubicBezTo>
                    <a:pt x="14928" y="3831"/>
                    <a:pt x="15161" y="2863"/>
                    <a:pt x="14661" y="2130"/>
                  </a:cubicBezTo>
                  <a:cubicBezTo>
                    <a:pt x="14353" y="1719"/>
                    <a:pt x="13880" y="1497"/>
                    <a:pt x="13391" y="1497"/>
                  </a:cubicBezTo>
                  <a:cubicBezTo>
                    <a:pt x="13086" y="1497"/>
                    <a:pt x="12775" y="1583"/>
                    <a:pt x="12493" y="1763"/>
                  </a:cubicBezTo>
                  <a:cubicBezTo>
                    <a:pt x="11659" y="2296"/>
                    <a:pt x="11425" y="3364"/>
                    <a:pt x="11325" y="4298"/>
                  </a:cubicBezTo>
                  <a:cubicBezTo>
                    <a:pt x="11259" y="5232"/>
                    <a:pt x="11459" y="6199"/>
                    <a:pt x="12293" y="6766"/>
                  </a:cubicBezTo>
                  <a:cubicBezTo>
                    <a:pt x="12293" y="6767"/>
                    <a:pt x="12294" y="6767"/>
                    <a:pt x="12295" y="6768"/>
                  </a:cubicBezTo>
                  <a:lnTo>
                    <a:pt x="12295" y="6768"/>
                  </a:lnTo>
                  <a:cubicBezTo>
                    <a:pt x="11382" y="7799"/>
                    <a:pt x="10156" y="8635"/>
                    <a:pt x="8770" y="8635"/>
                  </a:cubicBezTo>
                  <a:cubicBezTo>
                    <a:pt x="8744" y="8635"/>
                    <a:pt x="8717" y="8635"/>
                    <a:pt x="8690" y="8634"/>
                  </a:cubicBezTo>
                  <a:cubicBezTo>
                    <a:pt x="7189" y="8601"/>
                    <a:pt x="5821" y="7767"/>
                    <a:pt x="5054" y="6499"/>
                  </a:cubicBezTo>
                  <a:cubicBezTo>
                    <a:pt x="5044" y="6481"/>
                    <a:pt x="5034" y="6462"/>
                    <a:pt x="5024" y="6443"/>
                  </a:cubicBezTo>
                  <a:lnTo>
                    <a:pt x="5024" y="6443"/>
                  </a:lnTo>
                  <a:cubicBezTo>
                    <a:pt x="5046" y="6406"/>
                    <a:pt x="5067" y="6369"/>
                    <a:pt x="5087" y="6333"/>
                  </a:cubicBezTo>
                  <a:cubicBezTo>
                    <a:pt x="5655" y="5365"/>
                    <a:pt x="6055" y="4331"/>
                    <a:pt x="6322" y="3264"/>
                  </a:cubicBezTo>
                  <a:cubicBezTo>
                    <a:pt x="6422" y="2763"/>
                    <a:pt x="6488" y="2263"/>
                    <a:pt x="6555" y="1763"/>
                  </a:cubicBezTo>
                  <a:cubicBezTo>
                    <a:pt x="6655" y="1296"/>
                    <a:pt x="6589" y="862"/>
                    <a:pt x="6388" y="428"/>
                  </a:cubicBezTo>
                  <a:cubicBezTo>
                    <a:pt x="6192" y="122"/>
                    <a:pt x="5933" y="0"/>
                    <a:pt x="566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 name="Google Shape;164;p50"/>
            <p:cNvSpPr/>
            <p:nvPr/>
          </p:nvSpPr>
          <p:spPr>
            <a:xfrm>
              <a:off x="4418700" y="2374225"/>
              <a:ext cx="110575" cy="120525"/>
            </a:xfrm>
            <a:custGeom>
              <a:avLst/>
              <a:gdLst/>
              <a:ahLst/>
              <a:cxnLst/>
              <a:rect l="l" t="t" r="r" b="b"/>
              <a:pathLst>
                <a:path w="4423" h="4821" extrusionOk="0">
                  <a:moveTo>
                    <a:pt x="940" y="1"/>
                  </a:moveTo>
                  <a:cubicBezTo>
                    <a:pt x="819" y="1"/>
                    <a:pt x="703" y="51"/>
                    <a:pt x="619" y="151"/>
                  </a:cubicBezTo>
                  <a:cubicBezTo>
                    <a:pt x="419" y="317"/>
                    <a:pt x="419" y="618"/>
                    <a:pt x="619" y="784"/>
                  </a:cubicBezTo>
                  <a:lnTo>
                    <a:pt x="619" y="851"/>
                  </a:lnTo>
                  <a:cubicBezTo>
                    <a:pt x="1345" y="1473"/>
                    <a:pt x="2111" y="2035"/>
                    <a:pt x="2918" y="2552"/>
                  </a:cubicBezTo>
                  <a:lnTo>
                    <a:pt x="2918" y="2552"/>
                  </a:lnTo>
                  <a:lnTo>
                    <a:pt x="453" y="3953"/>
                  </a:lnTo>
                  <a:cubicBezTo>
                    <a:pt x="1" y="4207"/>
                    <a:pt x="266" y="4820"/>
                    <a:pt x="682" y="4820"/>
                  </a:cubicBezTo>
                  <a:cubicBezTo>
                    <a:pt x="757" y="4820"/>
                    <a:pt x="838" y="4800"/>
                    <a:pt x="920" y="4754"/>
                  </a:cubicBezTo>
                  <a:lnTo>
                    <a:pt x="4122" y="2986"/>
                  </a:lnTo>
                  <a:cubicBezTo>
                    <a:pt x="4422" y="2786"/>
                    <a:pt x="4422" y="2319"/>
                    <a:pt x="4122" y="2152"/>
                  </a:cubicBezTo>
                  <a:cubicBezTo>
                    <a:pt x="3088" y="1552"/>
                    <a:pt x="2154" y="884"/>
                    <a:pt x="1286" y="151"/>
                  </a:cubicBezTo>
                  <a:cubicBezTo>
                    <a:pt x="1186" y="51"/>
                    <a:pt x="1061" y="1"/>
                    <a:pt x="94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65" name="Google Shape;165;p50"/>
          <p:cNvGrpSpPr/>
          <p:nvPr/>
        </p:nvGrpSpPr>
        <p:grpSpPr>
          <a:xfrm>
            <a:off x="8064488" y="2661000"/>
            <a:ext cx="529900" cy="149350"/>
            <a:chOff x="3898800" y="2624300"/>
            <a:chExt cx="529900" cy="149350"/>
          </a:xfrm>
        </p:grpSpPr>
        <p:sp>
          <p:nvSpPr>
            <p:cNvPr id="166" name="Google Shape;166;p50"/>
            <p:cNvSpPr/>
            <p:nvPr/>
          </p:nvSpPr>
          <p:spPr>
            <a:xfrm>
              <a:off x="3916975" y="2666775"/>
              <a:ext cx="511725" cy="65425"/>
            </a:xfrm>
            <a:custGeom>
              <a:avLst/>
              <a:gdLst/>
              <a:ahLst/>
              <a:cxnLst/>
              <a:rect l="l" t="t" r="r" b="b"/>
              <a:pathLst>
                <a:path w="20469" h="2617" extrusionOk="0">
                  <a:moveTo>
                    <a:pt x="706" y="0"/>
                  </a:moveTo>
                  <a:cubicBezTo>
                    <a:pt x="336" y="0"/>
                    <a:pt x="1" y="477"/>
                    <a:pt x="340" y="791"/>
                  </a:cubicBezTo>
                  <a:cubicBezTo>
                    <a:pt x="1876" y="2162"/>
                    <a:pt x="3788" y="2617"/>
                    <a:pt x="5745" y="2617"/>
                  </a:cubicBezTo>
                  <a:cubicBezTo>
                    <a:pt x="6978" y="2617"/>
                    <a:pt x="8228" y="2437"/>
                    <a:pt x="9414" y="2192"/>
                  </a:cubicBezTo>
                  <a:cubicBezTo>
                    <a:pt x="11350" y="1797"/>
                    <a:pt x="13463" y="1214"/>
                    <a:pt x="15508" y="1214"/>
                  </a:cubicBezTo>
                  <a:cubicBezTo>
                    <a:pt x="16915" y="1214"/>
                    <a:pt x="18290" y="1490"/>
                    <a:pt x="19554" y="2292"/>
                  </a:cubicBezTo>
                  <a:cubicBezTo>
                    <a:pt x="19635" y="2346"/>
                    <a:pt x="19716" y="2369"/>
                    <a:pt x="19793" y="2369"/>
                  </a:cubicBezTo>
                  <a:cubicBezTo>
                    <a:pt x="20190" y="2369"/>
                    <a:pt x="20468" y="1743"/>
                    <a:pt x="20021" y="1491"/>
                  </a:cubicBezTo>
                  <a:cubicBezTo>
                    <a:pt x="18642" y="609"/>
                    <a:pt x="17110" y="306"/>
                    <a:pt x="15541" y="306"/>
                  </a:cubicBezTo>
                  <a:cubicBezTo>
                    <a:pt x="13846" y="306"/>
                    <a:pt x="12110" y="660"/>
                    <a:pt x="10481" y="1024"/>
                  </a:cubicBezTo>
                  <a:cubicBezTo>
                    <a:pt x="8965" y="1350"/>
                    <a:pt x="7289" y="1700"/>
                    <a:pt x="5668" y="1700"/>
                  </a:cubicBezTo>
                  <a:cubicBezTo>
                    <a:pt x="3973" y="1700"/>
                    <a:pt x="2338" y="1317"/>
                    <a:pt x="1008" y="124"/>
                  </a:cubicBezTo>
                  <a:cubicBezTo>
                    <a:pt x="914" y="37"/>
                    <a:pt x="809" y="0"/>
                    <a:pt x="70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67;p50"/>
            <p:cNvSpPr/>
            <p:nvPr/>
          </p:nvSpPr>
          <p:spPr>
            <a:xfrm>
              <a:off x="3898800" y="2624300"/>
              <a:ext cx="116400" cy="149350"/>
            </a:xfrm>
            <a:custGeom>
              <a:avLst/>
              <a:gdLst/>
              <a:ahLst/>
              <a:cxnLst/>
              <a:rect l="l" t="t" r="r" b="b"/>
              <a:pathLst>
                <a:path w="4656" h="5974" extrusionOk="0">
                  <a:moveTo>
                    <a:pt x="4013" y="1"/>
                  </a:moveTo>
                  <a:cubicBezTo>
                    <a:pt x="3968" y="1"/>
                    <a:pt x="3920" y="7"/>
                    <a:pt x="3869" y="21"/>
                  </a:cubicBezTo>
                  <a:lnTo>
                    <a:pt x="1768" y="688"/>
                  </a:lnTo>
                  <a:lnTo>
                    <a:pt x="767" y="989"/>
                  </a:lnTo>
                  <a:cubicBezTo>
                    <a:pt x="434" y="1055"/>
                    <a:pt x="167" y="1256"/>
                    <a:pt x="33" y="1589"/>
                  </a:cubicBezTo>
                  <a:cubicBezTo>
                    <a:pt x="0" y="1923"/>
                    <a:pt x="67" y="2256"/>
                    <a:pt x="200" y="2556"/>
                  </a:cubicBezTo>
                  <a:cubicBezTo>
                    <a:pt x="300" y="2890"/>
                    <a:pt x="400" y="3224"/>
                    <a:pt x="500" y="3557"/>
                  </a:cubicBezTo>
                  <a:cubicBezTo>
                    <a:pt x="701" y="4258"/>
                    <a:pt x="834" y="4925"/>
                    <a:pt x="934" y="5625"/>
                  </a:cubicBezTo>
                  <a:cubicBezTo>
                    <a:pt x="991" y="5824"/>
                    <a:pt x="1192" y="5974"/>
                    <a:pt x="1394" y="5974"/>
                  </a:cubicBezTo>
                  <a:cubicBezTo>
                    <a:pt x="1430" y="5974"/>
                    <a:pt x="1466" y="5969"/>
                    <a:pt x="1501" y="5959"/>
                  </a:cubicBezTo>
                  <a:cubicBezTo>
                    <a:pt x="1735" y="5859"/>
                    <a:pt x="1901" y="5625"/>
                    <a:pt x="1835" y="5358"/>
                  </a:cubicBezTo>
                  <a:cubicBezTo>
                    <a:pt x="1635" y="4191"/>
                    <a:pt x="1368" y="3057"/>
                    <a:pt x="1001" y="1923"/>
                  </a:cubicBezTo>
                  <a:cubicBezTo>
                    <a:pt x="1001" y="1913"/>
                    <a:pt x="1000" y="1902"/>
                    <a:pt x="999" y="1890"/>
                  </a:cubicBezTo>
                  <a:lnTo>
                    <a:pt x="999" y="1890"/>
                  </a:lnTo>
                  <a:cubicBezTo>
                    <a:pt x="999" y="1890"/>
                    <a:pt x="1000" y="1890"/>
                    <a:pt x="1001" y="1889"/>
                  </a:cubicBezTo>
                  <a:cubicBezTo>
                    <a:pt x="1134" y="1889"/>
                    <a:pt x="1268" y="1823"/>
                    <a:pt x="1401" y="1756"/>
                  </a:cubicBezTo>
                  <a:lnTo>
                    <a:pt x="2302" y="1489"/>
                  </a:lnTo>
                  <a:lnTo>
                    <a:pt x="4136" y="922"/>
                  </a:lnTo>
                  <a:cubicBezTo>
                    <a:pt x="4656" y="769"/>
                    <a:pt x="4504" y="1"/>
                    <a:pt x="40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2">
  <p:cSld name="CUSTOM_9_1_1">
    <p:spTree>
      <p:nvGrpSpPr>
        <p:cNvPr id="1" name="Shape 168"/>
        <p:cNvGrpSpPr/>
        <p:nvPr/>
      </p:nvGrpSpPr>
      <p:grpSpPr>
        <a:xfrm>
          <a:off x="0" y="0"/>
          <a:ext cx="0" cy="0"/>
          <a:chOff x="0" y="0"/>
          <a:chExt cx="0" cy="0"/>
        </a:xfrm>
      </p:grpSpPr>
      <p:grpSp>
        <p:nvGrpSpPr>
          <p:cNvPr id="169" name="Google Shape;169;p51"/>
          <p:cNvGrpSpPr/>
          <p:nvPr/>
        </p:nvGrpSpPr>
        <p:grpSpPr>
          <a:xfrm>
            <a:off x="95" y="25"/>
            <a:ext cx="9143969" cy="5143446"/>
            <a:chOff x="95" y="25"/>
            <a:chExt cx="9143969" cy="5143446"/>
          </a:xfrm>
        </p:grpSpPr>
        <p:sp>
          <p:nvSpPr>
            <p:cNvPr id="170" name="Google Shape;170;p51"/>
            <p:cNvSpPr/>
            <p:nvPr/>
          </p:nvSpPr>
          <p:spPr>
            <a:xfrm>
              <a:off x="95" y="484705"/>
              <a:ext cx="9143969" cy="13289"/>
            </a:xfrm>
            <a:custGeom>
              <a:avLst/>
              <a:gdLst/>
              <a:ahLst/>
              <a:cxnLst/>
              <a:rect l="l" t="t" r="r" b="b"/>
              <a:pathLst>
                <a:path w="63221" h="222" extrusionOk="0">
                  <a:moveTo>
                    <a:pt x="1" y="0"/>
                  </a:moveTo>
                  <a:lnTo>
                    <a:pt x="1" y="222"/>
                  </a:lnTo>
                  <a:lnTo>
                    <a:pt x="63221" y="222"/>
                  </a:lnTo>
                  <a:lnTo>
                    <a:pt x="63221" y="0"/>
                  </a:lnTo>
                  <a:close/>
                </a:path>
              </a:pathLst>
            </a:custGeom>
            <a:solidFill>
              <a:srgbClr val="AEC6CF">
                <a:alpha val="4784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 name="Google Shape;171;p51"/>
            <p:cNvSpPr/>
            <p:nvPr/>
          </p:nvSpPr>
          <p:spPr>
            <a:xfrm>
              <a:off x="95" y="677226"/>
              <a:ext cx="9143969" cy="15564"/>
            </a:xfrm>
            <a:custGeom>
              <a:avLst/>
              <a:gdLst/>
              <a:ahLst/>
              <a:cxnLst/>
              <a:rect l="l" t="t" r="r" b="b"/>
              <a:pathLst>
                <a:path w="63221" h="260" extrusionOk="0">
                  <a:moveTo>
                    <a:pt x="1" y="0"/>
                  </a:moveTo>
                  <a:lnTo>
                    <a:pt x="1" y="259"/>
                  </a:lnTo>
                  <a:lnTo>
                    <a:pt x="63221" y="259"/>
                  </a:lnTo>
                  <a:lnTo>
                    <a:pt x="63221" y="0"/>
                  </a:lnTo>
                  <a:close/>
                </a:path>
              </a:pathLst>
            </a:custGeom>
            <a:solidFill>
              <a:srgbClr val="AEC6CF">
                <a:alpha val="4784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 name="Google Shape;172;p51"/>
            <p:cNvSpPr/>
            <p:nvPr/>
          </p:nvSpPr>
          <p:spPr>
            <a:xfrm>
              <a:off x="95" y="869746"/>
              <a:ext cx="9143969" cy="15564"/>
            </a:xfrm>
            <a:custGeom>
              <a:avLst/>
              <a:gdLst/>
              <a:ahLst/>
              <a:cxnLst/>
              <a:rect l="l" t="t" r="r" b="b"/>
              <a:pathLst>
                <a:path w="63221" h="260" extrusionOk="0">
                  <a:moveTo>
                    <a:pt x="1" y="1"/>
                  </a:moveTo>
                  <a:lnTo>
                    <a:pt x="1" y="260"/>
                  </a:lnTo>
                  <a:lnTo>
                    <a:pt x="63221" y="260"/>
                  </a:lnTo>
                  <a:lnTo>
                    <a:pt x="63221" y="1"/>
                  </a:lnTo>
                  <a:close/>
                </a:path>
              </a:pathLst>
            </a:custGeom>
            <a:solidFill>
              <a:srgbClr val="AEC6CF">
                <a:alpha val="4784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51"/>
            <p:cNvSpPr/>
            <p:nvPr/>
          </p:nvSpPr>
          <p:spPr>
            <a:xfrm>
              <a:off x="95" y="1064542"/>
              <a:ext cx="9143969" cy="13349"/>
            </a:xfrm>
            <a:custGeom>
              <a:avLst/>
              <a:gdLst/>
              <a:ahLst/>
              <a:cxnLst/>
              <a:rect l="l" t="t" r="r" b="b"/>
              <a:pathLst>
                <a:path w="63221" h="223" extrusionOk="0">
                  <a:moveTo>
                    <a:pt x="1" y="0"/>
                  </a:moveTo>
                  <a:lnTo>
                    <a:pt x="1" y="222"/>
                  </a:lnTo>
                  <a:lnTo>
                    <a:pt x="63221" y="222"/>
                  </a:lnTo>
                  <a:lnTo>
                    <a:pt x="63221" y="0"/>
                  </a:lnTo>
                  <a:close/>
                </a:path>
              </a:pathLst>
            </a:custGeom>
            <a:solidFill>
              <a:srgbClr val="AEC6CF">
                <a:alpha val="4784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p51"/>
            <p:cNvSpPr/>
            <p:nvPr/>
          </p:nvSpPr>
          <p:spPr>
            <a:xfrm>
              <a:off x="95" y="1257062"/>
              <a:ext cx="9143969" cy="13349"/>
            </a:xfrm>
            <a:custGeom>
              <a:avLst/>
              <a:gdLst/>
              <a:ahLst/>
              <a:cxnLst/>
              <a:rect l="l" t="t" r="r" b="b"/>
              <a:pathLst>
                <a:path w="63221" h="223" extrusionOk="0">
                  <a:moveTo>
                    <a:pt x="1" y="1"/>
                  </a:moveTo>
                  <a:lnTo>
                    <a:pt x="1" y="223"/>
                  </a:lnTo>
                  <a:lnTo>
                    <a:pt x="63221" y="223"/>
                  </a:lnTo>
                  <a:lnTo>
                    <a:pt x="63221" y="1"/>
                  </a:lnTo>
                  <a:close/>
                </a:path>
              </a:pathLst>
            </a:custGeom>
            <a:solidFill>
              <a:srgbClr val="AEC6CF">
                <a:alpha val="4784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p51"/>
            <p:cNvSpPr/>
            <p:nvPr/>
          </p:nvSpPr>
          <p:spPr>
            <a:xfrm>
              <a:off x="95" y="1449643"/>
              <a:ext cx="9143969" cy="13349"/>
            </a:xfrm>
            <a:custGeom>
              <a:avLst/>
              <a:gdLst/>
              <a:ahLst/>
              <a:cxnLst/>
              <a:rect l="l" t="t" r="r" b="b"/>
              <a:pathLst>
                <a:path w="63221" h="223" extrusionOk="0">
                  <a:moveTo>
                    <a:pt x="1" y="0"/>
                  </a:moveTo>
                  <a:lnTo>
                    <a:pt x="1" y="222"/>
                  </a:lnTo>
                  <a:lnTo>
                    <a:pt x="63221" y="222"/>
                  </a:lnTo>
                  <a:lnTo>
                    <a:pt x="63221" y="0"/>
                  </a:lnTo>
                  <a:close/>
                </a:path>
              </a:pathLst>
            </a:custGeom>
            <a:solidFill>
              <a:srgbClr val="AEC6CF">
                <a:alpha val="4784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51"/>
            <p:cNvSpPr/>
            <p:nvPr/>
          </p:nvSpPr>
          <p:spPr>
            <a:xfrm>
              <a:off x="95" y="1642163"/>
              <a:ext cx="9143969" cy="15564"/>
            </a:xfrm>
            <a:custGeom>
              <a:avLst/>
              <a:gdLst/>
              <a:ahLst/>
              <a:cxnLst/>
              <a:rect l="l" t="t" r="r" b="b"/>
              <a:pathLst>
                <a:path w="63221" h="260" extrusionOk="0">
                  <a:moveTo>
                    <a:pt x="1" y="1"/>
                  </a:moveTo>
                  <a:lnTo>
                    <a:pt x="1" y="260"/>
                  </a:lnTo>
                  <a:lnTo>
                    <a:pt x="63221" y="260"/>
                  </a:lnTo>
                  <a:lnTo>
                    <a:pt x="63221" y="1"/>
                  </a:lnTo>
                  <a:close/>
                </a:path>
              </a:pathLst>
            </a:custGeom>
            <a:solidFill>
              <a:srgbClr val="AEC6CF">
                <a:alpha val="4784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51"/>
            <p:cNvSpPr/>
            <p:nvPr/>
          </p:nvSpPr>
          <p:spPr>
            <a:xfrm>
              <a:off x="95" y="1834744"/>
              <a:ext cx="9143969" cy="15504"/>
            </a:xfrm>
            <a:custGeom>
              <a:avLst/>
              <a:gdLst/>
              <a:ahLst/>
              <a:cxnLst/>
              <a:rect l="l" t="t" r="r" b="b"/>
              <a:pathLst>
                <a:path w="63221" h="259" extrusionOk="0">
                  <a:moveTo>
                    <a:pt x="1" y="0"/>
                  </a:moveTo>
                  <a:lnTo>
                    <a:pt x="1" y="259"/>
                  </a:lnTo>
                  <a:lnTo>
                    <a:pt x="63221" y="259"/>
                  </a:lnTo>
                  <a:lnTo>
                    <a:pt x="63221" y="0"/>
                  </a:lnTo>
                  <a:close/>
                </a:path>
              </a:pathLst>
            </a:custGeom>
            <a:solidFill>
              <a:srgbClr val="AEC6CF">
                <a:alpha val="4784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51"/>
            <p:cNvSpPr/>
            <p:nvPr/>
          </p:nvSpPr>
          <p:spPr>
            <a:xfrm>
              <a:off x="95" y="2029479"/>
              <a:ext cx="9143969" cy="13349"/>
            </a:xfrm>
            <a:custGeom>
              <a:avLst/>
              <a:gdLst/>
              <a:ahLst/>
              <a:cxnLst/>
              <a:rect l="l" t="t" r="r" b="b"/>
              <a:pathLst>
                <a:path w="63221" h="223" extrusionOk="0">
                  <a:moveTo>
                    <a:pt x="1" y="1"/>
                  </a:moveTo>
                  <a:lnTo>
                    <a:pt x="1" y="222"/>
                  </a:lnTo>
                  <a:lnTo>
                    <a:pt x="63221" y="222"/>
                  </a:lnTo>
                  <a:lnTo>
                    <a:pt x="63221" y="1"/>
                  </a:lnTo>
                  <a:close/>
                </a:path>
              </a:pathLst>
            </a:custGeom>
            <a:solidFill>
              <a:srgbClr val="AEC6CF">
                <a:alpha val="4784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51"/>
            <p:cNvSpPr/>
            <p:nvPr/>
          </p:nvSpPr>
          <p:spPr>
            <a:xfrm>
              <a:off x="95" y="2222059"/>
              <a:ext cx="9143969" cy="13289"/>
            </a:xfrm>
            <a:custGeom>
              <a:avLst/>
              <a:gdLst/>
              <a:ahLst/>
              <a:cxnLst/>
              <a:rect l="l" t="t" r="r" b="b"/>
              <a:pathLst>
                <a:path w="63221" h="222" extrusionOk="0">
                  <a:moveTo>
                    <a:pt x="1" y="0"/>
                  </a:moveTo>
                  <a:lnTo>
                    <a:pt x="1" y="222"/>
                  </a:lnTo>
                  <a:lnTo>
                    <a:pt x="63221" y="222"/>
                  </a:lnTo>
                  <a:lnTo>
                    <a:pt x="63221" y="0"/>
                  </a:lnTo>
                  <a:close/>
                </a:path>
              </a:pathLst>
            </a:custGeom>
            <a:solidFill>
              <a:srgbClr val="AEC6CF">
                <a:alpha val="4784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p51"/>
            <p:cNvSpPr/>
            <p:nvPr/>
          </p:nvSpPr>
          <p:spPr>
            <a:xfrm>
              <a:off x="95" y="2414580"/>
              <a:ext cx="9143969" cy="15564"/>
            </a:xfrm>
            <a:custGeom>
              <a:avLst/>
              <a:gdLst/>
              <a:ahLst/>
              <a:cxnLst/>
              <a:rect l="l" t="t" r="r" b="b"/>
              <a:pathLst>
                <a:path w="63221" h="260" extrusionOk="0">
                  <a:moveTo>
                    <a:pt x="1" y="0"/>
                  </a:moveTo>
                  <a:lnTo>
                    <a:pt x="1" y="259"/>
                  </a:lnTo>
                  <a:lnTo>
                    <a:pt x="63221" y="259"/>
                  </a:lnTo>
                  <a:lnTo>
                    <a:pt x="63221" y="0"/>
                  </a:lnTo>
                  <a:close/>
                </a:path>
              </a:pathLst>
            </a:custGeom>
            <a:solidFill>
              <a:srgbClr val="AEC6CF">
                <a:alpha val="4784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51"/>
            <p:cNvSpPr/>
            <p:nvPr/>
          </p:nvSpPr>
          <p:spPr>
            <a:xfrm>
              <a:off x="95" y="2607100"/>
              <a:ext cx="9143969" cy="15564"/>
            </a:xfrm>
            <a:custGeom>
              <a:avLst/>
              <a:gdLst/>
              <a:ahLst/>
              <a:cxnLst/>
              <a:rect l="l" t="t" r="r" b="b"/>
              <a:pathLst>
                <a:path w="63221" h="260" extrusionOk="0">
                  <a:moveTo>
                    <a:pt x="1" y="1"/>
                  </a:moveTo>
                  <a:lnTo>
                    <a:pt x="1" y="260"/>
                  </a:lnTo>
                  <a:lnTo>
                    <a:pt x="63221" y="260"/>
                  </a:lnTo>
                  <a:lnTo>
                    <a:pt x="63221" y="1"/>
                  </a:lnTo>
                  <a:close/>
                </a:path>
              </a:pathLst>
            </a:custGeom>
            <a:solidFill>
              <a:srgbClr val="AEC6CF">
                <a:alpha val="4784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182;p51"/>
            <p:cNvSpPr/>
            <p:nvPr/>
          </p:nvSpPr>
          <p:spPr>
            <a:xfrm>
              <a:off x="95" y="2801896"/>
              <a:ext cx="9143969" cy="13349"/>
            </a:xfrm>
            <a:custGeom>
              <a:avLst/>
              <a:gdLst/>
              <a:ahLst/>
              <a:cxnLst/>
              <a:rect l="l" t="t" r="r" b="b"/>
              <a:pathLst>
                <a:path w="63221" h="223" extrusionOk="0">
                  <a:moveTo>
                    <a:pt x="1" y="0"/>
                  </a:moveTo>
                  <a:lnTo>
                    <a:pt x="1" y="222"/>
                  </a:lnTo>
                  <a:lnTo>
                    <a:pt x="63221" y="222"/>
                  </a:lnTo>
                  <a:lnTo>
                    <a:pt x="63221" y="0"/>
                  </a:lnTo>
                  <a:close/>
                </a:path>
              </a:pathLst>
            </a:custGeom>
            <a:solidFill>
              <a:srgbClr val="AEC6CF">
                <a:alpha val="4784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 name="Google Shape;183;p51"/>
            <p:cNvSpPr/>
            <p:nvPr/>
          </p:nvSpPr>
          <p:spPr>
            <a:xfrm>
              <a:off x="95" y="2994416"/>
              <a:ext cx="9143969" cy="13349"/>
            </a:xfrm>
            <a:custGeom>
              <a:avLst/>
              <a:gdLst/>
              <a:ahLst/>
              <a:cxnLst/>
              <a:rect l="l" t="t" r="r" b="b"/>
              <a:pathLst>
                <a:path w="63221" h="223" extrusionOk="0">
                  <a:moveTo>
                    <a:pt x="1" y="1"/>
                  </a:moveTo>
                  <a:lnTo>
                    <a:pt x="1" y="223"/>
                  </a:lnTo>
                  <a:lnTo>
                    <a:pt x="63221" y="223"/>
                  </a:lnTo>
                  <a:lnTo>
                    <a:pt x="63221" y="1"/>
                  </a:lnTo>
                  <a:close/>
                </a:path>
              </a:pathLst>
            </a:custGeom>
            <a:solidFill>
              <a:srgbClr val="AEC6CF">
                <a:alpha val="4784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p51"/>
            <p:cNvSpPr/>
            <p:nvPr/>
          </p:nvSpPr>
          <p:spPr>
            <a:xfrm>
              <a:off x="95" y="3186997"/>
              <a:ext cx="9143969" cy="13349"/>
            </a:xfrm>
            <a:custGeom>
              <a:avLst/>
              <a:gdLst/>
              <a:ahLst/>
              <a:cxnLst/>
              <a:rect l="l" t="t" r="r" b="b"/>
              <a:pathLst>
                <a:path w="63221" h="223" extrusionOk="0">
                  <a:moveTo>
                    <a:pt x="1" y="0"/>
                  </a:moveTo>
                  <a:lnTo>
                    <a:pt x="1" y="222"/>
                  </a:lnTo>
                  <a:lnTo>
                    <a:pt x="63221" y="222"/>
                  </a:lnTo>
                  <a:lnTo>
                    <a:pt x="63221" y="0"/>
                  </a:lnTo>
                  <a:close/>
                </a:path>
              </a:pathLst>
            </a:custGeom>
            <a:solidFill>
              <a:srgbClr val="AEC6CF">
                <a:alpha val="4784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51"/>
            <p:cNvSpPr/>
            <p:nvPr/>
          </p:nvSpPr>
          <p:spPr>
            <a:xfrm>
              <a:off x="95" y="3379517"/>
              <a:ext cx="9143969" cy="15564"/>
            </a:xfrm>
            <a:custGeom>
              <a:avLst/>
              <a:gdLst/>
              <a:ahLst/>
              <a:cxnLst/>
              <a:rect l="l" t="t" r="r" b="b"/>
              <a:pathLst>
                <a:path w="63221" h="260" extrusionOk="0">
                  <a:moveTo>
                    <a:pt x="1" y="1"/>
                  </a:moveTo>
                  <a:lnTo>
                    <a:pt x="1" y="260"/>
                  </a:lnTo>
                  <a:lnTo>
                    <a:pt x="63221" y="260"/>
                  </a:lnTo>
                  <a:lnTo>
                    <a:pt x="63221" y="1"/>
                  </a:lnTo>
                  <a:close/>
                </a:path>
              </a:pathLst>
            </a:custGeom>
            <a:solidFill>
              <a:srgbClr val="AEC6CF">
                <a:alpha val="4784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p51"/>
            <p:cNvSpPr/>
            <p:nvPr/>
          </p:nvSpPr>
          <p:spPr>
            <a:xfrm>
              <a:off x="95" y="3572098"/>
              <a:ext cx="9143969" cy="15504"/>
            </a:xfrm>
            <a:custGeom>
              <a:avLst/>
              <a:gdLst/>
              <a:ahLst/>
              <a:cxnLst/>
              <a:rect l="l" t="t" r="r" b="b"/>
              <a:pathLst>
                <a:path w="63221" h="259" extrusionOk="0">
                  <a:moveTo>
                    <a:pt x="1" y="0"/>
                  </a:moveTo>
                  <a:lnTo>
                    <a:pt x="1" y="259"/>
                  </a:lnTo>
                  <a:lnTo>
                    <a:pt x="63221" y="259"/>
                  </a:lnTo>
                  <a:lnTo>
                    <a:pt x="63221" y="0"/>
                  </a:lnTo>
                  <a:close/>
                </a:path>
              </a:pathLst>
            </a:custGeom>
            <a:solidFill>
              <a:srgbClr val="AEC6CF">
                <a:alpha val="4784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 name="Google Shape;187;p51"/>
            <p:cNvSpPr/>
            <p:nvPr/>
          </p:nvSpPr>
          <p:spPr>
            <a:xfrm>
              <a:off x="95" y="3764618"/>
              <a:ext cx="9143969" cy="15564"/>
            </a:xfrm>
            <a:custGeom>
              <a:avLst/>
              <a:gdLst/>
              <a:ahLst/>
              <a:cxnLst/>
              <a:rect l="l" t="t" r="r" b="b"/>
              <a:pathLst>
                <a:path w="63221" h="260" extrusionOk="0">
                  <a:moveTo>
                    <a:pt x="1" y="1"/>
                  </a:moveTo>
                  <a:lnTo>
                    <a:pt x="1" y="259"/>
                  </a:lnTo>
                  <a:lnTo>
                    <a:pt x="63221" y="259"/>
                  </a:lnTo>
                  <a:lnTo>
                    <a:pt x="63221" y="1"/>
                  </a:lnTo>
                  <a:close/>
                </a:path>
              </a:pathLst>
            </a:custGeom>
            <a:solidFill>
              <a:srgbClr val="AEC6CF">
                <a:alpha val="4784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p51"/>
            <p:cNvSpPr/>
            <p:nvPr/>
          </p:nvSpPr>
          <p:spPr>
            <a:xfrm>
              <a:off x="95" y="3959413"/>
              <a:ext cx="9143969" cy="13289"/>
            </a:xfrm>
            <a:custGeom>
              <a:avLst/>
              <a:gdLst/>
              <a:ahLst/>
              <a:cxnLst/>
              <a:rect l="l" t="t" r="r" b="b"/>
              <a:pathLst>
                <a:path w="63221" h="222" extrusionOk="0">
                  <a:moveTo>
                    <a:pt x="1" y="0"/>
                  </a:moveTo>
                  <a:lnTo>
                    <a:pt x="1" y="222"/>
                  </a:lnTo>
                  <a:lnTo>
                    <a:pt x="63221" y="222"/>
                  </a:lnTo>
                  <a:lnTo>
                    <a:pt x="63221" y="0"/>
                  </a:lnTo>
                  <a:close/>
                </a:path>
              </a:pathLst>
            </a:custGeom>
            <a:solidFill>
              <a:srgbClr val="AEC6CF">
                <a:alpha val="4784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 name="Google Shape;189;p51"/>
            <p:cNvSpPr/>
            <p:nvPr/>
          </p:nvSpPr>
          <p:spPr>
            <a:xfrm>
              <a:off x="95" y="4151934"/>
              <a:ext cx="9143969" cy="13349"/>
            </a:xfrm>
            <a:custGeom>
              <a:avLst/>
              <a:gdLst/>
              <a:ahLst/>
              <a:cxnLst/>
              <a:rect l="l" t="t" r="r" b="b"/>
              <a:pathLst>
                <a:path w="63221" h="223" extrusionOk="0">
                  <a:moveTo>
                    <a:pt x="1" y="1"/>
                  </a:moveTo>
                  <a:lnTo>
                    <a:pt x="1" y="222"/>
                  </a:lnTo>
                  <a:lnTo>
                    <a:pt x="63221" y="222"/>
                  </a:lnTo>
                  <a:lnTo>
                    <a:pt x="63221" y="1"/>
                  </a:lnTo>
                  <a:close/>
                </a:path>
              </a:pathLst>
            </a:custGeom>
            <a:solidFill>
              <a:srgbClr val="AEC6CF">
                <a:alpha val="4784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p51"/>
            <p:cNvSpPr/>
            <p:nvPr/>
          </p:nvSpPr>
          <p:spPr>
            <a:xfrm>
              <a:off x="95" y="4344454"/>
              <a:ext cx="9143969" cy="15564"/>
            </a:xfrm>
            <a:custGeom>
              <a:avLst/>
              <a:gdLst/>
              <a:ahLst/>
              <a:cxnLst/>
              <a:rect l="l" t="t" r="r" b="b"/>
              <a:pathLst>
                <a:path w="63221" h="260" extrusionOk="0">
                  <a:moveTo>
                    <a:pt x="1" y="1"/>
                  </a:moveTo>
                  <a:lnTo>
                    <a:pt x="1" y="260"/>
                  </a:lnTo>
                  <a:lnTo>
                    <a:pt x="63221" y="260"/>
                  </a:lnTo>
                  <a:lnTo>
                    <a:pt x="63221" y="1"/>
                  </a:lnTo>
                  <a:close/>
                </a:path>
              </a:pathLst>
            </a:custGeom>
            <a:solidFill>
              <a:srgbClr val="AEC6CF">
                <a:alpha val="4784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 name="Google Shape;191;p51"/>
            <p:cNvSpPr/>
            <p:nvPr/>
          </p:nvSpPr>
          <p:spPr>
            <a:xfrm>
              <a:off x="95" y="4537035"/>
              <a:ext cx="9143969" cy="15564"/>
            </a:xfrm>
            <a:custGeom>
              <a:avLst/>
              <a:gdLst/>
              <a:ahLst/>
              <a:cxnLst/>
              <a:rect l="l" t="t" r="r" b="b"/>
              <a:pathLst>
                <a:path w="63221" h="260" extrusionOk="0">
                  <a:moveTo>
                    <a:pt x="1" y="0"/>
                  </a:moveTo>
                  <a:lnTo>
                    <a:pt x="1" y="259"/>
                  </a:lnTo>
                  <a:lnTo>
                    <a:pt x="63221" y="259"/>
                  </a:lnTo>
                  <a:lnTo>
                    <a:pt x="63221" y="0"/>
                  </a:lnTo>
                  <a:close/>
                </a:path>
              </a:pathLst>
            </a:custGeom>
            <a:solidFill>
              <a:srgbClr val="AEC6CF">
                <a:alpha val="4784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192;p51"/>
            <p:cNvSpPr/>
            <p:nvPr/>
          </p:nvSpPr>
          <p:spPr>
            <a:xfrm>
              <a:off x="95" y="4731770"/>
              <a:ext cx="9143969" cy="13349"/>
            </a:xfrm>
            <a:custGeom>
              <a:avLst/>
              <a:gdLst/>
              <a:ahLst/>
              <a:cxnLst/>
              <a:rect l="l" t="t" r="r" b="b"/>
              <a:pathLst>
                <a:path w="63221" h="223" extrusionOk="0">
                  <a:moveTo>
                    <a:pt x="1" y="1"/>
                  </a:moveTo>
                  <a:lnTo>
                    <a:pt x="1" y="223"/>
                  </a:lnTo>
                  <a:lnTo>
                    <a:pt x="63221" y="223"/>
                  </a:lnTo>
                  <a:lnTo>
                    <a:pt x="63221" y="1"/>
                  </a:lnTo>
                  <a:close/>
                </a:path>
              </a:pathLst>
            </a:custGeom>
            <a:solidFill>
              <a:srgbClr val="AEC6CF">
                <a:alpha val="4784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 name="Google Shape;193;p51"/>
            <p:cNvSpPr/>
            <p:nvPr/>
          </p:nvSpPr>
          <p:spPr>
            <a:xfrm>
              <a:off x="95" y="4924351"/>
              <a:ext cx="9143969" cy="13349"/>
            </a:xfrm>
            <a:custGeom>
              <a:avLst/>
              <a:gdLst/>
              <a:ahLst/>
              <a:cxnLst/>
              <a:rect l="l" t="t" r="r" b="b"/>
              <a:pathLst>
                <a:path w="63221" h="223" extrusionOk="0">
                  <a:moveTo>
                    <a:pt x="1" y="0"/>
                  </a:moveTo>
                  <a:lnTo>
                    <a:pt x="1" y="222"/>
                  </a:lnTo>
                  <a:lnTo>
                    <a:pt x="63221" y="222"/>
                  </a:lnTo>
                  <a:lnTo>
                    <a:pt x="63221" y="0"/>
                  </a:lnTo>
                  <a:close/>
                </a:path>
              </a:pathLst>
            </a:custGeom>
            <a:solidFill>
              <a:srgbClr val="AEC6CF">
                <a:alpha val="4784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 name="Google Shape;194;p51"/>
            <p:cNvSpPr/>
            <p:nvPr/>
          </p:nvSpPr>
          <p:spPr>
            <a:xfrm>
              <a:off x="704325" y="25"/>
              <a:ext cx="17779" cy="5143446"/>
            </a:xfrm>
            <a:custGeom>
              <a:avLst/>
              <a:gdLst/>
              <a:ahLst/>
              <a:cxnLst/>
              <a:rect l="l" t="t" r="r" b="b"/>
              <a:pathLst>
                <a:path w="297" h="85921" extrusionOk="0">
                  <a:moveTo>
                    <a:pt x="1" y="0"/>
                  </a:moveTo>
                  <a:lnTo>
                    <a:pt x="1" y="85920"/>
                  </a:lnTo>
                  <a:lnTo>
                    <a:pt x="296" y="85920"/>
                  </a:lnTo>
                  <a:lnTo>
                    <a:pt x="296"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95" name="Google Shape;195;p51"/>
          <p:cNvSpPr/>
          <p:nvPr/>
        </p:nvSpPr>
        <p:spPr>
          <a:xfrm>
            <a:off x="8718050" y="3779800"/>
            <a:ext cx="109275" cy="114525"/>
          </a:xfrm>
          <a:custGeom>
            <a:avLst/>
            <a:gdLst/>
            <a:ahLst/>
            <a:cxnLst/>
            <a:rect l="l" t="t" r="r" b="b"/>
            <a:pathLst>
              <a:path w="4371" h="4581" extrusionOk="0">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p51"/>
          <p:cNvSpPr/>
          <p:nvPr/>
        </p:nvSpPr>
        <p:spPr>
          <a:xfrm>
            <a:off x="5349125" y="4901550"/>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p51"/>
          <p:cNvSpPr/>
          <p:nvPr/>
        </p:nvSpPr>
        <p:spPr>
          <a:xfrm>
            <a:off x="350200" y="4565113"/>
            <a:ext cx="87600" cy="85725"/>
          </a:xfrm>
          <a:custGeom>
            <a:avLst/>
            <a:gdLst/>
            <a:ahLst/>
            <a:cxnLst/>
            <a:rect l="l" t="t" r="r" b="b"/>
            <a:pathLst>
              <a:path w="3504" h="3429" extrusionOk="0">
                <a:moveTo>
                  <a:pt x="1306" y="1043"/>
                </a:moveTo>
                <a:cubicBezTo>
                  <a:pt x="1302" y="1043"/>
                  <a:pt x="1285" y="1051"/>
                  <a:pt x="1268" y="1068"/>
                </a:cubicBezTo>
                <a:cubicBezTo>
                  <a:pt x="1302" y="1051"/>
                  <a:pt x="1310" y="1043"/>
                  <a:pt x="1306" y="1043"/>
                </a:cubicBezTo>
                <a:close/>
                <a:moveTo>
                  <a:pt x="1049" y="1498"/>
                </a:moveTo>
                <a:cubicBezTo>
                  <a:pt x="1048" y="1498"/>
                  <a:pt x="1043" y="1508"/>
                  <a:pt x="1039" y="1525"/>
                </a:cubicBezTo>
                <a:lnTo>
                  <a:pt x="1039" y="1525"/>
                </a:lnTo>
                <a:cubicBezTo>
                  <a:pt x="1048" y="1506"/>
                  <a:pt x="1050" y="1498"/>
                  <a:pt x="1049" y="1498"/>
                </a:cubicBezTo>
                <a:close/>
                <a:moveTo>
                  <a:pt x="2278" y="2426"/>
                </a:moveTo>
                <a:lnTo>
                  <a:pt x="2278" y="2426"/>
                </a:lnTo>
                <a:cubicBezTo>
                  <a:pt x="2263" y="2428"/>
                  <a:pt x="2252" y="2445"/>
                  <a:pt x="2256" y="2445"/>
                </a:cubicBezTo>
                <a:cubicBezTo>
                  <a:pt x="2258" y="2445"/>
                  <a:pt x="2262" y="2442"/>
                  <a:pt x="2269" y="2435"/>
                </a:cubicBezTo>
                <a:lnTo>
                  <a:pt x="2278" y="2426"/>
                </a:lnTo>
                <a:close/>
                <a:moveTo>
                  <a:pt x="1458" y="943"/>
                </a:moveTo>
                <a:lnTo>
                  <a:pt x="1458" y="943"/>
                </a:lnTo>
                <a:cubicBezTo>
                  <a:pt x="1551" y="978"/>
                  <a:pt x="1643" y="1040"/>
                  <a:pt x="1735" y="1101"/>
                </a:cubicBezTo>
                <a:lnTo>
                  <a:pt x="1869" y="1201"/>
                </a:lnTo>
                <a:lnTo>
                  <a:pt x="1935" y="1234"/>
                </a:lnTo>
                <a:cubicBezTo>
                  <a:pt x="1935" y="1234"/>
                  <a:pt x="1995" y="1264"/>
                  <a:pt x="2004" y="1264"/>
                </a:cubicBezTo>
                <a:cubicBezTo>
                  <a:pt x="2009" y="1264"/>
                  <a:pt x="2002" y="1257"/>
                  <a:pt x="1969" y="1235"/>
                </a:cubicBezTo>
                <a:lnTo>
                  <a:pt x="1969" y="1235"/>
                </a:lnTo>
                <a:cubicBezTo>
                  <a:pt x="2069" y="1302"/>
                  <a:pt x="2136" y="1368"/>
                  <a:pt x="2202" y="1468"/>
                </a:cubicBezTo>
                <a:lnTo>
                  <a:pt x="2236" y="1501"/>
                </a:lnTo>
                <a:cubicBezTo>
                  <a:pt x="2227" y="1485"/>
                  <a:pt x="2225" y="1478"/>
                  <a:pt x="2227" y="1478"/>
                </a:cubicBezTo>
                <a:lnTo>
                  <a:pt x="2227" y="1478"/>
                </a:lnTo>
                <a:cubicBezTo>
                  <a:pt x="2231" y="1478"/>
                  <a:pt x="2269" y="1535"/>
                  <a:pt x="2269" y="1535"/>
                </a:cubicBezTo>
                <a:cubicBezTo>
                  <a:pt x="2302" y="1568"/>
                  <a:pt x="2336" y="1635"/>
                  <a:pt x="2369" y="1702"/>
                </a:cubicBezTo>
                <a:cubicBezTo>
                  <a:pt x="2369" y="1702"/>
                  <a:pt x="2402" y="1735"/>
                  <a:pt x="2402" y="1768"/>
                </a:cubicBezTo>
                <a:lnTo>
                  <a:pt x="2436" y="1902"/>
                </a:lnTo>
                <a:cubicBezTo>
                  <a:pt x="2436" y="1912"/>
                  <a:pt x="2436" y="1923"/>
                  <a:pt x="2436" y="1935"/>
                </a:cubicBezTo>
                <a:cubicBezTo>
                  <a:pt x="2436" y="2002"/>
                  <a:pt x="2436" y="2035"/>
                  <a:pt x="2436" y="2102"/>
                </a:cubicBezTo>
                <a:cubicBezTo>
                  <a:pt x="2436" y="2121"/>
                  <a:pt x="2436" y="2135"/>
                  <a:pt x="2436" y="2135"/>
                </a:cubicBezTo>
                <a:lnTo>
                  <a:pt x="2413" y="2227"/>
                </a:lnTo>
                <a:lnTo>
                  <a:pt x="2413" y="2227"/>
                </a:lnTo>
                <a:cubicBezTo>
                  <a:pt x="2410" y="2228"/>
                  <a:pt x="2407" y="2230"/>
                  <a:pt x="2402" y="2235"/>
                </a:cubicBezTo>
                <a:cubicBezTo>
                  <a:pt x="2402" y="2269"/>
                  <a:pt x="2369" y="2302"/>
                  <a:pt x="2369" y="2302"/>
                </a:cubicBezTo>
                <a:cubicBezTo>
                  <a:pt x="2336" y="2335"/>
                  <a:pt x="2336" y="2369"/>
                  <a:pt x="2336" y="2369"/>
                </a:cubicBezTo>
                <a:lnTo>
                  <a:pt x="2278" y="2426"/>
                </a:lnTo>
                <a:lnTo>
                  <a:pt x="2278" y="2426"/>
                </a:lnTo>
                <a:cubicBezTo>
                  <a:pt x="2279" y="2426"/>
                  <a:pt x="2281" y="2426"/>
                  <a:pt x="2282" y="2426"/>
                </a:cubicBezTo>
                <a:cubicBezTo>
                  <a:pt x="2288" y="2426"/>
                  <a:pt x="2295" y="2428"/>
                  <a:pt x="2302" y="2435"/>
                </a:cubicBezTo>
                <a:lnTo>
                  <a:pt x="2197" y="2488"/>
                </a:lnTo>
                <a:lnTo>
                  <a:pt x="2197" y="2488"/>
                </a:lnTo>
                <a:cubicBezTo>
                  <a:pt x="2177" y="2490"/>
                  <a:pt x="2122" y="2502"/>
                  <a:pt x="2102" y="2502"/>
                </a:cubicBezTo>
                <a:lnTo>
                  <a:pt x="1902" y="2502"/>
                </a:lnTo>
                <a:cubicBezTo>
                  <a:pt x="1835" y="2502"/>
                  <a:pt x="1769" y="2469"/>
                  <a:pt x="1735" y="2435"/>
                </a:cubicBezTo>
                <a:lnTo>
                  <a:pt x="1668" y="2435"/>
                </a:lnTo>
                <a:lnTo>
                  <a:pt x="1502" y="2335"/>
                </a:lnTo>
                <a:lnTo>
                  <a:pt x="1402" y="2269"/>
                </a:lnTo>
                <a:cubicBezTo>
                  <a:pt x="1402" y="2269"/>
                  <a:pt x="1302" y="2202"/>
                  <a:pt x="1302" y="2169"/>
                </a:cubicBezTo>
                <a:lnTo>
                  <a:pt x="1201" y="2102"/>
                </a:lnTo>
                <a:cubicBezTo>
                  <a:pt x="1168" y="2068"/>
                  <a:pt x="1168" y="2035"/>
                  <a:pt x="1135" y="2002"/>
                </a:cubicBezTo>
                <a:cubicBezTo>
                  <a:pt x="1101" y="1968"/>
                  <a:pt x="1068" y="1902"/>
                  <a:pt x="1068" y="1868"/>
                </a:cubicBezTo>
                <a:lnTo>
                  <a:pt x="1068" y="1768"/>
                </a:lnTo>
                <a:cubicBezTo>
                  <a:pt x="1068" y="1768"/>
                  <a:pt x="1068" y="1735"/>
                  <a:pt x="1035" y="1702"/>
                </a:cubicBezTo>
                <a:lnTo>
                  <a:pt x="1035" y="1568"/>
                </a:lnTo>
                <a:cubicBezTo>
                  <a:pt x="1035" y="1551"/>
                  <a:pt x="1037" y="1536"/>
                  <a:pt x="1039" y="1525"/>
                </a:cubicBezTo>
                <a:lnTo>
                  <a:pt x="1039" y="1525"/>
                </a:lnTo>
                <a:cubicBezTo>
                  <a:pt x="1038" y="1528"/>
                  <a:pt x="1036" y="1531"/>
                  <a:pt x="1035" y="1535"/>
                </a:cubicBezTo>
                <a:cubicBezTo>
                  <a:pt x="1035" y="1514"/>
                  <a:pt x="1035" y="1484"/>
                  <a:pt x="1035" y="1468"/>
                </a:cubicBezTo>
                <a:cubicBezTo>
                  <a:pt x="1035" y="1435"/>
                  <a:pt x="1035" y="1435"/>
                  <a:pt x="1035" y="1401"/>
                </a:cubicBezTo>
                <a:lnTo>
                  <a:pt x="1035" y="1368"/>
                </a:lnTo>
                <a:cubicBezTo>
                  <a:pt x="1035" y="1335"/>
                  <a:pt x="1101" y="1268"/>
                  <a:pt x="1135" y="1234"/>
                </a:cubicBezTo>
                <a:cubicBezTo>
                  <a:pt x="1135" y="1201"/>
                  <a:pt x="1135" y="1201"/>
                  <a:pt x="1168" y="1168"/>
                </a:cubicBezTo>
                <a:lnTo>
                  <a:pt x="1201" y="1168"/>
                </a:lnTo>
                <a:lnTo>
                  <a:pt x="1268" y="1068"/>
                </a:lnTo>
                <a:cubicBezTo>
                  <a:pt x="1268" y="1034"/>
                  <a:pt x="1368" y="1001"/>
                  <a:pt x="1402" y="968"/>
                </a:cubicBezTo>
                <a:lnTo>
                  <a:pt x="1368" y="968"/>
                </a:lnTo>
                <a:cubicBezTo>
                  <a:pt x="1368" y="968"/>
                  <a:pt x="1423" y="968"/>
                  <a:pt x="1458" y="943"/>
                </a:cubicBezTo>
                <a:close/>
                <a:moveTo>
                  <a:pt x="1568" y="0"/>
                </a:moveTo>
                <a:lnTo>
                  <a:pt x="1568" y="67"/>
                </a:lnTo>
                <a:cubicBezTo>
                  <a:pt x="868" y="100"/>
                  <a:pt x="301" y="567"/>
                  <a:pt x="134" y="1201"/>
                </a:cubicBezTo>
                <a:cubicBezTo>
                  <a:pt x="1" y="1835"/>
                  <a:pt x="201" y="2502"/>
                  <a:pt x="734" y="2936"/>
                </a:cubicBezTo>
                <a:cubicBezTo>
                  <a:pt x="1078" y="3258"/>
                  <a:pt x="1519" y="3428"/>
                  <a:pt x="1967" y="3428"/>
                </a:cubicBezTo>
                <a:cubicBezTo>
                  <a:pt x="2215" y="3428"/>
                  <a:pt x="2465" y="3376"/>
                  <a:pt x="2703" y="3269"/>
                </a:cubicBezTo>
                <a:cubicBezTo>
                  <a:pt x="3270" y="2902"/>
                  <a:pt x="3503" y="2235"/>
                  <a:pt x="3336" y="1601"/>
                </a:cubicBezTo>
                <a:cubicBezTo>
                  <a:pt x="3103" y="934"/>
                  <a:pt x="2569" y="367"/>
                  <a:pt x="1902" y="134"/>
                </a:cubicBezTo>
                <a:cubicBezTo>
                  <a:pt x="1878" y="122"/>
                  <a:pt x="1855" y="112"/>
                  <a:pt x="1832" y="104"/>
                </a:cubicBezTo>
                <a:lnTo>
                  <a:pt x="1832" y="104"/>
                </a:lnTo>
                <a:cubicBezTo>
                  <a:pt x="1756" y="40"/>
                  <a:pt x="1665" y="0"/>
                  <a:pt x="156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 name="Google Shape;198;p51"/>
          <p:cNvSpPr/>
          <p:nvPr/>
        </p:nvSpPr>
        <p:spPr>
          <a:xfrm>
            <a:off x="7166000" y="4814900"/>
            <a:ext cx="70900" cy="70825"/>
          </a:xfrm>
          <a:custGeom>
            <a:avLst/>
            <a:gdLst/>
            <a:ahLst/>
            <a:cxnLst/>
            <a:rect l="l" t="t" r="r" b="b"/>
            <a:pathLst>
              <a:path w="2836" h="2833" extrusionOk="0">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199;p51"/>
          <p:cNvSpPr/>
          <p:nvPr/>
        </p:nvSpPr>
        <p:spPr>
          <a:xfrm>
            <a:off x="891300" y="591825"/>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51"/>
          <p:cNvSpPr/>
          <p:nvPr/>
        </p:nvSpPr>
        <p:spPr>
          <a:xfrm>
            <a:off x="233038" y="2263725"/>
            <a:ext cx="321925" cy="310900"/>
          </a:xfrm>
          <a:custGeom>
            <a:avLst/>
            <a:gdLst/>
            <a:ahLst/>
            <a:cxnLst/>
            <a:rect l="l" t="t" r="r" b="b"/>
            <a:pathLst>
              <a:path w="12877" h="12436" extrusionOk="0">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01" name="Google Shape;201;p51"/>
          <p:cNvGrpSpPr/>
          <p:nvPr/>
        </p:nvGrpSpPr>
        <p:grpSpPr>
          <a:xfrm>
            <a:off x="8118813" y="911138"/>
            <a:ext cx="311900" cy="314700"/>
            <a:chOff x="8571050" y="1873050"/>
            <a:chExt cx="311900" cy="314700"/>
          </a:xfrm>
        </p:grpSpPr>
        <p:sp>
          <p:nvSpPr>
            <p:cNvPr id="202" name="Google Shape;202;p51"/>
            <p:cNvSpPr/>
            <p:nvPr/>
          </p:nvSpPr>
          <p:spPr>
            <a:xfrm>
              <a:off x="8571050" y="1873050"/>
              <a:ext cx="311900" cy="314700"/>
            </a:xfrm>
            <a:custGeom>
              <a:avLst/>
              <a:gdLst/>
              <a:ahLst/>
              <a:cxnLst/>
              <a:rect l="l" t="t" r="r" b="b"/>
              <a:pathLst>
                <a:path w="12476" h="12588" extrusionOk="0">
                  <a:moveTo>
                    <a:pt x="6515" y="929"/>
                  </a:moveTo>
                  <a:cubicBezTo>
                    <a:pt x="7071" y="929"/>
                    <a:pt x="7622" y="1043"/>
                    <a:pt x="8139" y="1298"/>
                  </a:cubicBezTo>
                  <a:cubicBezTo>
                    <a:pt x="8210" y="1327"/>
                    <a:pt x="8279" y="1340"/>
                    <a:pt x="8345" y="1340"/>
                  </a:cubicBezTo>
                  <a:cubicBezTo>
                    <a:pt x="8479" y="1340"/>
                    <a:pt x="8599" y="1286"/>
                    <a:pt x="8691" y="1204"/>
                  </a:cubicBezTo>
                  <a:lnTo>
                    <a:pt x="8691" y="1204"/>
                  </a:lnTo>
                  <a:cubicBezTo>
                    <a:pt x="8751" y="1239"/>
                    <a:pt x="8804" y="1285"/>
                    <a:pt x="8873" y="1331"/>
                  </a:cubicBezTo>
                  <a:cubicBezTo>
                    <a:pt x="9107" y="1498"/>
                    <a:pt x="9307" y="1665"/>
                    <a:pt x="9507" y="1865"/>
                  </a:cubicBezTo>
                  <a:cubicBezTo>
                    <a:pt x="9907" y="2265"/>
                    <a:pt x="10241" y="2699"/>
                    <a:pt x="10508" y="3166"/>
                  </a:cubicBezTo>
                  <a:cubicBezTo>
                    <a:pt x="11108" y="4267"/>
                    <a:pt x="11408" y="5468"/>
                    <a:pt x="11442" y="6735"/>
                  </a:cubicBezTo>
                  <a:cubicBezTo>
                    <a:pt x="11475" y="7936"/>
                    <a:pt x="11442" y="9404"/>
                    <a:pt x="10508" y="10304"/>
                  </a:cubicBezTo>
                  <a:cubicBezTo>
                    <a:pt x="9674" y="11038"/>
                    <a:pt x="8640" y="11505"/>
                    <a:pt x="7539" y="11605"/>
                  </a:cubicBezTo>
                  <a:cubicBezTo>
                    <a:pt x="7275" y="11644"/>
                    <a:pt x="7012" y="11662"/>
                    <a:pt x="6751" y="11662"/>
                  </a:cubicBezTo>
                  <a:cubicBezTo>
                    <a:pt x="4966" y="11662"/>
                    <a:pt x="3287" y="10784"/>
                    <a:pt x="2268" y="9270"/>
                  </a:cubicBezTo>
                  <a:cubicBezTo>
                    <a:pt x="1101" y="7569"/>
                    <a:pt x="1034" y="5368"/>
                    <a:pt x="2035" y="3566"/>
                  </a:cubicBezTo>
                  <a:cubicBezTo>
                    <a:pt x="2924" y="2093"/>
                    <a:pt x="4742" y="929"/>
                    <a:pt x="6515" y="929"/>
                  </a:cubicBezTo>
                  <a:close/>
                  <a:moveTo>
                    <a:pt x="6555" y="0"/>
                  </a:moveTo>
                  <a:cubicBezTo>
                    <a:pt x="4670" y="0"/>
                    <a:pt x="2774" y="1021"/>
                    <a:pt x="1635" y="2499"/>
                  </a:cubicBezTo>
                  <a:cubicBezTo>
                    <a:pt x="100" y="4567"/>
                    <a:pt x="0" y="7336"/>
                    <a:pt x="1334" y="9537"/>
                  </a:cubicBezTo>
                  <a:cubicBezTo>
                    <a:pt x="2520" y="11456"/>
                    <a:pt x="4636" y="12587"/>
                    <a:pt x="6855" y="12587"/>
                  </a:cubicBezTo>
                  <a:cubicBezTo>
                    <a:pt x="7259" y="12587"/>
                    <a:pt x="7667" y="12550"/>
                    <a:pt x="8073" y="12473"/>
                  </a:cubicBezTo>
                  <a:cubicBezTo>
                    <a:pt x="9407" y="12239"/>
                    <a:pt x="10641" y="11539"/>
                    <a:pt x="11542" y="10505"/>
                  </a:cubicBezTo>
                  <a:cubicBezTo>
                    <a:pt x="12476" y="9337"/>
                    <a:pt x="12442" y="7469"/>
                    <a:pt x="12309" y="6035"/>
                  </a:cubicBezTo>
                  <a:cubicBezTo>
                    <a:pt x="12209" y="4434"/>
                    <a:pt x="11608" y="2866"/>
                    <a:pt x="10574" y="1632"/>
                  </a:cubicBezTo>
                  <a:cubicBezTo>
                    <a:pt x="10074" y="1031"/>
                    <a:pt x="9507" y="531"/>
                    <a:pt x="8806" y="197"/>
                  </a:cubicBezTo>
                  <a:cubicBezTo>
                    <a:pt x="8667" y="128"/>
                    <a:pt x="8499" y="91"/>
                    <a:pt x="8331" y="91"/>
                  </a:cubicBezTo>
                  <a:cubicBezTo>
                    <a:pt x="8179" y="91"/>
                    <a:pt x="8029" y="121"/>
                    <a:pt x="7902" y="185"/>
                  </a:cubicBezTo>
                  <a:lnTo>
                    <a:pt x="7902" y="185"/>
                  </a:lnTo>
                  <a:cubicBezTo>
                    <a:pt x="7461" y="59"/>
                    <a:pt x="7008" y="0"/>
                    <a:pt x="655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 name="Google Shape;203;p51"/>
            <p:cNvSpPr/>
            <p:nvPr/>
          </p:nvSpPr>
          <p:spPr>
            <a:xfrm>
              <a:off x="8662775" y="1977975"/>
              <a:ext cx="28375" cy="42475"/>
            </a:xfrm>
            <a:custGeom>
              <a:avLst/>
              <a:gdLst/>
              <a:ahLst/>
              <a:cxnLst/>
              <a:rect l="l" t="t" r="r" b="b"/>
              <a:pathLst>
                <a:path w="1135" h="1699" extrusionOk="0">
                  <a:moveTo>
                    <a:pt x="617" y="0"/>
                  </a:moveTo>
                  <a:cubicBezTo>
                    <a:pt x="537" y="0"/>
                    <a:pt x="463" y="29"/>
                    <a:pt x="401" y="70"/>
                  </a:cubicBezTo>
                  <a:cubicBezTo>
                    <a:pt x="267" y="136"/>
                    <a:pt x="201" y="237"/>
                    <a:pt x="167" y="337"/>
                  </a:cubicBezTo>
                  <a:lnTo>
                    <a:pt x="145" y="437"/>
                  </a:lnTo>
                  <a:lnTo>
                    <a:pt x="145" y="437"/>
                  </a:lnTo>
                  <a:cubicBezTo>
                    <a:pt x="127" y="470"/>
                    <a:pt x="112" y="503"/>
                    <a:pt x="101" y="537"/>
                  </a:cubicBezTo>
                  <a:lnTo>
                    <a:pt x="0" y="1104"/>
                  </a:lnTo>
                  <a:cubicBezTo>
                    <a:pt x="0" y="1171"/>
                    <a:pt x="0" y="1237"/>
                    <a:pt x="0" y="1271"/>
                  </a:cubicBezTo>
                  <a:cubicBezTo>
                    <a:pt x="0" y="1337"/>
                    <a:pt x="34" y="1404"/>
                    <a:pt x="67" y="1471"/>
                  </a:cubicBezTo>
                  <a:cubicBezTo>
                    <a:pt x="159" y="1608"/>
                    <a:pt x="313" y="1698"/>
                    <a:pt x="476" y="1698"/>
                  </a:cubicBezTo>
                  <a:cubicBezTo>
                    <a:pt x="551" y="1698"/>
                    <a:pt x="628" y="1679"/>
                    <a:pt x="701" y="1638"/>
                  </a:cubicBezTo>
                  <a:cubicBezTo>
                    <a:pt x="801" y="1571"/>
                    <a:pt x="901" y="1471"/>
                    <a:pt x="934" y="1337"/>
                  </a:cubicBezTo>
                  <a:cubicBezTo>
                    <a:pt x="968" y="1104"/>
                    <a:pt x="1035" y="837"/>
                    <a:pt x="1101" y="603"/>
                  </a:cubicBezTo>
                  <a:cubicBezTo>
                    <a:pt x="1135" y="470"/>
                    <a:pt x="1101" y="337"/>
                    <a:pt x="1035" y="237"/>
                  </a:cubicBezTo>
                  <a:cubicBezTo>
                    <a:pt x="968" y="136"/>
                    <a:pt x="868" y="36"/>
                    <a:pt x="768" y="36"/>
                  </a:cubicBezTo>
                  <a:cubicBezTo>
                    <a:pt x="717" y="11"/>
                    <a:pt x="666" y="0"/>
                    <a:pt x="61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 name="Google Shape;204;p51"/>
            <p:cNvSpPr/>
            <p:nvPr/>
          </p:nvSpPr>
          <p:spPr>
            <a:xfrm>
              <a:off x="8738650" y="1982725"/>
              <a:ext cx="30900" cy="44550"/>
            </a:xfrm>
            <a:custGeom>
              <a:avLst/>
              <a:gdLst/>
              <a:ahLst/>
              <a:cxnLst/>
              <a:rect l="l" t="t" r="r" b="b"/>
              <a:pathLst>
                <a:path w="1236" h="1782" extrusionOk="0">
                  <a:moveTo>
                    <a:pt x="781" y="0"/>
                  </a:moveTo>
                  <a:cubicBezTo>
                    <a:pt x="697" y="0"/>
                    <a:pt x="599" y="31"/>
                    <a:pt x="501" y="80"/>
                  </a:cubicBezTo>
                  <a:cubicBezTo>
                    <a:pt x="469" y="102"/>
                    <a:pt x="440" y="127"/>
                    <a:pt x="414" y="154"/>
                  </a:cubicBezTo>
                  <a:lnTo>
                    <a:pt x="414" y="154"/>
                  </a:lnTo>
                  <a:cubicBezTo>
                    <a:pt x="321" y="194"/>
                    <a:pt x="232" y="289"/>
                    <a:pt x="201" y="413"/>
                  </a:cubicBezTo>
                  <a:cubicBezTo>
                    <a:pt x="168" y="680"/>
                    <a:pt x="101" y="947"/>
                    <a:pt x="34" y="1181"/>
                  </a:cubicBezTo>
                  <a:cubicBezTo>
                    <a:pt x="1" y="1314"/>
                    <a:pt x="34" y="1448"/>
                    <a:pt x="68" y="1548"/>
                  </a:cubicBezTo>
                  <a:cubicBezTo>
                    <a:pt x="134" y="1648"/>
                    <a:pt x="234" y="1748"/>
                    <a:pt x="368" y="1781"/>
                  </a:cubicBezTo>
                  <a:cubicBezTo>
                    <a:pt x="468" y="1781"/>
                    <a:pt x="601" y="1781"/>
                    <a:pt x="735" y="1714"/>
                  </a:cubicBezTo>
                  <a:cubicBezTo>
                    <a:pt x="835" y="1648"/>
                    <a:pt x="902" y="1548"/>
                    <a:pt x="935" y="1448"/>
                  </a:cubicBezTo>
                  <a:cubicBezTo>
                    <a:pt x="1035" y="1147"/>
                    <a:pt x="1135" y="880"/>
                    <a:pt x="1202" y="614"/>
                  </a:cubicBezTo>
                  <a:cubicBezTo>
                    <a:pt x="1235" y="480"/>
                    <a:pt x="1235" y="347"/>
                    <a:pt x="1168" y="247"/>
                  </a:cubicBezTo>
                  <a:cubicBezTo>
                    <a:pt x="1102" y="147"/>
                    <a:pt x="1002" y="47"/>
                    <a:pt x="868" y="13"/>
                  </a:cubicBezTo>
                  <a:cubicBezTo>
                    <a:pt x="841" y="4"/>
                    <a:pt x="812" y="0"/>
                    <a:pt x="78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 name="Google Shape;205;p51"/>
            <p:cNvSpPr/>
            <p:nvPr/>
          </p:nvSpPr>
          <p:spPr>
            <a:xfrm>
              <a:off x="8636225" y="2044500"/>
              <a:ext cx="150825" cy="63025"/>
            </a:xfrm>
            <a:custGeom>
              <a:avLst/>
              <a:gdLst/>
              <a:ahLst/>
              <a:cxnLst/>
              <a:rect l="l" t="t" r="r" b="b"/>
              <a:pathLst>
                <a:path w="6033" h="2521" extrusionOk="0">
                  <a:moveTo>
                    <a:pt x="617" y="1"/>
                  </a:moveTo>
                  <a:cubicBezTo>
                    <a:pt x="314" y="1"/>
                    <a:pt x="1" y="262"/>
                    <a:pt x="162" y="644"/>
                  </a:cubicBezTo>
                  <a:cubicBezTo>
                    <a:pt x="362" y="1912"/>
                    <a:pt x="1696" y="2446"/>
                    <a:pt x="2830" y="2512"/>
                  </a:cubicBezTo>
                  <a:cubicBezTo>
                    <a:pt x="2931" y="2518"/>
                    <a:pt x="3031" y="2520"/>
                    <a:pt x="3131" y="2520"/>
                  </a:cubicBezTo>
                  <a:cubicBezTo>
                    <a:pt x="3663" y="2520"/>
                    <a:pt x="4188" y="2442"/>
                    <a:pt x="4665" y="2246"/>
                  </a:cubicBezTo>
                  <a:cubicBezTo>
                    <a:pt x="5232" y="2012"/>
                    <a:pt x="5666" y="1578"/>
                    <a:pt x="5933" y="1045"/>
                  </a:cubicBezTo>
                  <a:cubicBezTo>
                    <a:pt x="6033" y="811"/>
                    <a:pt x="5966" y="544"/>
                    <a:pt x="5766" y="411"/>
                  </a:cubicBezTo>
                  <a:cubicBezTo>
                    <a:pt x="5683" y="364"/>
                    <a:pt x="5592" y="341"/>
                    <a:pt x="5504" y="341"/>
                  </a:cubicBezTo>
                  <a:cubicBezTo>
                    <a:pt x="5345" y="341"/>
                    <a:pt x="5197" y="415"/>
                    <a:pt x="5132" y="544"/>
                  </a:cubicBezTo>
                  <a:cubicBezTo>
                    <a:pt x="4965" y="945"/>
                    <a:pt x="4665" y="1245"/>
                    <a:pt x="4298" y="1378"/>
                  </a:cubicBezTo>
                  <a:cubicBezTo>
                    <a:pt x="3937" y="1517"/>
                    <a:pt x="3552" y="1587"/>
                    <a:pt x="3164" y="1587"/>
                  </a:cubicBezTo>
                  <a:cubicBezTo>
                    <a:pt x="3086" y="1587"/>
                    <a:pt x="3008" y="1584"/>
                    <a:pt x="2930" y="1578"/>
                  </a:cubicBezTo>
                  <a:cubicBezTo>
                    <a:pt x="2163" y="1545"/>
                    <a:pt x="1196" y="1278"/>
                    <a:pt x="1062" y="378"/>
                  </a:cubicBezTo>
                  <a:cubicBezTo>
                    <a:pt x="1010" y="113"/>
                    <a:pt x="815" y="1"/>
                    <a:pt x="61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6" name="Google Shape;206;p51"/>
          <p:cNvGrpSpPr/>
          <p:nvPr/>
        </p:nvGrpSpPr>
        <p:grpSpPr>
          <a:xfrm>
            <a:off x="8165825" y="4533300"/>
            <a:ext cx="529900" cy="149350"/>
            <a:chOff x="3898800" y="2624300"/>
            <a:chExt cx="529900" cy="149350"/>
          </a:xfrm>
        </p:grpSpPr>
        <p:sp>
          <p:nvSpPr>
            <p:cNvPr id="207" name="Google Shape;207;p51"/>
            <p:cNvSpPr/>
            <p:nvPr/>
          </p:nvSpPr>
          <p:spPr>
            <a:xfrm>
              <a:off x="3916975" y="2666775"/>
              <a:ext cx="511725" cy="65425"/>
            </a:xfrm>
            <a:custGeom>
              <a:avLst/>
              <a:gdLst/>
              <a:ahLst/>
              <a:cxnLst/>
              <a:rect l="l" t="t" r="r" b="b"/>
              <a:pathLst>
                <a:path w="20469" h="2617" extrusionOk="0">
                  <a:moveTo>
                    <a:pt x="706" y="0"/>
                  </a:moveTo>
                  <a:cubicBezTo>
                    <a:pt x="336" y="0"/>
                    <a:pt x="1" y="477"/>
                    <a:pt x="340" y="791"/>
                  </a:cubicBezTo>
                  <a:cubicBezTo>
                    <a:pt x="1876" y="2162"/>
                    <a:pt x="3788" y="2617"/>
                    <a:pt x="5745" y="2617"/>
                  </a:cubicBezTo>
                  <a:cubicBezTo>
                    <a:pt x="6978" y="2617"/>
                    <a:pt x="8228" y="2437"/>
                    <a:pt x="9414" y="2192"/>
                  </a:cubicBezTo>
                  <a:cubicBezTo>
                    <a:pt x="11350" y="1797"/>
                    <a:pt x="13463" y="1214"/>
                    <a:pt x="15508" y="1214"/>
                  </a:cubicBezTo>
                  <a:cubicBezTo>
                    <a:pt x="16915" y="1214"/>
                    <a:pt x="18290" y="1490"/>
                    <a:pt x="19554" y="2292"/>
                  </a:cubicBezTo>
                  <a:cubicBezTo>
                    <a:pt x="19635" y="2346"/>
                    <a:pt x="19716" y="2369"/>
                    <a:pt x="19793" y="2369"/>
                  </a:cubicBezTo>
                  <a:cubicBezTo>
                    <a:pt x="20190" y="2369"/>
                    <a:pt x="20468" y="1743"/>
                    <a:pt x="20021" y="1491"/>
                  </a:cubicBezTo>
                  <a:cubicBezTo>
                    <a:pt x="18642" y="609"/>
                    <a:pt x="17110" y="306"/>
                    <a:pt x="15541" y="306"/>
                  </a:cubicBezTo>
                  <a:cubicBezTo>
                    <a:pt x="13846" y="306"/>
                    <a:pt x="12110" y="660"/>
                    <a:pt x="10481" y="1024"/>
                  </a:cubicBezTo>
                  <a:cubicBezTo>
                    <a:pt x="8965" y="1350"/>
                    <a:pt x="7289" y="1700"/>
                    <a:pt x="5668" y="1700"/>
                  </a:cubicBezTo>
                  <a:cubicBezTo>
                    <a:pt x="3973" y="1700"/>
                    <a:pt x="2338" y="1317"/>
                    <a:pt x="1008" y="124"/>
                  </a:cubicBezTo>
                  <a:cubicBezTo>
                    <a:pt x="914" y="37"/>
                    <a:pt x="809" y="0"/>
                    <a:pt x="70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p51"/>
            <p:cNvSpPr/>
            <p:nvPr/>
          </p:nvSpPr>
          <p:spPr>
            <a:xfrm>
              <a:off x="3898800" y="2624300"/>
              <a:ext cx="116400" cy="149350"/>
            </a:xfrm>
            <a:custGeom>
              <a:avLst/>
              <a:gdLst/>
              <a:ahLst/>
              <a:cxnLst/>
              <a:rect l="l" t="t" r="r" b="b"/>
              <a:pathLst>
                <a:path w="4656" h="5974" extrusionOk="0">
                  <a:moveTo>
                    <a:pt x="4013" y="1"/>
                  </a:moveTo>
                  <a:cubicBezTo>
                    <a:pt x="3968" y="1"/>
                    <a:pt x="3920" y="7"/>
                    <a:pt x="3869" y="21"/>
                  </a:cubicBezTo>
                  <a:lnTo>
                    <a:pt x="1768" y="688"/>
                  </a:lnTo>
                  <a:lnTo>
                    <a:pt x="767" y="989"/>
                  </a:lnTo>
                  <a:cubicBezTo>
                    <a:pt x="434" y="1055"/>
                    <a:pt x="167" y="1256"/>
                    <a:pt x="33" y="1589"/>
                  </a:cubicBezTo>
                  <a:cubicBezTo>
                    <a:pt x="0" y="1923"/>
                    <a:pt x="67" y="2256"/>
                    <a:pt x="200" y="2556"/>
                  </a:cubicBezTo>
                  <a:cubicBezTo>
                    <a:pt x="300" y="2890"/>
                    <a:pt x="400" y="3224"/>
                    <a:pt x="500" y="3557"/>
                  </a:cubicBezTo>
                  <a:cubicBezTo>
                    <a:pt x="701" y="4258"/>
                    <a:pt x="834" y="4925"/>
                    <a:pt x="934" y="5625"/>
                  </a:cubicBezTo>
                  <a:cubicBezTo>
                    <a:pt x="991" y="5824"/>
                    <a:pt x="1192" y="5974"/>
                    <a:pt x="1394" y="5974"/>
                  </a:cubicBezTo>
                  <a:cubicBezTo>
                    <a:pt x="1430" y="5974"/>
                    <a:pt x="1466" y="5969"/>
                    <a:pt x="1501" y="5959"/>
                  </a:cubicBezTo>
                  <a:cubicBezTo>
                    <a:pt x="1735" y="5859"/>
                    <a:pt x="1901" y="5625"/>
                    <a:pt x="1835" y="5358"/>
                  </a:cubicBezTo>
                  <a:cubicBezTo>
                    <a:pt x="1635" y="4191"/>
                    <a:pt x="1368" y="3057"/>
                    <a:pt x="1001" y="1923"/>
                  </a:cubicBezTo>
                  <a:cubicBezTo>
                    <a:pt x="1001" y="1913"/>
                    <a:pt x="1000" y="1902"/>
                    <a:pt x="999" y="1890"/>
                  </a:cubicBezTo>
                  <a:lnTo>
                    <a:pt x="999" y="1890"/>
                  </a:lnTo>
                  <a:cubicBezTo>
                    <a:pt x="999" y="1890"/>
                    <a:pt x="1000" y="1890"/>
                    <a:pt x="1001" y="1889"/>
                  </a:cubicBezTo>
                  <a:cubicBezTo>
                    <a:pt x="1134" y="1889"/>
                    <a:pt x="1268" y="1823"/>
                    <a:pt x="1401" y="1756"/>
                  </a:cubicBezTo>
                  <a:lnTo>
                    <a:pt x="2302" y="1489"/>
                  </a:lnTo>
                  <a:lnTo>
                    <a:pt x="4136" y="922"/>
                  </a:lnTo>
                  <a:cubicBezTo>
                    <a:pt x="4656" y="769"/>
                    <a:pt x="4504" y="1"/>
                    <a:pt x="40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9" name="Google Shape;209;p51"/>
          <p:cNvGrpSpPr/>
          <p:nvPr/>
        </p:nvGrpSpPr>
        <p:grpSpPr>
          <a:xfrm rot="3651682">
            <a:off x="153345" y="1192019"/>
            <a:ext cx="340408" cy="202565"/>
            <a:chOff x="3780075" y="2889150"/>
            <a:chExt cx="340425" cy="202575"/>
          </a:xfrm>
        </p:grpSpPr>
        <p:sp>
          <p:nvSpPr>
            <p:cNvPr id="210" name="Google Shape;210;p51"/>
            <p:cNvSpPr/>
            <p:nvPr/>
          </p:nvSpPr>
          <p:spPr>
            <a:xfrm>
              <a:off x="3826225" y="2907725"/>
              <a:ext cx="294275" cy="184000"/>
            </a:xfrm>
            <a:custGeom>
              <a:avLst/>
              <a:gdLst/>
              <a:ahLst/>
              <a:cxnLst/>
              <a:rect l="l" t="t" r="r" b="b"/>
              <a:pathLst>
                <a:path w="11771" h="7360" extrusionOk="0">
                  <a:moveTo>
                    <a:pt x="551" y="1"/>
                  </a:moveTo>
                  <a:cubicBezTo>
                    <a:pt x="326" y="1"/>
                    <a:pt x="101" y="143"/>
                    <a:pt x="68" y="426"/>
                  </a:cubicBezTo>
                  <a:cubicBezTo>
                    <a:pt x="1" y="2194"/>
                    <a:pt x="435" y="3962"/>
                    <a:pt x="1302" y="5530"/>
                  </a:cubicBezTo>
                  <a:cubicBezTo>
                    <a:pt x="2059" y="6773"/>
                    <a:pt x="3188" y="7360"/>
                    <a:pt x="4513" y="7360"/>
                  </a:cubicBezTo>
                  <a:cubicBezTo>
                    <a:pt x="4822" y="7360"/>
                    <a:pt x="5143" y="7328"/>
                    <a:pt x="5472" y="7264"/>
                  </a:cubicBezTo>
                  <a:cubicBezTo>
                    <a:pt x="8474" y="6631"/>
                    <a:pt x="10875" y="4362"/>
                    <a:pt x="11709" y="1393"/>
                  </a:cubicBezTo>
                  <a:cubicBezTo>
                    <a:pt x="11770" y="1048"/>
                    <a:pt x="11497" y="826"/>
                    <a:pt x="11229" y="826"/>
                  </a:cubicBezTo>
                  <a:cubicBezTo>
                    <a:pt x="11057" y="826"/>
                    <a:pt x="10887" y="918"/>
                    <a:pt x="10809" y="1127"/>
                  </a:cubicBezTo>
                  <a:cubicBezTo>
                    <a:pt x="10108" y="3595"/>
                    <a:pt x="8173" y="5563"/>
                    <a:pt x="5705" y="6264"/>
                  </a:cubicBezTo>
                  <a:cubicBezTo>
                    <a:pt x="5338" y="6380"/>
                    <a:pt x="4963" y="6439"/>
                    <a:pt x="4588" y="6439"/>
                  </a:cubicBezTo>
                  <a:cubicBezTo>
                    <a:pt x="4212" y="6439"/>
                    <a:pt x="3837" y="6380"/>
                    <a:pt x="3470" y="6264"/>
                  </a:cubicBezTo>
                  <a:cubicBezTo>
                    <a:pt x="2836" y="5997"/>
                    <a:pt x="2336" y="5530"/>
                    <a:pt x="2036" y="4929"/>
                  </a:cubicBezTo>
                  <a:cubicBezTo>
                    <a:pt x="1302" y="3528"/>
                    <a:pt x="968" y="1994"/>
                    <a:pt x="1035" y="426"/>
                  </a:cubicBezTo>
                  <a:cubicBezTo>
                    <a:pt x="1002" y="143"/>
                    <a:pt x="777" y="1"/>
                    <a:pt x="55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 name="Google Shape;211;p51"/>
            <p:cNvSpPr/>
            <p:nvPr/>
          </p:nvSpPr>
          <p:spPr>
            <a:xfrm>
              <a:off x="3780075" y="2889150"/>
              <a:ext cx="132075" cy="76975"/>
            </a:xfrm>
            <a:custGeom>
              <a:avLst/>
              <a:gdLst/>
              <a:ahLst/>
              <a:cxnLst/>
              <a:rect l="l" t="t" r="r" b="b"/>
              <a:pathLst>
                <a:path w="5283" h="3079" extrusionOk="0">
                  <a:moveTo>
                    <a:pt x="2227" y="0"/>
                  </a:moveTo>
                  <a:cubicBezTo>
                    <a:pt x="1662" y="0"/>
                    <a:pt x="1372" y="515"/>
                    <a:pt x="1113" y="936"/>
                  </a:cubicBezTo>
                  <a:cubicBezTo>
                    <a:pt x="846" y="1369"/>
                    <a:pt x="513" y="1903"/>
                    <a:pt x="212" y="2403"/>
                  </a:cubicBezTo>
                  <a:cubicBezTo>
                    <a:pt x="1" y="2733"/>
                    <a:pt x="320" y="3078"/>
                    <a:pt x="643" y="3078"/>
                  </a:cubicBezTo>
                  <a:cubicBezTo>
                    <a:pt x="779" y="3078"/>
                    <a:pt x="915" y="3018"/>
                    <a:pt x="1013" y="2870"/>
                  </a:cubicBezTo>
                  <a:cubicBezTo>
                    <a:pt x="1280" y="2470"/>
                    <a:pt x="1513" y="2070"/>
                    <a:pt x="1747" y="1669"/>
                  </a:cubicBezTo>
                  <a:cubicBezTo>
                    <a:pt x="1880" y="1503"/>
                    <a:pt x="1980" y="1303"/>
                    <a:pt x="2114" y="1102"/>
                  </a:cubicBezTo>
                  <a:cubicBezTo>
                    <a:pt x="2147" y="1069"/>
                    <a:pt x="2214" y="936"/>
                    <a:pt x="2281" y="936"/>
                  </a:cubicBezTo>
                  <a:cubicBezTo>
                    <a:pt x="2414" y="936"/>
                    <a:pt x="2614" y="1136"/>
                    <a:pt x="2714" y="1236"/>
                  </a:cubicBezTo>
                  <a:lnTo>
                    <a:pt x="3281" y="1669"/>
                  </a:lnTo>
                  <a:lnTo>
                    <a:pt x="4449" y="2603"/>
                  </a:lnTo>
                  <a:cubicBezTo>
                    <a:pt x="4549" y="2687"/>
                    <a:pt x="4666" y="2729"/>
                    <a:pt x="4782" y="2729"/>
                  </a:cubicBezTo>
                  <a:cubicBezTo>
                    <a:pt x="4899" y="2729"/>
                    <a:pt x="5016" y="2687"/>
                    <a:pt x="5116" y="2603"/>
                  </a:cubicBezTo>
                  <a:cubicBezTo>
                    <a:pt x="5283" y="2403"/>
                    <a:pt x="5283" y="2103"/>
                    <a:pt x="5116" y="1936"/>
                  </a:cubicBezTo>
                  <a:lnTo>
                    <a:pt x="3748" y="836"/>
                  </a:lnTo>
                  <a:cubicBezTo>
                    <a:pt x="3348" y="502"/>
                    <a:pt x="2848" y="2"/>
                    <a:pt x="2281" y="2"/>
                  </a:cubicBezTo>
                  <a:cubicBezTo>
                    <a:pt x="2263" y="1"/>
                    <a:pt x="2245" y="0"/>
                    <a:pt x="222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3">
  <p:cSld name="CUSTOM_9_1_1_1">
    <p:spTree>
      <p:nvGrpSpPr>
        <p:cNvPr id="1" name="Shape 212"/>
        <p:cNvGrpSpPr/>
        <p:nvPr/>
      </p:nvGrpSpPr>
      <p:grpSpPr>
        <a:xfrm>
          <a:off x="0" y="0"/>
          <a:ext cx="0" cy="0"/>
          <a:chOff x="0" y="0"/>
          <a:chExt cx="0" cy="0"/>
        </a:xfrm>
      </p:grpSpPr>
      <p:grpSp>
        <p:nvGrpSpPr>
          <p:cNvPr id="213" name="Google Shape;213;p52"/>
          <p:cNvGrpSpPr/>
          <p:nvPr/>
        </p:nvGrpSpPr>
        <p:grpSpPr>
          <a:xfrm>
            <a:off x="95" y="25"/>
            <a:ext cx="9143969" cy="5143446"/>
            <a:chOff x="95" y="25"/>
            <a:chExt cx="9143969" cy="5143446"/>
          </a:xfrm>
        </p:grpSpPr>
        <p:sp>
          <p:nvSpPr>
            <p:cNvPr id="214" name="Google Shape;214;p52"/>
            <p:cNvSpPr/>
            <p:nvPr/>
          </p:nvSpPr>
          <p:spPr>
            <a:xfrm>
              <a:off x="95" y="484705"/>
              <a:ext cx="9143969" cy="13289"/>
            </a:xfrm>
            <a:custGeom>
              <a:avLst/>
              <a:gdLst/>
              <a:ahLst/>
              <a:cxnLst/>
              <a:rect l="l" t="t" r="r" b="b"/>
              <a:pathLst>
                <a:path w="63221" h="222" extrusionOk="0">
                  <a:moveTo>
                    <a:pt x="1" y="0"/>
                  </a:moveTo>
                  <a:lnTo>
                    <a:pt x="1" y="222"/>
                  </a:lnTo>
                  <a:lnTo>
                    <a:pt x="63221" y="222"/>
                  </a:lnTo>
                  <a:lnTo>
                    <a:pt x="63221" y="0"/>
                  </a:lnTo>
                  <a:close/>
                </a:path>
              </a:pathLst>
            </a:custGeom>
            <a:solidFill>
              <a:srgbClr val="AEC6CF">
                <a:alpha val="4784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 name="Google Shape;215;p52"/>
            <p:cNvSpPr/>
            <p:nvPr/>
          </p:nvSpPr>
          <p:spPr>
            <a:xfrm>
              <a:off x="95" y="677226"/>
              <a:ext cx="9143969" cy="15564"/>
            </a:xfrm>
            <a:custGeom>
              <a:avLst/>
              <a:gdLst/>
              <a:ahLst/>
              <a:cxnLst/>
              <a:rect l="l" t="t" r="r" b="b"/>
              <a:pathLst>
                <a:path w="63221" h="260" extrusionOk="0">
                  <a:moveTo>
                    <a:pt x="1" y="0"/>
                  </a:moveTo>
                  <a:lnTo>
                    <a:pt x="1" y="259"/>
                  </a:lnTo>
                  <a:lnTo>
                    <a:pt x="63221" y="259"/>
                  </a:lnTo>
                  <a:lnTo>
                    <a:pt x="63221" y="0"/>
                  </a:lnTo>
                  <a:close/>
                </a:path>
              </a:pathLst>
            </a:custGeom>
            <a:solidFill>
              <a:srgbClr val="AEC6CF">
                <a:alpha val="4784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 name="Google Shape;216;p52"/>
            <p:cNvSpPr/>
            <p:nvPr/>
          </p:nvSpPr>
          <p:spPr>
            <a:xfrm>
              <a:off x="95" y="869746"/>
              <a:ext cx="9143969" cy="15564"/>
            </a:xfrm>
            <a:custGeom>
              <a:avLst/>
              <a:gdLst/>
              <a:ahLst/>
              <a:cxnLst/>
              <a:rect l="l" t="t" r="r" b="b"/>
              <a:pathLst>
                <a:path w="63221" h="260" extrusionOk="0">
                  <a:moveTo>
                    <a:pt x="1" y="1"/>
                  </a:moveTo>
                  <a:lnTo>
                    <a:pt x="1" y="260"/>
                  </a:lnTo>
                  <a:lnTo>
                    <a:pt x="63221" y="260"/>
                  </a:lnTo>
                  <a:lnTo>
                    <a:pt x="63221" y="1"/>
                  </a:lnTo>
                  <a:close/>
                </a:path>
              </a:pathLst>
            </a:custGeom>
            <a:solidFill>
              <a:srgbClr val="AEC6CF">
                <a:alpha val="4784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 name="Google Shape;217;p52"/>
            <p:cNvSpPr/>
            <p:nvPr/>
          </p:nvSpPr>
          <p:spPr>
            <a:xfrm>
              <a:off x="95" y="1064542"/>
              <a:ext cx="9143969" cy="13349"/>
            </a:xfrm>
            <a:custGeom>
              <a:avLst/>
              <a:gdLst/>
              <a:ahLst/>
              <a:cxnLst/>
              <a:rect l="l" t="t" r="r" b="b"/>
              <a:pathLst>
                <a:path w="63221" h="223" extrusionOk="0">
                  <a:moveTo>
                    <a:pt x="1" y="0"/>
                  </a:moveTo>
                  <a:lnTo>
                    <a:pt x="1" y="222"/>
                  </a:lnTo>
                  <a:lnTo>
                    <a:pt x="63221" y="222"/>
                  </a:lnTo>
                  <a:lnTo>
                    <a:pt x="63221" y="0"/>
                  </a:lnTo>
                  <a:close/>
                </a:path>
              </a:pathLst>
            </a:custGeom>
            <a:solidFill>
              <a:srgbClr val="AEC6CF">
                <a:alpha val="4784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 name="Google Shape;218;p52"/>
            <p:cNvSpPr/>
            <p:nvPr/>
          </p:nvSpPr>
          <p:spPr>
            <a:xfrm>
              <a:off x="95" y="1257062"/>
              <a:ext cx="9143969" cy="13349"/>
            </a:xfrm>
            <a:custGeom>
              <a:avLst/>
              <a:gdLst/>
              <a:ahLst/>
              <a:cxnLst/>
              <a:rect l="l" t="t" r="r" b="b"/>
              <a:pathLst>
                <a:path w="63221" h="223" extrusionOk="0">
                  <a:moveTo>
                    <a:pt x="1" y="1"/>
                  </a:moveTo>
                  <a:lnTo>
                    <a:pt x="1" y="223"/>
                  </a:lnTo>
                  <a:lnTo>
                    <a:pt x="63221" y="223"/>
                  </a:lnTo>
                  <a:lnTo>
                    <a:pt x="63221" y="1"/>
                  </a:lnTo>
                  <a:close/>
                </a:path>
              </a:pathLst>
            </a:custGeom>
            <a:solidFill>
              <a:srgbClr val="AEC6CF">
                <a:alpha val="4784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 name="Google Shape;219;p52"/>
            <p:cNvSpPr/>
            <p:nvPr/>
          </p:nvSpPr>
          <p:spPr>
            <a:xfrm>
              <a:off x="95" y="1449643"/>
              <a:ext cx="9143969" cy="13349"/>
            </a:xfrm>
            <a:custGeom>
              <a:avLst/>
              <a:gdLst/>
              <a:ahLst/>
              <a:cxnLst/>
              <a:rect l="l" t="t" r="r" b="b"/>
              <a:pathLst>
                <a:path w="63221" h="223" extrusionOk="0">
                  <a:moveTo>
                    <a:pt x="1" y="0"/>
                  </a:moveTo>
                  <a:lnTo>
                    <a:pt x="1" y="222"/>
                  </a:lnTo>
                  <a:lnTo>
                    <a:pt x="63221" y="222"/>
                  </a:lnTo>
                  <a:lnTo>
                    <a:pt x="63221" y="0"/>
                  </a:lnTo>
                  <a:close/>
                </a:path>
              </a:pathLst>
            </a:custGeom>
            <a:solidFill>
              <a:srgbClr val="AEC6CF">
                <a:alpha val="4784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220;p52"/>
            <p:cNvSpPr/>
            <p:nvPr/>
          </p:nvSpPr>
          <p:spPr>
            <a:xfrm>
              <a:off x="95" y="1642163"/>
              <a:ext cx="9143969" cy="15564"/>
            </a:xfrm>
            <a:custGeom>
              <a:avLst/>
              <a:gdLst/>
              <a:ahLst/>
              <a:cxnLst/>
              <a:rect l="l" t="t" r="r" b="b"/>
              <a:pathLst>
                <a:path w="63221" h="260" extrusionOk="0">
                  <a:moveTo>
                    <a:pt x="1" y="1"/>
                  </a:moveTo>
                  <a:lnTo>
                    <a:pt x="1" y="260"/>
                  </a:lnTo>
                  <a:lnTo>
                    <a:pt x="63221" y="260"/>
                  </a:lnTo>
                  <a:lnTo>
                    <a:pt x="63221" y="1"/>
                  </a:lnTo>
                  <a:close/>
                </a:path>
              </a:pathLst>
            </a:custGeom>
            <a:solidFill>
              <a:srgbClr val="AEC6CF">
                <a:alpha val="4784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52"/>
            <p:cNvSpPr/>
            <p:nvPr/>
          </p:nvSpPr>
          <p:spPr>
            <a:xfrm>
              <a:off x="95" y="1834744"/>
              <a:ext cx="9143969" cy="15504"/>
            </a:xfrm>
            <a:custGeom>
              <a:avLst/>
              <a:gdLst/>
              <a:ahLst/>
              <a:cxnLst/>
              <a:rect l="l" t="t" r="r" b="b"/>
              <a:pathLst>
                <a:path w="63221" h="259" extrusionOk="0">
                  <a:moveTo>
                    <a:pt x="1" y="0"/>
                  </a:moveTo>
                  <a:lnTo>
                    <a:pt x="1" y="259"/>
                  </a:lnTo>
                  <a:lnTo>
                    <a:pt x="63221" y="259"/>
                  </a:lnTo>
                  <a:lnTo>
                    <a:pt x="63221" y="0"/>
                  </a:lnTo>
                  <a:close/>
                </a:path>
              </a:pathLst>
            </a:custGeom>
            <a:solidFill>
              <a:srgbClr val="AEC6CF">
                <a:alpha val="4784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52"/>
            <p:cNvSpPr/>
            <p:nvPr/>
          </p:nvSpPr>
          <p:spPr>
            <a:xfrm>
              <a:off x="95" y="2029479"/>
              <a:ext cx="9143969" cy="13349"/>
            </a:xfrm>
            <a:custGeom>
              <a:avLst/>
              <a:gdLst/>
              <a:ahLst/>
              <a:cxnLst/>
              <a:rect l="l" t="t" r="r" b="b"/>
              <a:pathLst>
                <a:path w="63221" h="223" extrusionOk="0">
                  <a:moveTo>
                    <a:pt x="1" y="1"/>
                  </a:moveTo>
                  <a:lnTo>
                    <a:pt x="1" y="222"/>
                  </a:lnTo>
                  <a:lnTo>
                    <a:pt x="63221" y="222"/>
                  </a:lnTo>
                  <a:lnTo>
                    <a:pt x="63221" y="1"/>
                  </a:lnTo>
                  <a:close/>
                </a:path>
              </a:pathLst>
            </a:custGeom>
            <a:solidFill>
              <a:srgbClr val="AEC6CF">
                <a:alpha val="4784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52"/>
            <p:cNvSpPr/>
            <p:nvPr/>
          </p:nvSpPr>
          <p:spPr>
            <a:xfrm>
              <a:off x="95" y="2222059"/>
              <a:ext cx="9143969" cy="13289"/>
            </a:xfrm>
            <a:custGeom>
              <a:avLst/>
              <a:gdLst/>
              <a:ahLst/>
              <a:cxnLst/>
              <a:rect l="l" t="t" r="r" b="b"/>
              <a:pathLst>
                <a:path w="63221" h="222" extrusionOk="0">
                  <a:moveTo>
                    <a:pt x="1" y="0"/>
                  </a:moveTo>
                  <a:lnTo>
                    <a:pt x="1" y="222"/>
                  </a:lnTo>
                  <a:lnTo>
                    <a:pt x="63221" y="222"/>
                  </a:lnTo>
                  <a:lnTo>
                    <a:pt x="63221" y="0"/>
                  </a:lnTo>
                  <a:close/>
                </a:path>
              </a:pathLst>
            </a:custGeom>
            <a:solidFill>
              <a:srgbClr val="AEC6CF">
                <a:alpha val="4784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52"/>
            <p:cNvSpPr/>
            <p:nvPr/>
          </p:nvSpPr>
          <p:spPr>
            <a:xfrm>
              <a:off x="95" y="2414580"/>
              <a:ext cx="9143969" cy="15564"/>
            </a:xfrm>
            <a:custGeom>
              <a:avLst/>
              <a:gdLst/>
              <a:ahLst/>
              <a:cxnLst/>
              <a:rect l="l" t="t" r="r" b="b"/>
              <a:pathLst>
                <a:path w="63221" h="260" extrusionOk="0">
                  <a:moveTo>
                    <a:pt x="1" y="0"/>
                  </a:moveTo>
                  <a:lnTo>
                    <a:pt x="1" y="259"/>
                  </a:lnTo>
                  <a:lnTo>
                    <a:pt x="63221" y="259"/>
                  </a:lnTo>
                  <a:lnTo>
                    <a:pt x="63221" y="0"/>
                  </a:lnTo>
                  <a:close/>
                </a:path>
              </a:pathLst>
            </a:custGeom>
            <a:solidFill>
              <a:srgbClr val="AEC6CF">
                <a:alpha val="4784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52"/>
            <p:cNvSpPr/>
            <p:nvPr/>
          </p:nvSpPr>
          <p:spPr>
            <a:xfrm>
              <a:off x="95" y="2607100"/>
              <a:ext cx="9143969" cy="15564"/>
            </a:xfrm>
            <a:custGeom>
              <a:avLst/>
              <a:gdLst/>
              <a:ahLst/>
              <a:cxnLst/>
              <a:rect l="l" t="t" r="r" b="b"/>
              <a:pathLst>
                <a:path w="63221" h="260" extrusionOk="0">
                  <a:moveTo>
                    <a:pt x="1" y="1"/>
                  </a:moveTo>
                  <a:lnTo>
                    <a:pt x="1" y="260"/>
                  </a:lnTo>
                  <a:lnTo>
                    <a:pt x="63221" y="260"/>
                  </a:lnTo>
                  <a:lnTo>
                    <a:pt x="63221" y="1"/>
                  </a:lnTo>
                  <a:close/>
                </a:path>
              </a:pathLst>
            </a:custGeom>
            <a:solidFill>
              <a:srgbClr val="AEC6CF">
                <a:alpha val="4784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52"/>
            <p:cNvSpPr/>
            <p:nvPr/>
          </p:nvSpPr>
          <p:spPr>
            <a:xfrm>
              <a:off x="95" y="2801896"/>
              <a:ext cx="9143969" cy="13349"/>
            </a:xfrm>
            <a:custGeom>
              <a:avLst/>
              <a:gdLst/>
              <a:ahLst/>
              <a:cxnLst/>
              <a:rect l="l" t="t" r="r" b="b"/>
              <a:pathLst>
                <a:path w="63221" h="223" extrusionOk="0">
                  <a:moveTo>
                    <a:pt x="1" y="0"/>
                  </a:moveTo>
                  <a:lnTo>
                    <a:pt x="1" y="222"/>
                  </a:lnTo>
                  <a:lnTo>
                    <a:pt x="63221" y="222"/>
                  </a:lnTo>
                  <a:lnTo>
                    <a:pt x="63221" y="0"/>
                  </a:lnTo>
                  <a:close/>
                </a:path>
              </a:pathLst>
            </a:custGeom>
            <a:solidFill>
              <a:srgbClr val="AEC6CF">
                <a:alpha val="4784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 name="Google Shape;227;p52"/>
            <p:cNvSpPr/>
            <p:nvPr/>
          </p:nvSpPr>
          <p:spPr>
            <a:xfrm>
              <a:off x="95" y="2994416"/>
              <a:ext cx="9143969" cy="13349"/>
            </a:xfrm>
            <a:custGeom>
              <a:avLst/>
              <a:gdLst/>
              <a:ahLst/>
              <a:cxnLst/>
              <a:rect l="l" t="t" r="r" b="b"/>
              <a:pathLst>
                <a:path w="63221" h="223" extrusionOk="0">
                  <a:moveTo>
                    <a:pt x="1" y="1"/>
                  </a:moveTo>
                  <a:lnTo>
                    <a:pt x="1" y="223"/>
                  </a:lnTo>
                  <a:lnTo>
                    <a:pt x="63221" y="223"/>
                  </a:lnTo>
                  <a:lnTo>
                    <a:pt x="63221" y="1"/>
                  </a:lnTo>
                  <a:close/>
                </a:path>
              </a:pathLst>
            </a:custGeom>
            <a:solidFill>
              <a:srgbClr val="AEC6CF">
                <a:alpha val="4784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 name="Google Shape;228;p52"/>
            <p:cNvSpPr/>
            <p:nvPr/>
          </p:nvSpPr>
          <p:spPr>
            <a:xfrm>
              <a:off x="95" y="3186997"/>
              <a:ext cx="9143969" cy="13349"/>
            </a:xfrm>
            <a:custGeom>
              <a:avLst/>
              <a:gdLst/>
              <a:ahLst/>
              <a:cxnLst/>
              <a:rect l="l" t="t" r="r" b="b"/>
              <a:pathLst>
                <a:path w="63221" h="223" extrusionOk="0">
                  <a:moveTo>
                    <a:pt x="1" y="0"/>
                  </a:moveTo>
                  <a:lnTo>
                    <a:pt x="1" y="222"/>
                  </a:lnTo>
                  <a:lnTo>
                    <a:pt x="63221" y="222"/>
                  </a:lnTo>
                  <a:lnTo>
                    <a:pt x="63221" y="0"/>
                  </a:lnTo>
                  <a:close/>
                </a:path>
              </a:pathLst>
            </a:custGeom>
            <a:solidFill>
              <a:srgbClr val="AEC6CF">
                <a:alpha val="4784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p52"/>
            <p:cNvSpPr/>
            <p:nvPr/>
          </p:nvSpPr>
          <p:spPr>
            <a:xfrm>
              <a:off x="95" y="3379517"/>
              <a:ext cx="9143969" cy="15564"/>
            </a:xfrm>
            <a:custGeom>
              <a:avLst/>
              <a:gdLst/>
              <a:ahLst/>
              <a:cxnLst/>
              <a:rect l="l" t="t" r="r" b="b"/>
              <a:pathLst>
                <a:path w="63221" h="260" extrusionOk="0">
                  <a:moveTo>
                    <a:pt x="1" y="1"/>
                  </a:moveTo>
                  <a:lnTo>
                    <a:pt x="1" y="260"/>
                  </a:lnTo>
                  <a:lnTo>
                    <a:pt x="63221" y="260"/>
                  </a:lnTo>
                  <a:lnTo>
                    <a:pt x="63221" y="1"/>
                  </a:lnTo>
                  <a:close/>
                </a:path>
              </a:pathLst>
            </a:custGeom>
            <a:solidFill>
              <a:srgbClr val="AEC6CF">
                <a:alpha val="4784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p52"/>
            <p:cNvSpPr/>
            <p:nvPr/>
          </p:nvSpPr>
          <p:spPr>
            <a:xfrm>
              <a:off x="95" y="3572098"/>
              <a:ext cx="9143969" cy="15504"/>
            </a:xfrm>
            <a:custGeom>
              <a:avLst/>
              <a:gdLst/>
              <a:ahLst/>
              <a:cxnLst/>
              <a:rect l="l" t="t" r="r" b="b"/>
              <a:pathLst>
                <a:path w="63221" h="259" extrusionOk="0">
                  <a:moveTo>
                    <a:pt x="1" y="0"/>
                  </a:moveTo>
                  <a:lnTo>
                    <a:pt x="1" y="259"/>
                  </a:lnTo>
                  <a:lnTo>
                    <a:pt x="63221" y="259"/>
                  </a:lnTo>
                  <a:lnTo>
                    <a:pt x="63221" y="0"/>
                  </a:lnTo>
                  <a:close/>
                </a:path>
              </a:pathLst>
            </a:custGeom>
            <a:solidFill>
              <a:srgbClr val="AEC6CF">
                <a:alpha val="4784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p52"/>
            <p:cNvSpPr/>
            <p:nvPr/>
          </p:nvSpPr>
          <p:spPr>
            <a:xfrm>
              <a:off x="95" y="3764618"/>
              <a:ext cx="9143969" cy="15564"/>
            </a:xfrm>
            <a:custGeom>
              <a:avLst/>
              <a:gdLst/>
              <a:ahLst/>
              <a:cxnLst/>
              <a:rect l="l" t="t" r="r" b="b"/>
              <a:pathLst>
                <a:path w="63221" h="260" extrusionOk="0">
                  <a:moveTo>
                    <a:pt x="1" y="1"/>
                  </a:moveTo>
                  <a:lnTo>
                    <a:pt x="1" y="259"/>
                  </a:lnTo>
                  <a:lnTo>
                    <a:pt x="63221" y="259"/>
                  </a:lnTo>
                  <a:lnTo>
                    <a:pt x="63221" y="1"/>
                  </a:lnTo>
                  <a:close/>
                </a:path>
              </a:pathLst>
            </a:custGeom>
            <a:solidFill>
              <a:srgbClr val="AEC6CF">
                <a:alpha val="4784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 name="Google Shape;232;p52"/>
            <p:cNvSpPr/>
            <p:nvPr/>
          </p:nvSpPr>
          <p:spPr>
            <a:xfrm>
              <a:off x="95" y="3959413"/>
              <a:ext cx="9143969" cy="13289"/>
            </a:xfrm>
            <a:custGeom>
              <a:avLst/>
              <a:gdLst/>
              <a:ahLst/>
              <a:cxnLst/>
              <a:rect l="l" t="t" r="r" b="b"/>
              <a:pathLst>
                <a:path w="63221" h="222" extrusionOk="0">
                  <a:moveTo>
                    <a:pt x="1" y="0"/>
                  </a:moveTo>
                  <a:lnTo>
                    <a:pt x="1" y="222"/>
                  </a:lnTo>
                  <a:lnTo>
                    <a:pt x="63221" y="222"/>
                  </a:lnTo>
                  <a:lnTo>
                    <a:pt x="63221" y="0"/>
                  </a:lnTo>
                  <a:close/>
                </a:path>
              </a:pathLst>
            </a:custGeom>
            <a:solidFill>
              <a:srgbClr val="AEC6CF">
                <a:alpha val="4784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p52"/>
            <p:cNvSpPr/>
            <p:nvPr/>
          </p:nvSpPr>
          <p:spPr>
            <a:xfrm>
              <a:off x="95" y="4151934"/>
              <a:ext cx="9143969" cy="13349"/>
            </a:xfrm>
            <a:custGeom>
              <a:avLst/>
              <a:gdLst/>
              <a:ahLst/>
              <a:cxnLst/>
              <a:rect l="l" t="t" r="r" b="b"/>
              <a:pathLst>
                <a:path w="63221" h="223" extrusionOk="0">
                  <a:moveTo>
                    <a:pt x="1" y="1"/>
                  </a:moveTo>
                  <a:lnTo>
                    <a:pt x="1" y="222"/>
                  </a:lnTo>
                  <a:lnTo>
                    <a:pt x="63221" y="222"/>
                  </a:lnTo>
                  <a:lnTo>
                    <a:pt x="63221" y="1"/>
                  </a:lnTo>
                  <a:close/>
                </a:path>
              </a:pathLst>
            </a:custGeom>
            <a:solidFill>
              <a:srgbClr val="AEC6CF">
                <a:alpha val="4784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 name="Google Shape;234;p52"/>
            <p:cNvSpPr/>
            <p:nvPr/>
          </p:nvSpPr>
          <p:spPr>
            <a:xfrm>
              <a:off x="95" y="4344454"/>
              <a:ext cx="9143969" cy="15564"/>
            </a:xfrm>
            <a:custGeom>
              <a:avLst/>
              <a:gdLst/>
              <a:ahLst/>
              <a:cxnLst/>
              <a:rect l="l" t="t" r="r" b="b"/>
              <a:pathLst>
                <a:path w="63221" h="260" extrusionOk="0">
                  <a:moveTo>
                    <a:pt x="1" y="1"/>
                  </a:moveTo>
                  <a:lnTo>
                    <a:pt x="1" y="260"/>
                  </a:lnTo>
                  <a:lnTo>
                    <a:pt x="63221" y="260"/>
                  </a:lnTo>
                  <a:lnTo>
                    <a:pt x="63221" y="1"/>
                  </a:lnTo>
                  <a:close/>
                </a:path>
              </a:pathLst>
            </a:custGeom>
            <a:solidFill>
              <a:srgbClr val="AEC6CF">
                <a:alpha val="4784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p52"/>
            <p:cNvSpPr/>
            <p:nvPr/>
          </p:nvSpPr>
          <p:spPr>
            <a:xfrm>
              <a:off x="95" y="4537035"/>
              <a:ext cx="9143969" cy="15564"/>
            </a:xfrm>
            <a:custGeom>
              <a:avLst/>
              <a:gdLst/>
              <a:ahLst/>
              <a:cxnLst/>
              <a:rect l="l" t="t" r="r" b="b"/>
              <a:pathLst>
                <a:path w="63221" h="260" extrusionOk="0">
                  <a:moveTo>
                    <a:pt x="1" y="0"/>
                  </a:moveTo>
                  <a:lnTo>
                    <a:pt x="1" y="259"/>
                  </a:lnTo>
                  <a:lnTo>
                    <a:pt x="63221" y="259"/>
                  </a:lnTo>
                  <a:lnTo>
                    <a:pt x="63221" y="0"/>
                  </a:lnTo>
                  <a:close/>
                </a:path>
              </a:pathLst>
            </a:custGeom>
            <a:solidFill>
              <a:srgbClr val="AEC6CF">
                <a:alpha val="4784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 name="Google Shape;236;p52"/>
            <p:cNvSpPr/>
            <p:nvPr/>
          </p:nvSpPr>
          <p:spPr>
            <a:xfrm>
              <a:off x="95" y="4731770"/>
              <a:ext cx="9143969" cy="13349"/>
            </a:xfrm>
            <a:custGeom>
              <a:avLst/>
              <a:gdLst/>
              <a:ahLst/>
              <a:cxnLst/>
              <a:rect l="l" t="t" r="r" b="b"/>
              <a:pathLst>
                <a:path w="63221" h="223" extrusionOk="0">
                  <a:moveTo>
                    <a:pt x="1" y="1"/>
                  </a:moveTo>
                  <a:lnTo>
                    <a:pt x="1" y="223"/>
                  </a:lnTo>
                  <a:lnTo>
                    <a:pt x="63221" y="223"/>
                  </a:lnTo>
                  <a:lnTo>
                    <a:pt x="63221" y="1"/>
                  </a:lnTo>
                  <a:close/>
                </a:path>
              </a:pathLst>
            </a:custGeom>
            <a:solidFill>
              <a:srgbClr val="AEC6CF">
                <a:alpha val="4784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p52"/>
            <p:cNvSpPr/>
            <p:nvPr/>
          </p:nvSpPr>
          <p:spPr>
            <a:xfrm>
              <a:off x="95" y="4924351"/>
              <a:ext cx="9143969" cy="13349"/>
            </a:xfrm>
            <a:custGeom>
              <a:avLst/>
              <a:gdLst/>
              <a:ahLst/>
              <a:cxnLst/>
              <a:rect l="l" t="t" r="r" b="b"/>
              <a:pathLst>
                <a:path w="63221" h="223" extrusionOk="0">
                  <a:moveTo>
                    <a:pt x="1" y="0"/>
                  </a:moveTo>
                  <a:lnTo>
                    <a:pt x="1" y="222"/>
                  </a:lnTo>
                  <a:lnTo>
                    <a:pt x="63221" y="222"/>
                  </a:lnTo>
                  <a:lnTo>
                    <a:pt x="63221" y="0"/>
                  </a:lnTo>
                  <a:close/>
                </a:path>
              </a:pathLst>
            </a:custGeom>
            <a:solidFill>
              <a:srgbClr val="AEC6CF">
                <a:alpha val="4784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p52"/>
            <p:cNvSpPr/>
            <p:nvPr/>
          </p:nvSpPr>
          <p:spPr>
            <a:xfrm>
              <a:off x="704325" y="25"/>
              <a:ext cx="17779" cy="5143446"/>
            </a:xfrm>
            <a:custGeom>
              <a:avLst/>
              <a:gdLst/>
              <a:ahLst/>
              <a:cxnLst/>
              <a:rect l="l" t="t" r="r" b="b"/>
              <a:pathLst>
                <a:path w="297" h="85921" extrusionOk="0">
                  <a:moveTo>
                    <a:pt x="1" y="0"/>
                  </a:moveTo>
                  <a:lnTo>
                    <a:pt x="1" y="85920"/>
                  </a:lnTo>
                  <a:lnTo>
                    <a:pt x="296" y="85920"/>
                  </a:lnTo>
                  <a:lnTo>
                    <a:pt x="296"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39" name="Google Shape;239;p52"/>
          <p:cNvSpPr/>
          <p:nvPr/>
        </p:nvSpPr>
        <p:spPr>
          <a:xfrm>
            <a:off x="3965250" y="958263"/>
            <a:ext cx="109275" cy="114525"/>
          </a:xfrm>
          <a:custGeom>
            <a:avLst/>
            <a:gdLst/>
            <a:ahLst/>
            <a:cxnLst/>
            <a:rect l="l" t="t" r="r" b="b"/>
            <a:pathLst>
              <a:path w="4371" h="4581" extrusionOk="0">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 name="Google Shape;240;p52"/>
          <p:cNvSpPr/>
          <p:nvPr/>
        </p:nvSpPr>
        <p:spPr>
          <a:xfrm>
            <a:off x="208500" y="2878650"/>
            <a:ext cx="87600" cy="85725"/>
          </a:xfrm>
          <a:custGeom>
            <a:avLst/>
            <a:gdLst/>
            <a:ahLst/>
            <a:cxnLst/>
            <a:rect l="l" t="t" r="r" b="b"/>
            <a:pathLst>
              <a:path w="3504" h="3429" extrusionOk="0">
                <a:moveTo>
                  <a:pt x="1306" y="1043"/>
                </a:moveTo>
                <a:cubicBezTo>
                  <a:pt x="1302" y="1043"/>
                  <a:pt x="1285" y="1051"/>
                  <a:pt x="1268" y="1068"/>
                </a:cubicBezTo>
                <a:cubicBezTo>
                  <a:pt x="1302" y="1051"/>
                  <a:pt x="1310" y="1043"/>
                  <a:pt x="1306" y="1043"/>
                </a:cubicBezTo>
                <a:close/>
                <a:moveTo>
                  <a:pt x="1049" y="1498"/>
                </a:moveTo>
                <a:cubicBezTo>
                  <a:pt x="1048" y="1498"/>
                  <a:pt x="1043" y="1508"/>
                  <a:pt x="1039" y="1525"/>
                </a:cubicBezTo>
                <a:lnTo>
                  <a:pt x="1039" y="1525"/>
                </a:lnTo>
                <a:cubicBezTo>
                  <a:pt x="1048" y="1506"/>
                  <a:pt x="1050" y="1498"/>
                  <a:pt x="1049" y="1498"/>
                </a:cubicBezTo>
                <a:close/>
                <a:moveTo>
                  <a:pt x="2278" y="2426"/>
                </a:moveTo>
                <a:lnTo>
                  <a:pt x="2278" y="2426"/>
                </a:lnTo>
                <a:cubicBezTo>
                  <a:pt x="2263" y="2428"/>
                  <a:pt x="2252" y="2445"/>
                  <a:pt x="2256" y="2445"/>
                </a:cubicBezTo>
                <a:cubicBezTo>
                  <a:pt x="2258" y="2445"/>
                  <a:pt x="2262" y="2442"/>
                  <a:pt x="2269" y="2435"/>
                </a:cubicBezTo>
                <a:lnTo>
                  <a:pt x="2278" y="2426"/>
                </a:lnTo>
                <a:close/>
                <a:moveTo>
                  <a:pt x="1458" y="943"/>
                </a:moveTo>
                <a:lnTo>
                  <a:pt x="1458" y="943"/>
                </a:lnTo>
                <a:cubicBezTo>
                  <a:pt x="1551" y="978"/>
                  <a:pt x="1643" y="1040"/>
                  <a:pt x="1735" y="1101"/>
                </a:cubicBezTo>
                <a:lnTo>
                  <a:pt x="1869" y="1201"/>
                </a:lnTo>
                <a:lnTo>
                  <a:pt x="1935" y="1234"/>
                </a:lnTo>
                <a:cubicBezTo>
                  <a:pt x="1935" y="1234"/>
                  <a:pt x="1995" y="1264"/>
                  <a:pt x="2004" y="1264"/>
                </a:cubicBezTo>
                <a:cubicBezTo>
                  <a:pt x="2009" y="1264"/>
                  <a:pt x="2002" y="1257"/>
                  <a:pt x="1969" y="1235"/>
                </a:cubicBezTo>
                <a:lnTo>
                  <a:pt x="1969" y="1235"/>
                </a:lnTo>
                <a:cubicBezTo>
                  <a:pt x="2069" y="1302"/>
                  <a:pt x="2136" y="1368"/>
                  <a:pt x="2202" y="1468"/>
                </a:cubicBezTo>
                <a:lnTo>
                  <a:pt x="2236" y="1501"/>
                </a:lnTo>
                <a:cubicBezTo>
                  <a:pt x="2227" y="1485"/>
                  <a:pt x="2225" y="1478"/>
                  <a:pt x="2227" y="1478"/>
                </a:cubicBezTo>
                <a:lnTo>
                  <a:pt x="2227" y="1478"/>
                </a:lnTo>
                <a:cubicBezTo>
                  <a:pt x="2231" y="1478"/>
                  <a:pt x="2269" y="1535"/>
                  <a:pt x="2269" y="1535"/>
                </a:cubicBezTo>
                <a:cubicBezTo>
                  <a:pt x="2302" y="1568"/>
                  <a:pt x="2336" y="1635"/>
                  <a:pt x="2369" y="1702"/>
                </a:cubicBezTo>
                <a:cubicBezTo>
                  <a:pt x="2369" y="1702"/>
                  <a:pt x="2402" y="1735"/>
                  <a:pt x="2402" y="1768"/>
                </a:cubicBezTo>
                <a:lnTo>
                  <a:pt x="2436" y="1902"/>
                </a:lnTo>
                <a:cubicBezTo>
                  <a:pt x="2436" y="1912"/>
                  <a:pt x="2436" y="1923"/>
                  <a:pt x="2436" y="1935"/>
                </a:cubicBezTo>
                <a:cubicBezTo>
                  <a:pt x="2436" y="2002"/>
                  <a:pt x="2436" y="2035"/>
                  <a:pt x="2436" y="2102"/>
                </a:cubicBezTo>
                <a:cubicBezTo>
                  <a:pt x="2436" y="2121"/>
                  <a:pt x="2436" y="2135"/>
                  <a:pt x="2436" y="2135"/>
                </a:cubicBezTo>
                <a:lnTo>
                  <a:pt x="2413" y="2227"/>
                </a:lnTo>
                <a:lnTo>
                  <a:pt x="2413" y="2227"/>
                </a:lnTo>
                <a:cubicBezTo>
                  <a:pt x="2410" y="2228"/>
                  <a:pt x="2407" y="2230"/>
                  <a:pt x="2402" y="2235"/>
                </a:cubicBezTo>
                <a:cubicBezTo>
                  <a:pt x="2402" y="2269"/>
                  <a:pt x="2369" y="2302"/>
                  <a:pt x="2369" y="2302"/>
                </a:cubicBezTo>
                <a:cubicBezTo>
                  <a:pt x="2336" y="2335"/>
                  <a:pt x="2336" y="2369"/>
                  <a:pt x="2336" y="2369"/>
                </a:cubicBezTo>
                <a:lnTo>
                  <a:pt x="2278" y="2426"/>
                </a:lnTo>
                <a:lnTo>
                  <a:pt x="2278" y="2426"/>
                </a:lnTo>
                <a:cubicBezTo>
                  <a:pt x="2279" y="2426"/>
                  <a:pt x="2281" y="2426"/>
                  <a:pt x="2282" y="2426"/>
                </a:cubicBezTo>
                <a:cubicBezTo>
                  <a:pt x="2288" y="2426"/>
                  <a:pt x="2295" y="2428"/>
                  <a:pt x="2302" y="2435"/>
                </a:cubicBezTo>
                <a:lnTo>
                  <a:pt x="2197" y="2488"/>
                </a:lnTo>
                <a:lnTo>
                  <a:pt x="2197" y="2488"/>
                </a:lnTo>
                <a:cubicBezTo>
                  <a:pt x="2177" y="2490"/>
                  <a:pt x="2122" y="2502"/>
                  <a:pt x="2102" y="2502"/>
                </a:cubicBezTo>
                <a:lnTo>
                  <a:pt x="1902" y="2502"/>
                </a:lnTo>
                <a:cubicBezTo>
                  <a:pt x="1835" y="2502"/>
                  <a:pt x="1769" y="2469"/>
                  <a:pt x="1735" y="2435"/>
                </a:cubicBezTo>
                <a:lnTo>
                  <a:pt x="1668" y="2435"/>
                </a:lnTo>
                <a:lnTo>
                  <a:pt x="1502" y="2335"/>
                </a:lnTo>
                <a:lnTo>
                  <a:pt x="1402" y="2269"/>
                </a:lnTo>
                <a:cubicBezTo>
                  <a:pt x="1402" y="2269"/>
                  <a:pt x="1302" y="2202"/>
                  <a:pt x="1302" y="2169"/>
                </a:cubicBezTo>
                <a:lnTo>
                  <a:pt x="1201" y="2102"/>
                </a:lnTo>
                <a:cubicBezTo>
                  <a:pt x="1168" y="2068"/>
                  <a:pt x="1168" y="2035"/>
                  <a:pt x="1135" y="2002"/>
                </a:cubicBezTo>
                <a:cubicBezTo>
                  <a:pt x="1101" y="1968"/>
                  <a:pt x="1068" y="1902"/>
                  <a:pt x="1068" y="1868"/>
                </a:cubicBezTo>
                <a:lnTo>
                  <a:pt x="1068" y="1768"/>
                </a:lnTo>
                <a:cubicBezTo>
                  <a:pt x="1068" y="1768"/>
                  <a:pt x="1068" y="1735"/>
                  <a:pt x="1035" y="1702"/>
                </a:cubicBezTo>
                <a:lnTo>
                  <a:pt x="1035" y="1568"/>
                </a:lnTo>
                <a:cubicBezTo>
                  <a:pt x="1035" y="1551"/>
                  <a:pt x="1037" y="1536"/>
                  <a:pt x="1039" y="1525"/>
                </a:cubicBezTo>
                <a:lnTo>
                  <a:pt x="1039" y="1525"/>
                </a:lnTo>
                <a:cubicBezTo>
                  <a:pt x="1038" y="1528"/>
                  <a:pt x="1036" y="1531"/>
                  <a:pt x="1035" y="1535"/>
                </a:cubicBezTo>
                <a:cubicBezTo>
                  <a:pt x="1035" y="1514"/>
                  <a:pt x="1035" y="1484"/>
                  <a:pt x="1035" y="1468"/>
                </a:cubicBezTo>
                <a:cubicBezTo>
                  <a:pt x="1035" y="1435"/>
                  <a:pt x="1035" y="1435"/>
                  <a:pt x="1035" y="1401"/>
                </a:cubicBezTo>
                <a:lnTo>
                  <a:pt x="1035" y="1368"/>
                </a:lnTo>
                <a:cubicBezTo>
                  <a:pt x="1035" y="1335"/>
                  <a:pt x="1101" y="1268"/>
                  <a:pt x="1135" y="1234"/>
                </a:cubicBezTo>
                <a:cubicBezTo>
                  <a:pt x="1135" y="1201"/>
                  <a:pt x="1135" y="1201"/>
                  <a:pt x="1168" y="1168"/>
                </a:cubicBezTo>
                <a:lnTo>
                  <a:pt x="1201" y="1168"/>
                </a:lnTo>
                <a:lnTo>
                  <a:pt x="1268" y="1068"/>
                </a:lnTo>
                <a:cubicBezTo>
                  <a:pt x="1268" y="1034"/>
                  <a:pt x="1368" y="1001"/>
                  <a:pt x="1402" y="968"/>
                </a:cubicBezTo>
                <a:lnTo>
                  <a:pt x="1368" y="968"/>
                </a:lnTo>
                <a:cubicBezTo>
                  <a:pt x="1368" y="968"/>
                  <a:pt x="1423" y="968"/>
                  <a:pt x="1458" y="943"/>
                </a:cubicBezTo>
                <a:close/>
                <a:moveTo>
                  <a:pt x="1568" y="0"/>
                </a:moveTo>
                <a:lnTo>
                  <a:pt x="1568" y="67"/>
                </a:lnTo>
                <a:cubicBezTo>
                  <a:pt x="868" y="100"/>
                  <a:pt x="301" y="567"/>
                  <a:pt x="134" y="1201"/>
                </a:cubicBezTo>
                <a:cubicBezTo>
                  <a:pt x="1" y="1835"/>
                  <a:pt x="201" y="2502"/>
                  <a:pt x="734" y="2936"/>
                </a:cubicBezTo>
                <a:cubicBezTo>
                  <a:pt x="1078" y="3258"/>
                  <a:pt x="1519" y="3428"/>
                  <a:pt x="1967" y="3428"/>
                </a:cubicBezTo>
                <a:cubicBezTo>
                  <a:pt x="2215" y="3428"/>
                  <a:pt x="2465" y="3376"/>
                  <a:pt x="2703" y="3269"/>
                </a:cubicBezTo>
                <a:cubicBezTo>
                  <a:pt x="3270" y="2902"/>
                  <a:pt x="3503" y="2235"/>
                  <a:pt x="3336" y="1601"/>
                </a:cubicBezTo>
                <a:cubicBezTo>
                  <a:pt x="3103" y="934"/>
                  <a:pt x="2569" y="367"/>
                  <a:pt x="1902" y="134"/>
                </a:cubicBezTo>
                <a:cubicBezTo>
                  <a:pt x="1878" y="122"/>
                  <a:pt x="1855" y="112"/>
                  <a:pt x="1832" y="104"/>
                </a:cubicBezTo>
                <a:lnTo>
                  <a:pt x="1832" y="104"/>
                </a:lnTo>
                <a:cubicBezTo>
                  <a:pt x="1756" y="40"/>
                  <a:pt x="1665" y="0"/>
                  <a:pt x="156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 name="Google Shape;241;p52"/>
          <p:cNvSpPr/>
          <p:nvPr/>
        </p:nvSpPr>
        <p:spPr>
          <a:xfrm>
            <a:off x="4673538" y="4446050"/>
            <a:ext cx="70900" cy="70825"/>
          </a:xfrm>
          <a:custGeom>
            <a:avLst/>
            <a:gdLst/>
            <a:ahLst/>
            <a:cxnLst/>
            <a:rect l="l" t="t" r="r" b="b"/>
            <a:pathLst>
              <a:path w="2836" h="2833" extrusionOk="0">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 name="Google Shape;242;p52"/>
          <p:cNvSpPr/>
          <p:nvPr/>
        </p:nvSpPr>
        <p:spPr>
          <a:xfrm>
            <a:off x="353075" y="664700"/>
            <a:ext cx="338600" cy="293575"/>
          </a:xfrm>
          <a:custGeom>
            <a:avLst/>
            <a:gdLst/>
            <a:ahLst/>
            <a:cxnLst/>
            <a:rect l="l" t="t" r="r" b="b"/>
            <a:pathLst>
              <a:path w="13544" h="11743" extrusionOk="0">
                <a:moveTo>
                  <a:pt x="6438" y="992"/>
                </a:moveTo>
                <a:cubicBezTo>
                  <a:pt x="6467" y="992"/>
                  <a:pt x="6479" y="1072"/>
                  <a:pt x="6538" y="1210"/>
                </a:cubicBezTo>
                <a:cubicBezTo>
                  <a:pt x="6672" y="1444"/>
                  <a:pt x="6672" y="1577"/>
                  <a:pt x="6738" y="1777"/>
                </a:cubicBezTo>
                <a:lnTo>
                  <a:pt x="7306" y="3245"/>
                </a:lnTo>
                <a:cubicBezTo>
                  <a:pt x="7606" y="4012"/>
                  <a:pt x="7773" y="4579"/>
                  <a:pt x="8673" y="4579"/>
                </a:cubicBezTo>
                <a:cubicBezTo>
                  <a:pt x="9707" y="4579"/>
                  <a:pt x="10708" y="4579"/>
                  <a:pt x="11742" y="4680"/>
                </a:cubicBezTo>
                <a:cubicBezTo>
                  <a:pt x="11976" y="4680"/>
                  <a:pt x="12209" y="4713"/>
                  <a:pt x="12443" y="4746"/>
                </a:cubicBezTo>
                <a:cubicBezTo>
                  <a:pt x="12276" y="4880"/>
                  <a:pt x="12142" y="4980"/>
                  <a:pt x="12009" y="5113"/>
                </a:cubicBezTo>
                <a:cubicBezTo>
                  <a:pt x="11609" y="5447"/>
                  <a:pt x="11175" y="5714"/>
                  <a:pt x="10741" y="5947"/>
                </a:cubicBezTo>
                <a:cubicBezTo>
                  <a:pt x="10108" y="6314"/>
                  <a:pt x="9240" y="6414"/>
                  <a:pt x="9174" y="7281"/>
                </a:cubicBezTo>
                <a:cubicBezTo>
                  <a:pt x="9174" y="7815"/>
                  <a:pt x="9174" y="8382"/>
                  <a:pt x="9174" y="8949"/>
                </a:cubicBezTo>
                <a:cubicBezTo>
                  <a:pt x="9240" y="9416"/>
                  <a:pt x="9240" y="9917"/>
                  <a:pt x="9174" y="10384"/>
                </a:cubicBezTo>
                <a:cubicBezTo>
                  <a:pt x="9196" y="10498"/>
                  <a:pt x="9204" y="10549"/>
                  <a:pt x="9185" y="10549"/>
                </a:cubicBezTo>
                <a:cubicBezTo>
                  <a:pt x="9176" y="10549"/>
                  <a:pt x="9161" y="10538"/>
                  <a:pt x="9140" y="10517"/>
                </a:cubicBezTo>
                <a:cubicBezTo>
                  <a:pt x="9007" y="10450"/>
                  <a:pt x="8940" y="10384"/>
                  <a:pt x="8873" y="10250"/>
                </a:cubicBezTo>
                <a:cubicBezTo>
                  <a:pt x="8707" y="10050"/>
                  <a:pt x="8573" y="9850"/>
                  <a:pt x="8440" y="9616"/>
                </a:cubicBezTo>
                <a:lnTo>
                  <a:pt x="7572" y="8282"/>
                </a:lnTo>
                <a:cubicBezTo>
                  <a:pt x="7477" y="8130"/>
                  <a:pt x="7327" y="8053"/>
                  <a:pt x="7173" y="8053"/>
                </a:cubicBezTo>
                <a:cubicBezTo>
                  <a:pt x="7057" y="8053"/>
                  <a:pt x="6939" y="8096"/>
                  <a:pt x="6839" y="8182"/>
                </a:cubicBezTo>
                <a:cubicBezTo>
                  <a:pt x="6438" y="8616"/>
                  <a:pt x="6038" y="9049"/>
                  <a:pt x="5604" y="9483"/>
                </a:cubicBezTo>
                <a:cubicBezTo>
                  <a:pt x="5371" y="9650"/>
                  <a:pt x="5171" y="9850"/>
                  <a:pt x="4971" y="10017"/>
                </a:cubicBezTo>
                <a:cubicBezTo>
                  <a:pt x="4737" y="10284"/>
                  <a:pt x="4470" y="10484"/>
                  <a:pt x="4170" y="10651"/>
                </a:cubicBezTo>
                <a:cubicBezTo>
                  <a:pt x="4170" y="10651"/>
                  <a:pt x="4037" y="10751"/>
                  <a:pt x="4037" y="10751"/>
                </a:cubicBezTo>
                <a:cubicBezTo>
                  <a:pt x="4037" y="10617"/>
                  <a:pt x="4070" y="10450"/>
                  <a:pt x="4103" y="10284"/>
                </a:cubicBezTo>
                <a:cubicBezTo>
                  <a:pt x="4170" y="9983"/>
                  <a:pt x="4237" y="9717"/>
                  <a:pt x="4270" y="9416"/>
                </a:cubicBezTo>
                <a:cubicBezTo>
                  <a:pt x="4403" y="8783"/>
                  <a:pt x="4537" y="8182"/>
                  <a:pt x="4704" y="7515"/>
                </a:cubicBezTo>
                <a:cubicBezTo>
                  <a:pt x="4770" y="7281"/>
                  <a:pt x="4604" y="7015"/>
                  <a:pt x="4370" y="6948"/>
                </a:cubicBezTo>
                <a:cubicBezTo>
                  <a:pt x="3770" y="6748"/>
                  <a:pt x="3169" y="6548"/>
                  <a:pt x="2602" y="6281"/>
                </a:cubicBezTo>
                <a:cubicBezTo>
                  <a:pt x="2335" y="6147"/>
                  <a:pt x="2068" y="6014"/>
                  <a:pt x="1768" y="5847"/>
                </a:cubicBezTo>
                <a:lnTo>
                  <a:pt x="1368" y="5647"/>
                </a:lnTo>
                <a:lnTo>
                  <a:pt x="1247" y="5556"/>
                </a:lnTo>
                <a:lnTo>
                  <a:pt x="1247" y="5556"/>
                </a:lnTo>
                <a:cubicBezTo>
                  <a:pt x="1278" y="5542"/>
                  <a:pt x="1306" y="5528"/>
                  <a:pt x="1335" y="5513"/>
                </a:cubicBezTo>
                <a:cubicBezTo>
                  <a:pt x="1535" y="5480"/>
                  <a:pt x="1735" y="5480"/>
                  <a:pt x="1935" y="5447"/>
                </a:cubicBezTo>
                <a:lnTo>
                  <a:pt x="2836" y="5347"/>
                </a:lnTo>
                <a:lnTo>
                  <a:pt x="4937" y="5113"/>
                </a:lnTo>
                <a:cubicBezTo>
                  <a:pt x="5229" y="5079"/>
                  <a:pt x="5379" y="4815"/>
                  <a:pt x="5375" y="4576"/>
                </a:cubicBezTo>
                <a:lnTo>
                  <a:pt x="5375" y="4576"/>
                </a:lnTo>
                <a:cubicBezTo>
                  <a:pt x="5518" y="4540"/>
                  <a:pt x="5638" y="4433"/>
                  <a:pt x="5671" y="4246"/>
                </a:cubicBezTo>
                <a:cubicBezTo>
                  <a:pt x="5771" y="3712"/>
                  <a:pt x="5871" y="3178"/>
                  <a:pt x="6005" y="2611"/>
                </a:cubicBezTo>
                <a:cubicBezTo>
                  <a:pt x="6071" y="2345"/>
                  <a:pt x="6105" y="2078"/>
                  <a:pt x="6171" y="1811"/>
                </a:cubicBezTo>
                <a:cubicBezTo>
                  <a:pt x="6205" y="1577"/>
                  <a:pt x="6238" y="1344"/>
                  <a:pt x="6338" y="1110"/>
                </a:cubicBezTo>
                <a:cubicBezTo>
                  <a:pt x="6392" y="1029"/>
                  <a:pt x="6419" y="992"/>
                  <a:pt x="6438" y="992"/>
                </a:cubicBezTo>
                <a:close/>
                <a:moveTo>
                  <a:pt x="6414" y="0"/>
                </a:moveTo>
                <a:cubicBezTo>
                  <a:pt x="6069" y="0"/>
                  <a:pt x="5728" y="192"/>
                  <a:pt x="5571" y="577"/>
                </a:cubicBezTo>
                <a:cubicBezTo>
                  <a:pt x="5371" y="1044"/>
                  <a:pt x="5237" y="1544"/>
                  <a:pt x="5171" y="2078"/>
                </a:cubicBezTo>
                <a:cubicBezTo>
                  <a:pt x="5037" y="2711"/>
                  <a:pt x="4904" y="3312"/>
                  <a:pt x="4770" y="3979"/>
                </a:cubicBezTo>
                <a:cubicBezTo>
                  <a:pt x="4758" y="4059"/>
                  <a:pt x="4761" y="4132"/>
                  <a:pt x="4775" y="4197"/>
                </a:cubicBezTo>
                <a:lnTo>
                  <a:pt x="4775" y="4197"/>
                </a:lnTo>
                <a:lnTo>
                  <a:pt x="1935" y="4513"/>
                </a:lnTo>
                <a:cubicBezTo>
                  <a:pt x="1335" y="4579"/>
                  <a:pt x="367" y="4613"/>
                  <a:pt x="167" y="5347"/>
                </a:cubicBezTo>
                <a:cubicBezTo>
                  <a:pt x="0" y="6081"/>
                  <a:pt x="1001" y="6514"/>
                  <a:pt x="1535" y="6781"/>
                </a:cubicBezTo>
                <a:cubicBezTo>
                  <a:pt x="2234" y="7145"/>
                  <a:pt x="2934" y="7462"/>
                  <a:pt x="3673" y="7692"/>
                </a:cubicBezTo>
                <a:lnTo>
                  <a:pt x="3673" y="7692"/>
                </a:lnTo>
                <a:cubicBezTo>
                  <a:pt x="3514" y="8436"/>
                  <a:pt x="3375" y="9165"/>
                  <a:pt x="3236" y="9917"/>
                </a:cubicBezTo>
                <a:cubicBezTo>
                  <a:pt x="3103" y="10517"/>
                  <a:pt x="2836" y="11518"/>
                  <a:pt x="3703" y="11718"/>
                </a:cubicBezTo>
                <a:cubicBezTo>
                  <a:pt x="3773" y="11735"/>
                  <a:pt x="3842" y="11742"/>
                  <a:pt x="3911" y="11742"/>
                </a:cubicBezTo>
                <a:cubicBezTo>
                  <a:pt x="4534" y="11742"/>
                  <a:pt x="5117" y="11111"/>
                  <a:pt x="5538" y="10751"/>
                </a:cubicBezTo>
                <a:cubicBezTo>
                  <a:pt x="6090" y="10277"/>
                  <a:pt x="6602" y="9782"/>
                  <a:pt x="7088" y="9267"/>
                </a:cubicBezTo>
                <a:lnTo>
                  <a:pt x="7088" y="9267"/>
                </a:lnTo>
                <a:lnTo>
                  <a:pt x="7639" y="10083"/>
                </a:lnTo>
                <a:cubicBezTo>
                  <a:pt x="7839" y="10450"/>
                  <a:pt x="8106" y="10817"/>
                  <a:pt x="8440" y="11151"/>
                </a:cubicBezTo>
                <a:cubicBezTo>
                  <a:pt x="8643" y="11327"/>
                  <a:pt x="8917" y="11420"/>
                  <a:pt x="9187" y="11420"/>
                </a:cubicBezTo>
                <a:cubicBezTo>
                  <a:pt x="9583" y="11420"/>
                  <a:pt x="9969" y="11220"/>
                  <a:pt x="10108" y="10784"/>
                </a:cubicBezTo>
                <a:cubicBezTo>
                  <a:pt x="10174" y="10284"/>
                  <a:pt x="10174" y="9817"/>
                  <a:pt x="10141" y="9350"/>
                </a:cubicBezTo>
                <a:lnTo>
                  <a:pt x="10141" y="7682"/>
                </a:lnTo>
                <a:cubicBezTo>
                  <a:pt x="10108" y="7515"/>
                  <a:pt x="10108" y="7381"/>
                  <a:pt x="10141" y="7248"/>
                </a:cubicBezTo>
                <a:cubicBezTo>
                  <a:pt x="10174" y="7181"/>
                  <a:pt x="10274" y="7215"/>
                  <a:pt x="10308" y="7181"/>
                </a:cubicBezTo>
                <a:cubicBezTo>
                  <a:pt x="10474" y="7081"/>
                  <a:pt x="10641" y="7015"/>
                  <a:pt x="10841" y="6948"/>
                </a:cubicBezTo>
                <a:cubicBezTo>
                  <a:pt x="11275" y="6748"/>
                  <a:pt x="11709" y="6481"/>
                  <a:pt x="12142" y="6214"/>
                </a:cubicBezTo>
                <a:cubicBezTo>
                  <a:pt x="12676" y="5814"/>
                  <a:pt x="13543" y="5247"/>
                  <a:pt x="13310" y="4446"/>
                </a:cubicBezTo>
                <a:cubicBezTo>
                  <a:pt x="13043" y="3612"/>
                  <a:pt x="11742" y="3746"/>
                  <a:pt x="11042" y="3679"/>
                </a:cubicBezTo>
                <a:cubicBezTo>
                  <a:pt x="10575" y="3645"/>
                  <a:pt x="10074" y="3645"/>
                  <a:pt x="9574" y="3645"/>
                </a:cubicBezTo>
                <a:lnTo>
                  <a:pt x="8773" y="3645"/>
                </a:lnTo>
                <a:cubicBezTo>
                  <a:pt x="8440" y="3645"/>
                  <a:pt x="8406" y="3479"/>
                  <a:pt x="8273" y="3178"/>
                </a:cubicBezTo>
                <a:lnTo>
                  <a:pt x="7773" y="1777"/>
                </a:lnTo>
                <a:cubicBezTo>
                  <a:pt x="7639" y="1344"/>
                  <a:pt x="7439" y="910"/>
                  <a:pt x="7239" y="477"/>
                </a:cubicBezTo>
                <a:cubicBezTo>
                  <a:pt x="7048" y="159"/>
                  <a:pt x="6729" y="0"/>
                  <a:pt x="641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 name="Google Shape;243;p52"/>
          <p:cNvSpPr/>
          <p:nvPr/>
        </p:nvSpPr>
        <p:spPr>
          <a:xfrm>
            <a:off x="8579100" y="1560513"/>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p52"/>
          <p:cNvSpPr/>
          <p:nvPr/>
        </p:nvSpPr>
        <p:spPr>
          <a:xfrm>
            <a:off x="6394938" y="4452525"/>
            <a:ext cx="321925" cy="310900"/>
          </a:xfrm>
          <a:custGeom>
            <a:avLst/>
            <a:gdLst/>
            <a:ahLst/>
            <a:cxnLst/>
            <a:rect l="l" t="t" r="r" b="b"/>
            <a:pathLst>
              <a:path w="12877" h="12436" extrusionOk="0">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45" name="Google Shape;245;p52"/>
          <p:cNvGrpSpPr/>
          <p:nvPr/>
        </p:nvGrpSpPr>
        <p:grpSpPr>
          <a:xfrm>
            <a:off x="5220250" y="1443438"/>
            <a:ext cx="311900" cy="314700"/>
            <a:chOff x="8571050" y="1873050"/>
            <a:chExt cx="311900" cy="314700"/>
          </a:xfrm>
        </p:grpSpPr>
        <p:sp>
          <p:nvSpPr>
            <p:cNvPr id="246" name="Google Shape;246;p52"/>
            <p:cNvSpPr/>
            <p:nvPr/>
          </p:nvSpPr>
          <p:spPr>
            <a:xfrm>
              <a:off x="8571050" y="1873050"/>
              <a:ext cx="311900" cy="314700"/>
            </a:xfrm>
            <a:custGeom>
              <a:avLst/>
              <a:gdLst/>
              <a:ahLst/>
              <a:cxnLst/>
              <a:rect l="l" t="t" r="r" b="b"/>
              <a:pathLst>
                <a:path w="12476" h="12588" extrusionOk="0">
                  <a:moveTo>
                    <a:pt x="6515" y="929"/>
                  </a:moveTo>
                  <a:cubicBezTo>
                    <a:pt x="7071" y="929"/>
                    <a:pt x="7622" y="1043"/>
                    <a:pt x="8139" y="1298"/>
                  </a:cubicBezTo>
                  <a:cubicBezTo>
                    <a:pt x="8210" y="1327"/>
                    <a:pt x="8279" y="1340"/>
                    <a:pt x="8345" y="1340"/>
                  </a:cubicBezTo>
                  <a:cubicBezTo>
                    <a:pt x="8479" y="1340"/>
                    <a:pt x="8599" y="1286"/>
                    <a:pt x="8691" y="1204"/>
                  </a:cubicBezTo>
                  <a:lnTo>
                    <a:pt x="8691" y="1204"/>
                  </a:lnTo>
                  <a:cubicBezTo>
                    <a:pt x="8751" y="1239"/>
                    <a:pt x="8804" y="1285"/>
                    <a:pt x="8873" y="1331"/>
                  </a:cubicBezTo>
                  <a:cubicBezTo>
                    <a:pt x="9107" y="1498"/>
                    <a:pt x="9307" y="1665"/>
                    <a:pt x="9507" y="1865"/>
                  </a:cubicBezTo>
                  <a:cubicBezTo>
                    <a:pt x="9907" y="2265"/>
                    <a:pt x="10241" y="2699"/>
                    <a:pt x="10508" y="3166"/>
                  </a:cubicBezTo>
                  <a:cubicBezTo>
                    <a:pt x="11108" y="4267"/>
                    <a:pt x="11408" y="5468"/>
                    <a:pt x="11442" y="6735"/>
                  </a:cubicBezTo>
                  <a:cubicBezTo>
                    <a:pt x="11475" y="7936"/>
                    <a:pt x="11442" y="9404"/>
                    <a:pt x="10508" y="10304"/>
                  </a:cubicBezTo>
                  <a:cubicBezTo>
                    <a:pt x="9674" y="11038"/>
                    <a:pt x="8640" y="11505"/>
                    <a:pt x="7539" y="11605"/>
                  </a:cubicBezTo>
                  <a:cubicBezTo>
                    <a:pt x="7275" y="11644"/>
                    <a:pt x="7012" y="11662"/>
                    <a:pt x="6751" y="11662"/>
                  </a:cubicBezTo>
                  <a:cubicBezTo>
                    <a:pt x="4966" y="11662"/>
                    <a:pt x="3287" y="10784"/>
                    <a:pt x="2268" y="9270"/>
                  </a:cubicBezTo>
                  <a:cubicBezTo>
                    <a:pt x="1101" y="7569"/>
                    <a:pt x="1034" y="5368"/>
                    <a:pt x="2035" y="3566"/>
                  </a:cubicBezTo>
                  <a:cubicBezTo>
                    <a:pt x="2924" y="2093"/>
                    <a:pt x="4742" y="929"/>
                    <a:pt x="6515" y="929"/>
                  </a:cubicBezTo>
                  <a:close/>
                  <a:moveTo>
                    <a:pt x="6555" y="0"/>
                  </a:moveTo>
                  <a:cubicBezTo>
                    <a:pt x="4670" y="0"/>
                    <a:pt x="2774" y="1021"/>
                    <a:pt x="1635" y="2499"/>
                  </a:cubicBezTo>
                  <a:cubicBezTo>
                    <a:pt x="100" y="4567"/>
                    <a:pt x="0" y="7336"/>
                    <a:pt x="1334" y="9537"/>
                  </a:cubicBezTo>
                  <a:cubicBezTo>
                    <a:pt x="2520" y="11456"/>
                    <a:pt x="4636" y="12587"/>
                    <a:pt x="6855" y="12587"/>
                  </a:cubicBezTo>
                  <a:cubicBezTo>
                    <a:pt x="7259" y="12587"/>
                    <a:pt x="7667" y="12550"/>
                    <a:pt x="8073" y="12473"/>
                  </a:cubicBezTo>
                  <a:cubicBezTo>
                    <a:pt x="9407" y="12239"/>
                    <a:pt x="10641" y="11539"/>
                    <a:pt x="11542" y="10505"/>
                  </a:cubicBezTo>
                  <a:cubicBezTo>
                    <a:pt x="12476" y="9337"/>
                    <a:pt x="12442" y="7469"/>
                    <a:pt x="12309" y="6035"/>
                  </a:cubicBezTo>
                  <a:cubicBezTo>
                    <a:pt x="12209" y="4434"/>
                    <a:pt x="11608" y="2866"/>
                    <a:pt x="10574" y="1632"/>
                  </a:cubicBezTo>
                  <a:cubicBezTo>
                    <a:pt x="10074" y="1031"/>
                    <a:pt x="9507" y="531"/>
                    <a:pt x="8806" y="197"/>
                  </a:cubicBezTo>
                  <a:cubicBezTo>
                    <a:pt x="8667" y="128"/>
                    <a:pt x="8499" y="91"/>
                    <a:pt x="8331" y="91"/>
                  </a:cubicBezTo>
                  <a:cubicBezTo>
                    <a:pt x="8179" y="91"/>
                    <a:pt x="8029" y="121"/>
                    <a:pt x="7902" y="185"/>
                  </a:cubicBezTo>
                  <a:lnTo>
                    <a:pt x="7902" y="185"/>
                  </a:lnTo>
                  <a:cubicBezTo>
                    <a:pt x="7461" y="59"/>
                    <a:pt x="7008" y="0"/>
                    <a:pt x="655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p52"/>
            <p:cNvSpPr/>
            <p:nvPr/>
          </p:nvSpPr>
          <p:spPr>
            <a:xfrm>
              <a:off x="8662775" y="1977975"/>
              <a:ext cx="28375" cy="42475"/>
            </a:xfrm>
            <a:custGeom>
              <a:avLst/>
              <a:gdLst/>
              <a:ahLst/>
              <a:cxnLst/>
              <a:rect l="l" t="t" r="r" b="b"/>
              <a:pathLst>
                <a:path w="1135" h="1699" extrusionOk="0">
                  <a:moveTo>
                    <a:pt x="617" y="0"/>
                  </a:moveTo>
                  <a:cubicBezTo>
                    <a:pt x="537" y="0"/>
                    <a:pt x="463" y="29"/>
                    <a:pt x="401" y="70"/>
                  </a:cubicBezTo>
                  <a:cubicBezTo>
                    <a:pt x="267" y="136"/>
                    <a:pt x="201" y="237"/>
                    <a:pt x="167" y="337"/>
                  </a:cubicBezTo>
                  <a:lnTo>
                    <a:pt x="145" y="437"/>
                  </a:lnTo>
                  <a:lnTo>
                    <a:pt x="145" y="437"/>
                  </a:lnTo>
                  <a:cubicBezTo>
                    <a:pt x="127" y="470"/>
                    <a:pt x="112" y="503"/>
                    <a:pt x="101" y="537"/>
                  </a:cubicBezTo>
                  <a:lnTo>
                    <a:pt x="0" y="1104"/>
                  </a:lnTo>
                  <a:cubicBezTo>
                    <a:pt x="0" y="1171"/>
                    <a:pt x="0" y="1237"/>
                    <a:pt x="0" y="1271"/>
                  </a:cubicBezTo>
                  <a:cubicBezTo>
                    <a:pt x="0" y="1337"/>
                    <a:pt x="34" y="1404"/>
                    <a:pt x="67" y="1471"/>
                  </a:cubicBezTo>
                  <a:cubicBezTo>
                    <a:pt x="159" y="1608"/>
                    <a:pt x="313" y="1698"/>
                    <a:pt x="476" y="1698"/>
                  </a:cubicBezTo>
                  <a:cubicBezTo>
                    <a:pt x="551" y="1698"/>
                    <a:pt x="628" y="1679"/>
                    <a:pt x="701" y="1638"/>
                  </a:cubicBezTo>
                  <a:cubicBezTo>
                    <a:pt x="801" y="1571"/>
                    <a:pt x="901" y="1471"/>
                    <a:pt x="934" y="1337"/>
                  </a:cubicBezTo>
                  <a:cubicBezTo>
                    <a:pt x="968" y="1104"/>
                    <a:pt x="1035" y="837"/>
                    <a:pt x="1101" y="603"/>
                  </a:cubicBezTo>
                  <a:cubicBezTo>
                    <a:pt x="1135" y="470"/>
                    <a:pt x="1101" y="337"/>
                    <a:pt x="1035" y="237"/>
                  </a:cubicBezTo>
                  <a:cubicBezTo>
                    <a:pt x="968" y="136"/>
                    <a:pt x="868" y="36"/>
                    <a:pt x="768" y="36"/>
                  </a:cubicBezTo>
                  <a:cubicBezTo>
                    <a:pt x="717" y="11"/>
                    <a:pt x="666" y="0"/>
                    <a:pt x="61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Google Shape;248;p52"/>
            <p:cNvSpPr/>
            <p:nvPr/>
          </p:nvSpPr>
          <p:spPr>
            <a:xfrm>
              <a:off x="8738650" y="1982725"/>
              <a:ext cx="30900" cy="44550"/>
            </a:xfrm>
            <a:custGeom>
              <a:avLst/>
              <a:gdLst/>
              <a:ahLst/>
              <a:cxnLst/>
              <a:rect l="l" t="t" r="r" b="b"/>
              <a:pathLst>
                <a:path w="1236" h="1782" extrusionOk="0">
                  <a:moveTo>
                    <a:pt x="781" y="0"/>
                  </a:moveTo>
                  <a:cubicBezTo>
                    <a:pt x="697" y="0"/>
                    <a:pt x="599" y="31"/>
                    <a:pt x="501" y="80"/>
                  </a:cubicBezTo>
                  <a:cubicBezTo>
                    <a:pt x="469" y="102"/>
                    <a:pt x="440" y="127"/>
                    <a:pt x="414" y="154"/>
                  </a:cubicBezTo>
                  <a:lnTo>
                    <a:pt x="414" y="154"/>
                  </a:lnTo>
                  <a:cubicBezTo>
                    <a:pt x="321" y="194"/>
                    <a:pt x="232" y="289"/>
                    <a:pt x="201" y="413"/>
                  </a:cubicBezTo>
                  <a:cubicBezTo>
                    <a:pt x="168" y="680"/>
                    <a:pt x="101" y="947"/>
                    <a:pt x="34" y="1181"/>
                  </a:cubicBezTo>
                  <a:cubicBezTo>
                    <a:pt x="1" y="1314"/>
                    <a:pt x="34" y="1448"/>
                    <a:pt x="68" y="1548"/>
                  </a:cubicBezTo>
                  <a:cubicBezTo>
                    <a:pt x="134" y="1648"/>
                    <a:pt x="234" y="1748"/>
                    <a:pt x="368" y="1781"/>
                  </a:cubicBezTo>
                  <a:cubicBezTo>
                    <a:pt x="468" y="1781"/>
                    <a:pt x="601" y="1781"/>
                    <a:pt x="735" y="1714"/>
                  </a:cubicBezTo>
                  <a:cubicBezTo>
                    <a:pt x="835" y="1648"/>
                    <a:pt x="902" y="1548"/>
                    <a:pt x="935" y="1448"/>
                  </a:cubicBezTo>
                  <a:cubicBezTo>
                    <a:pt x="1035" y="1147"/>
                    <a:pt x="1135" y="880"/>
                    <a:pt x="1202" y="614"/>
                  </a:cubicBezTo>
                  <a:cubicBezTo>
                    <a:pt x="1235" y="480"/>
                    <a:pt x="1235" y="347"/>
                    <a:pt x="1168" y="247"/>
                  </a:cubicBezTo>
                  <a:cubicBezTo>
                    <a:pt x="1102" y="147"/>
                    <a:pt x="1002" y="47"/>
                    <a:pt x="868" y="13"/>
                  </a:cubicBezTo>
                  <a:cubicBezTo>
                    <a:pt x="841" y="4"/>
                    <a:pt x="812" y="0"/>
                    <a:pt x="78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 name="Google Shape;249;p52"/>
            <p:cNvSpPr/>
            <p:nvPr/>
          </p:nvSpPr>
          <p:spPr>
            <a:xfrm>
              <a:off x="8636225" y="2044500"/>
              <a:ext cx="150825" cy="63025"/>
            </a:xfrm>
            <a:custGeom>
              <a:avLst/>
              <a:gdLst/>
              <a:ahLst/>
              <a:cxnLst/>
              <a:rect l="l" t="t" r="r" b="b"/>
              <a:pathLst>
                <a:path w="6033" h="2521" extrusionOk="0">
                  <a:moveTo>
                    <a:pt x="617" y="1"/>
                  </a:moveTo>
                  <a:cubicBezTo>
                    <a:pt x="314" y="1"/>
                    <a:pt x="1" y="262"/>
                    <a:pt x="162" y="644"/>
                  </a:cubicBezTo>
                  <a:cubicBezTo>
                    <a:pt x="362" y="1912"/>
                    <a:pt x="1696" y="2446"/>
                    <a:pt x="2830" y="2512"/>
                  </a:cubicBezTo>
                  <a:cubicBezTo>
                    <a:pt x="2931" y="2518"/>
                    <a:pt x="3031" y="2520"/>
                    <a:pt x="3131" y="2520"/>
                  </a:cubicBezTo>
                  <a:cubicBezTo>
                    <a:pt x="3663" y="2520"/>
                    <a:pt x="4188" y="2442"/>
                    <a:pt x="4665" y="2246"/>
                  </a:cubicBezTo>
                  <a:cubicBezTo>
                    <a:pt x="5232" y="2012"/>
                    <a:pt x="5666" y="1578"/>
                    <a:pt x="5933" y="1045"/>
                  </a:cubicBezTo>
                  <a:cubicBezTo>
                    <a:pt x="6033" y="811"/>
                    <a:pt x="5966" y="544"/>
                    <a:pt x="5766" y="411"/>
                  </a:cubicBezTo>
                  <a:cubicBezTo>
                    <a:pt x="5683" y="364"/>
                    <a:pt x="5592" y="341"/>
                    <a:pt x="5504" y="341"/>
                  </a:cubicBezTo>
                  <a:cubicBezTo>
                    <a:pt x="5345" y="341"/>
                    <a:pt x="5197" y="415"/>
                    <a:pt x="5132" y="544"/>
                  </a:cubicBezTo>
                  <a:cubicBezTo>
                    <a:pt x="4965" y="945"/>
                    <a:pt x="4665" y="1245"/>
                    <a:pt x="4298" y="1378"/>
                  </a:cubicBezTo>
                  <a:cubicBezTo>
                    <a:pt x="3937" y="1517"/>
                    <a:pt x="3552" y="1587"/>
                    <a:pt x="3164" y="1587"/>
                  </a:cubicBezTo>
                  <a:cubicBezTo>
                    <a:pt x="3086" y="1587"/>
                    <a:pt x="3008" y="1584"/>
                    <a:pt x="2930" y="1578"/>
                  </a:cubicBezTo>
                  <a:cubicBezTo>
                    <a:pt x="2163" y="1545"/>
                    <a:pt x="1196" y="1278"/>
                    <a:pt x="1062" y="378"/>
                  </a:cubicBezTo>
                  <a:cubicBezTo>
                    <a:pt x="1010" y="113"/>
                    <a:pt x="815" y="1"/>
                    <a:pt x="61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50" name="Google Shape;250;p52"/>
          <p:cNvGrpSpPr/>
          <p:nvPr/>
        </p:nvGrpSpPr>
        <p:grpSpPr>
          <a:xfrm>
            <a:off x="836125" y="4365463"/>
            <a:ext cx="311900" cy="314700"/>
            <a:chOff x="8571050" y="1873050"/>
            <a:chExt cx="311900" cy="314700"/>
          </a:xfrm>
        </p:grpSpPr>
        <p:sp>
          <p:nvSpPr>
            <p:cNvPr id="251" name="Google Shape;251;p52"/>
            <p:cNvSpPr/>
            <p:nvPr/>
          </p:nvSpPr>
          <p:spPr>
            <a:xfrm>
              <a:off x="8571050" y="1873050"/>
              <a:ext cx="311900" cy="314700"/>
            </a:xfrm>
            <a:custGeom>
              <a:avLst/>
              <a:gdLst/>
              <a:ahLst/>
              <a:cxnLst/>
              <a:rect l="l" t="t" r="r" b="b"/>
              <a:pathLst>
                <a:path w="12476" h="12588" extrusionOk="0">
                  <a:moveTo>
                    <a:pt x="6515" y="929"/>
                  </a:moveTo>
                  <a:cubicBezTo>
                    <a:pt x="7071" y="929"/>
                    <a:pt x="7622" y="1043"/>
                    <a:pt x="8139" y="1298"/>
                  </a:cubicBezTo>
                  <a:cubicBezTo>
                    <a:pt x="8210" y="1327"/>
                    <a:pt x="8279" y="1340"/>
                    <a:pt x="8345" y="1340"/>
                  </a:cubicBezTo>
                  <a:cubicBezTo>
                    <a:pt x="8479" y="1340"/>
                    <a:pt x="8599" y="1286"/>
                    <a:pt x="8691" y="1204"/>
                  </a:cubicBezTo>
                  <a:lnTo>
                    <a:pt x="8691" y="1204"/>
                  </a:lnTo>
                  <a:cubicBezTo>
                    <a:pt x="8751" y="1239"/>
                    <a:pt x="8804" y="1285"/>
                    <a:pt x="8873" y="1331"/>
                  </a:cubicBezTo>
                  <a:cubicBezTo>
                    <a:pt x="9107" y="1498"/>
                    <a:pt x="9307" y="1665"/>
                    <a:pt x="9507" y="1865"/>
                  </a:cubicBezTo>
                  <a:cubicBezTo>
                    <a:pt x="9907" y="2265"/>
                    <a:pt x="10241" y="2699"/>
                    <a:pt x="10508" y="3166"/>
                  </a:cubicBezTo>
                  <a:cubicBezTo>
                    <a:pt x="11108" y="4267"/>
                    <a:pt x="11408" y="5468"/>
                    <a:pt x="11442" y="6735"/>
                  </a:cubicBezTo>
                  <a:cubicBezTo>
                    <a:pt x="11475" y="7936"/>
                    <a:pt x="11442" y="9404"/>
                    <a:pt x="10508" y="10304"/>
                  </a:cubicBezTo>
                  <a:cubicBezTo>
                    <a:pt x="9674" y="11038"/>
                    <a:pt x="8640" y="11505"/>
                    <a:pt x="7539" y="11605"/>
                  </a:cubicBezTo>
                  <a:cubicBezTo>
                    <a:pt x="7275" y="11644"/>
                    <a:pt x="7012" y="11662"/>
                    <a:pt x="6751" y="11662"/>
                  </a:cubicBezTo>
                  <a:cubicBezTo>
                    <a:pt x="4966" y="11662"/>
                    <a:pt x="3287" y="10784"/>
                    <a:pt x="2268" y="9270"/>
                  </a:cubicBezTo>
                  <a:cubicBezTo>
                    <a:pt x="1101" y="7569"/>
                    <a:pt x="1034" y="5368"/>
                    <a:pt x="2035" y="3566"/>
                  </a:cubicBezTo>
                  <a:cubicBezTo>
                    <a:pt x="2924" y="2093"/>
                    <a:pt x="4742" y="929"/>
                    <a:pt x="6515" y="929"/>
                  </a:cubicBezTo>
                  <a:close/>
                  <a:moveTo>
                    <a:pt x="6555" y="0"/>
                  </a:moveTo>
                  <a:cubicBezTo>
                    <a:pt x="4670" y="0"/>
                    <a:pt x="2774" y="1021"/>
                    <a:pt x="1635" y="2499"/>
                  </a:cubicBezTo>
                  <a:cubicBezTo>
                    <a:pt x="100" y="4567"/>
                    <a:pt x="0" y="7336"/>
                    <a:pt x="1334" y="9537"/>
                  </a:cubicBezTo>
                  <a:cubicBezTo>
                    <a:pt x="2520" y="11456"/>
                    <a:pt x="4636" y="12587"/>
                    <a:pt x="6855" y="12587"/>
                  </a:cubicBezTo>
                  <a:cubicBezTo>
                    <a:pt x="7259" y="12587"/>
                    <a:pt x="7667" y="12550"/>
                    <a:pt x="8073" y="12473"/>
                  </a:cubicBezTo>
                  <a:cubicBezTo>
                    <a:pt x="9407" y="12239"/>
                    <a:pt x="10641" y="11539"/>
                    <a:pt x="11542" y="10505"/>
                  </a:cubicBezTo>
                  <a:cubicBezTo>
                    <a:pt x="12476" y="9337"/>
                    <a:pt x="12442" y="7469"/>
                    <a:pt x="12309" y="6035"/>
                  </a:cubicBezTo>
                  <a:cubicBezTo>
                    <a:pt x="12209" y="4434"/>
                    <a:pt x="11608" y="2866"/>
                    <a:pt x="10574" y="1632"/>
                  </a:cubicBezTo>
                  <a:cubicBezTo>
                    <a:pt x="10074" y="1031"/>
                    <a:pt x="9507" y="531"/>
                    <a:pt x="8806" y="197"/>
                  </a:cubicBezTo>
                  <a:cubicBezTo>
                    <a:pt x="8667" y="128"/>
                    <a:pt x="8499" y="91"/>
                    <a:pt x="8331" y="91"/>
                  </a:cubicBezTo>
                  <a:cubicBezTo>
                    <a:pt x="8179" y="91"/>
                    <a:pt x="8029" y="121"/>
                    <a:pt x="7902" y="185"/>
                  </a:cubicBezTo>
                  <a:lnTo>
                    <a:pt x="7902" y="185"/>
                  </a:lnTo>
                  <a:cubicBezTo>
                    <a:pt x="7461" y="59"/>
                    <a:pt x="7008" y="0"/>
                    <a:pt x="655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 name="Google Shape;252;p52"/>
            <p:cNvSpPr/>
            <p:nvPr/>
          </p:nvSpPr>
          <p:spPr>
            <a:xfrm>
              <a:off x="8662775" y="1977975"/>
              <a:ext cx="28375" cy="42475"/>
            </a:xfrm>
            <a:custGeom>
              <a:avLst/>
              <a:gdLst/>
              <a:ahLst/>
              <a:cxnLst/>
              <a:rect l="l" t="t" r="r" b="b"/>
              <a:pathLst>
                <a:path w="1135" h="1699" extrusionOk="0">
                  <a:moveTo>
                    <a:pt x="617" y="0"/>
                  </a:moveTo>
                  <a:cubicBezTo>
                    <a:pt x="537" y="0"/>
                    <a:pt x="463" y="29"/>
                    <a:pt x="401" y="70"/>
                  </a:cubicBezTo>
                  <a:cubicBezTo>
                    <a:pt x="267" y="136"/>
                    <a:pt x="201" y="237"/>
                    <a:pt x="167" y="337"/>
                  </a:cubicBezTo>
                  <a:lnTo>
                    <a:pt x="145" y="437"/>
                  </a:lnTo>
                  <a:lnTo>
                    <a:pt x="145" y="437"/>
                  </a:lnTo>
                  <a:cubicBezTo>
                    <a:pt x="127" y="470"/>
                    <a:pt x="112" y="503"/>
                    <a:pt x="101" y="537"/>
                  </a:cubicBezTo>
                  <a:lnTo>
                    <a:pt x="0" y="1104"/>
                  </a:lnTo>
                  <a:cubicBezTo>
                    <a:pt x="0" y="1171"/>
                    <a:pt x="0" y="1237"/>
                    <a:pt x="0" y="1271"/>
                  </a:cubicBezTo>
                  <a:cubicBezTo>
                    <a:pt x="0" y="1337"/>
                    <a:pt x="34" y="1404"/>
                    <a:pt x="67" y="1471"/>
                  </a:cubicBezTo>
                  <a:cubicBezTo>
                    <a:pt x="159" y="1608"/>
                    <a:pt x="313" y="1698"/>
                    <a:pt x="476" y="1698"/>
                  </a:cubicBezTo>
                  <a:cubicBezTo>
                    <a:pt x="551" y="1698"/>
                    <a:pt x="628" y="1679"/>
                    <a:pt x="701" y="1638"/>
                  </a:cubicBezTo>
                  <a:cubicBezTo>
                    <a:pt x="801" y="1571"/>
                    <a:pt x="901" y="1471"/>
                    <a:pt x="934" y="1337"/>
                  </a:cubicBezTo>
                  <a:cubicBezTo>
                    <a:pt x="968" y="1104"/>
                    <a:pt x="1035" y="837"/>
                    <a:pt x="1101" y="603"/>
                  </a:cubicBezTo>
                  <a:cubicBezTo>
                    <a:pt x="1135" y="470"/>
                    <a:pt x="1101" y="337"/>
                    <a:pt x="1035" y="237"/>
                  </a:cubicBezTo>
                  <a:cubicBezTo>
                    <a:pt x="968" y="136"/>
                    <a:pt x="868" y="36"/>
                    <a:pt x="768" y="36"/>
                  </a:cubicBezTo>
                  <a:cubicBezTo>
                    <a:pt x="717" y="11"/>
                    <a:pt x="666" y="0"/>
                    <a:pt x="61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p52"/>
            <p:cNvSpPr/>
            <p:nvPr/>
          </p:nvSpPr>
          <p:spPr>
            <a:xfrm>
              <a:off x="8738650" y="1982725"/>
              <a:ext cx="30900" cy="44550"/>
            </a:xfrm>
            <a:custGeom>
              <a:avLst/>
              <a:gdLst/>
              <a:ahLst/>
              <a:cxnLst/>
              <a:rect l="l" t="t" r="r" b="b"/>
              <a:pathLst>
                <a:path w="1236" h="1782" extrusionOk="0">
                  <a:moveTo>
                    <a:pt x="781" y="0"/>
                  </a:moveTo>
                  <a:cubicBezTo>
                    <a:pt x="697" y="0"/>
                    <a:pt x="599" y="31"/>
                    <a:pt x="501" y="80"/>
                  </a:cubicBezTo>
                  <a:cubicBezTo>
                    <a:pt x="469" y="102"/>
                    <a:pt x="440" y="127"/>
                    <a:pt x="414" y="154"/>
                  </a:cubicBezTo>
                  <a:lnTo>
                    <a:pt x="414" y="154"/>
                  </a:lnTo>
                  <a:cubicBezTo>
                    <a:pt x="321" y="194"/>
                    <a:pt x="232" y="289"/>
                    <a:pt x="201" y="413"/>
                  </a:cubicBezTo>
                  <a:cubicBezTo>
                    <a:pt x="168" y="680"/>
                    <a:pt x="101" y="947"/>
                    <a:pt x="34" y="1181"/>
                  </a:cubicBezTo>
                  <a:cubicBezTo>
                    <a:pt x="1" y="1314"/>
                    <a:pt x="34" y="1448"/>
                    <a:pt x="68" y="1548"/>
                  </a:cubicBezTo>
                  <a:cubicBezTo>
                    <a:pt x="134" y="1648"/>
                    <a:pt x="234" y="1748"/>
                    <a:pt x="368" y="1781"/>
                  </a:cubicBezTo>
                  <a:cubicBezTo>
                    <a:pt x="468" y="1781"/>
                    <a:pt x="601" y="1781"/>
                    <a:pt x="735" y="1714"/>
                  </a:cubicBezTo>
                  <a:cubicBezTo>
                    <a:pt x="835" y="1648"/>
                    <a:pt x="902" y="1548"/>
                    <a:pt x="935" y="1448"/>
                  </a:cubicBezTo>
                  <a:cubicBezTo>
                    <a:pt x="1035" y="1147"/>
                    <a:pt x="1135" y="880"/>
                    <a:pt x="1202" y="614"/>
                  </a:cubicBezTo>
                  <a:cubicBezTo>
                    <a:pt x="1235" y="480"/>
                    <a:pt x="1235" y="347"/>
                    <a:pt x="1168" y="247"/>
                  </a:cubicBezTo>
                  <a:cubicBezTo>
                    <a:pt x="1102" y="147"/>
                    <a:pt x="1002" y="47"/>
                    <a:pt x="868" y="13"/>
                  </a:cubicBezTo>
                  <a:cubicBezTo>
                    <a:pt x="841" y="4"/>
                    <a:pt x="812" y="0"/>
                    <a:pt x="78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 name="Google Shape;254;p52"/>
            <p:cNvSpPr/>
            <p:nvPr/>
          </p:nvSpPr>
          <p:spPr>
            <a:xfrm>
              <a:off x="8636225" y="2044500"/>
              <a:ext cx="150825" cy="63025"/>
            </a:xfrm>
            <a:custGeom>
              <a:avLst/>
              <a:gdLst/>
              <a:ahLst/>
              <a:cxnLst/>
              <a:rect l="l" t="t" r="r" b="b"/>
              <a:pathLst>
                <a:path w="6033" h="2521" extrusionOk="0">
                  <a:moveTo>
                    <a:pt x="617" y="1"/>
                  </a:moveTo>
                  <a:cubicBezTo>
                    <a:pt x="314" y="1"/>
                    <a:pt x="1" y="262"/>
                    <a:pt x="162" y="644"/>
                  </a:cubicBezTo>
                  <a:cubicBezTo>
                    <a:pt x="362" y="1912"/>
                    <a:pt x="1696" y="2446"/>
                    <a:pt x="2830" y="2512"/>
                  </a:cubicBezTo>
                  <a:cubicBezTo>
                    <a:pt x="2931" y="2518"/>
                    <a:pt x="3031" y="2520"/>
                    <a:pt x="3131" y="2520"/>
                  </a:cubicBezTo>
                  <a:cubicBezTo>
                    <a:pt x="3663" y="2520"/>
                    <a:pt x="4188" y="2442"/>
                    <a:pt x="4665" y="2246"/>
                  </a:cubicBezTo>
                  <a:cubicBezTo>
                    <a:pt x="5232" y="2012"/>
                    <a:pt x="5666" y="1578"/>
                    <a:pt x="5933" y="1045"/>
                  </a:cubicBezTo>
                  <a:cubicBezTo>
                    <a:pt x="6033" y="811"/>
                    <a:pt x="5966" y="544"/>
                    <a:pt x="5766" y="411"/>
                  </a:cubicBezTo>
                  <a:cubicBezTo>
                    <a:pt x="5683" y="364"/>
                    <a:pt x="5592" y="341"/>
                    <a:pt x="5504" y="341"/>
                  </a:cubicBezTo>
                  <a:cubicBezTo>
                    <a:pt x="5345" y="341"/>
                    <a:pt x="5197" y="415"/>
                    <a:pt x="5132" y="544"/>
                  </a:cubicBezTo>
                  <a:cubicBezTo>
                    <a:pt x="4965" y="945"/>
                    <a:pt x="4665" y="1245"/>
                    <a:pt x="4298" y="1378"/>
                  </a:cubicBezTo>
                  <a:cubicBezTo>
                    <a:pt x="3937" y="1517"/>
                    <a:pt x="3552" y="1587"/>
                    <a:pt x="3164" y="1587"/>
                  </a:cubicBezTo>
                  <a:cubicBezTo>
                    <a:pt x="3086" y="1587"/>
                    <a:pt x="3008" y="1584"/>
                    <a:pt x="2930" y="1578"/>
                  </a:cubicBezTo>
                  <a:cubicBezTo>
                    <a:pt x="2163" y="1545"/>
                    <a:pt x="1196" y="1278"/>
                    <a:pt x="1062" y="378"/>
                  </a:cubicBezTo>
                  <a:cubicBezTo>
                    <a:pt x="1010" y="113"/>
                    <a:pt x="815" y="1"/>
                    <a:pt x="61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55" name="Google Shape;255;p52"/>
          <p:cNvGrpSpPr/>
          <p:nvPr/>
        </p:nvGrpSpPr>
        <p:grpSpPr>
          <a:xfrm>
            <a:off x="2029863" y="535513"/>
            <a:ext cx="730975" cy="238525"/>
            <a:chOff x="3798300" y="2287225"/>
            <a:chExt cx="730975" cy="238525"/>
          </a:xfrm>
        </p:grpSpPr>
        <p:sp>
          <p:nvSpPr>
            <p:cNvPr id="256" name="Google Shape;256;p52"/>
            <p:cNvSpPr/>
            <p:nvPr/>
          </p:nvSpPr>
          <p:spPr>
            <a:xfrm>
              <a:off x="3798300" y="2287225"/>
              <a:ext cx="722625" cy="238525"/>
            </a:xfrm>
            <a:custGeom>
              <a:avLst/>
              <a:gdLst/>
              <a:ahLst/>
              <a:cxnLst/>
              <a:rect l="l" t="t" r="r" b="b"/>
              <a:pathLst>
                <a:path w="28905" h="9541" extrusionOk="0">
                  <a:moveTo>
                    <a:pt x="5536" y="982"/>
                  </a:moveTo>
                  <a:cubicBezTo>
                    <a:pt x="5554" y="982"/>
                    <a:pt x="5571" y="986"/>
                    <a:pt x="5588" y="995"/>
                  </a:cubicBezTo>
                  <a:cubicBezTo>
                    <a:pt x="5821" y="1129"/>
                    <a:pt x="5588" y="2096"/>
                    <a:pt x="5554" y="2263"/>
                  </a:cubicBezTo>
                  <a:cubicBezTo>
                    <a:pt x="5421" y="3164"/>
                    <a:pt x="5154" y="4064"/>
                    <a:pt x="4754" y="4932"/>
                  </a:cubicBezTo>
                  <a:cubicBezTo>
                    <a:pt x="4706" y="5042"/>
                    <a:pt x="4649" y="5168"/>
                    <a:pt x="4585" y="5303"/>
                  </a:cubicBezTo>
                  <a:lnTo>
                    <a:pt x="4585" y="5303"/>
                  </a:lnTo>
                  <a:cubicBezTo>
                    <a:pt x="4305" y="4192"/>
                    <a:pt x="4401" y="2999"/>
                    <a:pt x="4887" y="1929"/>
                  </a:cubicBezTo>
                  <a:cubicBezTo>
                    <a:pt x="4949" y="1743"/>
                    <a:pt x="5299" y="982"/>
                    <a:pt x="5536" y="982"/>
                  </a:cubicBezTo>
                  <a:close/>
                  <a:moveTo>
                    <a:pt x="13440" y="2437"/>
                  </a:moveTo>
                  <a:cubicBezTo>
                    <a:pt x="13700" y="2437"/>
                    <a:pt x="13943" y="2626"/>
                    <a:pt x="13994" y="2930"/>
                  </a:cubicBezTo>
                  <a:cubicBezTo>
                    <a:pt x="14127" y="3564"/>
                    <a:pt x="13760" y="4331"/>
                    <a:pt x="13493" y="4865"/>
                  </a:cubicBezTo>
                  <a:cubicBezTo>
                    <a:pt x="13311" y="5270"/>
                    <a:pt x="13092" y="5663"/>
                    <a:pt x="12843" y="6037"/>
                  </a:cubicBezTo>
                  <a:lnTo>
                    <a:pt x="12843" y="6037"/>
                  </a:lnTo>
                  <a:cubicBezTo>
                    <a:pt x="12692" y="5943"/>
                    <a:pt x="12561" y="5822"/>
                    <a:pt x="12459" y="5665"/>
                  </a:cubicBezTo>
                  <a:cubicBezTo>
                    <a:pt x="12059" y="5032"/>
                    <a:pt x="12226" y="3964"/>
                    <a:pt x="12459" y="3297"/>
                  </a:cubicBezTo>
                  <a:cubicBezTo>
                    <a:pt x="12559" y="2930"/>
                    <a:pt x="12826" y="2630"/>
                    <a:pt x="13193" y="2496"/>
                  </a:cubicBezTo>
                  <a:cubicBezTo>
                    <a:pt x="13273" y="2456"/>
                    <a:pt x="13358" y="2437"/>
                    <a:pt x="13440" y="2437"/>
                  </a:cubicBezTo>
                  <a:close/>
                  <a:moveTo>
                    <a:pt x="5662" y="0"/>
                  </a:moveTo>
                  <a:cubicBezTo>
                    <a:pt x="5196" y="0"/>
                    <a:pt x="4695" y="361"/>
                    <a:pt x="4420" y="762"/>
                  </a:cubicBezTo>
                  <a:cubicBezTo>
                    <a:pt x="3887" y="1629"/>
                    <a:pt x="3553" y="2630"/>
                    <a:pt x="3486" y="3664"/>
                  </a:cubicBezTo>
                  <a:cubicBezTo>
                    <a:pt x="3422" y="4617"/>
                    <a:pt x="3600" y="5555"/>
                    <a:pt x="3986" y="6397"/>
                  </a:cubicBezTo>
                  <a:lnTo>
                    <a:pt x="3986" y="6397"/>
                  </a:lnTo>
                  <a:cubicBezTo>
                    <a:pt x="3401" y="7331"/>
                    <a:pt x="2595" y="8245"/>
                    <a:pt x="1710" y="8245"/>
                  </a:cubicBezTo>
                  <a:cubicBezTo>
                    <a:pt x="1441" y="8245"/>
                    <a:pt x="1164" y="8161"/>
                    <a:pt x="884" y="7967"/>
                  </a:cubicBezTo>
                  <a:cubicBezTo>
                    <a:pt x="801" y="7912"/>
                    <a:pt x="719" y="7888"/>
                    <a:pt x="642" y="7888"/>
                  </a:cubicBezTo>
                  <a:cubicBezTo>
                    <a:pt x="256" y="7888"/>
                    <a:pt x="0" y="8495"/>
                    <a:pt x="417" y="8801"/>
                  </a:cubicBezTo>
                  <a:lnTo>
                    <a:pt x="417" y="8768"/>
                  </a:lnTo>
                  <a:cubicBezTo>
                    <a:pt x="839" y="9054"/>
                    <a:pt x="1255" y="9176"/>
                    <a:pt x="1657" y="9176"/>
                  </a:cubicBezTo>
                  <a:cubicBezTo>
                    <a:pt x="2767" y="9176"/>
                    <a:pt x="3767" y="8243"/>
                    <a:pt x="4484" y="7268"/>
                  </a:cubicBezTo>
                  <a:lnTo>
                    <a:pt x="4484" y="7268"/>
                  </a:lnTo>
                  <a:cubicBezTo>
                    <a:pt x="4859" y="7805"/>
                    <a:pt x="5331" y="8281"/>
                    <a:pt x="5888" y="8668"/>
                  </a:cubicBezTo>
                  <a:cubicBezTo>
                    <a:pt x="6737" y="9246"/>
                    <a:pt x="7733" y="9540"/>
                    <a:pt x="8733" y="9540"/>
                  </a:cubicBezTo>
                  <a:cubicBezTo>
                    <a:pt x="9579" y="9540"/>
                    <a:pt x="10427" y="9329"/>
                    <a:pt x="11192" y="8901"/>
                  </a:cubicBezTo>
                  <a:cubicBezTo>
                    <a:pt x="11962" y="8461"/>
                    <a:pt x="12614" y="7858"/>
                    <a:pt x="13161" y="7165"/>
                  </a:cubicBezTo>
                  <a:lnTo>
                    <a:pt x="13161" y="7165"/>
                  </a:lnTo>
                  <a:cubicBezTo>
                    <a:pt x="13594" y="7281"/>
                    <a:pt x="14053" y="7312"/>
                    <a:pt x="14505" y="7312"/>
                  </a:cubicBezTo>
                  <a:cubicBezTo>
                    <a:pt x="14693" y="7312"/>
                    <a:pt x="14879" y="7306"/>
                    <a:pt x="15061" y="7300"/>
                  </a:cubicBezTo>
                  <a:cubicBezTo>
                    <a:pt x="16496" y="7200"/>
                    <a:pt x="17930" y="7100"/>
                    <a:pt x="19364" y="7000"/>
                  </a:cubicBezTo>
                  <a:lnTo>
                    <a:pt x="28304" y="6433"/>
                  </a:lnTo>
                  <a:cubicBezTo>
                    <a:pt x="28894" y="6400"/>
                    <a:pt x="28904" y="5498"/>
                    <a:pt x="28335" y="5498"/>
                  </a:cubicBezTo>
                  <a:cubicBezTo>
                    <a:pt x="28325" y="5498"/>
                    <a:pt x="28315" y="5498"/>
                    <a:pt x="28304" y="5499"/>
                  </a:cubicBezTo>
                  <a:lnTo>
                    <a:pt x="16662" y="6266"/>
                  </a:lnTo>
                  <a:cubicBezTo>
                    <a:pt x="16009" y="6320"/>
                    <a:pt x="15333" y="6375"/>
                    <a:pt x="14653" y="6375"/>
                  </a:cubicBezTo>
                  <a:cubicBezTo>
                    <a:pt x="14500" y="6375"/>
                    <a:pt x="14347" y="6372"/>
                    <a:pt x="14194" y="6366"/>
                  </a:cubicBezTo>
                  <a:cubicBezTo>
                    <a:pt x="14053" y="6358"/>
                    <a:pt x="13902" y="6346"/>
                    <a:pt x="13749" y="6326"/>
                  </a:cubicBezTo>
                  <a:lnTo>
                    <a:pt x="13749" y="6326"/>
                  </a:lnTo>
                  <a:cubicBezTo>
                    <a:pt x="14094" y="5773"/>
                    <a:pt x="14385" y="5188"/>
                    <a:pt x="14628" y="4598"/>
                  </a:cubicBezTo>
                  <a:cubicBezTo>
                    <a:pt x="14928" y="3831"/>
                    <a:pt x="15161" y="2863"/>
                    <a:pt x="14661" y="2130"/>
                  </a:cubicBezTo>
                  <a:cubicBezTo>
                    <a:pt x="14353" y="1719"/>
                    <a:pt x="13880" y="1497"/>
                    <a:pt x="13391" y="1497"/>
                  </a:cubicBezTo>
                  <a:cubicBezTo>
                    <a:pt x="13086" y="1497"/>
                    <a:pt x="12775" y="1583"/>
                    <a:pt x="12493" y="1763"/>
                  </a:cubicBezTo>
                  <a:cubicBezTo>
                    <a:pt x="11659" y="2296"/>
                    <a:pt x="11425" y="3364"/>
                    <a:pt x="11325" y="4298"/>
                  </a:cubicBezTo>
                  <a:cubicBezTo>
                    <a:pt x="11259" y="5232"/>
                    <a:pt x="11459" y="6199"/>
                    <a:pt x="12293" y="6766"/>
                  </a:cubicBezTo>
                  <a:cubicBezTo>
                    <a:pt x="12293" y="6767"/>
                    <a:pt x="12294" y="6767"/>
                    <a:pt x="12295" y="6768"/>
                  </a:cubicBezTo>
                  <a:lnTo>
                    <a:pt x="12295" y="6768"/>
                  </a:lnTo>
                  <a:cubicBezTo>
                    <a:pt x="11382" y="7799"/>
                    <a:pt x="10156" y="8635"/>
                    <a:pt x="8770" y="8635"/>
                  </a:cubicBezTo>
                  <a:cubicBezTo>
                    <a:pt x="8744" y="8635"/>
                    <a:pt x="8717" y="8635"/>
                    <a:pt x="8690" y="8634"/>
                  </a:cubicBezTo>
                  <a:cubicBezTo>
                    <a:pt x="7189" y="8601"/>
                    <a:pt x="5821" y="7767"/>
                    <a:pt x="5054" y="6499"/>
                  </a:cubicBezTo>
                  <a:cubicBezTo>
                    <a:pt x="5044" y="6481"/>
                    <a:pt x="5034" y="6462"/>
                    <a:pt x="5024" y="6443"/>
                  </a:cubicBezTo>
                  <a:lnTo>
                    <a:pt x="5024" y="6443"/>
                  </a:lnTo>
                  <a:cubicBezTo>
                    <a:pt x="5046" y="6406"/>
                    <a:pt x="5067" y="6369"/>
                    <a:pt x="5087" y="6333"/>
                  </a:cubicBezTo>
                  <a:cubicBezTo>
                    <a:pt x="5655" y="5365"/>
                    <a:pt x="6055" y="4331"/>
                    <a:pt x="6322" y="3264"/>
                  </a:cubicBezTo>
                  <a:cubicBezTo>
                    <a:pt x="6422" y="2763"/>
                    <a:pt x="6488" y="2263"/>
                    <a:pt x="6555" y="1763"/>
                  </a:cubicBezTo>
                  <a:cubicBezTo>
                    <a:pt x="6655" y="1296"/>
                    <a:pt x="6589" y="862"/>
                    <a:pt x="6388" y="428"/>
                  </a:cubicBezTo>
                  <a:cubicBezTo>
                    <a:pt x="6192" y="122"/>
                    <a:pt x="5933" y="0"/>
                    <a:pt x="566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p52"/>
            <p:cNvSpPr/>
            <p:nvPr/>
          </p:nvSpPr>
          <p:spPr>
            <a:xfrm>
              <a:off x="4418700" y="2374225"/>
              <a:ext cx="110575" cy="120525"/>
            </a:xfrm>
            <a:custGeom>
              <a:avLst/>
              <a:gdLst/>
              <a:ahLst/>
              <a:cxnLst/>
              <a:rect l="l" t="t" r="r" b="b"/>
              <a:pathLst>
                <a:path w="4423" h="4821" extrusionOk="0">
                  <a:moveTo>
                    <a:pt x="940" y="1"/>
                  </a:moveTo>
                  <a:cubicBezTo>
                    <a:pt x="819" y="1"/>
                    <a:pt x="703" y="51"/>
                    <a:pt x="619" y="151"/>
                  </a:cubicBezTo>
                  <a:cubicBezTo>
                    <a:pt x="419" y="317"/>
                    <a:pt x="419" y="618"/>
                    <a:pt x="619" y="784"/>
                  </a:cubicBezTo>
                  <a:lnTo>
                    <a:pt x="619" y="851"/>
                  </a:lnTo>
                  <a:cubicBezTo>
                    <a:pt x="1345" y="1473"/>
                    <a:pt x="2111" y="2035"/>
                    <a:pt x="2918" y="2552"/>
                  </a:cubicBezTo>
                  <a:lnTo>
                    <a:pt x="2918" y="2552"/>
                  </a:lnTo>
                  <a:lnTo>
                    <a:pt x="453" y="3953"/>
                  </a:lnTo>
                  <a:cubicBezTo>
                    <a:pt x="1" y="4207"/>
                    <a:pt x="266" y="4820"/>
                    <a:pt x="682" y="4820"/>
                  </a:cubicBezTo>
                  <a:cubicBezTo>
                    <a:pt x="757" y="4820"/>
                    <a:pt x="838" y="4800"/>
                    <a:pt x="920" y="4754"/>
                  </a:cubicBezTo>
                  <a:lnTo>
                    <a:pt x="4122" y="2986"/>
                  </a:lnTo>
                  <a:cubicBezTo>
                    <a:pt x="4422" y="2786"/>
                    <a:pt x="4422" y="2319"/>
                    <a:pt x="4122" y="2152"/>
                  </a:cubicBezTo>
                  <a:cubicBezTo>
                    <a:pt x="3088" y="1552"/>
                    <a:pt x="2154" y="884"/>
                    <a:pt x="1286" y="151"/>
                  </a:cubicBezTo>
                  <a:cubicBezTo>
                    <a:pt x="1186" y="51"/>
                    <a:pt x="1061" y="1"/>
                    <a:pt x="94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58" name="Google Shape;258;p52"/>
          <p:cNvGrpSpPr/>
          <p:nvPr/>
        </p:nvGrpSpPr>
        <p:grpSpPr>
          <a:xfrm>
            <a:off x="8049200" y="4100600"/>
            <a:ext cx="529900" cy="149350"/>
            <a:chOff x="3898800" y="2624300"/>
            <a:chExt cx="529900" cy="149350"/>
          </a:xfrm>
        </p:grpSpPr>
        <p:sp>
          <p:nvSpPr>
            <p:cNvPr id="259" name="Google Shape;259;p52"/>
            <p:cNvSpPr/>
            <p:nvPr/>
          </p:nvSpPr>
          <p:spPr>
            <a:xfrm>
              <a:off x="3916975" y="2666775"/>
              <a:ext cx="511725" cy="65425"/>
            </a:xfrm>
            <a:custGeom>
              <a:avLst/>
              <a:gdLst/>
              <a:ahLst/>
              <a:cxnLst/>
              <a:rect l="l" t="t" r="r" b="b"/>
              <a:pathLst>
                <a:path w="20469" h="2617" extrusionOk="0">
                  <a:moveTo>
                    <a:pt x="706" y="0"/>
                  </a:moveTo>
                  <a:cubicBezTo>
                    <a:pt x="336" y="0"/>
                    <a:pt x="1" y="477"/>
                    <a:pt x="340" y="791"/>
                  </a:cubicBezTo>
                  <a:cubicBezTo>
                    <a:pt x="1876" y="2162"/>
                    <a:pt x="3788" y="2617"/>
                    <a:pt x="5745" y="2617"/>
                  </a:cubicBezTo>
                  <a:cubicBezTo>
                    <a:pt x="6978" y="2617"/>
                    <a:pt x="8228" y="2437"/>
                    <a:pt x="9414" y="2192"/>
                  </a:cubicBezTo>
                  <a:cubicBezTo>
                    <a:pt x="11350" y="1797"/>
                    <a:pt x="13463" y="1214"/>
                    <a:pt x="15508" y="1214"/>
                  </a:cubicBezTo>
                  <a:cubicBezTo>
                    <a:pt x="16915" y="1214"/>
                    <a:pt x="18290" y="1490"/>
                    <a:pt x="19554" y="2292"/>
                  </a:cubicBezTo>
                  <a:cubicBezTo>
                    <a:pt x="19635" y="2346"/>
                    <a:pt x="19716" y="2369"/>
                    <a:pt x="19793" y="2369"/>
                  </a:cubicBezTo>
                  <a:cubicBezTo>
                    <a:pt x="20190" y="2369"/>
                    <a:pt x="20468" y="1743"/>
                    <a:pt x="20021" y="1491"/>
                  </a:cubicBezTo>
                  <a:cubicBezTo>
                    <a:pt x="18642" y="609"/>
                    <a:pt x="17110" y="306"/>
                    <a:pt x="15541" y="306"/>
                  </a:cubicBezTo>
                  <a:cubicBezTo>
                    <a:pt x="13846" y="306"/>
                    <a:pt x="12110" y="660"/>
                    <a:pt x="10481" y="1024"/>
                  </a:cubicBezTo>
                  <a:cubicBezTo>
                    <a:pt x="8965" y="1350"/>
                    <a:pt x="7289" y="1700"/>
                    <a:pt x="5668" y="1700"/>
                  </a:cubicBezTo>
                  <a:cubicBezTo>
                    <a:pt x="3973" y="1700"/>
                    <a:pt x="2338" y="1317"/>
                    <a:pt x="1008" y="124"/>
                  </a:cubicBezTo>
                  <a:cubicBezTo>
                    <a:pt x="914" y="37"/>
                    <a:pt x="809" y="0"/>
                    <a:pt x="70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 name="Google Shape;260;p52"/>
            <p:cNvSpPr/>
            <p:nvPr/>
          </p:nvSpPr>
          <p:spPr>
            <a:xfrm>
              <a:off x="3898800" y="2624300"/>
              <a:ext cx="116400" cy="149350"/>
            </a:xfrm>
            <a:custGeom>
              <a:avLst/>
              <a:gdLst/>
              <a:ahLst/>
              <a:cxnLst/>
              <a:rect l="l" t="t" r="r" b="b"/>
              <a:pathLst>
                <a:path w="4656" h="5974" extrusionOk="0">
                  <a:moveTo>
                    <a:pt x="4013" y="1"/>
                  </a:moveTo>
                  <a:cubicBezTo>
                    <a:pt x="3968" y="1"/>
                    <a:pt x="3920" y="7"/>
                    <a:pt x="3869" y="21"/>
                  </a:cubicBezTo>
                  <a:lnTo>
                    <a:pt x="1768" y="688"/>
                  </a:lnTo>
                  <a:lnTo>
                    <a:pt x="767" y="989"/>
                  </a:lnTo>
                  <a:cubicBezTo>
                    <a:pt x="434" y="1055"/>
                    <a:pt x="167" y="1256"/>
                    <a:pt x="33" y="1589"/>
                  </a:cubicBezTo>
                  <a:cubicBezTo>
                    <a:pt x="0" y="1923"/>
                    <a:pt x="67" y="2256"/>
                    <a:pt x="200" y="2556"/>
                  </a:cubicBezTo>
                  <a:cubicBezTo>
                    <a:pt x="300" y="2890"/>
                    <a:pt x="400" y="3224"/>
                    <a:pt x="500" y="3557"/>
                  </a:cubicBezTo>
                  <a:cubicBezTo>
                    <a:pt x="701" y="4258"/>
                    <a:pt x="834" y="4925"/>
                    <a:pt x="934" y="5625"/>
                  </a:cubicBezTo>
                  <a:cubicBezTo>
                    <a:pt x="991" y="5824"/>
                    <a:pt x="1192" y="5974"/>
                    <a:pt x="1394" y="5974"/>
                  </a:cubicBezTo>
                  <a:cubicBezTo>
                    <a:pt x="1430" y="5974"/>
                    <a:pt x="1466" y="5969"/>
                    <a:pt x="1501" y="5959"/>
                  </a:cubicBezTo>
                  <a:cubicBezTo>
                    <a:pt x="1735" y="5859"/>
                    <a:pt x="1901" y="5625"/>
                    <a:pt x="1835" y="5358"/>
                  </a:cubicBezTo>
                  <a:cubicBezTo>
                    <a:pt x="1635" y="4191"/>
                    <a:pt x="1368" y="3057"/>
                    <a:pt x="1001" y="1923"/>
                  </a:cubicBezTo>
                  <a:cubicBezTo>
                    <a:pt x="1001" y="1913"/>
                    <a:pt x="1000" y="1902"/>
                    <a:pt x="999" y="1890"/>
                  </a:cubicBezTo>
                  <a:lnTo>
                    <a:pt x="999" y="1890"/>
                  </a:lnTo>
                  <a:cubicBezTo>
                    <a:pt x="999" y="1890"/>
                    <a:pt x="1000" y="1890"/>
                    <a:pt x="1001" y="1889"/>
                  </a:cubicBezTo>
                  <a:cubicBezTo>
                    <a:pt x="1134" y="1889"/>
                    <a:pt x="1268" y="1823"/>
                    <a:pt x="1401" y="1756"/>
                  </a:cubicBezTo>
                  <a:lnTo>
                    <a:pt x="2302" y="1489"/>
                  </a:lnTo>
                  <a:lnTo>
                    <a:pt x="4136" y="922"/>
                  </a:lnTo>
                  <a:cubicBezTo>
                    <a:pt x="4656" y="769"/>
                    <a:pt x="4504" y="1"/>
                    <a:pt x="40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9">
            <a:alphaModFix/>
          </a:blip>
          <a:stretch>
            <a:fillRect/>
          </a:stretch>
        </a:blipFill>
        <a:effectLst/>
      </p:bgPr>
    </p:bg>
    <p:spTree>
      <p:nvGrpSpPr>
        <p:cNvPr id="1" name="Shape 5"/>
        <p:cNvGrpSpPr/>
        <p:nvPr/>
      </p:nvGrpSpPr>
      <p:grpSpPr>
        <a:xfrm>
          <a:off x="0" y="0"/>
          <a:ext cx="0" cy="0"/>
          <a:chOff x="0" y="0"/>
          <a:chExt cx="0" cy="0"/>
        </a:xfrm>
      </p:grpSpPr>
      <p:sp>
        <p:nvSpPr>
          <p:cNvPr id="6" name="Google Shape;6;p45"/>
          <p:cNvSpPr txBox="1">
            <a:spLocks noGrp="1"/>
          </p:cNvSpPr>
          <p:nvPr>
            <p:ph type="title"/>
          </p:nvPr>
        </p:nvSpPr>
        <p:spPr>
          <a:xfrm>
            <a:off x="713400" y="535525"/>
            <a:ext cx="7717500" cy="4821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dk1"/>
              </a:buClr>
              <a:buSzPts val="4300"/>
              <a:buFont typeface="Dancing Script"/>
              <a:buNone/>
              <a:defRPr sz="4300" b="0" i="0" u="none" strike="noStrike" cap="none">
                <a:solidFill>
                  <a:schemeClr val="dk1"/>
                </a:solidFill>
                <a:latin typeface="Dancing Script"/>
                <a:ea typeface="Dancing Script"/>
                <a:cs typeface="Dancing Script"/>
                <a:sym typeface="Dancing Script"/>
              </a:defRPr>
            </a:lvl1pPr>
            <a:lvl2pPr marR="0" lvl="1" algn="l" rtl="0">
              <a:lnSpc>
                <a:spcPct val="100000"/>
              </a:lnSpc>
              <a:spcBef>
                <a:spcPts val="0"/>
              </a:spcBef>
              <a:spcAft>
                <a:spcPts val="0"/>
              </a:spcAft>
              <a:buClr>
                <a:schemeClr val="dk1"/>
              </a:buClr>
              <a:buSzPts val="4300"/>
              <a:buFont typeface="Dancing Script"/>
              <a:buNone/>
              <a:defRPr sz="4300" b="0" i="0" u="none" strike="noStrike" cap="none">
                <a:solidFill>
                  <a:schemeClr val="dk1"/>
                </a:solidFill>
                <a:latin typeface="Dancing Script"/>
                <a:ea typeface="Dancing Script"/>
                <a:cs typeface="Dancing Script"/>
                <a:sym typeface="Dancing Script"/>
              </a:defRPr>
            </a:lvl2pPr>
            <a:lvl3pPr marR="0" lvl="2" algn="l" rtl="0">
              <a:lnSpc>
                <a:spcPct val="100000"/>
              </a:lnSpc>
              <a:spcBef>
                <a:spcPts val="0"/>
              </a:spcBef>
              <a:spcAft>
                <a:spcPts val="0"/>
              </a:spcAft>
              <a:buClr>
                <a:schemeClr val="dk1"/>
              </a:buClr>
              <a:buSzPts val="4300"/>
              <a:buFont typeface="Dancing Script"/>
              <a:buNone/>
              <a:defRPr sz="4300" b="0" i="0" u="none" strike="noStrike" cap="none">
                <a:solidFill>
                  <a:schemeClr val="dk1"/>
                </a:solidFill>
                <a:latin typeface="Dancing Script"/>
                <a:ea typeface="Dancing Script"/>
                <a:cs typeface="Dancing Script"/>
                <a:sym typeface="Dancing Script"/>
              </a:defRPr>
            </a:lvl3pPr>
            <a:lvl4pPr marR="0" lvl="3" algn="l" rtl="0">
              <a:lnSpc>
                <a:spcPct val="100000"/>
              </a:lnSpc>
              <a:spcBef>
                <a:spcPts val="0"/>
              </a:spcBef>
              <a:spcAft>
                <a:spcPts val="0"/>
              </a:spcAft>
              <a:buClr>
                <a:schemeClr val="dk1"/>
              </a:buClr>
              <a:buSzPts val="4300"/>
              <a:buFont typeface="Dancing Script"/>
              <a:buNone/>
              <a:defRPr sz="4300" b="0" i="0" u="none" strike="noStrike" cap="none">
                <a:solidFill>
                  <a:schemeClr val="dk1"/>
                </a:solidFill>
                <a:latin typeface="Dancing Script"/>
                <a:ea typeface="Dancing Script"/>
                <a:cs typeface="Dancing Script"/>
                <a:sym typeface="Dancing Script"/>
              </a:defRPr>
            </a:lvl4pPr>
            <a:lvl5pPr marR="0" lvl="4" algn="l" rtl="0">
              <a:lnSpc>
                <a:spcPct val="100000"/>
              </a:lnSpc>
              <a:spcBef>
                <a:spcPts val="0"/>
              </a:spcBef>
              <a:spcAft>
                <a:spcPts val="0"/>
              </a:spcAft>
              <a:buClr>
                <a:schemeClr val="dk1"/>
              </a:buClr>
              <a:buSzPts val="4300"/>
              <a:buFont typeface="Dancing Script"/>
              <a:buNone/>
              <a:defRPr sz="4300" b="0" i="0" u="none" strike="noStrike" cap="none">
                <a:solidFill>
                  <a:schemeClr val="dk1"/>
                </a:solidFill>
                <a:latin typeface="Dancing Script"/>
                <a:ea typeface="Dancing Script"/>
                <a:cs typeface="Dancing Script"/>
                <a:sym typeface="Dancing Script"/>
              </a:defRPr>
            </a:lvl5pPr>
            <a:lvl6pPr marR="0" lvl="5" algn="l" rtl="0">
              <a:lnSpc>
                <a:spcPct val="100000"/>
              </a:lnSpc>
              <a:spcBef>
                <a:spcPts val="0"/>
              </a:spcBef>
              <a:spcAft>
                <a:spcPts val="0"/>
              </a:spcAft>
              <a:buClr>
                <a:schemeClr val="dk1"/>
              </a:buClr>
              <a:buSzPts val="4300"/>
              <a:buFont typeface="Dancing Script"/>
              <a:buNone/>
              <a:defRPr sz="4300" b="0" i="0" u="none" strike="noStrike" cap="none">
                <a:solidFill>
                  <a:schemeClr val="dk1"/>
                </a:solidFill>
                <a:latin typeface="Dancing Script"/>
                <a:ea typeface="Dancing Script"/>
                <a:cs typeface="Dancing Script"/>
                <a:sym typeface="Dancing Script"/>
              </a:defRPr>
            </a:lvl6pPr>
            <a:lvl7pPr marR="0" lvl="6" algn="l" rtl="0">
              <a:lnSpc>
                <a:spcPct val="100000"/>
              </a:lnSpc>
              <a:spcBef>
                <a:spcPts val="0"/>
              </a:spcBef>
              <a:spcAft>
                <a:spcPts val="0"/>
              </a:spcAft>
              <a:buClr>
                <a:schemeClr val="dk1"/>
              </a:buClr>
              <a:buSzPts val="4300"/>
              <a:buFont typeface="Dancing Script"/>
              <a:buNone/>
              <a:defRPr sz="4300" b="0" i="0" u="none" strike="noStrike" cap="none">
                <a:solidFill>
                  <a:schemeClr val="dk1"/>
                </a:solidFill>
                <a:latin typeface="Dancing Script"/>
                <a:ea typeface="Dancing Script"/>
                <a:cs typeface="Dancing Script"/>
                <a:sym typeface="Dancing Script"/>
              </a:defRPr>
            </a:lvl7pPr>
            <a:lvl8pPr marR="0" lvl="7" algn="l" rtl="0">
              <a:lnSpc>
                <a:spcPct val="100000"/>
              </a:lnSpc>
              <a:spcBef>
                <a:spcPts val="0"/>
              </a:spcBef>
              <a:spcAft>
                <a:spcPts val="0"/>
              </a:spcAft>
              <a:buClr>
                <a:schemeClr val="dk1"/>
              </a:buClr>
              <a:buSzPts val="4300"/>
              <a:buFont typeface="Dancing Script"/>
              <a:buNone/>
              <a:defRPr sz="4300" b="0" i="0" u="none" strike="noStrike" cap="none">
                <a:solidFill>
                  <a:schemeClr val="dk1"/>
                </a:solidFill>
                <a:latin typeface="Dancing Script"/>
                <a:ea typeface="Dancing Script"/>
                <a:cs typeface="Dancing Script"/>
                <a:sym typeface="Dancing Script"/>
              </a:defRPr>
            </a:lvl8pPr>
            <a:lvl9pPr marR="0" lvl="8" algn="l" rtl="0">
              <a:lnSpc>
                <a:spcPct val="100000"/>
              </a:lnSpc>
              <a:spcBef>
                <a:spcPts val="0"/>
              </a:spcBef>
              <a:spcAft>
                <a:spcPts val="0"/>
              </a:spcAft>
              <a:buClr>
                <a:schemeClr val="dk1"/>
              </a:buClr>
              <a:buSzPts val="4300"/>
              <a:buFont typeface="Dancing Script"/>
              <a:buNone/>
              <a:defRPr sz="4300" b="0" i="0" u="none" strike="noStrike" cap="none">
                <a:solidFill>
                  <a:schemeClr val="dk1"/>
                </a:solidFill>
                <a:latin typeface="Dancing Script"/>
                <a:ea typeface="Dancing Script"/>
                <a:cs typeface="Dancing Script"/>
                <a:sym typeface="Dancing Script"/>
              </a:defRPr>
            </a:lvl9pPr>
          </a:lstStyle>
          <a:p>
            <a:endParaRPr/>
          </a:p>
        </p:txBody>
      </p:sp>
      <p:sp>
        <p:nvSpPr>
          <p:cNvPr id="7" name="Google Shape;7;p45"/>
          <p:cNvSpPr txBox="1">
            <a:spLocks noGrp="1"/>
          </p:cNvSpPr>
          <p:nvPr>
            <p:ph type="body" idx="1"/>
          </p:nvPr>
        </p:nvSpPr>
        <p:spPr>
          <a:xfrm>
            <a:off x="713225" y="1152475"/>
            <a:ext cx="7717500" cy="34554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15000"/>
              </a:lnSpc>
              <a:spcBef>
                <a:spcPts val="0"/>
              </a:spcBef>
              <a:spcAft>
                <a:spcPts val="0"/>
              </a:spcAft>
              <a:buClr>
                <a:schemeClr val="dk1"/>
              </a:buClr>
              <a:buSzPts val="1400"/>
              <a:buFont typeface="Delius Swash Caps"/>
              <a:buChar char="●"/>
              <a:defRPr sz="1400" b="0" i="0" u="none" strike="noStrike" cap="none">
                <a:solidFill>
                  <a:schemeClr val="dk1"/>
                </a:solidFill>
                <a:latin typeface="Delius Swash Caps"/>
                <a:ea typeface="Delius Swash Caps"/>
                <a:cs typeface="Delius Swash Caps"/>
                <a:sym typeface="Delius Swash Caps"/>
              </a:defRPr>
            </a:lvl1pPr>
            <a:lvl2pPr marL="914400" marR="0" lvl="1" indent="-317500" algn="l" rtl="0">
              <a:lnSpc>
                <a:spcPct val="115000"/>
              </a:lnSpc>
              <a:spcBef>
                <a:spcPts val="0"/>
              </a:spcBef>
              <a:spcAft>
                <a:spcPts val="0"/>
              </a:spcAft>
              <a:buClr>
                <a:schemeClr val="dk1"/>
              </a:buClr>
              <a:buSzPts val="1400"/>
              <a:buFont typeface="Delius Swash Caps"/>
              <a:buChar char="○"/>
              <a:defRPr sz="1400" b="0" i="0" u="none" strike="noStrike" cap="none">
                <a:solidFill>
                  <a:schemeClr val="dk1"/>
                </a:solidFill>
                <a:latin typeface="Delius Swash Caps"/>
                <a:ea typeface="Delius Swash Caps"/>
                <a:cs typeface="Delius Swash Caps"/>
                <a:sym typeface="Delius Swash Caps"/>
              </a:defRPr>
            </a:lvl2pPr>
            <a:lvl3pPr marL="1371600" marR="0" lvl="2" indent="-317500" algn="l" rtl="0">
              <a:lnSpc>
                <a:spcPct val="115000"/>
              </a:lnSpc>
              <a:spcBef>
                <a:spcPts val="0"/>
              </a:spcBef>
              <a:spcAft>
                <a:spcPts val="0"/>
              </a:spcAft>
              <a:buClr>
                <a:schemeClr val="dk1"/>
              </a:buClr>
              <a:buSzPts val="1400"/>
              <a:buFont typeface="Delius Swash Caps"/>
              <a:buChar char="■"/>
              <a:defRPr sz="1400" b="0" i="0" u="none" strike="noStrike" cap="none">
                <a:solidFill>
                  <a:schemeClr val="dk1"/>
                </a:solidFill>
                <a:latin typeface="Delius Swash Caps"/>
                <a:ea typeface="Delius Swash Caps"/>
                <a:cs typeface="Delius Swash Caps"/>
                <a:sym typeface="Delius Swash Caps"/>
              </a:defRPr>
            </a:lvl3pPr>
            <a:lvl4pPr marL="1828800" marR="0" lvl="3" indent="-317500" algn="l" rtl="0">
              <a:lnSpc>
                <a:spcPct val="115000"/>
              </a:lnSpc>
              <a:spcBef>
                <a:spcPts val="0"/>
              </a:spcBef>
              <a:spcAft>
                <a:spcPts val="0"/>
              </a:spcAft>
              <a:buClr>
                <a:schemeClr val="dk1"/>
              </a:buClr>
              <a:buSzPts val="1400"/>
              <a:buFont typeface="Delius Swash Caps"/>
              <a:buChar char="●"/>
              <a:defRPr sz="1400" b="0" i="0" u="none" strike="noStrike" cap="none">
                <a:solidFill>
                  <a:schemeClr val="dk1"/>
                </a:solidFill>
                <a:latin typeface="Delius Swash Caps"/>
                <a:ea typeface="Delius Swash Caps"/>
                <a:cs typeface="Delius Swash Caps"/>
                <a:sym typeface="Delius Swash Caps"/>
              </a:defRPr>
            </a:lvl4pPr>
            <a:lvl5pPr marL="2286000" marR="0" lvl="4" indent="-317500" algn="l" rtl="0">
              <a:lnSpc>
                <a:spcPct val="115000"/>
              </a:lnSpc>
              <a:spcBef>
                <a:spcPts val="0"/>
              </a:spcBef>
              <a:spcAft>
                <a:spcPts val="0"/>
              </a:spcAft>
              <a:buClr>
                <a:schemeClr val="dk1"/>
              </a:buClr>
              <a:buSzPts val="1400"/>
              <a:buFont typeface="Delius Swash Caps"/>
              <a:buChar char="○"/>
              <a:defRPr sz="1400" b="0" i="0" u="none" strike="noStrike" cap="none">
                <a:solidFill>
                  <a:schemeClr val="dk1"/>
                </a:solidFill>
                <a:latin typeface="Delius Swash Caps"/>
                <a:ea typeface="Delius Swash Caps"/>
                <a:cs typeface="Delius Swash Caps"/>
                <a:sym typeface="Delius Swash Caps"/>
              </a:defRPr>
            </a:lvl5pPr>
            <a:lvl6pPr marL="2743200" marR="0" lvl="5" indent="-317500" algn="l" rtl="0">
              <a:lnSpc>
                <a:spcPct val="115000"/>
              </a:lnSpc>
              <a:spcBef>
                <a:spcPts val="0"/>
              </a:spcBef>
              <a:spcAft>
                <a:spcPts val="0"/>
              </a:spcAft>
              <a:buClr>
                <a:schemeClr val="dk1"/>
              </a:buClr>
              <a:buSzPts val="1400"/>
              <a:buFont typeface="Delius Swash Caps"/>
              <a:buChar char="■"/>
              <a:defRPr sz="1400" b="0" i="0" u="none" strike="noStrike" cap="none">
                <a:solidFill>
                  <a:schemeClr val="dk1"/>
                </a:solidFill>
                <a:latin typeface="Delius Swash Caps"/>
                <a:ea typeface="Delius Swash Caps"/>
                <a:cs typeface="Delius Swash Caps"/>
                <a:sym typeface="Delius Swash Caps"/>
              </a:defRPr>
            </a:lvl6pPr>
            <a:lvl7pPr marL="3200400" marR="0" lvl="6" indent="-317500" algn="l" rtl="0">
              <a:lnSpc>
                <a:spcPct val="115000"/>
              </a:lnSpc>
              <a:spcBef>
                <a:spcPts val="0"/>
              </a:spcBef>
              <a:spcAft>
                <a:spcPts val="0"/>
              </a:spcAft>
              <a:buClr>
                <a:schemeClr val="dk1"/>
              </a:buClr>
              <a:buSzPts val="1400"/>
              <a:buFont typeface="Delius Swash Caps"/>
              <a:buChar char="●"/>
              <a:defRPr sz="1400" b="0" i="0" u="none" strike="noStrike" cap="none">
                <a:solidFill>
                  <a:schemeClr val="dk1"/>
                </a:solidFill>
                <a:latin typeface="Delius Swash Caps"/>
                <a:ea typeface="Delius Swash Caps"/>
                <a:cs typeface="Delius Swash Caps"/>
                <a:sym typeface="Delius Swash Caps"/>
              </a:defRPr>
            </a:lvl7pPr>
            <a:lvl8pPr marL="3657600" marR="0" lvl="7" indent="-317500" algn="l" rtl="0">
              <a:lnSpc>
                <a:spcPct val="115000"/>
              </a:lnSpc>
              <a:spcBef>
                <a:spcPts val="0"/>
              </a:spcBef>
              <a:spcAft>
                <a:spcPts val="0"/>
              </a:spcAft>
              <a:buClr>
                <a:schemeClr val="dk1"/>
              </a:buClr>
              <a:buSzPts val="1400"/>
              <a:buFont typeface="Delius Swash Caps"/>
              <a:buChar char="○"/>
              <a:defRPr sz="1400" b="0" i="0" u="none" strike="noStrike" cap="none">
                <a:solidFill>
                  <a:schemeClr val="dk1"/>
                </a:solidFill>
                <a:latin typeface="Delius Swash Caps"/>
                <a:ea typeface="Delius Swash Caps"/>
                <a:cs typeface="Delius Swash Caps"/>
                <a:sym typeface="Delius Swash Caps"/>
              </a:defRPr>
            </a:lvl8pPr>
            <a:lvl9pPr marL="4114800" marR="0" lvl="8" indent="-317500" algn="l" rtl="0">
              <a:lnSpc>
                <a:spcPct val="115000"/>
              </a:lnSpc>
              <a:spcBef>
                <a:spcPts val="0"/>
              </a:spcBef>
              <a:spcAft>
                <a:spcPts val="0"/>
              </a:spcAft>
              <a:buClr>
                <a:schemeClr val="dk1"/>
              </a:buClr>
              <a:buSzPts val="1400"/>
              <a:buFont typeface="Delius Swash Caps"/>
              <a:buChar char="■"/>
              <a:defRPr sz="1400" b="0" i="0" u="none" strike="noStrike" cap="none">
                <a:solidFill>
                  <a:schemeClr val="dk1"/>
                </a:solidFill>
                <a:latin typeface="Delius Swash Caps"/>
                <a:ea typeface="Delius Swash Caps"/>
                <a:cs typeface="Delius Swash Caps"/>
                <a:sym typeface="Delius Swash Caps"/>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pic>
        <p:nvPicPr>
          <p:cNvPr id="298" name="Google Shape;298;p4"/>
          <p:cNvPicPr preferRelativeResize="0"/>
          <p:nvPr/>
        </p:nvPicPr>
        <p:blipFill rotWithShape="1">
          <a:blip r:embed="rId3">
            <a:alphaModFix/>
          </a:blip>
          <a:srcRect t="30115" b="30115"/>
          <a:stretch/>
        </p:blipFill>
        <p:spPr>
          <a:xfrm>
            <a:off x="-125882" y="0"/>
            <a:ext cx="9269881" cy="5143500"/>
          </a:xfrm>
          <a:prstGeom prst="rect">
            <a:avLst/>
          </a:prstGeom>
          <a:noFill/>
          <a:ln>
            <a:noFill/>
          </a:ln>
        </p:spPr>
      </p:pic>
      <p:sp>
        <p:nvSpPr>
          <p:cNvPr id="300" name="Google Shape;300;p4"/>
          <p:cNvSpPr/>
          <p:nvPr/>
        </p:nvSpPr>
        <p:spPr>
          <a:xfrm>
            <a:off x="1582526" y="1230379"/>
            <a:ext cx="6195326" cy="3270104"/>
          </a:xfrm>
          <a:prstGeom prst="cloudCallout">
            <a:avLst>
              <a:gd name="adj1" fmla="val -20833"/>
              <a:gd name="adj2" fmla="val 62500"/>
            </a:avLst>
          </a:prstGeom>
          <a:gradFill>
            <a:gsLst>
              <a:gs pos="0">
                <a:srgbClr val="619FB6"/>
              </a:gs>
              <a:gs pos="100000">
                <a:srgbClr val="ABDCF5"/>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3600" b="1" i="0" u="none" strike="noStrike" cap="none" dirty="0" err="1">
                <a:solidFill>
                  <a:schemeClr val="dk1"/>
                </a:solidFill>
                <a:latin typeface="Dancing Script"/>
                <a:ea typeface="Dancing Script"/>
                <a:cs typeface="Dancing Script"/>
                <a:sym typeface="Dancing Script"/>
              </a:rPr>
              <a:t>Nêu</a:t>
            </a:r>
            <a:r>
              <a:rPr lang="en-US" sz="3600" b="1" i="0" u="none" strike="noStrike" cap="none" dirty="0">
                <a:solidFill>
                  <a:schemeClr val="dk1"/>
                </a:solidFill>
                <a:latin typeface="Dancing Script"/>
                <a:ea typeface="Dancing Script"/>
                <a:cs typeface="Dancing Script"/>
                <a:sym typeface="Dancing Script"/>
              </a:rPr>
              <a:t> </a:t>
            </a:r>
            <a:r>
              <a:rPr lang="en-US" sz="3600" b="1" i="0" u="none" strike="noStrike" cap="none" dirty="0" err="1">
                <a:solidFill>
                  <a:schemeClr val="dk1"/>
                </a:solidFill>
                <a:latin typeface="Dancing Script"/>
                <a:ea typeface="Dancing Script"/>
                <a:cs typeface="Dancing Script"/>
                <a:sym typeface="Dancing Script"/>
              </a:rPr>
              <a:t>cảm</a:t>
            </a:r>
            <a:r>
              <a:rPr lang="en-US" sz="3600" b="1" i="0" u="none" strike="noStrike" cap="none" dirty="0">
                <a:solidFill>
                  <a:schemeClr val="dk1"/>
                </a:solidFill>
                <a:latin typeface="Dancing Script"/>
                <a:ea typeface="Dancing Script"/>
                <a:cs typeface="Dancing Script"/>
                <a:sym typeface="Dancing Script"/>
              </a:rPr>
              <a:t> </a:t>
            </a:r>
            <a:r>
              <a:rPr lang="en-US" sz="3600" b="1" i="0" u="none" strike="noStrike" cap="none" dirty="0" err="1">
                <a:solidFill>
                  <a:schemeClr val="dk1"/>
                </a:solidFill>
                <a:latin typeface="Dancing Script"/>
                <a:ea typeface="Dancing Script"/>
                <a:cs typeface="Dancing Script"/>
                <a:sym typeface="Dancing Script"/>
              </a:rPr>
              <a:t>nhận</a:t>
            </a:r>
            <a:r>
              <a:rPr lang="en-US" sz="3600" b="1" i="0" u="none" strike="noStrike" cap="none" dirty="0">
                <a:solidFill>
                  <a:schemeClr val="dk1"/>
                </a:solidFill>
                <a:latin typeface="Dancing Script"/>
                <a:ea typeface="Dancing Script"/>
                <a:cs typeface="Dancing Script"/>
                <a:sym typeface="Dancing Script"/>
              </a:rPr>
              <a:t> </a:t>
            </a:r>
            <a:r>
              <a:rPr lang="en-US" sz="3600" b="1" i="0" u="none" strike="noStrike" cap="none" dirty="0" err="1">
                <a:solidFill>
                  <a:schemeClr val="dk1"/>
                </a:solidFill>
                <a:latin typeface="Dancing Script"/>
                <a:ea typeface="Dancing Script"/>
                <a:cs typeface="Dancing Script"/>
                <a:sym typeface="Dancing Script"/>
              </a:rPr>
              <a:t>của</a:t>
            </a:r>
            <a:r>
              <a:rPr lang="en-US" sz="3600" b="1" i="0" u="none" strike="noStrike" cap="none" dirty="0">
                <a:solidFill>
                  <a:schemeClr val="dk1"/>
                </a:solidFill>
                <a:latin typeface="Dancing Script"/>
                <a:ea typeface="Dancing Script"/>
                <a:cs typeface="Dancing Script"/>
                <a:sym typeface="Dancing Script"/>
              </a:rPr>
              <a:t> </a:t>
            </a:r>
            <a:r>
              <a:rPr lang="en-US" sz="3600" b="1" i="0" u="none" strike="noStrike" cap="none" dirty="0" err="1">
                <a:solidFill>
                  <a:schemeClr val="dk1"/>
                </a:solidFill>
                <a:latin typeface="Dancing Script"/>
                <a:ea typeface="Dancing Script"/>
                <a:cs typeface="Dancing Script"/>
                <a:sym typeface="Dancing Script"/>
              </a:rPr>
              <a:t>em</a:t>
            </a:r>
            <a:r>
              <a:rPr lang="en-US" sz="3600" b="1" i="0" u="none" strike="noStrike" cap="none" dirty="0">
                <a:solidFill>
                  <a:schemeClr val="dk1"/>
                </a:solidFill>
                <a:latin typeface="Dancing Script"/>
                <a:ea typeface="Dancing Script"/>
                <a:cs typeface="Dancing Script"/>
                <a:sym typeface="Dancing Script"/>
              </a:rPr>
              <a:t> </a:t>
            </a:r>
            <a:r>
              <a:rPr lang="en-US" sz="3600" b="1" i="0" u="none" strike="noStrike" cap="none" dirty="0" err="1">
                <a:solidFill>
                  <a:schemeClr val="dk1"/>
                </a:solidFill>
                <a:latin typeface="Dancing Script"/>
                <a:ea typeface="Dancing Script"/>
                <a:cs typeface="Dancing Script"/>
                <a:sym typeface="Dancing Script"/>
              </a:rPr>
              <a:t>về</a:t>
            </a:r>
            <a:r>
              <a:rPr lang="en-US" sz="3600" b="1" i="0" u="none" strike="noStrike" cap="none" dirty="0">
                <a:solidFill>
                  <a:schemeClr val="dk1"/>
                </a:solidFill>
                <a:latin typeface="Dancing Script"/>
                <a:ea typeface="Dancing Script"/>
                <a:cs typeface="Dancing Script"/>
                <a:sym typeface="Dancing Script"/>
              </a:rPr>
              <a:t> video </a:t>
            </a:r>
            <a:r>
              <a:rPr lang="en-US" sz="3600" b="1" i="0" u="none" strike="noStrike" cap="none" dirty="0" err="1">
                <a:solidFill>
                  <a:schemeClr val="dk1"/>
                </a:solidFill>
                <a:latin typeface="Dancing Script"/>
                <a:ea typeface="Dancing Script"/>
                <a:cs typeface="Dancing Script"/>
                <a:sym typeface="Dancing Script"/>
              </a:rPr>
              <a:t>sau</a:t>
            </a:r>
            <a:r>
              <a:rPr lang="en-US" sz="3600" b="1" i="0" u="none" strike="noStrike" cap="none" dirty="0">
                <a:solidFill>
                  <a:schemeClr val="dk1"/>
                </a:solidFill>
                <a:latin typeface="Dancing Script"/>
                <a:ea typeface="Dancing Script"/>
                <a:cs typeface="Dancing Script"/>
                <a:sym typeface="Dancing Script"/>
              </a:rPr>
              <a:t>. </a:t>
            </a:r>
          </a:p>
          <a:p>
            <a:pPr lvl="0" algn="ctr"/>
            <a:r>
              <a:rPr lang="en-US" sz="3600" b="1" dirty="0">
                <a:solidFill>
                  <a:schemeClr val="dk1"/>
                </a:solidFill>
                <a:latin typeface="Dancing Script"/>
                <a:ea typeface="Dancing Script"/>
                <a:cs typeface="Dancing Script"/>
                <a:sym typeface="Dancing Script"/>
              </a:rPr>
              <a:t>(</a:t>
            </a:r>
            <a:r>
              <a:rPr lang="en-US" sz="2000" b="1" dirty="0">
                <a:solidFill>
                  <a:schemeClr val="dk1"/>
                </a:solidFill>
                <a:latin typeface="Times New Roman" panose="02020603050405020304" pitchFamily="18" charset="0"/>
                <a:ea typeface="Dancing Script"/>
                <a:cs typeface="Times New Roman" panose="02020603050405020304" pitchFamily="18" charset="0"/>
                <a:sym typeface="Dancing Script"/>
              </a:rPr>
              <a:t>https://www.youtube.com/watch?v=ks0mOYXeMJk&amp;t=20s</a:t>
            </a:r>
            <a:r>
              <a:rPr lang="en-US" sz="3600" b="1" dirty="0">
                <a:solidFill>
                  <a:schemeClr val="dk1"/>
                </a:solidFill>
                <a:latin typeface="Dancing Script"/>
                <a:ea typeface="Dancing Script"/>
                <a:cs typeface="Dancing Script"/>
                <a:sym typeface="Dancing Script"/>
              </a:rPr>
              <a:t>)</a:t>
            </a:r>
            <a:endParaRPr sz="3600" b="1" i="0" u="none" strike="noStrike" cap="none" dirty="0">
              <a:solidFill>
                <a:schemeClr val="dk1"/>
              </a:solidFill>
              <a:latin typeface="Dancing Script"/>
              <a:ea typeface="Dancing Script"/>
              <a:cs typeface="Dancing Script"/>
              <a:sym typeface="Dancing Script"/>
            </a:endParaRPr>
          </a:p>
        </p:txBody>
      </p:sp>
      <p:sp>
        <p:nvSpPr>
          <p:cNvPr id="3" name="TextBox 2">
            <a:extLst>
              <a:ext uri="{FF2B5EF4-FFF2-40B4-BE49-F238E27FC236}">
                <a16:creationId xmlns:a16="http://schemas.microsoft.com/office/drawing/2014/main" id="{E310A2EF-FDBD-A9A0-354E-AD4E01DAB4CB}"/>
              </a:ext>
            </a:extLst>
          </p:cNvPr>
          <p:cNvSpPr txBox="1"/>
          <p:nvPr/>
        </p:nvSpPr>
        <p:spPr>
          <a:xfrm>
            <a:off x="-460791" y="-76325"/>
            <a:ext cx="3012605" cy="1306704"/>
          </a:xfrm>
          <a:prstGeom prst="rect">
            <a:avLst/>
          </a:prstGeom>
          <a:noFill/>
        </p:spPr>
        <p:txBody>
          <a:bodyPr wrap="square">
            <a:spAutoFit/>
          </a:bodyPr>
          <a:lstStyle/>
          <a:p>
            <a:pPr algn="ctr">
              <a:lnSpc>
                <a:spcPct val="107000"/>
              </a:lnSpc>
              <a:spcAft>
                <a:spcPts val="80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THÔNG TIN GV SOẠN:</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nb-NO" sz="1400" b="1" dirty="0">
                <a:effectLst/>
                <a:latin typeface="Times New Roman" panose="02020603050405020304" pitchFamily="18" charset="0"/>
                <a:ea typeface="Calibri" panose="020F0502020204030204" pitchFamily="34" charset="0"/>
                <a:cs typeface="Times New Roman" panose="02020603050405020304" pitchFamily="18" charset="0"/>
              </a:rPr>
              <a:t>- Tên: Trần Thị Kiều Oanh</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nb-NO" sz="1400" b="1" dirty="0">
                <a:effectLst/>
                <a:latin typeface="Times New Roman" panose="02020603050405020304" pitchFamily="18" charset="0"/>
                <a:ea typeface="Calibri" panose="020F0502020204030204" pitchFamily="34" charset="0"/>
                <a:cs typeface="Times New Roman" panose="02020603050405020304" pitchFamily="18" charset="0"/>
              </a:rPr>
              <a:t>- Trường: THPT Trấn Biên</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nb-NO" sz="1400" b="1" dirty="0">
                <a:effectLst/>
                <a:latin typeface="Times New Roman" panose="02020603050405020304" pitchFamily="18" charset="0"/>
                <a:ea typeface="Calibri" panose="020F0502020204030204" pitchFamily="34" charset="0"/>
                <a:cs typeface="Times New Roman" panose="02020603050405020304" pitchFamily="18" charset="0"/>
              </a:rPr>
              <a:t>- SĐT: 0943711595</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475710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0"/>
                                        </p:tgtEl>
                                        <p:attrNameLst>
                                          <p:attrName>style.visibility</p:attrName>
                                        </p:attrNameLst>
                                      </p:cBhvr>
                                      <p:to>
                                        <p:strVal val="visible"/>
                                      </p:to>
                                    </p:set>
                                    <p:animEffect transition="in" filter="fade">
                                      <p:cBhvr>
                                        <p:cTn id="7" dur="500"/>
                                        <p:tgtEl>
                                          <p:spTgt spid="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14"/>
          <p:cNvSpPr/>
          <p:nvPr/>
        </p:nvSpPr>
        <p:spPr>
          <a:xfrm>
            <a:off x="9157092" y="743198"/>
            <a:ext cx="182691" cy="137802"/>
          </a:xfrm>
          <a:custGeom>
            <a:avLst/>
            <a:gdLst/>
            <a:ahLst/>
            <a:cxnLst/>
            <a:rect l="l" t="t" r="r" b="b"/>
            <a:pathLst>
              <a:path w="2271" h="1713" extrusionOk="0">
                <a:moveTo>
                  <a:pt x="1817" y="0"/>
                </a:moveTo>
                <a:cubicBezTo>
                  <a:pt x="1732" y="0"/>
                  <a:pt x="1646" y="28"/>
                  <a:pt x="1575" y="85"/>
                </a:cubicBezTo>
                <a:lnTo>
                  <a:pt x="311" y="990"/>
                </a:lnTo>
                <a:cubicBezTo>
                  <a:pt x="0" y="1218"/>
                  <a:pt x="158" y="1712"/>
                  <a:pt x="543" y="1712"/>
                </a:cubicBezTo>
                <a:cubicBezTo>
                  <a:pt x="626" y="1712"/>
                  <a:pt x="709" y="1686"/>
                  <a:pt x="779" y="1638"/>
                </a:cubicBezTo>
                <a:lnTo>
                  <a:pt x="2039" y="728"/>
                </a:lnTo>
                <a:cubicBezTo>
                  <a:pt x="2227" y="605"/>
                  <a:pt x="2271" y="347"/>
                  <a:pt x="2139" y="164"/>
                </a:cubicBezTo>
                <a:cubicBezTo>
                  <a:pt x="2062" y="58"/>
                  <a:pt x="1940" y="0"/>
                  <a:pt x="181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5" name="Google Shape;375;p14"/>
          <p:cNvSpPr/>
          <p:nvPr/>
        </p:nvSpPr>
        <p:spPr>
          <a:xfrm>
            <a:off x="9207772" y="887676"/>
            <a:ext cx="199906" cy="104498"/>
          </a:xfrm>
          <a:custGeom>
            <a:avLst/>
            <a:gdLst/>
            <a:ahLst/>
            <a:cxnLst/>
            <a:rect l="l" t="t" r="r" b="b"/>
            <a:pathLst>
              <a:path w="2485" h="1299" extrusionOk="0">
                <a:moveTo>
                  <a:pt x="2036" y="0"/>
                </a:moveTo>
                <a:cubicBezTo>
                  <a:pt x="1990" y="0"/>
                  <a:pt x="1944" y="8"/>
                  <a:pt x="1899" y="26"/>
                </a:cubicBezTo>
                <a:lnTo>
                  <a:pt x="424" y="524"/>
                </a:lnTo>
                <a:cubicBezTo>
                  <a:pt x="0" y="669"/>
                  <a:pt x="105" y="1294"/>
                  <a:pt x="551" y="1298"/>
                </a:cubicBezTo>
                <a:cubicBezTo>
                  <a:pt x="595" y="1298"/>
                  <a:pt x="639" y="1290"/>
                  <a:pt x="678" y="1277"/>
                </a:cubicBezTo>
                <a:lnTo>
                  <a:pt x="2152" y="778"/>
                </a:lnTo>
                <a:cubicBezTo>
                  <a:pt x="2367" y="712"/>
                  <a:pt x="2485" y="485"/>
                  <a:pt x="2415" y="270"/>
                </a:cubicBezTo>
                <a:cubicBezTo>
                  <a:pt x="2356" y="106"/>
                  <a:pt x="2201" y="0"/>
                  <a:pt x="20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6" name="Google Shape;376;p14"/>
          <p:cNvSpPr/>
          <p:nvPr/>
        </p:nvSpPr>
        <p:spPr>
          <a:xfrm>
            <a:off x="9237295" y="1045911"/>
            <a:ext cx="188322" cy="67654"/>
          </a:xfrm>
          <a:custGeom>
            <a:avLst/>
            <a:gdLst/>
            <a:ahLst/>
            <a:cxnLst/>
            <a:rect l="l" t="t" r="r" b="b"/>
            <a:pathLst>
              <a:path w="2341" h="841" extrusionOk="0">
                <a:moveTo>
                  <a:pt x="1934" y="1"/>
                </a:moveTo>
                <a:lnTo>
                  <a:pt x="381" y="44"/>
                </a:lnTo>
                <a:cubicBezTo>
                  <a:pt x="167" y="53"/>
                  <a:pt x="1" y="233"/>
                  <a:pt x="1" y="447"/>
                </a:cubicBezTo>
                <a:cubicBezTo>
                  <a:pt x="5" y="661"/>
                  <a:pt x="176" y="832"/>
                  <a:pt x="390" y="841"/>
                </a:cubicBezTo>
                <a:lnTo>
                  <a:pt x="403" y="841"/>
                </a:lnTo>
                <a:lnTo>
                  <a:pt x="1956" y="797"/>
                </a:lnTo>
                <a:cubicBezTo>
                  <a:pt x="2170" y="784"/>
                  <a:pt x="2341" y="604"/>
                  <a:pt x="2332" y="386"/>
                </a:cubicBezTo>
                <a:cubicBezTo>
                  <a:pt x="2328" y="171"/>
                  <a:pt x="2148" y="1"/>
                  <a:pt x="193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7" name="Google Shape;377;p14"/>
          <p:cNvSpPr/>
          <p:nvPr/>
        </p:nvSpPr>
        <p:spPr>
          <a:xfrm>
            <a:off x="9213403" y="1170278"/>
            <a:ext cx="200308" cy="97419"/>
          </a:xfrm>
          <a:custGeom>
            <a:avLst/>
            <a:gdLst/>
            <a:ahLst/>
            <a:cxnLst/>
            <a:rect l="l" t="t" r="r" b="b"/>
            <a:pathLst>
              <a:path w="2490" h="1211" extrusionOk="0">
                <a:moveTo>
                  <a:pt x="439" y="1"/>
                </a:moveTo>
                <a:cubicBezTo>
                  <a:pt x="267" y="1"/>
                  <a:pt x="108" y="118"/>
                  <a:pt x="61" y="292"/>
                </a:cubicBezTo>
                <a:cubicBezTo>
                  <a:pt x="0" y="502"/>
                  <a:pt x="123" y="721"/>
                  <a:pt x="337" y="782"/>
                </a:cubicBezTo>
                <a:lnTo>
                  <a:pt x="1833" y="1197"/>
                </a:lnTo>
                <a:cubicBezTo>
                  <a:pt x="1868" y="1206"/>
                  <a:pt x="1903" y="1211"/>
                  <a:pt x="1942" y="1211"/>
                </a:cubicBezTo>
                <a:cubicBezTo>
                  <a:pt x="2402" y="1206"/>
                  <a:pt x="2489" y="554"/>
                  <a:pt x="2047" y="428"/>
                </a:cubicBezTo>
                <a:lnTo>
                  <a:pt x="547" y="16"/>
                </a:lnTo>
                <a:cubicBezTo>
                  <a:pt x="511" y="6"/>
                  <a:pt x="475" y="1"/>
                  <a:pt x="4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8" name="Google Shape;378;p14"/>
          <p:cNvSpPr/>
          <p:nvPr/>
        </p:nvSpPr>
        <p:spPr>
          <a:xfrm>
            <a:off x="9158862" y="1280407"/>
            <a:ext cx="185506" cy="130884"/>
          </a:xfrm>
          <a:custGeom>
            <a:avLst/>
            <a:gdLst/>
            <a:ahLst/>
            <a:cxnLst/>
            <a:rect l="l" t="t" r="r" b="b"/>
            <a:pathLst>
              <a:path w="2306" h="1627" extrusionOk="0">
                <a:moveTo>
                  <a:pt x="455" y="0"/>
                </a:moveTo>
                <a:cubicBezTo>
                  <a:pt x="322" y="0"/>
                  <a:pt x="193" y="66"/>
                  <a:pt x="118" y="187"/>
                </a:cubicBezTo>
                <a:cubicBezTo>
                  <a:pt x="0" y="367"/>
                  <a:pt x="53" y="607"/>
                  <a:pt x="228" y="730"/>
                </a:cubicBezTo>
                <a:lnTo>
                  <a:pt x="1540" y="1565"/>
                </a:lnTo>
                <a:cubicBezTo>
                  <a:pt x="1605" y="1604"/>
                  <a:pt x="1680" y="1626"/>
                  <a:pt x="1754" y="1626"/>
                </a:cubicBezTo>
                <a:cubicBezTo>
                  <a:pt x="2152" y="1626"/>
                  <a:pt x="2305" y="1106"/>
                  <a:pt x="1969" y="896"/>
                </a:cubicBezTo>
                <a:lnTo>
                  <a:pt x="656" y="56"/>
                </a:lnTo>
                <a:cubicBezTo>
                  <a:pt x="593" y="18"/>
                  <a:pt x="524" y="0"/>
                  <a:pt x="45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79" name="Google Shape;379;p14"/>
          <p:cNvPicPr preferRelativeResize="0"/>
          <p:nvPr/>
        </p:nvPicPr>
        <p:blipFill rotWithShape="1">
          <a:blip r:embed="rId3">
            <a:alphaModFix/>
          </a:blip>
          <a:srcRect/>
          <a:stretch/>
        </p:blipFill>
        <p:spPr>
          <a:xfrm>
            <a:off x="-56272" y="0"/>
            <a:ext cx="9264043" cy="5143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pic>
        <p:nvPicPr>
          <p:cNvPr id="396" name="Google Shape;396;p16"/>
          <p:cNvPicPr preferRelativeResize="0"/>
          <p:nvPr/>
        </p:nvPicPr>
        <p:blipFill rotWithShape="1">
          <a:blip r:embed="rId3">
            <a:alphaModFix/>
          </a:blip>
          <a:srcRect t="30115" b="30115"/>
          <a:stretch/>
        </p:blipFill>
        <p:spPr>
          <a:xfrm>
            <a:off x="-245456" y="0"/>
            <a:ext cx="9389456" cy="5472332"/>
          </a:xfrm>
          <a:prstGeom prst="rect">
            <a:avLst/>
          </a:prstGeom>
          <a:noFill/>
          <a:ln>
            <a:noFill/>
          </a:ln>
        </p:spPr>
      </p:pic>
      <p:sp>
        <p:nvSpPr>
          <p:cNvPr id="397" name="Google Shape;397;p16"/>
          <p:cNvSpPr/>
          <p:nvPr/>
        </p:nvSpPr>
        <p:spPr>
          <a:xfrm>
            <a:off x="113325" y="87062"/>
            <a:ext cx="3122245" cy="540544"/>
          </a:xfrm>
          <a:prstGeom prst="roundRect">
            <a:avLst>
              <a:gd name="adj" fmla="val 16667"/>
            </a:avLst>
          </a:prstGeom>
          <a:solidFill>
            <a:srgbClr val="FFFFFF"/>
          </a:solidFill>
          <a:ln w="25400" cap="flat" cmpd="sng">
            <a:solidFill>
              <a:srgbClr val="395E89"/>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2400" b="1" i="0" u="none" strike="noStrike" cap="none">
              <a:solidFill>
                <a:srgbClr val="FF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400" b="1" i="0" u="none" strike="noStrike" cap="none">
                <a:solidFill>
                  <a:srgbClr val="FF0000"/>
                </a:solidFill>
                <a:latin typeface="Arial"/>
                <a:ea typeface="Arial"/>
                <a:cs typeface="Arial"/>
                <a:sym typeface="Arial"/>
              </a:rPr>
              <a:t>I. TÌM HIỂU CHUNG</a:t>
            </a:r>
            <a:endParaRPr sz="2400" b="0"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None/>
            </a:pPr>
            <a:br>
              <a:rPr lang="en-US" sz="2400" b="1" i="0" u="none" strike="noStrike" cap="none">
                <a:solidFill>
                  <a:srgbClr val="FF0000"/>
                </a:solidFill>
                <a:latin typeface="Times New Roman"/>
                <a:ea typeface="Times New Roman"/>
                <a:cs typeface="Times New Roman"/>
                <a:sym typeface="Times New Roman"/>
              </a:rPr>
            </a:br>
            <a:endParaRPr sz="2400" b="1" i="0" u="none" strike="noStrike" cap="none">
              <a:solidFill>
                <a:srgbClr val="FF0000"/>
              </a:solidFill>
              <a:latin typeface="Times New Roman"/>
              <a:ea typeface="Times New Roman"/>
              <a:cs typeface="Times New Roman"/>
              <a:sym typeface="Times New Roman"/>
            </a:endParaRPr>
          </a:p>
        </p:txBody>
      </p:sp>
      <p:sp>
        <p:nvSpPr>
          <p:cNvPr id="398" name="Google Shape;398;p16"/>
          <p:cNvSpPr/>
          <p:nvPr/>
        </p:nvSpPr>
        <p:spPr>
          <a:xfrm>
            <a:off x="316523" y="839221"/>
            <a:ext cx="2919047" cy="673056"/>
          </a:xfrm>
          <a:prstGeom prst="roundRect">
            <a:avLst>
              <a:gd name="adj" fmla="val 16667"/>
            </a:avLst>
          </a:prstGeom>
          <a:solidFill>
            <a:srgbClr val="FEF0F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None/>
            </a:pPr>
            <a:r>
              <a:rPr lang="en-US" sz="3200" b="1" i="1" u="none" strike="noStrike" cap="none">
                <a:solidFill>
                  <a:srgbClr val="0070C0"/>
                </a:solidFill>
                <a:latin typeface="Arial"/>
                <a:ea typeface="Arial"/>
                <a:cs typeface="Arial"/>
                <a:sym typeface="Arial"/>
              </a:rPr>
              <a:t>2. </a:t>
            </a:r>
            <a:r>
              <a:rPr lang="en-US" sz="3200" b="1" i="1" u="none" strike="noStrike" cap="none">
                <a:solidFill>
                  <a:srgbClr val="0070C0"/>
                </a:solidFill>
                <a:latin typeface="Times New Roman"/>
                <a:ea typeface="Times New Roman"/>
                <a:cs typeface="Times New Roman"/>
                <a:sym typeface="Times New Roman"/>
              </a:rPr>
              <a:t>Bài thơ</a:t>
            </a:r>
            <a:endParaRPr/>
          </a:p>
        </p:txBody>
      </p:sp>
      <p:sp>
        <p:nvSpPr>
          <p:cNvPr id="399" name="Google Shape;399;p16"/>
          <p:cNvSpPr/>
          <p:nvPr/>
        </p:nvSpPr>
        <p:spPr>
          <a:xfrm>
            <a:off x="316523" y="1646036"/>
            <a:ext cx="1835835"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1" u="none" strike="noStrike" cap="none">
                <a:solidFill>
                  <a:srgbClr val="000000"/>
                </a:solidFill>
                <a:latin typeface="Arial"/>
                <a:ea typeface="Arial"/>
                <a:cs typeface="Arial"/>
                <a:sym typeface="Arial"/>
              </a:rPr>
              <a:t>d. Thể </a:t>
            </a:r>
            <a:r>
              <a:rPr lang="en-US" sz="2400" b="1" i="1"/>
              <a:t>loại</a:t>
            </a:r>
            <a:r>
              <a:rPr lang="en-US" sz="2400" b="1" i="1" u="none" strike="noStrike" cap="none">
                <a:solidFill>
                  <a:srgbClr val="000000"/>
                </a:solidFill>
                <a:latin typeface="Arial"/>
                <a:ea typeface="Arial"/>
                <a:cs typeface="Arial"/>
                <a:sym typeface="Arial"/>
              </a:rPr>
              <a:t>:</a:t>
            </a:r>
            <a:endParaRPr sz="2400" b="0" i="0" u="none" strike="noStrike" cap="none">
              <a:solidFill>
                <a:srgbClr val="000000"/>
              </a:solidFill>
              <a:latin typeface="Arial"/>
              <a:ea typeface="Arial"/>
              <a:cs typeface="Arial"/>
              <a:sym typeface="Arial"/>
            </a:endParaRPr>
          </a:p>
        </p:txBody>
      </p:sp>
      <p:sp>
        <p:nvSpPr>
          <p:cNvPr id="400" name="Google Shape;400;p16"/>
          <p:cNvSpPr/>
          <p:nvPr/>
        </p:nvSpPr>
        <p:spPr>
          <a:xfrm>
            <a:off x="2145910" y="1544977"/>
            <a:ext cx="3827584" cy="95406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a:latin typeface="Times New Roman"/>
                <a:ea typeface="Times New Roman"/>
                <a:cs typeface="Times New Roman"/>
                <a:sym typeface="Times New Roman"/>
              </a:rPr>
              <a:t>Thơ hiện đại – thơ </a:t>
            </a:r>
          </a:p>
          <a:p>
            <a:pPr marL="0" marR="0" lvl="0" indent="0" algn="just" rtl="0">
              <a:spcBef>
                <a:spcPts val="0"/>
              </a:spcBef>
              <a:spcAft>
                <a:spcPts val="0"/>
              </a:spcAft>
              <a:buNone/>
            </a:pPr>
            <a:r>
              <a:rPr lang="en-US" sz="2800">
                <a:latin typeface="Times New Roman"/>
                <a:ea typeface="Times New Roman"/>
                <a:cs typeface="Times New Roman"/>
                <a:sym typeface="Times New Roman"/>
              </a:rPr>
              <a:t>bảy chữ</a:t>
            </a:r>
            <a:endParaRPr sz="2800" b="0" i="0" u="none" strike="noStrike" cap="none">
              <a:solidFill>
                <a:srgbClr val="000000"/>
              </a:solidFill>
              <a:latin typeface="Times New Roman"/>
              <a:ea typeface="Times New Roman"/>
              <a:cs typeface="Times New Roman"/>
              <a:sym typeface="Times New Roman"/>
            </a:endParaRPr>
          </a:p>
        </p:txBody>
      </p:sp>
      <p:pic>
        <p:nvPicPr>
          <p:cNvPr id="401" name="Google Shape;401;p16"/>
          <p:cNvPicPr preferRelativeResize="0"/>
          <p:nvPr/>
        </p:nvPicPr>
        <p:blipFill rotWithShape="1">
          <a:blip r:embed="rId4">
            <a:alphaModFix/>
          </a:blip>
          <a:srcRect/>
          <a:stretch/>
        </p:blipFill>
        <p:spPr>
          <a:xfrm>
            <a:off x="5343964" y="509734"/>
            <a:ext cx="3397348" cy="3903784"/>
          </a:xfrm>
          <a:prstGeom prst="rect">
            <a:avLst/>
          </a:prstGeom>
          <a:noFill/>
          <a:ln>
            <a:noFill/>
          </a:ln>
        </p:spPr>
      </p:pic>
      <p:pic>
        <p:nvPicPr>
          <p:cNvPr id="402" name="Google Shape;402;p16"/>
          <p:cNvPicPr preferRelativeResize="0"/>
          <p:nvPr/>
        </p:nvPicPr>
        <p:blipFill rotWithShape="1">
          <a:blip r:embed="rId5">
            <a:alphaModFix/>
          </a:blip>
          <a:srcRect/>
          <a:stretch/>
        </p:blipFill>
        <p:spPr>
          <a:xfrm>
            <a:off x="196948" y="2581275"/>
            <a:ext cx="4157004" cy="2384620"/>
          </a:xfrm>
          <a:prstGeom prst="rect">
            <a:avLst/>
          </a:prstGeom>
          <a:noFill/>
          <a:ln>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8"/>
                                        </p:tgtEl>
                                        <p:attrNameLst>
                                          <p:attrName>style.visibility</p:attrName>
                                        </p:attrNameLst>
                                      </p:cBhvr>
                                      <p:to>
                                        <p:strVal val="visible"/>
                                      </p:to>
                                    </p:set>
                                    <p:animEffect transition="in" filter="fade">
                                      <p:cBhvr>
                                        <p:cTn id="7" dur="1000"/>
                                        <p:tgtEl>
                                          <p:spTgt spid="3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9"/>
                                        </p:tgtEl>
                                        <p:attrNameLst>
                                          <p:attrName>style.visibility</p:attrName>
                                        </p:attrNameLst>
                                      </p:cBhvr>
                                      <p:to>
                                        <p:strVal val="visible"/>
                                      </p:to>
                                    </p:set>
                                    <p:animEffect transition="in" filter="fade">
                                      <p:cBhvr>
                                        <p:cTn id="12" dur="500"/>
                                        <p:tgtEl>
                                          <p:spTgt spid="39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2"/>
                                        </p:tgtEl>
                                        <p:attrNameLst>
                                          <p:attrName>style.visibility</p:attrName>
                                        </p:attrNameLst>
                                      </p:cBhvr>
                                      <p:to>
                                        <p:strVal val="visible"/>
                                      </p:to>
                                    </p:set>
                                    <p:animEffect transition="in" filter="fade">
                                      <p:cBhvr>
                                        <p:cTn id="17" dur="500"/>
                                        <p:tgtEl>
                                          <p:spTgt spid="40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1"/>
                                        </p:tgtEl>
                                        <p:attrNameLst>
                                          <p:attrName>style.visibility</p:attrName>
                                        </p:attrNameLst>
                                      </p:cBhvr>
                                      <p:to>
                                        <p:strVal val="visible"/>
                                      </p:to>
                                    </p:set>
                                    <p:animEffect transition="in" filter="fade">
                                      <p:cBhvr>
                                        <p:cTn id="22" dur="500"/>
                                        <p:tgtEl>
                                          <p:spTgt spid="40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00"/>
                                        </p:tgtEl>
                                        <p:attrNameLst>
                                          <p:attrName>style.visibility</p:attrName>
                                        </p:attrNameLst>
                                      </p:cBhvr>
                                      <p:to>
                                        <p:strVal val="visible"/>
                                      </p:to>
                                    </p:set>
                                    <p:animEffect transition="in" filter="fade">
                                      <p:cBhvr>
                                        <p:cTn id="27" dur="500"/>
                                        <p:tgtEl>
                                          <p:spTgt spid="4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pic>
        <p:nvPicPr>
          <p:cNvPr id="407" name="Google Shape;407;p17"/>
          <p:cNvPicPr preferRelativeResize="0"/>
          <p:nvPr/>
        </p:nvPicPr>
        <p:blipFill rotWithShape="1">
          <a:blip r:embed="rId3">
            <a:alphaModFix/>
          </a:blip>
          <a:srcRect t="30115" b="30115"/>
          <a:stretch/>
        </p:blipFill>
        <p:spPr>
          <a:xfrm>
            <a:off x="-122728" y="-91440"/>
            <a:ext cx="9389456" cy="5472332"/>
          </a:xfrm>
          <a:prstGeom prst="rect">
            <a:avLst/>
          </a:prstGeom>
          <a:noFill/>
          <a:ln>
            <a:noFill/>
          </a:ln>
        </p:spPr>
      </p:pic>
      <p:sp>
        <p:nvSpPr>
          <p:cNvPr id="408" name="Google Shape;408;p17"/>
          <p:cNvSpPr/>
          <p:nvPr/>
        </p:nvSpPr>
        <p:spPr>
          <a:xfrm>
            <a:off x="1836617" y="0"/>
            <a:ext cx="4557148" cy="540544"/>
          </a:xfrm>
          <a:prstGeom prst="roundRect">
            <a:avLst>
              <a:gd name="adj" fmla="val 16667"/>
            </a:avLst>
          </a:prstGeom>
          <a:solidFill>
            <a:srgbClr val="FFFFFF"/>
          </a:solidFill>
          <a:ln w="25400" cap="flat" cmpd="sng">
            <a:solidFill>
              <a:srgbClr val="395E89"/>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2400" b="1" i="0" u="none" strike="noStrike" cap="none">
              <a:solidFill>
                <a:srgbClr val="FF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400" b="1" i="0" u="none" strike="noStrike" cap="none">
                <a:solidFill>
                  <a:srgbClr val="FF0000"/>
                </a:solidFill>
                <a:latin typeface="Arial"/>
                <a:ea typeface="Arial"/>
                <a:cs typeface="Arial"/>
                <a:sym typeface="Arial"/>
              </a:rPr>
              <a:t>II. KHÁM PHÁ VĂN BẢN</a:t>
            </a:r>
            <a:endParaRPr sz="2400" b="0"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None/>
            </a:pPr>
            <a:br>
              <a:rPr lang="en-US" sz="2400" b="1" i="0" u="none" strike="noStrike" cap="none">
                <a:solidFill>
                  <a:srgbClr val="FF0000"/>
                </a:solidFill>
                <a:latin typeface="Times New Roman"/>
                <a:ea typeface="Times New Roman"/>
                <a:cs typeface="Times New Roman"/>
                <a:sym typeface="Times New Roman"/>
              </a:rPr>
            </a:br>
            <a:endParaRPr sz="2400" b="1" i="0" u="none" strike="noStrike" cap="none">
              <a:solidFill>
                <a:srgbClr val="FF0000"/>
              </a:solidFill>
              <a:latin typeface="Times New Roman"/>
              <a:ea typeface="Times New Roman"/>
              <a:cs typeface="Times New Roman"/>
              <a:sym typeface="Times New Roman"/>
            </a:endParaRPr>
          </a:p>
        </p:txBody>
      </p:sp>
      <p:sp>
        <p:nvSpPr>
          <p:cNvPr id="409" name="Google Shape;409;p17"/>
          <p:cNvSpPr/>
          <p:nvPr/>
        </p:nvSpPr>
        <p:spPr>
          <a:xfrm>
            <a:off x="0" y="857688"/>
            <a:ext cx="9059594" cy="722293"/>
          </a:xfrm>
          <a:prstGeom prst="roundRect">
            <a:avLst>
              <a:gd name="adj" fmla="val 16667"/>
            </a:avLst>
          </a:prstGeom>
          <a:solidFill>
            <a:srgbClr val="FEF0F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just">
              <a:lnSpc>
                <a:spcPct val="150000"/>
              </a:lnSpc>
            </a:pPr>
            <a:r>
              <a:rPr lang="en-US" sz="2800" b="1" i="1" u="none" strike="noStrike" cap="none">
                <a:solidFill>
                  <a:srgbClr val="0070C0"/>
                </a:solidFill>
                <a:sym typeface="Arial"/>
              </a:rPr>
              <a:t>1. Sự thay đổi nhan đề </a:t>
            </a:r>
            <a:endParaRPr sz="2800" b="1" i="1" u="none" strike="noStrike" cap="none">
              <a:solidFill>
                <a:srgbClr val="0070C0"/>
              </a:solidFill>
              <a:latin typeface="Times New Roman"/>
              <a:ea typeface="Times New Roman"/>
              <a:cs typeface="Times New Roman"/>
              <a:sym typeface="Times New Roman"/>
            </a:endParaRPr>
          </a:p>
        </p:txBody>
      </p:sp>
      <p:sp>
        <p:nvSpPr>
          <p:cNvPr id="410" name="Google Shape;410;p17" descr="Chiếc Lá Đầu Tiên ❤️️ Nội Dung Bài Thơ, Nghệ Thuật, Phân Tích"/>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411" name="Google Shape;411;p17"/>
          <p:cNvPicPr preferRelativeResize="0"/>
          <p:nvPr/>
        </p:nvPicPr>
        <p:blipFill rotWithShape="1">
          <a:blip r:embed="rId4">
            <a:alphaModFix/>
          </a:blip>
          <a:srcRect/>
          <a:stretch/>
        </p:blipFill>
        <p:spPr>
          <a:xfrm>
            <a:off x="155575" y="1773188"/>
            <a:ext cx="4113970" cy="2686270"/>
          </a:xfrm>
          <a:prstGeom prst="rect">
            <a:avLst/>
          </a:prstGeom>
          <a:noFill/>
          <a:ln>
            <a:noFill/>
          </a:ln>
        </p:spPr>
      </p:pic>
      <p:pic>
        <p:nvPicPr>
          <p:cNvPr id="412" name="Google Shape;412;p17"/>
          <p:cNvPicPr preferRelativeResize="0"/>
          <p:nvPr/>
        </p:nvPicPr>
        <p:blipFill rotWithShape="1">
          <a:blip r:embed="rId5">
            <a:alphaModFix/>
          </a:blip>
          <a:srcRect/>
          <a:stretch/>
        </p:blipFill>
        <p:spPr>
          <a:xfrm>
            <a:off x="4628271" y="1773188"/>
            <a:ext cx="4431324" cy="2622966"/>
          </a:xfrm>
          <a:prstGeom prst="rect">
            <a:avLst/>
          </a:prstGeom>
          <a:noFill/>
          <a:ln>
            <a:noFill/>
          </a:ln>
        </p:spPr>
      </p:pic>
      <p:sp>
        <p:nvSpPr>
          <p:cNvPr id="2" name="Rectangle: Rounded Corners 1">
            <a:extLst>
              <a:ext uri="{FF2B5EF4-FFF2-40B4-BE49-F238E27FC236}">
                <a16:creationId xmlns:a16="http://schemas.microsoft.com/office/drawing/2014/main" id="{7B0DF1F2-26BE-6625-6B42-7EFCAF90BE95}"/>
              </a:ext>
            </a:extLst>
          </p:cNvPr>
          <p:cNvSpPr/>
          <p:nvPr/>
        </p:nvSpPr>
        <p:spPr>
          <a:xfrm>
            <a:off x="-14360" y="1751858"/>
            <a:ext cx="9060180" cy="345715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n-US" sz="2500" dirty="0" err="1">
                <a:solidFill>
                  <a:srgbClr val="000000"/>
                </a:solidFill>
                <a:effectLst/>
                <a:latin typeface="Times New Roman" panose="02020603050405020304" pitchFamily="18" charset="0"/>
                <a:ea typeface="Times New Roman" panose="02020603050405020304" pitchFamily="18" charset="0"/>
              </a:rPr>
              <a:t>Sự</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thay</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đổi</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nhan</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đề</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có</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tác</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dụng</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b="1" dirty="0" err="1">
                <a:solidFill>
                  <a:srgbClr val="000000"/>
                </a:solidFill>
                <a:effectLst/>
                <a:latin typeface="Times New Roman" panose="02020603050405020304" pitchFamily="18" charset="0"/>
                <a:ea typeface="Times New Roman" panose="02020603050405020304" pitchFamily="18" charset="0"/>
              </a:rPr>
              <a:t>tạo</a:t>
            </a:r>
            <a:r>
              <a:rPr lang="en-US" sz="2500" b="1" dirty="0">
                <a:solidFill>
                  <a:srgbClr val="000000"/>
                </a:solidFill>
                <a:effectLst/>
                <a:latin typeface="Times New Roman" panose="02020603050405020304" pitchFamily="18" charset="0"/>
                <a:ea typeface="Times New Roman" panose="02020603050405020304" pitchFamily="18" charset="0"/>
              </a:rPr>
              <a:t> </a:t>
            </a:r>
            <a:r>
              <a:rPr lang="en-US" sz="2500" b="1" dirty="0" err="1">
                <a:solidFill>
                  <a:srgbClr val="000000"/>
                </a:solidFill>
                <a:effectLst/>
                <a:latin typeface="Times New Roman" panose="02020603050405020304" pitchFamily="18" charset="0"/>
                <a:ea typeface="Times New Roman" panose="02020603050405020304" pitchFamily="18" charset="0"/>
              </a:rPr>
              <a:t>âm</a:t>
            </a:r>
            <a:r>
              <a:rPr lang="en-US" sz="2500" b="1" dirty="0">
                <a:solidFill>
                  <a:srgbClr val="000000"/>
                </a:solidFill>
                <a:effectLst/>
                <a:latin typeface="Times New Roman" panose="02020603050405020304" pitchFamily="18" charset="0"/>
                <a:ea typeface="Times New Roman" panose="02020603050405020304" pitchFamily="18" charset="0"/>
              </a:rPr>
              <a:t> </a:t>
            </a:r>
            <a:r>
              <a:rPr lang="en-US" sz="2500" b="1" dirty="0" err="1">
                <a:solidFill>
                  <a:srgbClr val="000000"/>
                </a:solidFill>
                <a:effectLst/>
                <a:latin typeface="Times New Roman" panose="02020603050405020304" pitchFamily="18" charset="0"/>
                <a:ea typeface="Times New Roman" panose="02020603050405020304" pitchFamily="18" charset="0"/>
              </a:rPr>
              <a:t>hưởng</a:t>
            </a:r>
            <a:r>
              <a:rPr lang="en-US" sz="2500" b="1"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và</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b="1" dirty="0" err="1">
                <a:solidFill>
                  <a:srgbClr val="000000"/>
                </a:solidFill>
                <a:effectLst/>
                <a:latin typeface="Times New Roman" panose="02020603050405020304" pitchFamily="18" charset="0"/>
                <a:ea typeface="Times New Roman" panose="02020603050405020304" pitchFamily="18" charset="0"/>
              </a:rPr>
              <a:t>làm</a:t>
            </a:r>
            <a:r>
              <a:rPr lang="en-US" sz="2500" b="1" dirty="0">
                <a:solidFill>
                  <a:srgbClr val="000000"/>
                </a:solidFill>
                <a:effectLst/>
                <a:latin typeface="Times New Roman" panose="02020603050405020304" pitchFamily="18" charset="0"/>
                <a:ea typeface="Times New Roman" panose="02020603050405020304" pitchFamily="18" charset="0"/>
              </a:rPr>
              <a:t> </a:t>
            </a:r>
            <a:r>
              <a:rPr lang="en-US" sz="2500" b="1" dirty="0" err="1">
                <a:solidFill>
                  <a:srgbClr val="000000"/>
                </a:solidFill>
                <a:effectLst/>
                <a:latin typeface="Times New Roman" panose="02020603050405020304" pitchFamily="18" charset="0"/>
                <a:ea typeface="Times New Roman" panose="02020603050405020304" pitchFamily="18" charset="0"/>
              </a:rPr>
              <a:t>nổi</a:t>
            </a:r>
            <a:r>
              <a:rPr lang="en-US" sz="2500" b="1" dirty="0">
                <a:solidFill>
                  <a:srgbClr val="000000"/>
                </a:solidFill>
                <a:effectLst/>
                <a:latin typeface="Times New Roman" panose="02020603050405020304" pitchFamily="18" charset="0"/>
                <a:ea typeface="Times New Roman" panose="02020603050405020304" pitchFamily="18" charset="0"/>
              </a:rPr>
              <a:t> </a:t>
            </a:r>
            <a:r>
              <a:rPr lang="en-US" sz="2500" b="1" dirty="0" err="1">
                <a:solidFill>
                  <a:srgbClr val="000000"/>
                </a:solidFill>
                <a:effectLst/>
                <a:latin typeface="Times New Roman" panose="02020603050405020304" pitchFamily="18" charset="0"/>
                <a:ea typeface="Times New Roman" panose="02020603050405020304" pitchFamily="18" charset="0"/>
              </a:rPr>
              <a:t>bật</a:t>
            </a:r>
            <a:r>
              <a:rPr lang="en-US" sz="2500" b="1" dirty="0">
                <a:solidFill>
                  <a:srgbClr val="000000"/>
                </a:solidFill>
                <a:effectLst/>
                <a:latin typeface="Times New Roman" panose="02020603050405020304" pitchFamily="18" charset="0"/>
                <a:ea typeface="Times New Roman" panose="02020603050405020304" pitchFamily="18" charset="0"/>
              </a:rPr>
              <a:t> </a:t>
            </a:r>
            <a:r>
              <a:rPr lang="en-US" sz="2500" b="1" dirty="0" err="1">
                <a:solidFill>
                  <a:srgbClr val="000000"/>
                </a:solidFill>
                <a:effectLst/>
                <a:latin typeface="Times New Roman" panose="02020603050405020304" pitchFamily="18" charset="0"/>
                <a:ea typeface="Times New Roman" panose="02020603050405020304" pitchFamily="18" charset="0"/>
              </a:rPr>
              <a:t>hình</a:t>
            </a:r>
            <a:r>
              <a:rPr lang="en-US" sz="2500" b="1" dirty="0">
                <a:solidFill>
                  <a:srgbClr val="000000"/>
                </a:solidFill>
                <a:effectLst/>
                <a:latin typeface="Times New Roman" panose="02020603050405020304" pitchFamily="18" charset="0"/>
                <a:ea typeface="Times New Roman" panose="02020603050405020304" pitchFamily="18" charset="0"/>
              </a:rPr>
              <a:t> </a:t>
            </a:r>
            <a:r>
              <a:rPr lang="en-US" sz="2500" b="1" dirty="0" err="1">
                <a:solidFill>
                  <a:srgbClr val="000000"/>
                </a:solidFill>
                <a:effectLst/>
                <a:latin typeface="Times New Roman" panose="02020603050405020304" pitchFamily="18" charset="0"/>
                <a:ea typeface="Times New Roman" panose="02020603050405020304" pitchFamily="18" charset="0"/>
              </a:rPr>
              <a:t>tượng</a:t>
            </a:r>
            <a:r>
              <a:rPr lang="en-US" sz="2500" b="1" dirty="0">
                <a:solidFill>
                  <a:srgbClr val="000000"/>
                </a:solidFill>
                <a:effectLst/>
                <a:latin typeface="Times New Roman" panose="02020603050405020304" pitchFamily="18" charset="0"/>
                <a:ea typeface="Times New Roman" panose="02020603050405020304" pitchFamily="18" charset="0"/>
              </a:rPr>
              <a:t> </a:t>
            </a:r>
            <a:r>
              <a:rPr lang="en-US" sz="2500" b="1" dirty="0" err="1">
                <a:solidFill>
                  <a:srgbClr val="000000"/>
                </a:solidFill>
                <a:effectLst/>
                <a:latin typeface="Times New Roman" panose="02020603050405020304" pitchFamily="18" charset="0"/>
                <a:ea typeface="Times New Roman" panose="02020603050405020304" pitchFamily="18" charset="0"/>
              </a:rPr>
              <a:t>trung</a:t>
            </a:r>
            <a:r>
              <a:rPr lang="en-US" sz="2500" b="1" dirty="0">
                <a:solidFill>
                  <a:srgbClr val="000000"/>
                </a:solidFill>
                <a:effectLst/>
                <a:latin typeface="Times New Roman" panose="02020603050405020304" pitchFamily="18" charset="0"/>
                <a:ea typeface="Times New Roman" panose="02020603050405020304" pitchFamily="18" charset="0"/>
              </a:rPr>
              <a:t> </a:t>
            </a:r>
            <a:r>
              <a:rPr lang="en-US" sz="2500" b="1" dirty="0" err="1">
                <a:solidFill>
                  <a:srgbClr val="000000"/>
                </a:solidFill>
                <a:effectLst/>
                <a:latin typeface="Times New Roman" panose="02020603050405020304" pitchFamily="18" charset="0"/>
                <a:ea typeface="Times New Roman" panose="02020603050405020304" pitchFamily="18" charset="0"/>
              </a:rPr>
              <a:t>tâm</a:t>
            </a:r>
            <a:r>
              <a:rPr lang="en-US" sz="2500" b="1"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của</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tác</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phẩm</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Với</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nhớ</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Tây</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Tiến</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nhan</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đề</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tập</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trung</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vào</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b="1" dirty="0" err="1">
                <a:solidFill>
                  <a:srgbClr val="000000"/>
                </a:solidFill>
                <a:effectLst/>
                <a:latin typeface="Times New Roman" panose="02020603050405020304" pitchFamily="18" charset="0"/>
                <a:ea typeface="Times New Roman" panose="02020603050405020304" pitchFamily="18" charset="0"/>
              </a:rPr>
              <a:t>nỗi</a:t>
            </a:r>
            <a:r>
              <a:rPr lang="en-US" sz="2500" b="1" dirty="0">
                <a:solidFill>
                  <a:srgbClr val="000000"/>
                </a:solidFill>
                <a:effectLst/>
                <a:latin typeface="Times New Roman" panose="02020603050405020304" pitchFamily="18" charset="0"/>
                <a:ea typeface="Times New Roman" panose="02020603050405020304" pitchFamily="18" charset="0"/>
              </a:rPr>
              <a:t> </a:t>
            </a:r>
            <a:r>
              <a:rPr lang="en-US" sz="2500" b="1" dirty="0" err="1">
                <a:solidFill>
                  <a:srgbClr val="000000"/>
                </a:solidFill>
                <a:effectLst/>
                <a:latin typeface="Times New Roman" panose="02020603050405020304" pitchFamily="18" charset="0"/>
                <a:ea typeface="Times New Roman" panose="02020603050405020304" pitchFamily="18" charset="0"/>
              </a:rPr>
              <a:t>nhớ</a:t>
            </a:r>
            <a:r>
              <a:rPr lang="en-US" sz="2500" b="1"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nhưng</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thực</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chất</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bài</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thơ</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có</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hình</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tượng</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trung</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tâm</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là</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b="1" dirty="0" err="1">
                <a:solidFill>
                  <a:srgbClr val="000000"/>
                </a:solidFill>
                <a:effectLst/>
                <a:latin typeface="Times New Roman" panose="02020603050405020304" pitchFamily="18" charset="0"/>
                <a:ea typeface="Times New Roman" panose="02020603050405020304" pitchFamily="18" charset="0"/>
              </a:rPr>
              <a:t>người</a:t>
            </a:r>
            <a:r>
              <a:rPr lang="en-US" sz="2500" b="1" dirty="0">
                <a:solidFill>
                  <a:srgbClr val="000000"/>
                </a:solidFill>
                <a:effectLst/>
                <a:latin typeface="Times New Roman" panose="02020603050405020304" pitchFamily="18" charset="0"/>
                <a:ea typeface="Times New Roman" panose="02020603050405020304" pitchFamily="18" charset="0"/>
              </a:rPr>
              <a:t> </a:t>
            </a:r>
            <a:r>
              <a:rPr lang="en-US" sz="2500" b="1" dirty="0" err="1">
                <a:solidFill>
                  <a:srgbClr val="000000"/>
                </a:solidFill>
                <a:effectLst/>
                <a:latin typeface="Times New Roman" panose="02020603050405020304" pitchFamily="18" charset="0"/>
                <a:ea typeface="Times New Roman" panose="02020603050405020304" pitchFamily="18" charset="0"/>
              </a:rPr>
              <a:t>lính</a:t>
            </a:r>
            <a:r>
              <a:rPr lang="en-US" sz="2500" b="1" dirty="0">
                <a:solidFill>
                  <a:srgbClr val="000000"/>
                </a:solidFill>
                <a:effectLst/>
                <a:latin typeface="Times New Roman" panose="02020603050405020304" pitchFamily="18" charset="0"/>
                <a:ea typeface="Times New Roman" panose="02020603050405020304" pitchFamily="18" charset="0"/>
              </a:rPr>
              <a:t> </a:t>
            </a:r>
            <a:r>
              <a:rPr lang="en-US" sz="2500" b="1" dirty="0" err="1">
                <a:solidFill>
                  <a:srgbClr val="000000"/>
                </a:solidFill>
                <a:effectLst/>
                <a:latin typeface="Times New Roman" panose="02020603050405020304" pitchFamily="18" charset="0"/>
                <a:ea typeface="Times New Roman" panose="02020603050405020304" pitchFamily="18" charset="0"/>
              </a:rPr>
              <a:t>Tây</a:t>
            </a:r>
            <a:r>
              <a:rPr lang="en-US" sz="2500" b="1" dirty="0">
                <a:solidFill>
                  <a:srgbClr val="000000"/>
                </a:solidFill>
                <a:effectLst/>
                <a:latin typeface="Times New Roman" panose="02020603050405020304" pitchFamily="18" charset="0"/>
                <a:ea typeface="Times New Roman" panose="02020603050405020304" pitchFamily="18" charset="0"/>
              </a:rPr>
              <a:t> </a:t>
            </a:r>
            <a:r>
              <a:rPr lang="en-US" sz="2500" b="1" dirty="0" err="1">
                <a:solidFill>
                  <a:srgbClr val="000000"/>
                </a:solidFill>
                <a:effectLst/>
                <a:latin typeface="Times New Roman" panose="02020603050405020304" pitchFamily="18" charset="0"/>
                <a:ea typeface="Times New Roman" panose="02020603050405020304" pitchFamily="18" charset="0"/>
              </a:rPr>
              <a:t>Tiến</a:t>
            </a:r>
            <a:r>
              <a:rPr lang="en-US" sz="2500" b="1"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vì</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vậy</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với</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nhan</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đề</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này</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chưa</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làm</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nổi</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bật</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nội</a:t>
            </a:r>
            <a:r>
              <a:rPr lang="en-US" sz="2500" dirty="0">
                <a:solidFill>
                  <a:srgbClr val="000000"/>
                </a:solidFill>
                <a:effectLst/>
                <a:latin typeface="Times New Roman" panose="02020603050405020304" pitchFamily="18" charset="0"/>
                <a:ea typeface="Times New Roman" panose="02020603050405020304" pitchFamily="18" charset="0"/>
              </a:rPr>
              <a:t> dung </a:t>
            </a:r>
            <a:r>
              <a:rPr lang="en-US" sz="2500" dirty="0" err="1">
                <a:solidFill>
                  <a:srgbClr val="000000"/>
                </a:solidFill>
                <a:effectLst/>
                <a:latin typeface="Times New Roman" panose="02020603050405020304" pitchFamily="18" charset="0"/>
                <a:ea typeface="Times New Roman" panose="02020603050405020304" pitchFamily="18" charset="0"/>
              </a:rPr>
              <a:t>bài</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thơ</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Bên</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cạnh</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đó</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hai</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tiếng</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Tây</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Tiến</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b="1" dirty="0" err="1">
                <a:solidFill>
                  <a:srgbClr val="000000"/>
                </a:solidFill>
                <a:effectLst/>
                <a:latin typeface="Times New Roman" panose="02020603050405020304" pitchFamily="18" charset="0"/>
                <a:ea typeface="Times New Roman" panose="02020603050405020304" pitchFamily="18" charset="0"/>
              </a:rPr>
              <a:t>gợi</a:t>
            </a:r>
            <a:r>
              <a:rPr lang="en-US" sz="2500" b="1" dirty="0">
                <a:solidFill>
                  <a:srgbClr val="000000"/>
                </a:solidFill>
                <a:effectLst/>
                <a:latin typeface="Times New Roman" panose="02020603050405020304" pitchFamily="18" charset="0"/>
                <a:ea typeface="Times New Roman" panose="02020603050405020304" pitchFamily="18" charset="0"/>
              </a:rPr>
              <a:t> </a:t>
            </a:r>
            <a:r>
              <a:rPr lang="en-US" sz="2500" b="1" dirty="0" err="1">
                <a:solidFill>
                  <a:srgbClr val="000000"/>
                </a:solidFill>
                <a:effectLst/>
                <a:latin typeface="Times New Roman" panose="02020603050405020304" pitchFamily="18" charset="0"/>
                <a:ea typeface="Times New Roman" panose="02020603050405020304" pitchFamily="18" charset="0"/>
              </a:rPr>
              <a:t>mở</a:t>
            </a:r>
            <a:r>
              <a:rPr lang="en-US" sz="2500" b="1" dirty="0">
                <a:solidFill>
                  <a:srgbClr val="000000"/>
                </a:solidFill>
                <a:effectLst/>
                <a:latin typeface="Times New Roman" panose="02020603050405020304" pitchFamily="18" charset="0"/>
                <a:ea typeface="Times New Roman" panose="02020603050405020304" pitchFamily="18" charset="0"/>
              </a:rPr>
              <a:t> </a:t>
            </a:r>
            <a:r>
              <a:rPr lang="en-US" sz="2500" b="1" dirty="0" err="1">
                <a:solidFill>
                  <a:srgbClr val="000000"/>
                </a:solidFill>
                <a:effectLst/>
                <a:latin typeface="Times New Roman" panose="02020603050405020304" pitchFamily="18" charset="0"/>
                <a:ea typeface="Times New Roman" panose="02020603050405020304" pitchFamily="18" charset="0"/>
              </a:rPr>
              <a:t>không</a:t>
            </a:r>
            <a:r>
              <a:rPr lang="en-US" sz="2500" b="1" dirty="0">
                <a:solidFill>
                  <a:srgbClr val="000000"/>
                </a:solidFill>
                <a:effectLst/>
                <a:latin typeface="Times New Roman" panose="02020603050405020304" pitchFamily="18" charset="0"/>
                <a:ea typeface="Times New Roman" panose="02020603050405020304" pitchFamily="18" charset="0"/>
              </a:rPr>
              <a:t> </a:t>
            </a:r>
            <a:r>
              <a:rPr lang="en-US" sz="2500" b="1" dirty="0" err="1">
                <a:solidFill>
                  <a:srgbClr val="000000"/>
                </a:solidFill>
                <a:effectLst/>
                <a:latin typeface="Times New Roman" panose="02020603050405020304" pitchFamily="18" charset="0"/>
                <a:ea typeface="Times New Roman" panose="02020603050405020304" pitchFamily="18" charset="0"/>
              </a:rPr>
              <a:t>gian</a:t>
            </a:r>
            <a:r>
              <a:rPr lang="en-US" sz="2500" b="1" dirty="0">
                <a:solidFill>
                  <a:srgbClr val="000000"/>
                </a:solidFill>
                <a:effectLst/>
                <a:latin typeface="Times New Roman" panose="02020603050405020304" pitchFamily="18" charset="0"/>
                <a:ea typeface="Times New Roman" panose="02020603050405020304" pitchFamily="18" charset="0"/>
              </a:rPr>
              <a:t> </a:t>
            </a:r>
            <a:r>
              <a:rPr lang="en-US" sz="2500" b="1" dirty="0" err="1">
                <a:solidFill>
                  <a:srgbClr val="000000"/>
                </a:solidFill>
                <a:effectLst/>
                <a:latin typeface="Times New Roman" panose="02020603050405020304" pitchFamily="18" charset="0"/>
                <a:ea typeface="Times New Roman" panose="02020603050405020304" pitchFamily="18" charset="0"/>
              </a:rPr>
              <a:t>vùng</a:t>
            </a:r>
            <a:r>
              <a:rPr lang="en-US" sz="2500" b="1" dirty="0">
                <a:solidFill>
                  <a:srgbClr val="000000"/>
                </a:solidFill>
                <a:effectLst/>
                <a:latin typeface="Times New Roman" panose="02020603050405020304" pitchFamily="18" charset="0"/>
                <a:ea typeface="Times New Roman" panose="02020603050405020304" pitchFamily="18" charset="0"/>
              </a:rPr>
              <a:t> </a:t>
            </a:r>
            <a:r>
              <a:rPr lang="en-US" sz="2500" b="1" dirty="0" err="1">
                <a:solidFill>
                  <a:srgbClr val="000000"/>
                </a:solidFill>
                <a:effectLst/>
                <a:latin typeface="Times New Roman" panose="02020603050405020304" pitchFamily="18" charset="0"/>
                <a:ea typeface="Times New Roman" panose="02020603050405020304" pitchFamily="18" charset="0"/>
              </a:rPr>
              <a:t>đất</a:t>
            </a:r>
            <a:r>
              <a:rPr lang="en-US" sz="2500" b="1" dirty="0">
                <a:solidFill>
                  <a:srgbClr val="000000"/>
                </a:solidFill>
                <a:effectLst/>
                <a:latin typeface="Times New Roman" panose="02020603050405020304" pitchFamily="18" charset="0"/>
                <a:ea typeface="Times New Roman" panose="02020603050405020304" pitchFamily="18" charset="0"/>
              </a:rPr>
              <a:t> </a:t>
            </a:r>
            <a:r>
              <a:rPr lang="en-US" sz="2500" b="1" dirty="0" err="1">
                <a:solidFill>
                  <a:srgbClr val="000000"/>
                </a:solidFill>
                <a:effectLst/>
                <a:latin typeface="Times New Roman" panose="02020603050405020304" pitchFamily="18" charset="0"/>
                <a:ea typeface="Times New Roman" panose="02020603050405020304" pitchFamily="18" charset="0"/>
              </a:rPr>
              <a:t>Tây</a:t>
            </a:r>
            <a:r>
              <a:rPr lang="en-US" sz="2500" b="1" dirty="0">
                <a:solidFill>
                  <a:srgbClr val="000000"/>
                </a:solidFill>
                <a:effectLst/>
                <a:latin typeface="Times New Roman" panose="02020603050405020304" pitchFamily="18" charset="0"/>
                <a:ea typeface="Times New Roman" panose="02020603050405020304" pitchFamily="18" charset="0"/>
              </a:rPr>
              <a:t> </a:t>
            </a:r>
            <a:r>
              <a:rPr lang="en-US" sz="2500" b="1" dirty="0" err="1">
                <a:solidFill>
                  <a:srgbClr val="000000"/>
                </a:solidFill>
                <a:effectLst/>
                <a:latin typeface="Times New Roman" panose="02020603050405020304" pitchFamily="18" charset="0"/>
                <a:ea typeface="Times New Roman" panose="02020603050405020304" pitchFamily="18" charset="0"/>
              </a:rPr>
              <a:t>Bắc</a:t>
            </a:r>
            <a:r>
              <a:rPr lang="en-US" sz="2500" b="1" dirty="0">
                <a:solidFill>
                  <a:srgbClr val="000000"/>
                </a:solidFill>
                <a:effectLst/>
                <a:latin typeface="Times New Roman" panose="02020603050405020304" pitchFamily="18" charset="0"/>
                <a:ea typeface="Times New Roman" panose="02020603050405020304" pitchFamily="18" charset="0"/>
              </a:rPr>
              <a:t> </a:t>
            </a:r>
            <a:r>
              <a:rPr lang="en-US" sz="2500" b="1" dirty="0" err="1">
                <a:solidFill>
                  <a:srgbClr val="000000"/>
                </a:solidFill>
                <a:effectLst/>
                <a:latin typeface="Times New Roman" panose="02020603050405020304" pitchFamily="18" charset="0"/>
                <a:ea typeface="Times New Roman" panose="02020603050405020304" pitchFamily="18" charset="0"/>
              </a:rPr>
              <a:t>rộng</a:t>
            </a:r>
            <a:r>
              <a:rPr lang="en-US" sz="2500" b="1" dirty="0">
                <a:solidFill>
                  <a:srgbClr val="000000"/>
                </a:solidFill>
                <a:effectLst/>
                <a:latin typeface="Times New Roman" panose="02020603050405020304" pitchFamily="18" charset="0"/>
                <a:ea typeface="Times New Roman" panose="02020603050405020304" pitchFamily="18" charset="0"/>
              </a:rPr>
              <a:t> </a:t>
            </a:r>
            <a:r>
              <a:rPr lang="en-US" sz="2500" b="1" dirty="0" err="1">
                <a:solidFill>
                  <a:srgbClr val="000000"/>
                </a:solidFill>
                <a:effectLst/>
                <a:latin typeface="Times New Roman" panose="02020603050405020304" pitchFamily="18" charset="0"/>
                <a:ea typeface="Times New Roman" panose="02020603050405020304" pitchFamily="18" charset="0"/>
              </a:rPr>
              <a:t>lớn</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đồng</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thời</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dẫn</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dắt</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người</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đọc</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đến</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với</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hình</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ảnh</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người</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lính</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Tây</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Tiến</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hào</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hùng</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mạnh</a:t>
            </a:r>
            <a:r>
              <a:rPr lang="en-US" sz="2500" dirty="0">
                <a:solidFill>
                  <a:srgbClr val="000000"/>
                </a:solidFill>
                <a:effectLst/>
                <a:latin typeface="Times New Roman" panose="02020603050405020304" pitchFamily="18" charset="0"/>
                <a:ea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rPr>
              <a:t>mẽ</a:t>
            </a:r>
            <a:r>
              <a:rPr lang="en-US" sz="2500" dirty="0">
                <a:solidFill>
                  <a:srgbClr val="000000"/>
                </a:solidFill>
                <a:effectLst/>
                <a:latin typeface="Times New Roman" panose="02020603050405020304" pitchFamily="18" charset="0"/>
                <a:ea typeface="Times New Roman" panose="02020603050405020304" pitchFamily="18" charset="0"/>
              </a:rPr>
              <a:t>.</a:t>
            </a:r>
            <a:endParaRPr lang="en-US" sz="2500" dirty="0">
              <a:effectLst/>
              <a:latin typeface="Times New Roman" panose="02020603050405020304" pitchFamily="18" charset="0"/>
              <a:ea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
                                        </p:tgtEl>
                                        <p:attrNameLst>
                                          <p:attrName>style.visibility</p:attrName>
                                        </p:attrNameLst>
                                      </p:cBhvr>
                                      <p:to>
                                        <p:strVal val="visible"/>
                                      </p:to>
                                    </p:set>
                                    <p:animEffect transition="in" filter="fade">
                                      <p:cBhvr>
                                        <p:cTn id="7" dur="1000"/>
                                        <p:tgtEl>
                                          <p:spTgt spid="40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pic>
        <p:nvPicPr>
          <p:cNvPr id="407" name="Google Shape;407;p17"/>
          <p:cNvPicPr preferRelativeResize="0"/>
          <p:nvPr/>
        </p:nvPicPr>
        <p:blipFill rotWithShape="1">
          <a:blip r:embed="rId3">
            <a:alphaModFix/>
          </a:blip>
          <a:srcRect t="30115" b="30115"/>
          <a:stretch/>
        </p:blipFill>
        <p:spPr>
          <a:xfrm>
            <a:off x="-122728" y="-91440"/>
            <a:ext cx="9389456" cy="5472332"/>
          </a:xfrm>
          <a:prstGeom prst="rect">
            <a:avLst/>
          </a:prstGeom>
          <a:noFill/>
          <a:ln>
            <a:noFill/>
          </a:ln>
        </p:spPr>
      </p:pic>
      <p:sp>
        <p:nvSpPr>
          <p:cNvPr id="408" name="Google Shape;408;p17"/>
          <p:cNvSpPr/>
          <p:nvPr/>
        </p:nvSpPr>
        <p:spPr>
          <a:xfrm>
            <a:off x="1836617" y="0"/>
            <a:ext cx="4557148" cy="540544"/>
          </a:xfrm>
          <a:prstGeom prst="roundRect">
            <a:avLst>
              <a:gd name="adj" fmla="val 16667"/>
            </a:avLst>
          </a:prstGeom>
          <a:solidFill>
            <a:srgbClr val="FFFFFF"/>
          </a:solidFill>
          <a:ln w="25400" cap="flat" cmpd="sng">
            <a:solidFill>
              <a:srgbClr val="395E89"/>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2400" b="1" i="0" u="none" strike="noStrike" cap="none">
              <a:solidFill>
                <a:srgbClr val="FF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400" b="1" i="0" u="none" strike="noStrike" cap="none">
                <a:solidFill>
                  <a:srgbClr val="FF0000"/>
                </a:solidFill>
                <a:latin typeface="Arial"/>
                <a:ea typeface="Arial"/>
                <a:cs typeface="Arial"/>
                <a:sym typeface="Arial"/>
              </a:rPr>
              <a:t>II. KHÁM PHÁ VĂN BẢN</a:t>
            </a:r>
            <a:endParaRPr sz="2400" b="0"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None/>
            </a:pPr>
            <a:br>
              <a:rPr lang="en-US" sz="2400" b="1" i="0" u="none" strike="noStrike" cap="none">
                <a:solidFill>
                  <a:srgbClr val="FF0000"/>
                </a:solidFill>
                <a:latin typeface="Times New Roman"/>
                <a:ea typeface="Times New Roman"/>
                <a:cs typeface="Times New Roman"/>
                <a:sym typeface="Times New Roman"/>
              </a:rPr>
            </a:br>
            <a:endParaRPr sz="2400" b="1" i="0" u="none" strike="noStrike" cap="none">
              <a:solidFill>
                <a:srgbClr val="FF0000"/>
              </a:solidFill>
              <a:latin typeface="Times New Roman"/>
              <a:ea typeface="Times New Roman"/>
              <a:cs typeface="Times New Roman"/>
              <a:sym typeface="Times New Roman"/>
            </a:endParaRPr>
          </a:p>
        </p:txBody>
      </p:sp>
      <p:sp>
        <p:nvSpPr>
          <p:cNvPr id="409" name="Google Shape;409;p17"/>
          <p:cNvSpPr/>
          <p:nvPr/>
        </p:nvSpPr>
        <p:spPr>
          <a:xfrm>
            <a:off x="0" y="857688"/>
            <a:ext cx="9059594" cy="722293"/>
          </a:xfrm>
          <a:prstGeom prst="roundRect">
            <a:avLst>
              <a:gd name="adj" fmla="val 16667"/>
            </a:avLst>
          </a:prstGeom>
          <a:solidFill>
            <a:srgbClr val="FEF0F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just">
              <a:lnSpc>
                <a:spcPct val="150000"/>
              </a:lnSpc>
            </a:pPr>
            <a:r>
              <a:rPr lang="en-US" sz="2800" b="1" i="1">
                <a:solidFill>
                  <a:srgbClr val="0070C0"/>
                </a:solidFill>
                <a:ea typeface="Times New Roman"/>
              </a:rPr>
              <a:t>2. Bố cục và sự liên kết giữa các đoạn</a:t>
            </a:r>
            <a:endParaRPr sz="2800" b="1" i="1" u="none" strike="noStrike" cap="none">
              <a:solidFill>
                <a:srgbClr val="0070C0"/>
              </a:solidFill>
              <a:latin typeface="Times New Roman"/>
              <a:ea typeface="Times New Roman"/>
              <a:cs typeface="Times New Roman"/>
              <a:sym typeface="Times New Roman"/>
            </a:endParaRPr>
          </a:p>
        </p:txBody>
      </p:sp>
      <p:sp>
        <p:nvSpPr>
          <p:cNvPr id="410" name="Google Shape;410;p17" descr="Chiếc Lá Đầu Tiên ❤️️ Nội Dung Bài Thơ, Nghệ Thuật, Phân Tích"/>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411" name="Google Shape;411;p17"/>
          <p:cNvPicPr preferRelativeResize="0"/>
          <p:nvPr/>
        </p:nvPicPr>
        <p:blipFill rotWithShape="1">
          <a:blip r:embed="rId4">
            <a:alphaModFix/>
          </a:blip>
          <a:srcRect/>
          <a:stretch/>
        </p:blipFill>
        <p:spPr>
          <a:xfrm>
            <a:off x="155575" y="1773188"/>
            <a:ext cx="4113970" cy="2686270"/>
          </a:xfrm>
          <a:prstGeom prst="rect">
            <a:avLst/>
          </a:prstGeom>
          <a:noFill/>
          <a:ln>
            <a:noFill/>
          </a:ln>
        </p:spPr>
      </p:pic>
      <p:pic>
        <p:nvPicPr>
          <p:cNvPr id="412" name="Google Shape;412;p17"/>
          <p:cNvPicPr preferRelativeResize="0"/>
          <p:nvPr/>
        </p:nvPicPr>
        <p:blipFill rotWithShape="1">
          <a:blip r:embed="rId5">
            <a:alphaModFix/>
          </a:blip>
          <a:srcRect/>
          <a:stretch/>
        </p:blipFill>
        <p:spPr>
          <a:xfrm>
            <a:off x="4628271" y="1773188"/>
            <a:ext cx="4431324" cy="2622966"/>
          </a:xfrm>
          <a:prstGeom prst="rect">
            <a:avLst/>
          </a:prstGeom>
          <a:noFill/>
          <a:ln>
            <a:noFill/>
          </a:ln>
        </p:spPr>
      </p:pic>
      <p:sp>
        <p:nvSpPr>
          <p:cNvPr id="2" name="Rectangle: Rounded Corners 1">
            <a:extLst>
              <a:ext uri="{FF2B5EF4-FFF2-40B4-BE49-F238E27FC236}">
                <a16:creationId xmlns:a16="http://schemas.microsoft.com/office/drawing/2014/main" id="{7B0DF1F2-26BE-6625-6B42-7EFCAF90BE95}"/>
              </a:ext>
            </a:extLst>
          </p:cNvPr>
          <p:cNvSpPr/>
          <p:nvPr/>
        </p:nvSpPr>
        <p:spPr>
          <a:xfrm>
            <a:off x="-14360" y="1717568"/>
            <a:ext cx="9060180" cy="345715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n-US" sz="2400">
                <a:latin typeface="Times New Roman" panose="02020603050405020304" pitchFamily="18" charset="0"/>
                <a:cs typeface="Times New Roman" panose="02020603050405020304" pitchFamily="18" charset="0"/>
              </a:rPr>
              <a:t>- Bài thơ chia làm 4 đoạn :</a:t>
            </a:r>
          </a:p>
          <a:p>
            <a:pPr algn="just"/>
            <a:r>
              <a:rPr lang="en-US" sz="2400">
                <a:latin typeface="Times New Roman" panose="02020603050405020304" pitchFamily="18" charset="0"/>
                <a:cs typeface="Times New Roman" panose="02020603050405020304" pitchFamily="18" charset="0"/>
              </a:rPr>
              <a:t>+ Đoạn 1 : 14 câu đầu : Khung cảnh vùng đất Tây Bắc và chặng đường hành quân vất vả của binh đoàn Tây Tiến</a:t>
            </a:r>
          </a:p>
          <a:p>
            <a:pPr algn="just"/>
            <a:r>
              <a:rPr lang="en-US" sz="2400">
                <a:latin typeface="Times New Roman" panose="02020603050405020304" pitchFamily="18" charset="0"/>
                <a:cs typeface="Times New Roman" panose="02020603050405020304" pitchFamily="18" charset="0"/>
              </a:rPr>
              <a:t>+ Đoạn 2 : 8 câu tiếp : Kỉ niệm tình quân dân trong đêm liên hoan và cảnh sông nước Tây Bắc thơ mộng</a:t>
            </a:r>
          </a:p>
          <a:p>
            <a:pPr algn="just"/>
            <a:r>
              <a:rPr lang="en-US" sz="2400">
                <a:latin typeface="Times New Roman" panose="02020603050405020304" pitchFamily="18" charset="0"/>
                <a:cs typeface="Times New Roman" panose="02020603050405020304" pitchFamily="18" charset="0"/>
              </a:rPr>
              <a:t>+ Đoạn 3 : 8 câu tiếp : Chân dung người lính Tây Tiến và sự hy sinh, mất mát</a:t>
            </a:r>
          </a:p>
          <a:p>
            <a:pPr algn="just"/>
            <a:r>
              <a:rPr lang="en-US" sz="2400">
                <a:latin typeface="Times New Roman" panose="02020603050405020304" pitchFamily="18" charset="0"/>
                <a:cs typeface="Times New Roman" panose="02020603050405020304" pitchFamily="18" charset="0"/>
              </a:rPr>
              <a:t>+ Đoạn 4 : 4 câu cuối : Lòng gắn bó với Tây Tiến và miền Tây Bắc</a:t>
            </a:r>
          </a:p>
        </p:txBody>
      </p:sp>
    </p:spTree>
    <p:extLst>
      <p:ext uri="{BB962C8B-B14F-4D97-AF65-F5344CB8AC3E}">
        <p14:creationId xmlns:p14="http://schemas.microsoft.com/office/powerpoint/2010/main" val="32547853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
                                        </p:tgtEl>
                                        <p:attrNameLst>
                                          <p:attrName>style.visibility</p:attrName>
                                        </p:attrNameLst>
                                      </p:cBhvr>
                                      <p:to>
                                        <p:strVal val="visible"/>
                                      </p:to>
                                    </p:set>
                                    <p:animEffect transition="in" filter="fade">
                                      <p:cBhvr>
                                        <p:cTn id="7" dur="1000"/>
                                        <p:tgtEl>
                                          <p:spTgt spid="40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pic>
        <p:nvPicPr>
          <p:cNvPr id="407" name="Google Shape;407;p17"/>
          <p:cNvPicPr preferRelativeResize="0"/>
          <p:nvPr/>
        </p:nvPicPr>
        <p:blipFill rotWithShape="1">
          <a:blip r:embed="rId3">
            <a:alphaModFix/>
          </a:blip>
          <a:srcRect t="30115" b="30115"/>
          <a:stretch/>
        </p:blipFill>
        <p:spPr>
          <a:xfrm>
            <a:off x="-122728" y="-91440"/>
            <a:ext cx="9389456" cy="5472332"/>
          </a:xfrm>
          <a:prstGeom prst="rect">
            <a:avLst/>
          </a:prstGeom>
          <a:noFill/>
          <a:ln>
            <a:noFill/>
          </a:ln>
        </p:spPr>
      </p:pic>
      <p:sp>
        <p:nvSpPr>
          <p:cNvPr id="408" name="Google Shape;408;p17"/>
          <p:cNvSpPr/>
          <p:nvPr/>
        </p:nvSpPr>
        <p:spPr>
          <a:xfrm>
            <a:off x="1836617" y="0"/>
            <a:ext cx="4557148" cy="540544"/>
          </a:xfrm>
          <a:prstGeom prst="roundRect">
            <a:avLst>
              <a:gd name="adj" fmla="val 16667"/>
            </a:avLst>
          </a:prstGeom>
          <a:solidFill>
            <a:srgbClr val="FFFFFF"/>
          </a:solidFill>
          <a:ln w="25400" cap="flat" cmpd="sng">
            <a:solidFill>
              <a:srgbClr val="395E89"/>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2400" b="1" i="0" u="none" strike="noStrike" cap="none">
              <a:solidFill>
                <a:srgbClr val="FF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400" b="1" i="0" u="none" strike="noStrike" cap="none">
                <a:solidFill>
                  <a:srgbClr val="FF0000"/>
                </a:solidFill>
                <a:latin typeface="Arial"/>
                <a:ea typeface="Arial"/>
                <a:cs typeface="Arial"/>
                <a:sym typeface="Arial"/>
              </a:rPr>
              <a:t>II. KHÁM PHÁ VĂN BẢN</a:t>
            </a:r>
            <a:endParaRPr sz="2400" b="0"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None/>
            </a:pPr>
            <a:br>
              <a:rPr lang="en-US" sz="2400" b="1" i="0" u="none" strike="noStrike" cap="none">
                <a:solidFill>
                  <a:srgbClr val="FF0000"/>
                </a:solidFill>
                <a:latin typeface="Times New Roman"/>
                <a:ea typeface="Times New Roman"/>
                <a:cs typeface="Times New Roman"/>
                <a:sym typeface="Times New Roman"/>
              </a:rPr>
            </a:br>
            <a:endParaRPr sz="2400" b="1" i="0" u="none" strike="noStrike" cap="none">
              <a:solidFill>
                <a:srgbClr val="FF0000"/>
              </a:solidFill>
              <a:latin typeface="Times New Roman"/>
              <a:ea typeface="Times New Roman"/>
              <a:cs typeface="Times New Roman"/>
              <a:sym typeface="Times New Roman"/>
            </a:endParaRPr>
          </a:p>
        </p:txBody>
      </p:sp>
      <p:sp>
        <p:nvSpPr>
          <p:cNvPr id="409" name="Google Shape;409;p17"/>
          <p:cNvSpPr/>
          <p:nvPr/>
        </p:nvSpPr>
        <p:spPr>
          <a:xfrm>
            <a:off x="0" y="857688"/>
            <a:ext cx="9059594" cy="722293"/>
          </a:xfrm>
          <a:prstGeom prst="roundRect">
            <a:avLst>
              <a:gd name="adj" fmla="val 16667"/>
            </a:avLst>
          </a:prstGeom>
          <a:solidFill>
            <a:srgbClr val="FEF0F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just">
              <a:lnSpc>
                <a:spcPct val="150000"/>
              </a:lnSpc>
            </a:pPr>
            <a:r>
              <a:rPr lang="en-US" sz="2800" b="1" i="1">
                <a:solidFill>
                  <a:srgbClr val="0070C0"/>
                </a:solidFill>
                <a:ea typeface="Times New Roman"/>
              </a:rPr>
              <a:t>2. Bố cục và sự liên kết giữa các đoạn</a:t>
            </a:r>
            <a:endParaRPr sz="2800" b="1" i="1" u="none" strike="noStrike" cap="none">
              <a:solidFill>
                <a:srgbClr val="0070C0"/>
              </a:solidFill>
              <a:latin typeface="Times New Roman"/>
              <a:ea typeface="Times New Roman"/>
              <a:cs typeface="Times New Roman"/>
              <a:sym typeface="Times New Roman"/>
            </a:endParaRPr>
          </a:p>
        </p:txBody>
      </p:sp>
      <p:sp>
        <p:nvSpPr>
          <p:cNvPr id="410" name="Google Shape;410;p17" descr="Chiếc Lá Đầu Tiên ❤️️ Nội Dung Bài Thơ, Nghệ Thuật, Phân Tích"/>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411" name="Google Shape;411;p17"/>
          <p:cNvPicPr preferRelativeResize="0"/>
          <p:nvPr/>
        </p:nvPicPr>
        <p:blipFill rotWithShape="1">
          <a:blip r:embed="rId4">
            <a:alphaModFix/>
          </a:blip>
          <a:srcRect/>
          <a:stretch/>
        </p:blipFill>
        <p:spPr>
          <a:xfrm>
            <a:off x="155575" y="1773188"/>
            <a:ext cx="4113970" cy="2686270"/>
          </a:xfrm>
          <a:prstGeom prst="rect">
            <a:avLst/>
          </a:prstGeom>
          <a:noFill/>
          <a:ln>
            <a:noFill/>
          </a:ln>
        </p:spPr>
      </p:pic>
      <p:pic>
        <p:nvPicPr>
          <p:cNvPr id="412" name="Google Shape;412;p17"/>
          <p:cNvPicPr preferRelativeResize="0"/>
          <p:nvPr/>
        </p:nvPicPr>
        <p:blipFill rotWithShape="1">
          <a:blip r:embed="rId5">
            <a:alphaModFix/>
          </a:blip>
          <a:srcRect/>
          <a:stretch/>
        </p:blipFill>
        <p:spPr>
          <a:xfrm>
            <a:off x="4628271" y="1773188"/>
            <a:ext cx="4431324" cy="2622966"/>
          </a:xfrm>
          <a:prstGeom prst="rect">
            <a:avLst/>
          </a:prstGeom>
          <a:noFill/>
          <a:ln>
            <a:noFill/>
          </a:ln>
        </p:spPr>
      </p:pic>
      <p:sp>
        <p:nvSpPr>
          <p:cNvPr id="2" name="Rectangle: Rounded Corners 1">
            <a:extLst>
              <a:ext uri="{FF2B5EF4-FFF2-40B4-BE49-F238E27FC236}">
                <a16:creationId xmlns:a16="http://schemas.microsoft.com/office/drawing/2014/main" id="{7B0DF1F2-26BE-6625-6B42-7EFCAF90BE95}"/>
              </a:ext>
            </a:extLst>
          </p:cNvPr>
          <p:cNvSpPr/>
          <p:nvPr/>
        </p:nvSpPr>
        <p:spPr>
          <a:xfrm>
            <a:off x="-14360" y="1717568"/>
            <a:ext cx="9060180" cy="345715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n-US" sz="2400">
                <a:latin typeface="Times New Roman" panose="02020603050405020304" pitchFamily="18" charset="0"/>
                <a:cs typeface="Times New Roman" panose="02020603050405020304" pitchFamily="18" charset="0"/>
              </a:rPr>
              <a:t>- Mạch liên kết : Các đoạn thơ có sự dịch chuyển từ </a:t>
            </a:r>
            <a:r>
              <a:rPr lang="en-US" sz="2400" b="1">
                <a:solidFill>
                  <a:srgbClr val="FF0000"/>
                </a:solidFill>
                <a:latin typeface="Times New Roman" panose="02020603050405020304" pitchFamily="18" charset="0"/>
                <a:cs typeface="Times New Roman" panose="02020603050405020304" pitchFamily="18" charset="0"/>
              </a:rPr>
              <a:t>cao đến thấp</a:t>
            </a:r>
            <a:r>
              <a:rPr lang="en-US" sz="2400">
                <a:latin typeface="Times New Roman" panose="02020603050405020304" pitchFamily="18" charset="0"/>
                <a:cs typeface="Times New Roman" panose="02020603050405020304" pitchFamily="18" charset="0"/>
              </a:rPr>
              <a:t>, theo mạch cảm xúc sâu lắng dần. Đầu tiên là khung cảnh leo đèo, xuống thấp dần đến đêm liên hoan ở vùng thấp hơn, nơi người dân sinh sống và cuối cùng là hình ảnh những người lính ngã xuống, hy sinh. Từ </a:t>
            </a:r>
            <a:r>
              <a:rPr lang="en-US" sz="2400" b="1">
                <a:solidFill>
                  <a:srgbClr val="FF0000"/>
                </a:solidFill>
                <a:latin typeface="Times New Roman" panose="02020603050405020304" pitchFamily="18" charset="0"/>
                <a:cs typeface="Times New Roman" panose="02020603050405020304" pitchFamily="18" charset="0"/>
              </a:rPr>
              <a:t>bên ngoài </a:t>
            </a:r>
            <a:r>
              <a:rPr lang="en-US" sz="2400">
                <a:latin typeface="Times New Roman" panose="02020603050405020304" pitchFamily="18" charset="0"/>
                <a:cs typeface="Times New Roman" panose="02020603050405020304" pitchFamily="18" charset="0"/>
              </a:rPr>
              <a:t>là hình ảnh khung cảnh, con người </a:t>
            </a:r>
            <a:r>
              <a:rPr lang="en-US" sz="2400" b="1">
                <a:solidFill>
                  <a:srgbClr val="FF0000"/>
                </a:solidFill>
                <a:latin typeface="Times New Roman" panose="02020603050405020304" pitchFamily="18" charset="0"/>
                <a:cs typeface="Times New Roman" panose="02020603050405020304" pitchFamily="18" charset="0"/>
              </a:rPr>
              <a:t>trong</a:t>
            </a:r>
            <a:r>
              <a:rPr lang="en-US" sz="2400">
                <a:latin typeface="Times New Roman" panose="02020603050405020304" pitchFamily="18" charset="0"/>
                <a:cs typeface="Times New Roman" panose="02020603050405020304" pitchFamily="18" charset="0"/>
              </a:rPr>
              <a:t> nỗi nhớ của tác giả, mạch cảm xúc trở nên sâu sắc hơn khi miêu tả khung cảnh đoàn lính chống chọi dịch bênh, thiếu thốn, cuối cùng là tình cảm trọn vẹn trong trái tim tác giả về vùng đất Tây Bắc và những con người Tây Tiến.</a:t>
            </a:r>
          </a:p>
        </p:txBody>
      </p:sp>
    </p:spTree>
    <p:extLst>
      <p:ext uri="{BB962C8B-B14F-4D97-AF65-F5344CB8AC3E}">
        <p14:creationId xmlns:p14="http://schemas.microsoft.com/office/powerpoint/2010/main" val="18176473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
                                        </p:tgtEl>
                                        <p:attrNameLst>
                                          <p:attrName>style.visibility</p:attrName>
                                        </p:attrNameLst>
                                      </p:cBhvr>
                                      <p:to>
                                        <p:strVal val="visible"/>
                                      </p:to>
                                    </p:set>
                                    <p:animEffect transition="in" filter="fade">
                                      <p:cBhvr>
                                        <p:cTn id="7" dur="1000"/>
                                        <p:tgtEl>
                                          <p:spTgt spid="40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pic>
        <p:nvPicPr>
          <p:cNvPr id="407" name="Google Shape;407;p17"/>
          <p:cNvPicPr preferRelativeResize="0"/>
          <p:nvPr/>
        </p:nvPicPr>
        <p:blipFill rotWithShape="1">
          <a:blip r:embed="rId3">
            <a:alphaModFix/>
          </a:blip>
          <a:srcRect t="30115" b="30115"/>
          <a:stretch/>
        </p:blipFill>
        <p:spPr>
          <a:xfrm>
            <a:off x="-122728" y="-91440"/>
            <a:ext cx="9389456" cy="5472332"/>
          </a:xfrm>
          <a:prstGeom prst="rect">
            <a:avLst/>
          </a:prstGeom>
          <a:noFill/>
          <a:ln>
            <a:noFill/>
          </a:ln>
        </p:spPr>
      </p:pic>
      <p:sp>
        <p:nvSpPr>
          <p:cNvPr id="408" name="Google Shape;408;p17"/>
          <p:cNvSpPr/>
          <p:nvPr/>
        </p:nvSpPr>
        <p:spPr>
          <a:xfrm>
            <a:off x="1836617" y="0"/>
            <a:ext cx="4557148" cy="540544"/>
          </a:xfrm>
          <a:prstGeom prst="roundRect">
            <a:avLst>
              <a:gd name="adj" fmla="val 16667"/>
            </a:avLst>
          </a:prstGeom>
          <a:solidFill>
            <a:srgbClr val="FFFFFF"/>
          </a:solidFill>
          <a:ln w="25400" cap="flat" cmpd="sng">
            <a:solidFill>
              <a:srgbClr val="395E89"/>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2400" b="1" i="0" u="none" strike="noStrike" cap="none">
              <a:solidFill>
                <a:srgbClr val="FF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400" b="1" i="0" u="none" strike="noStrike" cap="none">
                <a:solidFill>
                  <a:srgbClr val="FF0000"/>
                </a:solidFill>
                <a:latin typeface="Arial"/>
                <a:ea typeface="Arial"/>
                <a:cs typeface="Arial"/>
                <a:sym typeface="Arial"/>
              </a:rPr>
              <a:t>II. KHÁM PHÁ VĂN BẢN</a:t>
            </a:r>
            <a:endParaRPr sz="2400" b="0"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None/>
            </a:pPr>
            <a:br>
              <a:rPr lang="en-US" sz="2400" b="1" i="0" u="none" strike="noStrike" cap="none">
                <a:solidFill>
                  <a:srgbClr val="FF0000"/>
                </a:solidFill>
                <a:latin typeface="Times New Roman"/>
                <a:ea typeface="Times New Roman"/>
                <a:cs typeface="Times New Roman"/>
                <a:sym typeface="Times New Roman"/>
              </a:rPr>
            </a:br>
            <a:endParaRPr sz="2400" b="1" i="0" u="none" strike="noStrike" cap="none">
              <a:solidFill>
                <a:srgbClr val="FF0000"/>
              </a:solidFill>
              <a:latin typeface="Times New Roman"/>
              <a:ea typeface="Times New Roman"/>
              <a:cs typeface="Times New Roman"/>
              <a:sym typeface="Times New Roman"/>
            </a:endParaRPr>
          </a:p>
        </p:txBody>
      </p:sp>
      <p:sp>
        <p:nvSpPr>
          <p:cNvPr id="409" name="Google Shape;409;p17"/>
          <p:cNvSpPr/>
          <p:nvPr/>
        </p:nvSpPr>
        <p:spPr>
          <a:xfrm>
            <a:off x="0" y="857688"/>
            <a:ext cx="9059594" cy="722293"/>
          </a:xfrm>
          <a:prstGeom prst="roundRect">
            <a:avLst>
              <a:gd name="adj" fmla="val 16667"/>
            </a:avLst>
          </a:prstGeom>
          <a:solidFill>
            <a:srgbClr val="FEF0F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just">
              <a:lnSpc>
                <a:spcPct val="150000"/>
              </a:lnSpc>
            </a:pPr>
            <a:r>
              <a:rPr lang="en-US" sz="2800" b="1" i="1">
                <a:solidFill>
                  <a:srgbClr val="0070C0"/>
                </a:solidFill>
                <a:ea typeface="Times New Roman"/>
              </a:rPr>
              <a:t>3. Thiên nhiên và đoàn binh Tây Tiến</a:t>
            </a:r>
            <a:endParaRPr sz="2800" b="1" i="1" u="none" strike="noStrike" cap="none">
              <a:solidFill>
                <a:srgbClr val="0070C0"/>
              </a:solidFill>
              <a:latin typeface="Times New Roman"/>
              <a:ea typeface="Times New Roman"/>
              <a:cs typeface="Times New Roman"/>
              <a:sym typeface="Times New Roman"/>
            </a:endParaRPr>
          </a:p>
        </p:txBody>
      </p:sp>
      <p:sp>
        <p:nvSpPr>
          <p:cNvPr id="410" name="Google Shape;410;p17" descr="Chiếc Lá Đầu Tiên ❤️️ Nội Dung Bài Thơ, Nghệ Thuật, Phân Tích"/>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411" name="Google Shape;411;p17"/>
          <p:cNvPicPr preferRelativeResize="0"/>
          <p:nvPr/>
        </p:nvPicPr>
        <p:blipFill rotWithShape="1">
          <a:blip r:embed="rId4">
            <a:alphaModFix/>
          </a:blip>
          <a:srcRect/>
          <a:stretch/>
        </p:blipFill>
        <p:spPr>
          <a:xfrm>
            <a:off x="155575" y="1773188"/>
            <a:ext cx="4113970" cy="2686270"/>
          </a:xfrm>
          <a:prstGeom prst="rect">
            <a:avLst/>
          </a:prstGeom>
          <a:noFill/>
          <a:ln>
            <a:noFill/>
          </a:ln>
        </p:spPr>
      </p:pic>
      <p:pic>
        <p:nvPicPr>
          <p:cNvPr id="412" name="Google Shape;412;p17"/>
          <p:cNvPicPr preferRelativeResize="0"/>
          <p:nvPr/>
        </p:nvPicPr>
        <p:blipFill rotWithShape="1">
          <a:blip r:embed="rId5">
            <a:alphaModFix/>
          </a:blip>
          <a:srcRect/>
          <a:stretch/>
        </p:blipFill>
        <p:spPr>
          <a:xfrm>
            <a:off x="4628271" y="1773188"/>
            <a:ext cx="4431324" cy="2622966"/>
          </a:xfrm>
          <a:prstGeom prst="rect">
            <a:avLst/>
          </a:prstGeom>
          <a:noFill/>
          <a:ln>
            <a:noFill/>
          </a:ln>
        </p:spPr>
      </p:pic>
      <p:sp>
        <p:nvSpPr>
          <p:cNvPr id="2" name="Rectangle: Rounded Corners 1">
            <a:extLst>
              <a:ext uri="{FF2B5EF4-FFF2-40B4-BE49-F238E27FC236}">
                <a16:creationId xmlns:a16="http://schemas.microsoft.com/office/drawing/2014/main" id="{7B0DF1F2-26BE-6625-6B42-7EFCAF90BE95}"/>
              </a:ext>
            </a:extLst>
          </p:cNvPr>
          <p:cNvSpPr/>
          <p:nvPr/>
        </p:nvSpPr>
        <p:spPr>
          <a:xfrm>
            <a:off x="-14360" y="1717568"/>
            <a:ext cx="9060180" cy="345715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n-US" sz="2800">
                <a:latin typeface="Times New Roman" panose="02020603050405020304" pitchFamily="18" charset="0"/>
                <a:cs typeface="Times New Roman" panose="02020603050405020304" pitchFamily="18" charset="0"/>
              </a:rPr>
              <a:t>- Cảnh vật thiên nhiên có sự thay đổi theo hướng </a:t>
            </a:r>
            <a:r>
              <a:rPr lang="en-US" sz="2800" b="1">
                <a:solidFill>
                  <a:srgbClr val="FF0000"/>
                </a:solidFill>
                <a:latin typeface="Times New Roman" panose="02020603050405020304" pitchFamily="18" charset="0"/>
                <a:cs typeface="Times New Roman" panose="02020603050405020304" pitchFamily="18" charset="0"/>
              </a:rPr>
              <a:t>lãng mạn</a:t>
            </a:r>
            <a:r>
              <a:rPr lang="en-US" sz="2800">
                <a:latin typeface="Times New Roman" panose="02020603050405020304" pitchFamily="18" charset="0"/>
                <a:cs typeface="Times New Roman" panose="02020603050405020304" pitchFamily="18" charset="0"/>
              </a:rPr>
              <a:t>, hài hòa hơn. Ở đoạn đầu, thiên nhiên hiện lên mang vẻ </a:t>
            </a:r>
            <a:r>
              <a:rPr lang="en-US" sz="2800" b="1">
                <a:solidFill>
                  <a:srgbClr val="FF0000"/>
                </a:solidFill>
                <a:latin typeface="Times New Roman" panose="02020603050405020304" pitchFamily="18" charset="0"/>
                <a:cs typeface="Times New Roman" panose="02020603050405020304" pitchFamily="18" charset="0"/>
              </a:rPr>
              <a:t>hùng vĩ, hiểm nguy</a:t>
            </a:r>
            <a:r>
              <a:rPr lang="en-US" sz="2800">
                <a:latin typeface="Times New Roman" panose="02020603050405020304" pitchFamily="18" charset="0"/>
                <a:cs typeface="Times New Roman" panose="02020603050405020304" pitchFamily="18" charset="0"/>
              </a:rPr>
              <a:t>, thì ở đoạn sau, thiên nhiên trở nên </a:t>
            </a:r>
            <a:r>
              <a:rPr lang="en-US" sz="2800" b="1">
                <a:solidFill>
                  <a:srgbClr val="FF0000"/>
                </a:solidFill>
                <a:latin typeface="Times New Roman" panose="02020603050405020304" pitchFamily="18" charset="0"/>
                <a:cs typeface="Times New Roman" panose="02020603050405020304" pitchFamily="18" charset="0"/>
              </a:rPr>
              <a:t>huyền ảo, sinh động </a:t>
            </a:r>
            <a:r>
              <a:rPr lang="en-US" sz="2800">
                <a:latin typeface="Times New Roman" panose="02020603050405020304" pitchFamily="18" charset="0"/>
                <a:cs typeface="Times New Roman" panose="02020603050405020304" pitchFamily="18" charset="0"/>
              </a:rPr>
              <a:t>cùng với niềm vui hân hoan trong tâm hồn người lính tham gia đêm hội.</a:t>
            </a:r>
          </a:p>
        </p:txBody>
      </p:sp>
    </p:spTree>
    <p:extLst>
      <p:ext uri="{BB962C8B-B14F-4D97-AF65-F5344CB8AC3E}">
        <p14:creationId xmlns:p14="http://schemas.microsoft.com/office/powerpoint/2010/main" val="229112452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
                                        </p:tgtEl>
                                        <p:attrNameLst>
                                          <p:attrName>style.visibility</p:attrName>
                                        </p:attrNameLst>
                                      </p:cBhvr>
                                      <p:to>
                                        <p:strVal val="visible"/>
                                      </p:to>
                                    </p:set>
                                    <p:animEffect transition="in" filter="fade">
                                      <p:cBhvr>
                                        <p:cTn id="7" dur="1000"/>
                                        <p:tgtEl>
                                          <p:spTgt spid="40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pic>
        <p:nvPicPr>
          <p:cNvPr id="407" name="Google Shape;407;p17"/>
          <p:cNvPicPr preferRelativeResize="0"/>
          <p:nvPr/>
        </p:nvPicPr>
        <p:blipFill rotWithShape="1">
          <a:blip r:embed="rId3">
            <a:alphaModFix/>
          </a:blip>
          <a:srcRect t="30115" b="30115"/>
          <a:stretch/>
        </p:blipFill>
        <p:spPr>
          <a:xfrm>
            <a:off x="-122728" y="48677"/>
            <a:ext cx="9389456" cy="5472332"/>
          </a:xfrm>
          <a:prstGeom prst="rect">
            <a:avLst/>
          </a:prstGeom>
          <a:noFill/>
          <a:ln>
            <a:noFill/>
          </a:ln>
        </p:spPr>
      </p:pic>
      <p:sp>
        <p:nvSpPr>
          <p:cNvPr id="408" name="Google Shape;408;p17"/>
          <p:cNvSpPr/>
          <p:nvPr/>
        </p:nvSpPr>
        <p:spPr>
          <a:xfrm>
            <a:off x="1836617" y="0"/>
            <a:ext cx="4557148" cy="540544"/>
          </a:xfrm>
          <a:prstGeom prst="roundRect">
            <a:avLst>
              <a:gd name="adj" fmla="val 16667"/>
            </a:avLst>
          </a:prstGeom>
          <a:solidFill>
            <a:srgbClr val="FFFFFF"/>
          </a:solidFill>
          <a:ln w="25400" cap="flat" cmpd="sng">
            <a:solidFill>
              <a:srgbClr val="395E89"/>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2400" b="1" i="0" u="none" strike="noStrike" cap="none">
              <a:solidFill>
                <a:srgbClr val="FF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400" b="1" i="0" u="none" strike="noStrike" cap="none">
                <a:solidFill>
                  <a:srgbClr val="FF0000"/>
                </a:solidFill>
                <a:latin typeface="Arial"/>
                <a:ea typeface="Arial"/>
                <a:cs typeface="Arial"/>
                <a:sym typeface="Arial"/>
              </a:rPr>
              <a:t>II. KHÁM PHÁ VĂN BẢN</a:t>
            </a:r>
            <a:endParaRPr sz="2400" b="0"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None/>
            </a:pPr>
            <a:br>
              <a:rPr lang="en-US" sz="2400" b="1" i="0" u="none" strike="noStrike" cap="none">
                <a:solidFill>
                  <a:srgbClr val="FF0000"/>
                </a:solidFill>
                <a:latin typeface="Times New Roman"/>
                <a:ea typeface="Times New Roman"/>
                <a:cs typeface="Times New Roman"/>
                <a:sym typeface="Times New Roman"/>
              </a:rPr>
            </a:br>
            <a:endParaRPr sz="2400" b="1" i="0" u="none" strike="noStrike" cap="none">
              <a:solidFill>
                <a:srgbClr val="FF0000"/>
              </a:solidFill>
              <a:latin typeface="Times New Roman"/>
              <a:ea typeface="Times New Roman"/>
              <a:cs typeface="Times New Roman"/>
              <a:sym typeface="Times New Roman"/>
            </a:endParaRPr>
          </a:p>
        </p:txBody>
      </p:sp>
      <p:sp>
        <p:nvSpPr>
          <p:cNvPr id="409" name="Google Shape;409;p17"/>
          <p:cNvSpPr/>
          <p:nvPr/>
        </p:nvSpPr>
        <p:spPr>
          <a:xfrm>
            <a:off x="1" y="706598"/>
            <a:ext cx="9059594" cy="722293"/>
          </a:xfrm>
          <a:prstGeom prst="roundRect">
            <a:avLst>
              <a:gd name="adj" fmla="val 16667"/>
            </a:avLst>
          </a:prstGeom>
          <a:solidFill>
            <a:srgbClr val="FEF0F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just">
              <a:lnSpc>
                <a:spcPct val="150000"/>
              </a:lnSpc>
            </a:pPr>
            <a:r>
              <a:rPr lang="en-US" sz="2800" b="1" i="1">
                <a:solidFill>
                  <a:srgbClr val="0070C0"/>
                </a:solidFill>
                <a:ea typeface="Times New Roman"/>
              </a:rPr>
              <a:t>3. Thiên nhiên và đoàn binh Tây Tiến</a:t>
            </a:r>
            <a:endParaRPr sz="2800" b="1" i="1" u="none" strike="noStrike" cap="none">
              <a:solidFill>
                <a:srgbClr val="0070C0"/>
              </a:solidFill>
              <a:latin typeface="Times New Roman"/>
              <a:ea typeface="Times New Roman"/>
              <a:cs typeface="Times New Roman"/>
              <a:sym typeface="Times New Roman"/>
            </a:endParaRPr>
          </a:p>
        </p:txBody>
      </p:sp>
      <p:sp>
        <p:nvSpPr>
          <p:cNvPr id="410" name="Google Shape;410;p17" descr="Chiếc Lá Đầu Tiên ❤️️ Nội Dung Bài Thơ, Nghệ Thuật, Phân Tích"/>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411" name="Google Shape;411;p17"/>
          <p:cNvPicPr preferRelativeResize="0"/>
          <p:nvPr/>
        </p:nvPicPr>
        <p:blipFill rotWithShape="1">
          <a:blip r:embed="rId4">
            <a:alphaModFix/>
          </a:blip>
          <a:srcRect/>
          <a:stretch/>
        </p:blipFill>
        <p:spPr>
          <a:xfrm>
            <a:off x="155575" y="1773188"/>
            <a:ext cx="4113970" cy="2686270"/>
          </a:xfrm>
          <a:prstGeom prst="rect">
            <a:avLst/>
          </a:prstGeom>
          <a:noFill/>
          <a:ln>
            <a:noFill/>
          </a:ln>
        </p:spPr>
      </p:pic>
      <p:pic>
        <p:nvPicPr>
          <p:cNvPr id="412" name="Google Shape;412;p17"/>
          <p:cNvPicPr preferRelativeResize="0"/>
          <p:nvPr/>
        </p:nvPicPr>
        <p:blipFill rotWithShape="1">
          <a:blip r:embed="rId5">
            <a:alphaModFix/>
          </a:blip>
          <a:srcRect/>
          <a:stretch/>
        </p:blipFill>
        <p:spPr>
          <a:xfrm>
            <a:off x="4628271" y="1773188"/>
            <a:ext cx="4431324" cy="2622966"/>
          </a:xfrm>
          <a:prstGeom prst="rect">
            <a:avLst/>
          </a:prstGeom>
          <a:noFill/>
          <a:ln>
            <a:noFill/>
          </a:ln>
        </p:spPr>
      </p:pic>
      <p:sp>
        <p:nvSpPr>
          <p:cNvPr id="2" name="Rectangle: Rounded Corners 1">
            <a:extLst>
              <a:ext uri="{FF2B5EF4-FFF2-40B4-BE49-F238E27FC236}">
                <a16:creationId xmlns:a16="http://schemas.microsoft.com/office/drawing/2014/main" id="{7B0DF1F2-26BE-6625-6B42-7EFCAF90BE95}"/>
              </a:ext>
            </a:extLst>
          </p:cNvPr>
          <p:cNvSpPr/>
          <p:nvPr/>
        </p:nvSpPr>
        <p:spPr>
          <a:xfrm>
            <a:off x="-14360" y="1477568"/>
            <a:ext cx="9060180" cy="369715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2400">
                <a:latin typeface="Times New Roman" panose="02020603050405020304" pitchFamily="18" charset="0"/>
                <a:cs typeface="Times New Roman" panose="02020603050405020304" pitchFamily="18" charset="0"/>
              </a:rPr>
              <a:t>- Hình ảnh đoàn quân Tây Tiến được gợi tả hào hùng, mạnh mẽ nhưng cũng rất lãng mạn, hào hoa:</a:t>
            </a:r>
          </a:p>
          <a:p>
            <a:r>
              <a:rPr lang="en-US" sz="2400">
                <a:latin typeface="Times New Roman" panose="02020603050405020304" pitchFamily="18" charset="0"/>
                <a:cs typeface="Times New Roman" panose="02020603050405020304" pitchFamily="18" charset="0"/>
              </a:rPr>
              <a:t>+ Nổi bật lên trên nền thiên nhiên đoạn một thăm thẳm và hiểm nguy là hình ảnh đoàn lính trên đường hành quân mệt mỏi sau chặng đường dài nhưng vẫn luôn anh dũng, kiên cường.</a:t>
            </a:r>
          </a:p>
          <a:p>
            <a:r>
              <a:rPr lang="en-US" sz="2400">
                <a:latin typeface="Times New Roman" panose="02020603050405020304" pitchFamily="18" charset="0"/>
                <a:cs typeface="Times New Roman" panose="02020603050405020304" pitchFamily="18" charset="0"/>
              </a:rPr>
              <a:t>+ Khung cảnh thiên nhiên đoạn hai trở nên ấm áp với ngọn đuốc rừng thắp sáng đêm văn nghệ. Tiếng khèn và cảnh thiên nhiên đầy thơ mộng của Mộc Châu buổi sương phủ, tạo nên bức tranh sông nước Tây Bắc hư ảo. Hình ảnh người lính hân hoan, mộng mơ, lãng mạn trong tình quân dân thắm thiết.</a:t>
            </a:r>
          </a:p>
        </p:txBody>
      </p:sp>
    </p:spTree>
    <p:extLst>
      <p:ext uri="{BB962C8B-B14F-4D97-AF65-F5344CB8AC3E}">
        <p14:creationId xmlns:p14="http://schemas.microsoft.com/office/powerpoint/2010/main" val="262167739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
                                        </p:tgtEl>
                                        <p:attrNameLst>
                                          <p:attrName>style.visibility</p:attrName>
                                        </p:attrNameLst>
                                      </p:cBhvr>
                                      <p:to>
                                        <p:strVal val="visible"/>
                                      </p:to>
                                    </p:set>
                                    <p:animEffect transition="in" filter="fade">
                                      <p:cBhvr>
                                        <p:cTn id="7" dur="1000"/>
                                        <p:tgtEl>
                                          <p:spTgt spid="40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pic>
        <p:nvPicPr>
          <p:cNvPr id="407" name="Google Shape;407;p17"/>
          <p:cNvPicPr preferRelativeResize="0"/>
          <p:nvPr/>
        </p:nvPicPr>
        <p:blipFill rotWithShape="1">
          <a:blip r:embed="rId3">
            <a:alphaModFix/>
          </a:blip>
          <a:srcRect t="30115" b="30115"/>
          <a:stretch/>
        </p:blipFill>
        <p:spPr>
          <a:xfrm>
            <a:off x="-122728" y="48677"/>
            <a:ext cx="9389456" cy="5472332"/>
          </a:xfrm>
          <a:prstGeom prst="rect">
            <a:avLst/>
          </a:prstGeom>
          <a:noFill/>
          <a:ln>
            <a:noFill/>
          </a:ln>
        </p:spPr>
      </p:pic>
      <p:sp>
        <p:nvSpPr>
          <p:cNvPr id="408" name="Google Shape;408;p17"/>
          <p:cNvSpPr/>
          <p:nvPr/>
        </p:nvSpPr>
        <p:spPr>
          <a:xfrm>
            <a:off x="1836617" y="0"/>
            <a:ext cx="4557148" cy="540544"/>
          </a:xfrm>
          <a:prstGeom prst="roundRect">
            <a:avLst>
              <a:gd name="adj" fmla="val 16667"/>
            </a:avLst>
          </a:prstGeom>
          <a:solidFill>
            <a:srgbClr val="FFFFFF"/>
          </a:solidFill>
          <a:ln w="25400" cap="flat" cmpd="sng">
            <a:solidFill>
              <a:srgbClr val="395E89"/>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2400" b="1" i="0" u="none" strike="noStrike" cap="none">
              <a:solidFill>
                <a:srgbClr val="FF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400" b="1" i="0" u="none" strike="noStrike" cap="none">
                <a:solidFill>
                  <a:srgbClr val="FF0000"/>
                </a:solidFill>
                <a:latin typeface="Arial"/>
                <a:ea typeface="Arial"/>
                <a:cs typeface="Arial"/>
                <a:sym typeface="Arial"/>
              </a:rPr>
              <a:t>II. KHÁM PHÁ VĂN BẢN</a:t>
            </a:r>
            <a:endParaRPr sz="2400" b="0"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None/>
            </a:pPr>
            <a:br>
              <a:rPr lang="en-US" sz="2400" b="1" i="0" u="none" strike="noStrike" cap="none">
                <a:solidFill>
                  <a:srgbClr val="FF0000"/>
                </a:solidFill>
                <a:latin typeface="Times New Roman"/>
                <a:ea typeface="Times New Roman"/>
                <a:cs typeface="Times New Roman"/>
                <a:sym typeface="Times New Roman"/>
              </a:rPr>
            </a:br>
            <a:endParaRPr sz="2400" b="1" i="0" u="none" strike="noStrike" cap="none">
              <a:solidFill>
                <a:srgbClr val="FF0000"/>
              </a:solidFill>
              <a:latin typeface="Times New Roman"/>
              <a:ea typeface="Times New Roman"/>
              <a:cs typeface="Times New Roman"/>
              <a:sym typeface="Times New Roman"/>
            </a:endParaRPr>
          </a:p>
        </p:txBody>
      </p:sp>
      <p:sp>
        <p:nvSpPr>
          <p:cNvPr id="409" name="Google Shape;409;p17"/>
          <p:cNvSpPr/>
          <p:nvPr/>
        </p:nvSpPr>
        <p:spPr>
          <a:xfrm>
            <a:off x="1" y="706598"/>
            <a:ext cx="9059594" cy="722293"/>
          </a:xfrm>
          <a:prstGeom prst="roundRect">
            <a:avLst>
              <a:gd name="adj" fmla="val 16667"/>
            </a:avLst>
          </a:prstGeom>
          <a:solidFill>
            <a:srgbClr val="FEF0F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just">
              <a:lnSpc>
                <a:spcPct val="150000"/>
              </a:lnSpc>
            </a:pPr>
            <a:r>
              <a:rPr lang="en-US" sz="2700" b="1" i="1">
                <a:solidFill>
                  <a:srgbClr val="0070C0"/>
                </a:solidFill>
                <a:ea typeface="Times New Roman"/>
              </a:rPr>
              <a:t>4. Vẻ đẹp lãng mạn và chất bi tráng của người lính TT</a:t>
            </a:r>
            <a:endParaRPr sz="2700" b="1" i="1" u="none" strike="noStrike" cap="none">
              <a:solidFill>
                <a:srgbClr val="0070C0"/>
              </a:solidFill>
              <a:latin typeface="Times New Roman"/>
              <a:ea typeface="Times New Roman"/>
              <a:cs typeface="Times New Roman"/>
              <a:sym typeface="Times New Roman"/>
            </a:endParaRPr>
          </a:p>
        </p:txBody>
      </p:sp>
      <p:sp>
        <p:nvSpPr>
          <p:cNvPr id="410" name="Google Shape;410;p17" descr="Chiếc Lá Đầu Tiên ❤️️ Nội Dung Bài Thơ, Nghệ Thuật, Phân Tích"/>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411" name="Google Shape;411;p17"/>
          <p:cNvPicPr preferRelativeResize="0"/>
          <p:nvPr/>
        </p:nvPicPr>
        <p:blipFill rotWithShape="1">
          <a:blip r:embed="rId4">
            <a:alphaModFix/>
          </a:blip>
          <a:srcRect/>
          <a:stretch/>
        </p:blipFill>
        <p:spPr>
          <a:xfrm>
            <a:off x="155575" y="1773188"/>
            <a:ext cx="4113970" cy="2686270"/>
          </a:xfrm>
          <a:prstGeom prst="rect">
            <a:avLst/>
          </a:prstGeom>
          <a:noFill/>
          <a:ln>
            <a:noFill/>
          </a:ln>
        </p:spPr>
      </p:pic>
      <p:pic>
        <p:nvPicPr>
          <p:cNvPr id="412" name="Google Shape;412;p17"/>
          <p:cNvPicPr preferRelativeResize="0"/>
          <p:nvPr/>
        </p:nvPicPr>
        <p:blipFill rotWithShape="1">
          <a:blip r:embed="rId5">
            <a:alphaModFix/>
          </a:blip>
          <a:srcRect/>
          <a:stretch/>
        </p:blipFill>
        <p:spPr>
          <a:xfrm>
            <a:off x="4628271" y="1773188"/>
            <a:ext cx="4431324" cy="2622966"/>
          </a:xfrm>
          <a:prstGeom prst="rect">
            <a:avLst/>
          </a:prstGeom>
          <a:noFill/>
          <a:ln>
            <a:noFill/>
          </a:ln>
        </p:spPr>
      </p:pic>
      <p:sp>
        <p:nvSpPr>
          <p:cNvPr id="2" name="Rectangle: Rounded Corners 1">
            <a:extLst>
              <a:ext uri="{FF2B5EF4-FFF2-40B4-BE49-F238E27FC236}">
                <a16:creationId xmlns:a16="http://schemas.microsoft.com/office/drawing/2014/main" id="{7B0DF1F2-26BE-6625-6B42-7EFCAF90BE95}"/>
              </a:ext>
            </a:extLst>
          </p:cNvPr>
          <p:cNvSpPr/>
          <p:nvPr/>
        </p:nvSpPr>
        <p:spPr>
          <a:xfrm>
            <a:off x="-14360" y="1477568"/>
            <a:ext cx="9060180" cy="369715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2400">
                <a:latin typeface="Times New Roman" panose="02020603050405020304" pitchFamily="18" charset="0"/>
                <a:cs typeface="Times New Roman" panose="02020603050405020304" pitchFamily="18" charset="0"/>
              </a:rPr>
              <a:t>- Vẻ đẹp lãng mạn :</a:t>
            </a:r>
          </a:p>
          <a:p>
            <a:r>
              <a:rPr lang="en-US" sz="2400">
                <a:latin typeface="Times New Roman" panose="02020603050405020304" pitchFamily="18" charset="0"/>
                <a:cs typeface="Times New Roman" panose="02020603050405020304" pitchFamily="18" charset="0"/>
              </a:rPr>
              <a:t>+ Tâm hồn </a:t>
            </a:r>
            <a:r>
              <a:rPr lang="en-US" sz="2400" b="1">
                <a:solidFill>
                  <a:srgbClr val="FF0000"/>
                </a:solidFill>
                <a:latin typeface="Times New Roman" panose="02020603050405020304" pitchFamily="18" charset="0"/>
                <a:cs typeface="Times New Roman" panose="02020603050405020304" pitchFamily="18" charset="0"/>
              </a:rPr>
              <a:t>lạc quan và mạnh mẽ, kiên cường </a:t>
            </a:r>
            <a:r>
              <a:rPr lang="en-US" sz="2400">
                <a:latin typeface="Times New Roman" panose="02020603050405020304" pitchFamily="18" charset="0"/>
                <a:cs typeface="Times New Roman" panose="02020603050405020304" pitchFamily="18" charset="0"/>
              </a:rPr>
              <a:t>thể hiện qua chi tiết “không mọc tóc”, trước khó khăn của dịch bệnh, thiếu thốn họ không nản lòng, mà mang một góc nhìn lạc quan, thể hiện vẻ đẹp lãng mạn của những người lính.</a:t>
            </a:r>
          </a:p>
          <a:p>
            <a:r>
              <a:rPr lang="en-US" sz="2400">
                <a:latin typeface="Times New Roman" panose="02020603050405020304" pitchFamily="18" charset="0"/>
                <a:cs typeface="Times New Roman" panose="02020603050405020304" pitchFamily="18" charset="0"/>
              </a:rPr>
              <a:t>+ </a:t>
            </a:r>
            <a:r>
              <a:rPr lang="en-US" sz="2400" b="1">
                <a:solidFill>
                  <a:srgbClr val="FF0000"/>
                </a:solidFill>
                <a:latin typeface="Times New Roman" panose="02020603050405020304" pitchFamily="18" charset="0"/>
                <a:cs typeface="Times New Roman" panose="02020603050405020304" pitchFamily="18" charset="0"/>
              </a:rPr>
              <a:t>Tâm hồn mơ mộng </a:t>
            </a:r>
            <a:r>
              <a:rPr lang="en-US" sz="2400">
                <a:latin typeface="Times New Roman" panose="02020603050405020304" pitchFamily="18" charset="0"/>
                <a:cs typeface="Times New Roman" panose="02020603050405020304" pitchFamily="18" charset="0"/>
              </a:rPr>
              <a:t>: Nhớ về những cô gái Hà Nội xinh đẹp, một trái tim thổn thức về tình cảm xưa đẹp đẽ - “Đêm mơ Hà Nội dáng kiều thơm”.</a:t>
            </a:r>
          </a:p>
        </p:txBody>
      </p:sp>
    </p:spTree>
    <p:extLst>
      <p:ext uri="{BB962C8B-B14F-4D97-AF65-F5344CB8AC3E}">
        <p14:creationId xmlns:p14="http://schemas.microsoft.com/office/powerpoint/2010/main" val="26362988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
                                        </p:tgtEl>
                                        <p:attrNameLst>
                                          <p:attrName>style.visibility</p:attrName>
                                        </p:attrNameLst>
                                      </p:cBhvr>
                                      <p:to>
                                        <p:strVal val="visible"/>
                                      </p:to>
                                    </p:set>
                                    <p:animEffect transition="in" filter="fade">
                                      <p:cBhvr>
                                        <p:cTn id="7" dur="1000"/>
                                        <p:tgtEl>
                                          <p:spTgt spid="40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pic>
        <p:nvPicPr>
          <p:cNvPr id="407" name="Google Shape;407;p17"/>
          <p:cNvPicPr preferRelativeResize="0"/>
          <p:nvPr/>
        </p:nvPicPr>
        <p:blipFill rotWithShape="1">
          <a:blip r:embed="rId3">
            <a:alphaModFix/>
          </a:blip>
          <a:srcRect t="30115" b="30115"/>
          <a:stretch/>
        </p:blipFill>
        <p:spPr>
          <a:xfrm>
            <a:off x="-122728" y="48677"/>
            <a:ext cx="9389456" cy="5472332"/>
          </a:xfrm>
          <a:prstGeom prst="rect">
            <a:avLst/>
          </a:prstGeom>
          <a:noFill/>
          <a:ln>
            <a:noFill/>
          </a:ln>
        </p:spPr>
      </p:pic>
      <p:sp>
        <p:nvSpPr>
          <p:cNvPr id="408" name="Google Shape;408;p17"/>
          <p:cNvSpPr/>
          <p:nvPr/>
        </p:nvSpPr>
        <p:spPr>
          <a:xfrm>
            <a:off x="1836617" y="0"/>
            <a:ext cx="4557148" cy="540544"/>
          </a:xfrm>
          <a:prstGeom prst="roundRect">
            <a:avLst>
              <a:gd name="adj" fmla="val 16667"/>
            </a:avLst>
          </a:prstGeom>
          <a:solidFill>
            <a:srgbClr val="FFFFFF"/>
          </a:solidFill>
          <a:ln w="25400" cap="flat" cmpd="sng">
            <a:solidFill>
              <a:srgbClr val="395E89"/>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2400" b="1" i="0" u="none" strike="noStrike" cap="none">
              <a:solidFill>
                <a:srgbClr val="FF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400" b="1" i="0" u="none" strike="noStrike" cap="none">
                <a:solidFill>
                  <a:srgbClr val="FF0000"/>
                </a:solidFill>
                <a:latin typeface="Arial"/>
                <a:ea typeface="Arial"/>
                <a:cs typeface="Arial"/>
                <a:sym typeface="Arial"/>
              </a:rPr>
              <a:t>II. KHÁM PHÁ VĂN BẢN</a:t>
            </a:r>
            <a:endParaRPr sz="2400" b="0"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None/>
            </a:pPr>
            <a:br>
              <a:rPr lang="en-US" sz="2400" b="1" i="0" u="none" strike="noStrike" cap="none">
                <a:solidFill>
                  <a:srgbClr val="FF0000"/>
                </a:solidFill>
                <a:latin typeface="Times New Roman"/>
                <a:ea typeface="Times New Roman"/>
                <a:cs typeface="Times New Roman"/>
                <a:sym typeface="Times New Roman"/>
              </a:rPr>
            </a:br>
            <a:endParaRPr sz="2400" b="1" i="0" u="none" strike="noStrike" cap="none">
              <a:solidFill>
                <a:srgbClr val="FF0000"/>
              </a:solidFill>
              <a:latin typeface="Times New Roman"/>
              <a:ea typeface="Times New Roman"/>
              <a:cs typeface="Times New Roman"/>
              <a:sym typeface="Times New Roman"/>
            </a:endParaRPr>
          </a:p>
        </p:txBody>
      </p:sp>
      <p:sp>
        <p:nvSpPr>
          <p:cNvPr id="409" name="Google Shape;409;p17"/>
          <p:cNvSpPr/>
          <p:nvPr/>
        </p:nvSpPr>
        <p:spPr>
          <a:xfrm>
            <a:off x="1" y="706598"/>
            <a:ext cx="9059594" cy="722293"/>
          </a:xfrm>
          <a:prstGeom prst="roundRect">
            <a:avLst>
              <a:gd name="adj" fmla="val 16667"/>
            </a:avLst>
          </a:prstGeom>
          <a:solidFill>
            <a:srgbClr val="FEF0F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just">
              <a:lnSpc>
                <a:spcPct val="150000"/>
              </a:lnSpc>
            </a:pPr>
            <a:r>
              <a:rPr lang="en-US" sz="2700" b="1" i="1">
                <a:solidFill>
                  <a:srgbClr val="0070C0"/>
                </a:solidFill>
                <a:ea typeface="Times New Roman"/>
              </a:rPr>
              <a:t>4. Vẻ đẹp lãng mạn và chất bi tráng của người lính TT</a:t>
            </a:r>
            <a:endParaRPr sz="2700" b="1" i="1" u="none" strike="noStrike" cap="none">
              <a:solidFill>
                <a:srgbClr val="0070C0"/>
              </a:solidFill>
              <a:latin typeface="Times New Roman"/>
              <a:ea typeface="Times New Roman"/>
              <a:cs typeface="Times New Roman"/>
              <a:sym typeface="Times New Roman"/>
            </a:endParaRPr>
          </a:p>
        </p:txBody>
      </p:sp>
      <p:sp>
        <p:nvSpPr>
          <p:cNvPr id="410" name="Google Shape;410;p17" descr="Chiếc Lá Đầu Tiên ❤️️ Nội Dung Bài Thơ, Nghệ Thuật, Phân Tích"/>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411" name="Google Shape;411;p17"/>
          <p:cNvPicPr preferRelativeResize="0"/>
          <p:nvPr/>
        </p:nvPicPr>
        <p:blipFill rotWithShape="1">
          <a:blip r:embed="rId4">
            <a:alphaModFix/>
          </a:blip>
          <a:srcRect/>
          <a:stretch/>
        </p:blipFill>
        <p:spPr>
          <a:xfrm>
            <a:off x="155575" y="1773188"/>
            <a:ext cx="4113970" cy="2686270"/>
          </a:xfrm>
          <a:prstGeom prst="rect">
            <a:avLst/>
          </a:prstGeom>
          <a:noFill/>
          <a:ln>
            <a:noFill/>
          </a:ln>
        </p:spPr>
      </p:pic>
      <p:pic>
        <p:nvPicPr>
          <p:cNvPr id="412" name="Google Shape;412;p17"/>
          <p:cNvPicPr preferRelativeResize="0"/>
          <p:nvPr/>
        </p:nvPicPr>
        <p:blipFill rotWithShape="1">
          <a:blip r:embed="rId5">
            <a:alphaModFix/>
          </a:blip>
          <a:srcRect/>
          <a:stretch/>
        </p:blipFill>
        <p:spPr>
          <a:xfrm>
            <a:off x="4628271" y="1773188"/>
            <a:ext cx="4431324" cy="2622966"/>
          </a:xfrm>
          <a:prstGeom prst="rect">
            <a:avLst/>
          </a:prstGeom>
          <a:noFill/>
          <a:ln>
            <a:noFill/>
          </a:ln>
        </p:spPr>
      </p:pic>
      <p:sp>
        <p:nvSpPr>
          <p:cNvPr id="2" name="Rectangle: Rounded Corners 1">
            <a:extLst>
              <a:ext uri="{FF2B5EF4-FFF2-40B4-BE49-F238E27FC236}">
                <a16:creationId xmlns:a16="http://schemas.microsoft.com/office/drawing/2014/main" id="{7B0DF1F2-26BE-6625-6B42-7EFCAF90BE95}"/>
              </a:ext>
            </a:extLst>
          </p:cNvPr>
          <p:cNvSpPr/>
          <p:nvPr/>
        </p:nvSpPr>
        <p:spPr>
          <a:xfrm>
            <a:off x="-14360" y="1477568"/>
            <a:ext cx="9060180" cy="369715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2400">
                <a:latin typeface="Times New Roman" panose="02020603050405020304" pitchFamily="18" charset="0"/>
                <a:cs typeface="Times New Roman" panose="02020603050405020304" pitchFamily="18" charset="0"/>
              </a:rPr>
              <a:t>- Chất bi tráng :</a:t>
            </a:r>
          </a:p>
          <a:p>
            <a:pPr algn="just"/>
            <a:r>
              <a:rPr lang="en-US" sz="2400">
                <a:latin typeface="Times New Roman" panose="02020603050405020304" pitchFamily="18" charset="0"/>
                <a:cs typeface="Times New Roman" panose="02020603050405020304" pitchFamily="18" charset="0"/>
              </a:rPr>
              <a:t>+ </a:t>
            </a:r>
            <a:r>
              <a:rPr lang="en-US" sz="2400" b="1">
                <a:solidFill>
                  <a:srgbClr val="FF0000"/>
                </a:solidFill>
                <a:latin typeface="Times New Roman" panose="02020603050405020304" pitchFamily="18" charset="0"/>
                <a:cs typeface="Times New Roman" panose="02020603050405020304" pitchFamily="18" charset="0"/>
              </a:rPr>
              <a:t>Kiên cường </a:t>
            </a:r>
            <a:r>
              <a:rPr lang="en-US" sz="2400">
                <a:latin typeface="Times New Roman" panose="02020603050405020304" pitchFamily="18" charset="0"/>
                <a:cs typeface="Times New Roman" panose="02020603050405020304" pitchFamily="18" charset="0"/>
              </a:rPr>
              <a:t>: Trước dịch bệnh, không khí tang thương họ vẫn không nản lòng mà </a:t>
            </a:r>
            <a:r>
              <a:rPr lang="en-US" sz="2400" u="sng">
                <a:latin typeface="Times New Roman" panose="02020603050405020304" pitchFamily="18" charset="0"/>
                <a:cs typeface="Times New Roman" panose="02020603050405020304" pitchFamily="18" charset="0"/>
              </a:rPr>
              <a:t>chủ động </a:t>
            </a:r>
            <a:r>
              <a:rPr lang="en-US" sz="2400">
                <a:latin typeface="Times New Roman" panose="02020603050405020304" pitchFamily="18" charset="0"/>
                <a:cs typeface="Times New Roman" panose="02020603050405020304" pitchFamily="18" charset="0"/>
              </a:rPr>
              <a:t>đối đầu với khó khăn. “ Tây Tiến đoàn bình không mọc tóc” – thể hiện </a:t>
            </a:r>
            <a:r>
              <a:rPr lang="en-US" sz="2400" u="sng">
                <a:latin typeface="Times New Roman" panose="02020603050405020304" pitchFamily="18" charset="0"/>
                <a:cs typeface="Times New Roman" panose="02020603050405020304" pitchFamily="18" charset="0"/>
              </a:rPr>
              <a:t>sự chủ động, mạnh mẽ </a:t>
            </a:r>
            <a:r>
              <a:rPr lang="en-US" sz="2400">
                <a:latin typeface="Times New Roman" panose="02020603050405020304" pitchFamily="18" charset="0"/>
                <a:cs typeface="Times New Roman" panose="02020603050405020304" pitchFamily="18" charset="0"/>
              </a:rPr>
              <a:t>của những người lính Tây Tiến, </a:t>
            </a:r>
            <a:r>
              <a:rPr lang="en-US" sz="2400" u="sng">
                <a:latin typeface="Times New Roman" panose="02020603050405020304" pitchFamily="18" charset="0"/>
                <a:cs typeface="Times New Roman" panose="02020603050405020304" pitchFamily="18" charset="0"/>
              </a:rPr>
              <a:t>không sợ hãi</a:t>
            </a:r>
            <a:r>
              <a:rPr lang="en-US" sz="2400">
                <a:latin typeface="Times New Roman" panose="02020603050405020304" pitchFamily="18" charset="0"/>
                <a:cs typeface="Times New Roman" panose="02020603050405020304" pitchFamily="18" charset="0"/>
              </a:rPr>
              <a:t>.</a:t>
            </a:r>
          </a:p>
          <a:p>
            <a:pPr algn="just"/>
            <a:r>
              <a:rPr lang="en-US" sz="2400">
                <a:latin typeface="Times New Roman" panose="02020603050405020304" pitchFamily="18" charset="0"/>
                <a:cs typeface="Times New Roman" panose="02020603050405020304" pitchFamily="18" charset="0"/>
              </a:rPr>
              <a:t>+ </a:t>
            </a:r>
            <a:r>
              <a:rPr lang="en-US" sz="2400" b="1">
                <a:solidFill>
                  <a:srgbClr val="FF0000"/>
                </a:solidFill>
                <a:latin typeface="Times New Roman" panose="02020603050405020304" pitchFamily="18" charset="0"/>
                <a:cs typeface="Times New Roman" panose="02020603050405020304" pitchFamily="18" charset="0"/>
              </a:rPr>
              <a:t>Hào hùng </a:t>
            </a:r>
            <a:r>
              <a:rPr lang="en-US" sz="2400">
                <a:latin typeface="Times New Roman" panose="02020603050405020304" pitchFamily="18" charset="0"/>
                <a:cs typeface="Times New Roman" panose="02020603050405020304" pitchFamily="18" charset="0"/>
              </a:rPr>
              <a:t>: Sự hy sinh, mất mát của người lính được thể hiện thông qua cách </a:t>
            </a:r>
            <a:r>
              <a:rPr lang="en-US" sz="2400" u="sng">
                <a:latin typeface="Times New Roman" panose="02020603050405020304" pitchFamily="18" charset="0"/>
                <a:cs typeface="Times New Roman" panose="02020603050405020304" pitchFamily="18" charset="0"/>
              </a:rPr>
              <a:t>nói giảm nói tránh và tôn vinh </a:t>
            </a:r>
            <a:r>
              <a:rPr lang="en-US" sz="2400">
                <a:latin typeface="Times New Roman" panose="02020603050405020304" pitchFamily="18" charset="0"/>
                <a:cs typeface="Times New Roman" panose="02020603050405020304" pitchFamily="18" charset="0"/>
              </a:rPr>
              <a:t>“ sông Mã gầm lên khúc độc hành” –</a:t>
            </a:r>
            <a:r>
              <a:rPr lang="en-US" sz="2400" u="sng">
                <a:latin typeface="Times New Roman" panose="02020603050405020304" pitchFamily="18" charset="0"/>
                <a:cs typeface="Times New Roman" panose="02020603050405020304" pitchFamily="18" charset="0"/>
              </a:rPr>
              <a:t>sự hy sinh trở nên thiêng liêng </a:t>
            </a:r>
            <a:r>
              <a:rPr lang="en-US" sz="2400">
                <a:latin typeface="Times New Roman" panose="02020603050405020304" pitchFamily="18" charset="0"/>
                <a:cs typeface="Times New Roman" panose="02020603050405020304" pitchFamily="18" charset="0"/>
              </a:rPr>
              <a:t>hơn bao giờ hết. Hình tượng người lính hiện lên là một anh hùng cách mạng, hào hùng, cao cả.</a:t>
            </a:r>
          </a:p>
        </p:txBody>
      </p:sp>
    </p:spTree>
    <p:extLst>
      <p:ext uri="{BB962C8B-B14F-4D97-AF65-F5344CB8AC3E}">
        <p14:creationId xmlns:p14="http://schemas.microsoft.com/office/powerpoint/2010/main" val="17163221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
                                        </p:tgtEl>
                                        <p:attrNameLst>
                                          <p:attrName>style.visibility</p:attrName>
                                        </p:attrNameLst>
                                      </p:cBhvr>
                                      <p:to>
                                        <p:strVal val="visible"/>
                                      </p:to>
                                    </p:set>
                                    <p:animEffect transition="in" filter="fade">
                                      <p:cBhvr>
                                        <p:cTn id="7" dur="1000"/>
                                        <p:tgtEl>
                                          <p:spTgt spid="40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pic>
        <p:nvPicPr>
          <p:cNvPr id="407" name="Google Shape;407;p17"/>
          <p:cNvPicPr preferRelativeResize="0"/>
          <p:nvPr/>
        </p:nvPicPr>
        <p:blipFill rotWithShape="1">
          <a:blip r:embed="rId3">
            <a:alphaModFix/>
          </a:blip>
          <a:srcRect t="30115" b="30115"/>
          <a:stretch/>
        </p:blipFill>
        <p:spPr>
          <a:xfrm>
            <a:off x="-122728" y="48677"/>
            <a:ext cx="9389456" cy="5472332"/>
          </a:xfrm>
          <a:prstGeom prst="rect">
            <a:avLst/>
          </a:prstGeom>
          <a:noFill/>
          <a:ln>
            <a:noFill/>
          </a:ln>
        </p:spPr>
      </p:pic>
      <p:sp>
        <p:nvSpPr>
          <p:cNvPr id="408" name="Google Shape;408;p17"/>
          <p:cNvSpPr/>
          <p:nvPr/>
        </p:nvSpPr>
        <p:spPr>
          <a:xfrm>
            <a:off x="1836617" y="0"/>
            <a:ext cx="4557148" cy="540544"/>
          </a:xfrm>
          <a:prstGeom prst="roundRect">
            <a:avLst>
              <a:gd name="adj" fmla="val 16667"/>
            </a:avLst>
          </a:prstGeom>
          <a:solidFill>
            <a:srgbClr val="FFFFFF"/>
          </a:solidFill>
          <a:ln w="25400" cap="flat" cmpd="sng">
            <a:solidFill>
              <a:srgbClr val="395E89"/>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2400" b="1" i="0" u="none" strike="noStrike" cap="none">
              <a:solidFill>
                <a:srgbClr val="FF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400" b="1" i="0" u="none" strike="noStrike" cap="none">
                <a:solidFill>
                  <a:srgbClr val="FF0000"/>
                </a:solidFill>
                <a:latin typeface="Arial"/>
                <a:ea typeface="Arial"/>
                <a:cs typeface="Arial"/>
                <a:sym typeface="Arial"/>
              </a:rPr>
              <a:t>II. KHÁM PHÁ VĂN BẢN</a:t>
            </a:r>
            <a:endParaRPr sz="2400" b="0"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None/>
            </a:pPr>
            <a:br>
              <a:rPr lang="en-US" sz="2400" b="1" i="0" u="none" strike="noStrike" cap="none">
                <a:solidFill>
                  <a:srgbClr val="FF0000"/>
                </a:solidFill>
                <a:latin typeface="Times New Roman"/>
                <a:ea typeface="Times New Roman"/>
                <a:cs typeface="Times New Roman"/>
                <a:sym typeface="Times New Roman"/>
              </a:rPr>
            </a:br>
            <a:endParaRPr sz="2400" b="1" i="0" u="none" strike="noStrike" cap="none">
              <a:solidFill>
                <a:srgbClr val="FF0000"/>
              </a:solidFill>
              <a:latin typeface="Times New Roman"/>
              <a:ea typeface="Times New Roman"/>
              <a:cs typeface="Times New Roman"/>
              <a:sym typeface="Times New Roman"/>
            </a:endParaRPr>
          </a:p>
        </p:txBody>
      </p:sp>
      <p:sp>
        <p:nvSpPr>
          <p:cNvPr id="409" name="Google Shape;409;p17"/>
          <p:cNvSpPr/>
          <p:nvPr/>
        </p:nvSpPr>
        <p:spPr>
          <a:xfrm>
            <a:off x="1" y="706598"/>
            <a:ext cx="9059594" cy="722293"/>
          </a:xfrm>
          <a:prstGeom prst="roundRect">
            <a:avLst>
              <a:gd name="adj" fmla="val 16667"/>
            </a:avLst>
          </a:prstGeom>
          <a:solidFill>
            <a:srgbClr val="FEF0F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just">
              <a:lnSpc>
                <a:spcPct val="150000"/>
              </a:lnSpc>
            </a:pPr>
            <a:r>
              <a:rPr lang="en-US" sz="2700" b="1" i="1">
                <a:solidFill>
                  <a:srgbClr val="0070C0"/>
                </a:solidFill>
                <a:ea typeface="Times New Roman"/>
              </a:rPr>
              <a:t>5. Thành công về nghệ thuật</a:t>
            </a:r>
            <a:endParaRPr sz="2700" b="1" i="1" u="none" strike="noStrike" cap="none">
              <a:solidFill>
                <a:srgbClr val="0070C0"/>
              </a:solidFill>
              <a:latin typeface="Times New Roman"/>
              <a:ea typeface="Times New Roman"/>
              <a:cs typeface="Times New Roman"/>
              <a:sym typeface="Times New Roman"/>
            </a:endParaRPr>
          </a:p>
        </p:txBody>
      </p:sp>
      <p:sp>
        <p:nvSpPr>
          <p:cNvPr id="410" name="Google Shape;410;p17" descr="Chiếc Lá Đầu Tiên ❤️️ Nội Dung Bài Thơ, Nghệ Thuật, Phân Tích"/>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411" name="Google Shape;411;p17"/>
          <p:cNvPicPr preferRelativeResize="0"/>
          <p:nvPr/>
        </p:nvPicPr>
        <p:blipFill rotWithShape="1">
          <a:blip r:embed="rId4">
            <a:alphaModFix/>
          </a:blip>
          <a:srcRect/>
          <a:stretch/>
        </p:blipFill>
        <p:spPr>
          <a:xfrm>
            <a:off x="155575" y="1773188"/>
            <a:ext cx="4113970" cy="2686270"/>
          </a:xfrm>
          <a:prstGeom prst="rect">
            <a:avLst/>
          </a:prstGeom>
          <a:noFill/>
          <a:ln>
            <a:noFill/>
          </a:ln>
        </p:spPr>
      </p:pic>
      <p:pic>
        <p:nvPicPr>
          <p:cNvPr id="412" name="Google Shape;412;p17"/>
          <p:cNvPicPr preferRelativeResize="0"/>
          <p:nvPr/>
        </p:nvPicPr>
        <p:blipFill rotWithShape="1">
          <a:blip r:embed="rId5">
            <a:alphaModFix/>
          </a:blip>
          <a:srcRect/>
          <a:stretch/>
        </p:blipFill>
        <p:spPr>
          <a:xfrm>
            <a:off x="4628271" y="1773188"/>
            <a:ext cx="4431324" cy="2622966"/>
          </a:xfrm>
          <a:prstGeom prst="rect">
            <a:avLst/>
          </a:prstGeom>
          <a:noFill/>
          <a:ln>
            <a:noFill/>
          </a:ln>
        </p:spPr>
      </p:pic>
      <p:sp>
        <p:nvSpPr>
          <p:cNvPr id="2" name="Rectangle: Rounded Corners 1">
            <a:extLst>
              <a:ext uri="{FF2B5EF4-FFF2-40B4-BE49-F238E27FC236}">
                <a16:creationId xmlns:a16="http://schemas.microsoft.com/office/drawing/2014/main" id="{7B0DF1F2-26BE-6625-6B42-7EFCAF90BE95}"/>
              </a:ext>
            </a:extLst>
          </p:cNvPr>
          <p:cNvSpPr/>
          <p:nvPr/>
        </p:nvSpPr>
        <p:spPr>
          <a:xfrm>
            <a:off x="-14360" y="1477568"/>
            <a:ext cx="9060180" cy="369715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2600" b="1">
                <a:latin typeface="Times New Roman" panose="02020603050405020304" pitchFamily="18" charset="0"/>
                <a:cs typeface="Times New Roman" panose="02020603050405020304" pitchFamily="18" charset="0"/>
              </a:rPr>
              <a:t>- Chất nhạc, chất họa:</a:t>
            </a:r>
          </a:p>
          <a:p>
            <a:r>
              <a:rPr lang="en-US" sz="2600">
                <a:latin typeface="Times New Roman" panose="02020603050405020304" pitchFamily="18" charset="0"/>
                <a:cs typeface="Times New Roman" panose="02020603050405020304" pitchFamily="18" charset="0"/>
              </a:rPr>
              <a:t>+ Chất họa được thể hiện rất rõ thông qua những chi tiết miêu tả về thiên nhiên vùng Tây Bắc, hùng vĩ, hiểm nguy </a:t>
            </a:r>
            <a:r>
              <a:rPr lang="en-US" sz="2600" i="1">
                <a:latin typeface="Times New Roman" panose="02020603050405020304" pitchFamily="18" charset="0"/>
                <a:cs typeface="Times New Roman" panose="02020603050405020304" pitchFamily="18" charset="0"/>
              </a:rPr>
              <a:t>: “Sài Khao sương lấp đoàn quân mỏi/ Heo hút cồn mây../ Ngàn thước lên cao...”</a:t>
            </a:r>
            <a:r>
              <a:rPr lang="en-US" sz="2600">
                <a:latin typeface="Times New Roman" panose="02020603050405020304" pitchFamily="18" charset="0"/>
                <a:cs typeface="Times New Roman" panose="02020603050405020304" pitchFamily="18" charset="0"/>
              </a:rPr>
              <a:t>; thiên nhiên Tây Bắc huyền ảo, thơ mộng “</a:t>
            </a:r>
            <a:r>
              <a:rPr lang="en-US" sz="2600" i="1">
                <a:latin typeface="Times New Roman" panose="02020603050405020304" pitchFamily="18" charset="0"/>
                <a:cs typeface="Times New Roman" panose="02020603050405020304" pitchFamily="18" charset="0"/>
              </a:rPr>
              <a:t>Người đi Châu Mộc chiều sương ấy...Trôi dòng nước lũ hoa đong đưa”</a:t>
            </a:r>
            <a:r>
              <a:rPr lang="en-US" sz="2600">
                <a:latin typeface="Times New Roman" panose="02020603050405020304" pitchFamily="18" charset="0"/>
                <a:cs typeface="Times New Roman" panose="02020603050405020304" pitchFamily="18" charset="0"/>
              </a:rPr>
              <a:t>. Hình ảnh thiên nhiên thể hiện sinh động, tái hiện qua nhiều góc nhìn, thiên nhiên vừa to lớn, trắc trở lại vừa mang một vẻ đẹp thơ mộng, hữu tình.</a:t>
            </a:r>
          </a:p>
        </p:txBody>
      </p:sp>
    </p:spTree>
    <p:extLst>
      <p:ext uri="{BB962C8B-B14F-4D97-AF65-F5344CB8AC3E}">
        <p14:creationId xmlns:p14="http://schemas.microsoft.com/office/powerpoint/2010/main" val="297376497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
                                        </p:tgtEl>
                                        <p:attrNameLst>
                                          <p:attrName>style.visibility</p:attrName>
                                        </p:attrNameLst>
                                      </p:cBhvr>
                                      <p:to>
                                        <p:strVal val="visible"/>
                                      </p:to>
                                    </p:set>
                                    <p:animEffect transition="in" filter="fade">
                                      <p:cBhvr>
                                        <p:cTn id="7" dur="1000"/>
                                        <p:tgtEl>
                                          <p:spTgt spid="40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3"/>
          <p:cNvSpPr/>
          <p:nvPr/>
        </p:nvSpPr>
        <p:spPr>
          <a:xfrm>
            <a:off x="8342706" y="538436"/>
            <a:ext cx="45719" cy="1728191"/>
          </a:xfrm>
          <a:prstGeom prst="rect">
            <a:avLst/>
          </a:prstGeom>
          <a:solidFill>
            <a:schemeClr val="accent3">
              <a:alpha val="40784"/>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78" name="Google Shape;278;p3"/>
          <p:cNvSpPr/>
          <p:nvPr/>
        </p:nvSpPr>
        <p:spPr>
          <a:xfrm>
            <a:off x="8164505" y="538436"/>
            <a:ext cx="144015" cy="1728191"/>
          </a:xfrm>
          <a:prstGeom prst="rect">
            <a:avLst/>
          </a:prstGeom>
          <a:solidFill>
            <a:schemeClr val="accent3">
              <a:alpha val="40784"/>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79" name="Google Shape;279;p3"/>
          <p:cNvSpPr/>
          <p:nvPr/>
        </p:nvSpPr>
        <p:spPr>
          <a:xfrm>
            <a:off x="3815924" y="53758"/>
            <a:ext cx="2388452" cy="291920"/>
          </a:xfrm>
          <a:custGeom>
            <a:avLst/>
            <a:gdLst/>
            <a:ahLst/>
            <a:cxnLst/>
            <a:rect l="l" t="t" r="r" b="b"/>
            <a:pathLst>
              <a:path w="7474" h="1443" extrusionOk="0">
                <a:moveTo>
                  <a:pt x="0" y="1442"/>
                </a:moveTo>
                <a:lnTo>
                  <a:pt x="159" y="0"/>
                </a:lnTo>
                <a:lnTo>
                  <a:pt x="7474" y="0"/>
                </a:lnTo>
                <a:lnTo>
                  <a:pt x="7474" y="1430"/>
                </a:lnTo>
                <a:lnTo>
                  <a:pt x="0" y="1442"/>
                </a:lnTo>
                <a:close/>
              </a:path>
            </a:pathLst>
          </a:custGeom>
          <a:solidFill>
            <a:srgbClr val="FBFBE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280" name="Google Shape;280;p3"/>
          <p:cNvSpPr/>
          <p:nvPr/>
        </p:nvSpPr>
        <p:spPr>
          <a:xfrm>
            <a:off x="13095" y="0"/>
            <a:ext cx="9144000" cy="489241"/>
          </a:xfrm>
          <a:prstGeom prst="rect">
            <a:avLst/>
          </a:prstGeom>
          <a:solidFill>
            <a:srgbClr val="B1C1E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281" name="Google Shape;281;p3"/>
          <p:cNvSpPr/>
          <p:nvPr/>
        </p:nvSpPr>
        <p:spPr>
          <a:xfrm>
            <a:off x="1366840" y="53758"/>
            <a:ext cx="7736927" cy="513482"/>
          </a:xfrm>
          <a:custGeom>
            <a:avLst/>
            <a:gdLst/>
            <a:ahLst/>
            <a:cxnLst/>
            <a:rect l="l" t="t" r="r" b="b"/>
            <a:pathLst>
              <a:path w="7474" h="1443" extrusionOk="0">
                <a:moveTo>
                  <a:pt x="0" y="1442"/>
                </a:moveTo>
                <a:lnTo>
                  <a:pt x="159" y="0"/>
                </a:lnTo>
                <a:lnTo>
                  <a:pt x="7474" y="0"/>
                </a:lnTo>
                <a:lnTo>
                  <a:pt x="7474" y="1430"/>
                </a:lnTo>
                <a:lnTo>
                  <a:pt x="0" y="1442"/>
                </a:lnTo>
                <a:close/>
              </a:path>
            </a:pathLst>
          </a:cu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grpSp>
        <p:nvGrpSpPr>
          <p:cNvPr id="282" name="Google Shape;282;p3"/>
          <p:cNvGrpSpPr/>
          <p:nvPr/>
        </p:nvGrpSpPr>
        <p:grpSpPr>
          <a:xfrm>
            <a:off x="1474877" y="21196"/>
            <a:ext cx="404209" cy="616059"/>
            <a:chOff x="908603" y="80216"/>
            <a:chExt cx="538945" cy="676514"/>
          </a:xfrm>
        </p:grpSpPr>
        <p:sp>
          <p:nvSpPr>
            <p:cNvPr id="283" name="Google Shape;283;p3"/>
            <p:cNvSpPr/>
            <p:nvPr/>
          </p:nvSpPr>
          <p:spPr>
            <a:xfrm>
              <a:off x="1136046" y="80216"/>
              <a:ext cx="311502" cy="676514"/>
            </a:xfrm>
            <a:custGeom>
              <a:avLst/>
              <a:gdLst/>
              <a:ahLst/>
              <a:cxnLst/>
              <a:rect l="l" t="t" r="r" b="b"/>
              <a:pathLst>
                <a:path w="430" h="1690" extrusionOk="0">
                  <a:moveTo>
                    <a:pt x="0" y="1689"/>
                  </a:moveTo>
                  <a:lnTo>
                    <a:pt x="31" y="355"/>
                  </a:lnTo>
                  <a:lnTo>
                    <a:pt x="430" y="0"/>
                  </a:lnTo>
                  <a:lnTo>
                    <a:pt x="271" y="1442"/>
                  </a:lnTo>
                  <a:lnTo>
                    <a:pt x="0" y="1689"/>
                  </a:lnTo>
                  <a:close/>
                </a:path>
              </a:pathLst>
            </a:custGeom>
            <a:solidFill>
              <a:srgbClr val="FBB67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284" name="Google Shape;284;p3"/>
            <p:cNvSpPr/>
            <p:nvPr/>
          </p:nvSpPr>
          <p:spPr>
            <a:xfrm>
              <a:off x="908603" y="80216"/>
              <a:ext cx="258983" cy="676514"/>
            </a:xfrm>
            <a:custGeom>
              <a:avLst/>
              <a:gdLst/>
              <a:ahLst/>
              <a:cxnLst/>
              <a:rect l="l" t="t" r="r" b="b"/>
              <a:pathLst>
                <a:path w="356" h="1690" extrusionOk="0">
                  <a:moveTo>
                    <a:pt x="324" y="1689"/>
                  </a:moveTo>
                  <a:lnTo>
                    <a:pt x="67" y="1442"/>
                  </a:lnTo>
                  <a:lnTo>
                    <a:pt x="0" y="0"/>
                  </a:lnTo>
                  <a:lnTo>
                    <a:pt x="355" y="355"/>
                  </a:lnTo>
                  <a:lnTo>
                    <a:pt x="324" y="1689"/>
                  </a:lnTo>
                  <a:close/>
                </a:path>
              </a:pathLst>
            </a:custGeom>
            <a:solidFill>
              <a:srgbClr val="DB642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grpSp>
      <p:sp>
        <p:nvSpPr>
          <p:cNvPr id="285" name="Google Shape;285;p3"/>
          <p:cNvSpPr/>
          <p:nvPr/>
        </p:nvSpPr>
        <p:spPr>
          <a:xfrm>
            <a:off x="666835" y="53758"/>
            <a:ext cx="868001" cy="513482"/>
          </a:xfrm>
          <a:custGeom>
            <a:avLst/>
            <a:gdLst/>
            <a:ahLst/>
            <a:cxnLst/>
            <a:rect l="l" t="t" r="r" b="b"/>
            <a:pathLst>
              <a:path w="1246" h="1443" extrusionOk="0">
                <a:moveTo>
                  <a:pt x="1245" y="1442"/>
                </a:moveTo>
                <a:lnTo>
                  <a:pt x="0" y="1442"/>
                </a:lnTo>
                <a:lnTo>
                  <a:pt x="0" y="0"/>
                </a:lnTo>
                <a:lnTo>
                  <a:pt x="1178" y="0"/>
                </a:lnTo>
                <a:lnTo>
                  <a:pt x="1245" y="1442"/>
                </a:lnTo>
                <a:close/>
              </a:path>
            </a:pathLst>
          </a:custGeom>
          <a:solidFill>
            <a:srgbClr val="F4832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286" name="Google Shape;286;p3"/>
          <p:cNvSpPr/>
          <p:nvPr/>
        </p:nvSpPr>
        <p:spPr>
          <a:xfrm>
            <a:off x="666836" y="66135"/>
            <a:ext cx="868000" cy="435484"/>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1" i="0" u="none" strike="noStrike" cap="none">
                <a:solidFill>
                  <a:schemeClr val="lt1"/>
                </a:solidFill>
                <a:latin typeface="Times New Roman"/>
                <a:ea typeface="Times New Roman"/>
                <a:cs typeface="Times New Roman"/>
                <a:sym typeface="Times New Roman"/>
              </a:rPr>
              <a:t>LỚP</a:t>
            </a:r>
            <a:endParaRPr/>
          </a:p>
          <a:p>
            <a:pPr marL="0" marR="0" lvl="0" indent="0" algn="ctr" rtl="0">
              <a:lnSpc>
                <a:spcPct val="100000"/>
              </a:lnSpc>
              <a:spcBef>
                <a:spcPts val="0"/>
              </a:spcBef>
              <a:spcAft>
                <a:spcPts val="0"/>
              </a:spcAft>
              <a:buNone/>
            </a:pPr>
            <a:r>
              <a:rPr lang="en-US" sz="1400" b="1" i="0" u="none" strike="noStrike" cap="none">
                <a:solidFill>
                  <a:schemeClr val="lt1"/>
                </a:solidFill>
                <a:latin typeface="Times New Roman"/>
                <a:ea typeface="Times New Roman"/>
                <a:cs typeface="Times New Roman"/>
                <a:sym typeface="Times New Roman"/>
              </a:rPr>
              <a:t>12</a:t>
            </a:r>
            <a:endParaRPr/>
          </a:p>
        </p:txBody>
      </p:sp>
      <p:sp>
        <p:nvSpPr>
          <p:cNvPr id="287" name="Google Shape;287;p3"/>
          <p:cNvSpPr/>
          <p:nvPr/>
        </p:nvSpPr>
        <p:spPr>
          <a:xfrm>
            <a:off x="58222" y="24954"/>
            <a:ext cx="725113" cy="513482"/>
          </a:xfrm>
          <a:prstGeom prst="roundRect">
            <a:avLst>
              <a:gd name="adj" fmla="val 16667"/>
            </a:avLst>
          </a:prstGeom>
          <a:solidFill>
            <a:srgbClr val="BFBFBF"/>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75" b="1" i="0" u="none" strike="noStrike" cap="none">
                <a:solidFill>
                  <a:schemeClr val="dk1"/>
                </a:solidFill>
                <a:latin typeface="Times New Roman"/>
                <a:ea typeface="Times New Roman"/>
                <a:cs typeface="Times New Roman"/>
                <a:sym typeface="Times New Roman"/>
              </a:rPr>
              <a:t>NGỮ VĂN</a:t>
            </a:r>
            <a:endParaRPr/>
          </a:p>
        </p:txBody>
      </p:sp>
      <p:sp>
        <p:nvSpPr>
          <p:cNvPr id="288" name="Google Shape;288;p3"/>
          <p:cNvSpPr/>
          <p:nvPr/>
        </p:nvSpPr>
        <p:spPr>
          <a:xfrm>
            <a:off x="832171" y="-127329"/>
            <a:ext cx="7533394" cy="913108"/>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4000" b="1">
                <a:solidFill>
                  <a:srgbClr val="C00000"/>
                </a:solidFill>
              </a:rPr>
              <a:t>VĂN TẾ</a:t>
            </a:r>
            <a:r>
              <a:rPr lang="en-US" sz="4000" b="1" i="0" u="none" strike="noStrike" cap="none">
                <a:solidFill>
                  <a:srgbClr val="C00000"/>
                </a:solidFill>
                <a:latin typeface="Arial"/>
                <a:ea typeface="Arial"/>
                <a:cs typeface="Arial"/>
                <a:sym typeface="Arial"/>
              </a:rPr>
              <a:t>,THƠ</a:t>
            </a:r>
            <a:endParaRPr/>
          </a:p>
        </p:txBody>
      </p:sp>
      <p:sp>
        <p:nvSpPr>
          <p:cNvPr id="290" name="Google Shape;290;p3"/>
          <p:cNvSpPr/>
          <p:nvPr/>
        </p:nvSpPr>
        <p:spPr>
          <a:xfrm>
            <a:off x="181869" y="789951"/>
            <a:ext cx="8435580" cy="762122"/>
          </a:xfrm>
          <a:prstGeom prst="rect">
            <a:avLst/>
          </a:prstGeom>
          <a:noFill/>
          <a:ln>
            <a:noFill/>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US" sz="4400" b="1" i="1" u="none" strike="noStrike" cap="none">
                <a:solidFill>
                  <a:srgbClr val="0000FF"/>
                </a:solidFill>
                <a:latin typeface="Times New Roman"/>
                <a:ea typeface="Times New Roman"/>
                <a:cs typeface="Times New Roman"/>
                <a:sym typeface="Times New Roman"/>
              </a:rPr>
              <a:t>TÂY TIẾN </a:t>
            </a:r>
            <a:r>
              <a:rPr lang="en-US" sz="4000" b="1" i="1" u="none" strike="noStrike" cap="none">
                <a:solidFill>
                  <a:srgbClr val="0070C0"/>
                </a:solidFill>
                <a:latin typeface="Times New Roman"/>
                <a:ea typeface="Times New Roman"/>
                <a:cs typeface="Times New Roman"/>
                <a:sym typeface="Times New Roman"/>
              </a:rPr>
              <a:t>– </a:t>
            </a:r>
            <a:r>
              <a:rPr lang="en-US" sz="3200" b="1" i="1" u="none" strike="noStrike" cap="none">
                <a:solidFill>
                  <a:srgbClr val="7030A0"/>
                </a:solidFill>
                <a:latin typeface="Times New Roman"/>
                <a:ea typeface="Times New Roman"/>
                <a:cs typeface="Times New Roman"/>
                <a:sym typeface="Times New Roman"/>
              </a:rPr>
              <a:t>QUANG DŨNG</a:t>
            </a:r>
            <a:endParaRPr sz="3200" b="1" i="1" u="none" strike="noStrike" cap="none">
              <a:solidFill>
                <a:srgbClr val="7030A0"/>
              </a:solidFill>
              <a:latin typeface="Times New Roman"/>
              <a:ea typeface="Times New Roman"/>
              <a:cs typeface="Times New Roman"/>
              <a:sym typeface="Times New Roman"/>
            </a:endParaRPr>
          </a:p>
        </p:txBody>
      </p:sp>
      <p:pic>
        <p:nvPicPr>
          <p:cNvPr id="291" name="Google Shape;291;p3"/>
          <p:cNvPicPr preferRelativeResize="0"/>
          <p:nvPr/>
        </p:nvPicPr>
        <p:blipFill rotWithShape="1">
          <a:blip r:embed="rId3">
            <a:alphaModFix/>
          </a:blip>
          <a:srcRect/>
          <a:stretch/>
        </p:blipFill>
        <p:spPr>
          <a:xfrm>
            <a:off x="3130282" y="2094280"/>
            <a:ext cx="2937172" cy="2479250"/>
          </a:xfrm>
          <a:prstGeom prst="ellipse">
            <a:avLst/>
          </a:prstGeom>
          <a:noFill/>
          <a:ln>
            <a:noFill/>
          </a:ln>
        </p:spPr>
      </p:pic>
      <p:pic>
        <p:nvPicPr>
          <p:cNvPr id="292" name="Google Shape;292;p3"/>
          <p:cNvPicPr preferRelativeResize="0"/>
          <p:nvPr/>
        </p:nvPicPr>
        <p:blipFill rotWithShape="1">
          <a:blip r:embed="rId4">
            <a:alphaModFix/>
          </a:blip>
          <a:srcRect/>
          <a:stretch/>
        </p:blipFill>
        <p:spPr>
          <a:xfrm>
            <a:off x="240364" y="1879764"/>
            <a:ext cx="2857500" cy="2769607"/>
          </a:xfrm>
          <a:prstGeom prst="rect">
            <a:avLst/>
          </a:prstGeom>
          <a:noFill/>
          <a:ln>
            <a:noFill/>
          </a:ln>
        </p:spPr>
      </p:pic>
      <p:pic>
        <p:nvPicPr>
          <p:cNvPr id="293" name="Google Shape;293;p3"/>
          <p:cNvPicPr preferRelativeResize="0"/>
          <p:nvPr/>
        </p:nvPicPr>
        <p:blipFill rotWithShape="1">
          <a:blip r:embed="rId5">
            <a:alphaModFix/>
          </a:blip>
          <a:srcRect/>
          <a:stretch/>
        </p:blipFill>
        <p:spPr>
          <a:xfrm>
            <a:off x="5917809" y="1879764"/>
            <a:ext cx="2636838" cy="287511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pic>
        <p:nvPicPr>
          <p:cNvPr id="407" name="Google Shape;407;p17"/>
          <p:cNvPicPr preferRelativeResize="0"/>
          <p:nvPr/>
        </p:nvPicPr>
        <p:blipFill rotWithShape="1">
          <a:blip r:embed="rId3">
            <a:alphaModFix/>
          </a:blip>
          <a:srcRect t="30115" b="30115"/>
          <a:stretch/>
        </p:blipFill>
        <p:spPr>
          <a:xfrm>
            <a:off x="-122728" y="48677"/>
            <a:ext cx="9389456" cy="5472332"/>
          </a:xfrm>
          <a:prstGeom prst="rect">
            <a:avLst/>
          </a:prstGeom>
          <a:noFill/>
          <a:ln>
            <a:noFill/>
          </a:ln>
        </p:spPr>
      </p:pic>
      <p:sp>
        <p:nvSpPr>
          <p:cNvPr id="408" name="Google Shape;408;p17"/>
          <p:cNvSpPr/>
          <p:nvPr/>
        </p:nvSpPr>
        <p:spPr>
          <a:xfrm>
            <a:off x="1836617" y="0"/>
            <a:ext cx="4557148" cy="540544"/>
          </a:xfrm>
          <a:prstGeom prst="roundRect">
            <a:avLst>
              <a:gd name="adj" fmla="val 16667"/>
            </a:avLst>
          </a:prstGeom>
          <a:solidFill>
            <a:srgbClr val="FFFFFF"/>
          </a:solidFill>
          <a:ln w="25400" cap="flat" cmpd="sng">
            <a:solidFill>
              <a:srgbClr val="395E89"/>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2400" b="1" i="0" u="none" strike="noStrike" cap="none">
              <a:solidFill>
                <a:srgbClr val="FF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400" b="1" i="0" u="none" strike="noStrike" cap="none">
                <a:solidFill>
                  <a:srgbClr val="FF0000"/>
                </a:solidFill>
                <a:latin typeface="Arial"/>
                <a:ea typeface="Arial"/>
                <a:cs typeface="Arial"/>
                <a:sym typeface="Arial"/>
              </a:rPr>
              <a:t>II. KHÁM PHÁ VĂN BẢN</a:t>
            </a:r>
            <a:endParaRPr sz="2400" b="0"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None/>
            </a:pPr>
            <a:br>
              <a:rPr lang="en-US" sz="2400" b="1" i="0" u="none" strike="noStrike" cap="none">
                <a:solidFill>
                  <a:srgbClr val="FF0000"/>
                </a:solidFill>
                <a:latin typeface="Times New Roman"/>
                <a:ea typeface="Times New Roman"/>
                <a:cs typeface="Times New Roman"/>
                <a:sym typeface="Times New Roman"/>
              </a:rPr>
            </a:br>
            <a:endParaRPr sz="2400" b="1" i="0" u="none" strike="noStrike" cap="none">
              <a:solidFill>
                <a:srgbClr val="FF0000"/>
              </a:solidFill>
              <a:latin typeface="Times New Roman"/>
              <a:ea typeface="Times New Roman"/>
              <a:cs typeface="Times New Roman"/>
              <a:sym typeface="Times New Roman"/>
            </a:endParaRPr>
          </a:p>
        </p:txBody>
      </p:sp>
      <p:sp>
        <p:nvSpPr>
          <p:cNvPr id="409" name="Google Shape;409;p17"/>
          <p:cNvSpPr/>
          <p:nvPr/>
        </p:nvSpPr>
        <p:spPr>
          <a:xfrm>
            <a:off x="1" y="706598"/>
            <a:ext cx="9059594" cy="722293"/>
          </a:xfrm>
          <a:prstGeom prst="roundRect">
            <a:avLst>
              <a:gd name="adj" fmla="val 16667"/>
            </a:avLst>
          </a:prstGeom>
          <a:solidFill>
            <a:srgbClr val="FEF0F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just">
              <a:lnSpc>
                <a:spcPct val="150000"/>
              </a:lnSpc>
            </a:pPr>
            <a:r>
              <a:rPr lang="en-US" sz="2700" b="1" i="1">
                <a:solidFill>
                  <a:srgbClr val="0070C0"/>
                </a:solidFill>
                <a:ea typeface="Times New Roman"/>
              </a:rPr>
              <a:t>5. Thành công về nghệ thuật</a:t>
            </a:r>
            <a:endParaRPr sz="2700" b="1" i="1" u="none" strike="noStrike" cap="none">
              <a:solidFill>
                <a:srgbClr val="0070C0"/>
              </a:solidFill>
              <a:latin typeface="Times New Roman"/>
              <a:ea typeface="Times New Roman"/>
              <a:cs typeface="Times New Roman"/>
              <a:sym typeface="Times New Roman"/>
            </a:endParaRPr>
          </a:p>
        </p:txBody>
      </p:sp>
      <p:sp>
        <p:nvSpPr>
          <p:cNvPr id="410" name="Google Shape;410;p17" descr="Chiếc Lá Đầu Tiên ❤️️ Nội Dung Bài Thơ, Nghệ Thuật, Phân Tích"/>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411" name="Google Shape;411;p17"/>
          <p:cNvPicPr preferRelativeResize="0"/>
          <p:nvPr/>
        </p:nvPicPr>
        <p:blipFill rotWithShape="1">
          <a:blip r:embed="rId4">
            <a:alphaModFix/>
          </a:blip>
          <a:srcRect/>
          <a:stretch/>
        </p:blipFill>
        <p:spPr>
          <a:xfrm>
            <a:off x="155575" y="1773188"/>
            <a:ext cx="4113970" cy="2686270"/>
          </a:xfrm>
          <a:prstGeom prst="rect">
            <a:avLst/>
          </a:prstGeom>
          <a:noFill/>
          <a:ln>
            <a:noFill/>
          </a:ln>
        </p:spPr>
      </p:pic>
      <p:pic>
        <p:nvPicPr>
          <p:cNvPr id="412" name="Google Shape;412;p17"/>
          <p:cNvPicPr preferRelativeResize="0"/>
          <p:nvPr/>
        </p:nvPicPr>
        <p:blipFill rotWithShape="1">
          <a:blip r:embed="rId5">
            <a:alphaModFix/>
          </a:blip>
          <a:srcRect/>
          <a:stretch/>
        </p:blipFill>
        <p:spPr>
          <a:xfrm>
            <a:off x="4628271" y="1773188"/>
            <a:ext cx="4431324" cy="2622966"/>
          </a:xfrm>
          <a:prstGeom prst="rect">
            <a:avLst/>
          </a:prstGeom>
          <a:noFill/>
          <a:ln>
            <a:noFill/>
          </a:ln>
        </p:spPr>
      </p:pic>
      <p:sp>
        <p:nvSpPr>
          <p:cNvPr id="2" name="Rectangle: Rounded Corners 1">
            <a:extLst>
              <a:ext uri="{FF2B5EF4-FFF2-40B4-BE49-F238E27FC236}">
                <a16:creationId xmlns:a16="http://schemas.microsoft.com/office/drawing/2014/main" id="{7B0DF1F2-26BE-6625-6B42-7EFCAF90BE95}"/>
              </a:ext>
            </a:extLst>
          </p:cNvPr>
          <p:cNvSpPr/>
          <p:nvPr/>
        </p:nvSpPr>
        <p:spPr>
          <a:xfrm>
            <a:off x="-14360" y="1477568"/>
            <a:ext cx="9060180" cy="369715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2600" b="1">
                <a:latin typeface="Times New Roman" panose="02020603050405020304" pitchFamily="18" charset="0"/>
                <a:cs typeface="Times New Roman" panose="02020603050405020304" pitchFamily="18" charset="0"/>
              </a:rPr>
              <a:t>- Chất nhạc, chất họa:</a:t>
            </a:r>
          </a:p>
          <a:p>
            <a:r>
              <a:rPr lang="en-US" sz="2600">
                <a:latin typeface="Times New Roman" panose="02020603050405020304" pitchFamily="18" charset="0"/>
                <a:cs typeface="Times New Roman" panose="02020603050405020304" pitchFamily="18" charset="0"/>
              </a:rPr>
              <a:t>+ Chất nhạc thể hiện qua những âm thanh đậm chất núi rừng như “ oai linh thác gầm thét”, “cọp trêu người”; “bừng hội đuốc hoa”; “khèn lên”. Thông qua những âm thanh sinh động, mang nét kì bí, bí ẩn của vùng rừng núi như tiếng cọp, tiếng thác nước, kết hợp với âm thanh con người vui vẻ, đầm ấm “ bừng hội đuốc”, tiếng khèn, tất cả đã tạo nên bản âm hưởng núi rừng sinh động, rộn rã.</a:t>
            </a:r>
          </a:p>
        </p:txBody>
      </p:sp>
    </p:spTree>
    <p:extLst>
      <p:ext uri="{BB962C8B-B14F-4D97-AF65-F5344CB8AC3E}">
        <p14:creationId xmlns:p14="http://schemas.microsoft.com/office/powerpoint/2010/main" val="187408330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
                                        </p:tgtEl>
                                        <p:attrNameLst>
                                          <p:attrName>style.visibility</p:attrName>
                                        </p:attrNameLst>
                                      </p:cBhvr>
                                      <p:to>
                                        <p:strVal val="visible"/>
                                      </p:to>
                                    </p:set>
                                    <p:animEffect transition="in" filter="fade">
                                      <p:cBhvr>
                                        <p:cTn id="7" dur="1000"/>
                                        <p:tgtEl>
                                          <p:spTgt spid="40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pic>
        <p:nvPicPr>
          <p:cNvPr id="407" name="Google Shape;407;p17"/>
          <p:cNvPicPr preferRelativeResize="0"/>
          <p:nvPr/>
        </p:nvPicPr>
        <p:blipFill rotWithShape="1">
          <a:blip r:embed="rId3">
            <a:alphaModFix/>
          </a:blip>
          <a:srcRect t="30115" b="30115"/>
          <a:stretch/>
        </p:blipFill>
        <p:spPr>
          <a:xfrm>
            <a:off x="-122728" y="48677"/>
            <a:ext cx="9389456" cy="5472332"/>
          </a:xfrm>
          <a:prstGeom prst="rect">
            <a:avLst/>
          </a:prstGeom>
          <a:noFill/>
          <a:ln>
            <a:noFill/>
          </a:ln>
        </p:spPr>
      </p:pic>
      <p:sp>
        <p:nvSpPr>
          <p:cNvPr id="408" name="Google Shape;408;p17"/>
          <p:cNvSpPr/>
          <p:nvPr/>
        </p:nvSpPr>
        <p:spPr>
          <a:xfrm>
            <a:off x="1836617" y="0"/>
            <a:ext cx="4557148" cy="540544"/>
          </a:xfrm>
          <a:prstGeom prst="roundRect">
            <a:avLst>
              <a:gd name="adj" fmla="val 16667"/>
            </a:avLst>
          </a:prstGeom>
          <a:solidFill>
            <a:srgbClr val="FFFFFF"/>
          </a:solidFill>
          <a:ln w="25400" cap="flat" cmpd="sng">
            <a:solidFill>
              <a:srgbClr val="395E89"/>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2400" b="1" i="0" u="none" strike="noStrike" cap="none">
              <a:solidFill>
                <a:srgbClr val="FF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400" b="1" i="0" u="none" strike="noStrike" cap="none">
                <a:solidFill>
                  <a:srgbClr val="FF0000"/>
                </a:solidFill>
                <a:latin typeface="Arial"/>
                <a:ea typeface="Arial"/>
                <a:cs typeface="Arial"/>
                <a:sym typeface="Arial"/>
              </a:rPr>
              <a:t>II. KHÁM PHÁ VĂN BẢN</a:t>
            </a:r>
            <a:endParaRPr sz="2400" b="0"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None/>
            </a:pPr>
            <a:br>
              <a:rPr lang="en-US" sz="2400" b="1" i="0" u="none" strike="noStrike" cap="none">
                <a:solidFill>
                  <a:srgbClr val="FF0000"/>
                </a:solidFill>
                <a:latin typeface="Times New Roman"/>
                <a:ea typeface="Times New Roman"/>
                <a:cs typeface="Times New Roman"/>
                <a:sym typeface="Times New Roman"/>
              </a:rPr>
            </a:br>
            <a:endParaRPr sz="2400" b="1" i="0" u="none" strike="noStrike" cap="none">
              <a:solidFill>
                <a:srgbClr val="FF0000"/>
              </a:solidFill>
              <a:latin typeface="Times New Roman"/>
              <a:ea typeface="Times New Roman"/>
              <a:cs typeface="Times New Roman"/>
              <a:sym typeface="Times New Roman"/>
            </a:endParaRPr>
          </a:p>
        </p:txBody>
      </p:sp>
      <p:sp>
        <p:nvSpPr>
          <p:cNvPr id="409" name="Google Shape;409;p17"/>
          <p:cNvSpPr/>
          <p:nvPr/>
        </p:nvSpPr>
        <p:spPr>
          <a:xfrm>
            <a:off x="1" y="706598"/>
            <a:ext cx="9059594" cy="722293"/>
          </a:xfrm>
          <a:prstGeom prst="roundRect">
            <a:avLst>
              <a:gd name="adj" fmla="val 16667"/>
            </a:avLst>
          </a:prstGeom>
          <a:solidFill>
            <a:srgbClr val="FEF0F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just">
              <a:lnSpc>
                <a:spcPct val="150000"/>
              </a:lnSpc>
            </a:pPr>
            <a:r>
              <a:rPr lang="en-US" sz="2700" b="1" i="1">
                <a:solidFill>
                  <a:srgbClr val="0070C0"/>
                </a:solidFill>
                <a:ea typeface="Times New Roman"/>
              </a:rPr>
              <a:t>5. Thành công về nghệ thuật</a:t>
            </a:r>
            <a:endParaRPr sz="2700" b="1" i="1" u="none" strike="noStrike" cap="none">
              <a:solidFill>
                <a:srgbClr val="0070C0"/>
              </a:solidFill>
              <a:latin typeface="Times New Roman"/>
              <a:ea typeface="Times New Roman"/>
              <a:cs typeface="Times New Roman"/>
              <a:sym typeface="Times New Roman"/>
            </a:endParaRPr>
          </a:p>
        </p:txBody>
      </p:sp>
      <p:sp>
        <p:nvSpPr>
          <p:cNvPr id="410" name="Google Shape;410;p17" descr="Chiếc Lá Đầu Tiên ❤️️ Nội Dung Bài Thơ, Nghệ Thuật, Phân Tích"/>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411" name="Google Shape;411;p17"/>
          <p:cNvPicPr preferRelativeResize="0"/>
          <p:nvPr/>
        </p:nvPicPr>
        <p:blipFill rotWithShape="1">
          <a:blip r:embed="rId4">
            <a:alphaModFix/>
          </a:blip>
          <a:srcRect/>
          <a:stretch/>
        </p:blipFill>
        <p:spPr>
          <a:xfrm>
            <a:off x="155575" y="1773188"/>
            <a:ext cx="4113970" cy="2686270"/>
          </a:xfrm>
          <a:prstGeom prst="rect">
            <a:avLst/>
          </a:prstGeom>
          <a:noFill/>
          <a:ln>
            <a:noFill/>
          </a:ln>
        </p:spPr>
      </p:pic>
      <p:pic>
        <p:nvPicPr>
          <p:cNvPr id="412" name="Google Shape;412;p17"/>
          <p:cNvPicPr preferRelativeResize="0"/>
          <p:nvPr/>
        </p:nvPicPr>
        <p:blipFill rotWithShape="1">
          <a:blip r:embed="rId5">
            <a:alphaModFix/>
          </a:blip>
          <a:srcRect/>
          <a:stretch/>
        </p:blipFill>
        <p:spPr>
          <a:xfrm>
            <a:off x="4628271" y="1773188"/>
            <a:ext cx="4431324" cy="2622966"/>
          </a:xfrm>
          <a:prstGeom prst="rect">
            <a:avLst/>
          </a:prstGeom>
          <a:noFill/>
          <a:ln>
            <a:noFill/>
          </a:ln>
        </p:spPr>
      </p:pic>
      <p:sp>
        <p:nvSpPr>
          <p:cNvPr id="2" name="Rectangle: Rounded Corners 1">
            <a:extLst>
              <a:ext uri="{FF2B5EF4-FFF2-40B4-BE49-F238E27FC236}">
                <a16:creationId xmlns:a16="http://schemas.microsoft.com/office/drawing/2014/main" id="{7B0DF1F2-26BE-6625-6B42-7EFCAF90BE95}"/>
              </a:ext>
            </a:extLst>
          </p:cNvPr>
          <p:cNvSpPr/>
          <p:nvPr/>
        </p:nvSpPr>
        <p:spPr>
          <a:xfrm>
            <a:off x="-14360" y="1477568"/>
            <a:ext cx="9060180" cy="369715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2500">
                <a:latin typeface="Times New Roman" panose="02020603050405020304" pitchFamily="18" charset="0"/>
                <a:cs typeface="Times New Roman" panose="02020603050405020304" pitchFamily="18" charset="0"/>
              </a:rPr>
              <a:t>- Kết hợp từ mới lạ, độc đáo:</a:t>
            </a:r>
          </a:p>
          <a:p>
            <a:pPr algn="just"/>
            <a:r>
              <a:rPr lang="en-US" sz="2500">
                <a:latin typeface="Times New Roman" panose="02020603050405020304" pitchFamily="18" charset="0"/>
                <a:cs typeface="Times New Roman" panose="02020603050405020304" pitchFamily="18" charset="0"/>
              </a:rPr>
              <a:t>+ “súng ngửi trời” – hình ảnh thú vị và độc đáo trong thơ văn. Thể hiện dốc núi quanh co, cao vút, một bên là núi cao hùng vĩ, một bên là vực sâu thăm thẳm. hình ảnh đã mở ra một không gian rộng lớn với mây trời. Đây là một hình ảnh nhân hóa giúp người đọc có thể cảm nhận độ cao của núi, sự heo hút, âm u của sương mù.</a:t>
            </a:r>
          </a:p>
          <a:p>
            <a:pPr algn="just"/>
            <a:r>
              <a:rPr lang="en-US" sz="2500">
                <a:latin typeface="Times New Roman" panose="02020603050405020304" pitchFamily="18" charset="0"/>
                <a:cs typeface="Times New Roman" panose="02020603050405020304" pitchFamily="18" charset="0"/>
              </a:rPr>
              <a:t>+ “oai linh thác” – hình ảnh mới mẻ về hình ảnh dòng thác chảy. Qua đó đã gợi lên tính thiêng liêng, huyền bí của núi rừng Tây Bắc và âm hưởng hào hùng, ngân vang.</a:t>
            </a:r>
          </a:p>
        </p:txBody>
      </p:sp>
    </p:spTree>
    <p:extLst>
      <p:ext uri="{BB962C8B-B14F-4D97-AF65-F5344CB8AC3E}">
        <p14:creationId xmlns:p14="http://schemas.microsoft.com/office/powerpoint/2010/main" val="21008299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
                                        </p:tgtEl>
                                        <p:attrNameLst>
                                          <p:attrName>style.visibility</p:attrName>
                                        </p:attrNameLst>
                                      </p:cBhvr>
                                      <p:to>
                                        <p:strVal val="visible"/>
                                      </p:to>
                                    </p:set>
                                    <p:animEffect transition="in" filter="fade">
                                      <p:cBhvr>
                                        <p:cTn id="7" dur="1000"/>
                                        <p:tgtEl>
                                          <p:spTgt spid="40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pic>
        <p:nvPicPr>
          <p:cNvPr id="407" name="Google Shape;407;p17"/>
          <p:cNvPicPr preferRelativeResize="0"/>
          <p:nvPr/>
        </p:nvPicPr>
        <p:blipFill rotWithShape="1">
          <a:blip r:embed="rId3">
            <a:alphaModFix/>
          </a:blip>
          <a:srcRect t="30115" b="30115"/>
          <a:stretch/>
        </p:blipFill>
        <p:spPr>
          <a:xfrm>
            <a:off x="-122728" y="48677"/>
            <a:ext cx="9389456" cy="5472332"/>
          </a:xfrm>
          <a:prstGeom prst="rect">
            <a:avLst/>
          </a:prstGeom>
          <a:noFill/>
          <a:ln>
            <a:noFill/>
          </a:ln>
        </p:spPr>
      </p:pic>
      <p:sp>
        <p:nvSpPr>
          <p:cNvPr id="408" name="Google Shape;408;p17"/>
          <p:cNvSpPr/>
          <p:nvPr/>
        </p:nvSpPr>
        <p:spPr>
          <a:xfrm>
            <a:off x="1836617" y="0"/>
            <a:ext cx="4557148" cy="540544"/>
          </a:xfrm>
          <a:prstGeom prst="roundRect">
            <a:avLst>
              <a:gd name="adj" fmla="val 16667"/>
            </a:avLst>
          </a:prstGeom>
          <a:solidFill>
            <a:srgbClr val="FFFFFF"/>
          </a:solidFill>
          <a:ln w="25400" cap="flat" cmpd="sng">
            <a:solidFill>
              <a:srgbClr val="395E89"/>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2400" b="1" i="0" u="none" strike="noStrike" cap="none">
              <a:solidFill>
                <a:srgbClr val="FF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400" b="1" i="0" u="none" strike="noStrike" cap="none">
                <a:solidFill>
                  <a:srgbClr val="FF0000"/>
                </a:solidFill>
                <a:latin typeface="Arial"/>
                <a:ea typeface="Arial"/>
                <a:cs typeface="Arial"/>
                <a:sym typeface="Arial"/>
              </a:rPr>
              <a:t>II. KHÁM PHÁ VĂN BẢN</a:t>
            </a:r>
            <a:endParaRPr sz="2400" b="0"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None/>
            </a:pPr>
            <a:br>
              <a:rPr lang="en-US" sz="2400" b="1" i="0" u="none" strike="noStrike" cap="none">
                <a:solidFill>
                  <a:srgbClr val="FF0000"/>
                </a:solidFill>
                <a:latin typeface="Times New Roman"/>
                <a:ea typeface="Times New Roman"/>
                <a:cs typeface="Times New Roman"/>
                <a:sym typeface="Times New Roman"/>
              </a:rPr>
            </a:br>
            <a:endParaRPr sz="2400" b="1" i="0" u="none" strike="noStrike" cap="none">
              <a:solidFill>
                <a:srgbClr val="FF0000"/>
              </a:solidFill>
              <a:latin typeface="Times New Roman"/>
              <a:ea typeface="Times New Roman"/>
              <a:cs typeface="Times New Roman"/>
              <a:sym typeface="Times New Roman"/>
            </a:endParaRPr>
          </a:p>
        </p:txBody>
      </p:sp>
      <p:sp>
        <p:nvSpPr>
          <p:cNvPr id="409" name="Google Shape;409;p17"/>
          <p:cNvSpPr/>
          <p:nvPr/>
        </p:nvSpPr>
        <p:spPr>
          <a:xfrm>
            <a:off x="1" y="706598"/>
            <a:ext cx="9059594" cy="722293"/>
          </a:xfrm>
          <a:prstGeom prst="roundRect">
            <a:avLst>
              <a:gd name="adj" fmla="val 16667"/>
            </a:avLst>
          </a:prstGeom>
          <a:solidFill>
            <a:srgbClr val="FEF0F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just">
              <a:lnSpc>
                <a:spcPct val="150000"/>
              </a:lnSpc>
            </a:pPr>
            <a:r>
              <a:rPr lang="en-US" sz="2700" b="1" i="1">
                <a:solidFill>
                  <a:srgbClr val="0070C0"/>
                </a:solidFill>
                <a:ea typeface="Times New Roman"/>
              </a:rPr>
              <a:t>6. Cảm nhận về cảm hứng và bút pháp lãng mạn</a:t>
            </a:r>
            <a:endParaRPr sz="2700" b="1" i="1" u="none" strike="noStrike" cap="none">
              <a:solidFill>
                <a:srgbClr val="0070C0"/>
              </a:solidFill>
              <a:latin typeface="Times New Roman"/>
              <a:ea typeface="Times New Roman"/>
              <a:cs typeface="Times New Roman"/>
              <a:sym typeface="Times New Roman"/>
            </a:endParaRPr>
          </a:p>
        </p:txBody>
      </p:sp>
      <p:sp>
        <p:nvSpPr>
          <p:cNvPr id="410" name="Google Shape;410;p17" descr="Chiếc Lá Đầu Tiên ❤️️ Nội Dung Bài Thơ, Nghệ Thuật, Phân Tích"/>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411" name="Google Shape;411;p17"/>
          <p:cNvPicPr preferRelativeResize="0"/>
          <p:nvPr/>
        </p:nvPicPr>
        <p:blipFill rotWithShape="1">
          <a:blip r:embed="rId4">
            <a:alphaModFix/>
          </a:blip>
          <a:srcRect/>
          <a:stretch/>
        </p:blipFill>
        <p:spPr>
          <a:xfrm>
            <a:off x="155575" y="1773188"/>
            <a:ext cx="4113970" cy="2686270"/>
          </a:xfrm>
          <a:prstGeom prst="rect">
            <a:avLst/>
          </a:prstGeom>
          <a:noFill/>
          <a:ln>
            <a:noFill/>
          </a:ln>
        </p:spPr>
      </p:pic>
      <p:pic>
        <p:nvPicPr>
          <p:cNvPr id="412" name="Google Shape;412;p17"/>
          <p:cNvPicPr preferRelativeResize="0"/>
          <p:nvPr/>
        </p:nvPicPr>
        <p:blipFill rotWithShape="1">
          <a:blip r:embed="rId5">
            <a:alphaModFix/>
          </a:blip>
          <a:srcRect/>
          <a:stretch/>
        </p:blipFill>
        <p:spPr>
          <a:xfrm>
            <a:off x="4628271" y="1773188"/>
            <a:ext cx="4431324" cy="2622966"/>
          </a:xfrm>
          <a:prstGeom prst="rect">
            <a:avLst/>
          </a:prstGeom>
          <a:noFill/>
          <a:ln>
            <a:noFill/>
          </a:ln>
        </p:spPr>
      </p:pic>
      <p:sp>
        <p:nvSpPr>
          <p:cNvPr id="2" name="Rectangle: Rounded Corners 1">
            <a:extLst>
              <a:ext uri="{FF2B5EF4-FFF2-40B4-BE49-F238E27FC236}">
                <a16:creationId xmlns:a16="http://schemas.microsoft.com/office/drawing/2014/main" id="{7B0DF1F2-26BE-6625-6B42-7EFCAF90BE95}"/>
              </a:ext>
            </a:extLst>
          </p:cNvPr>
          <p:cNvSpPr/>
          <p:nvPr/>
        </p:nvSpPr>
        <p:spPr>
          <a:xfrm>
            <a:off x="-14360" y="1477568"/>
            <a:ext cx="9060180" cy="369715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n-US" sz="2600">
                <a:latin typeface="Times New Roman" panose="02020603050405020304" pitchFamily="18" charset="0"/>
                <a:cs typeface="Times New Roman" panose="02020603050405020304" pitchFamily="18" charset="0"/>
              </a:rPr>
              <a:t>- Cảm hứng lãng mạn: Nỗi nhớ ngập tràn theo dòng kí ức: tác giả nhớ rừng núi hoang vu, hiểm trở, dữ dội, nhớ những cảnh đẹp huyền ảo, nên thơ, đặc biệt là nhớ bước quân hành của đoàn quân Tây Tiến, nhớ gương mặt, ánh mắt, nhớ cả những hi sinh gian khổ, những giây phút đồng đội nằm xuống nơi biên cương.</a:t>
            </a:r>
          </a:p>
        </p:txBody>
      </p:sp>
    </p:spTree>
    <p:extLst>
      <p:ext uri="{BB962C8B-B14F-4D97-AF65-F5344CB8AC3E}">
        <p14:creationId xmlns:p14="http://schemas.microsoft.com/office/powerpoint/2010/main" val="32517595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
                                        </p:tgtEl>
                                        <p:attrNameLst>
                                          <p:attrName>style.visibility</p:attrName>
                                        </p:attrNameLst>
                                      </p:cBhvr>
                                      <p:to>
                                        <p:strVal val="visible"/>
                                      </p:to>
                                    </p:set>
                                    <p:animEffect transition="in" filter="fade">
                                      <p:cBhvr>
                                        <p:cTn id="7" dur="1000"/>
                                        <p:tgtEl>
                                          <p:spTgt spid="40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pic>
        <p:nvPicPr>
          <p:cNvPr id="407" name="Google Shape;407;p17"/>
          <p:cNvPicPr preferRelativeResize="0"/>
          <p:nvPr/>
        </p:nvPicPr>
        <p:blipFill rotWithShape="1">
          <a:blip r:embed="rId3">
            <a:alphaModFix/>
          </a:blip>
          <a:srcRect t="30115" b="30115"/>
          <a:stretch/>
        </p:blipFill>
        <p:spPr>
          <a:xfrm>
            <a:off x="-122728" y="48677"/>
            <a:ext cx="9389456" cy="5472332"/>
          </a:xfrm>
          <a:prstGeom prst="rect">
            <a:avLst/>
          </a:prstGeom>
          <a:noFill/>
          <a:ln>
            <a:noFill/>
          </a:ln>
        </p:spPr>
      </p:pic>
      <p:sp>
        <p:nvSpPr>
          <p:cNvPr id="408" name="Google Shape;408;p17"/>
          <p:cNvSpPr/>
          <p:nvPr/>
        </p:nvSpPr>
        <p:spPr>
          <a:xfrm>
            <a:off x="1836617" y="0"/>
            <a:ext cx="4557148" cy="540544"/>
          </a:xfrm>
          <a:prstGeom prst="roundRect">
            <a:avLst>
              <a:gd name="adj" fmla="val 16667"/>
            </a:avLst>
          </a:prstGeom>
          <a:solidFill>
            <a:srgbClr val="FFFFFF"/>
          </a:solidFill>
          <a:ln w="25400" cap="flat" cmpd="sng">
            <a:solidFill>
              <a:srgbClr val="395E89"/>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2400" b="1" i="0" u="none" strike="noStrike" cap="none">
              <a:solidFill>
                <a:srgbClr val="FF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400" b="1" i="0" u="none" strike="noStrike" cap="none">
                <a:solidFill>
                  <a:srgbClr val="FF0000"/>
                </a:solidFill>
                <a:latin typeface="Arial"/>
                <a:ea typeface="Arial"/>
                <a:cs typeface="Arial"/>
                <a:sym typeface="Arial"/>
              </a:rPr>
              <a:t>II. KHÁM PHÁ VĂN BẢN</a:t>
            </a:r>
            <a:endParaRPr sz="2400" b="0"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None/>
            </a:pPr>
            <a:br>
              <a:rPr lang="en-US" sz="2400" b="1" i="0" u="none" strike="noStrike" cap="none">
                <a:solidFill>
                  <a:srgbClr val="FF0000"/>
                </a:solidFill>
                <a:latin typeface="Times New Roman"/>
                <a:ea typeface="Times New Roman"/>
                <a:cs typeface="Times New Roman"/>
                <a:sym typeface="Times New Roman"/>
              </a:rPr>
            </a:br>
            <a:endParaRPr sz="2400" b="1" i="0" u="none" strike="noStrike" cap="none">
              <a:solidFill>
                <a:srgbClr val="FF0000"/>
              </a:solidFill>
              <a:latin typeface="Times New Roman"/>
              <a:ea typeface="Times New Roman"/>
              <a:cs typeface="Times New Roman"/>
              <a:sym typeface="Times New Roman"/>
            </a:endParaRPr>
          </a:p>
        </p:txBody>
      </p:sp>
      <p:sp>
        <p:nvSpPr>
          <p:cNvPr id="409" name="Google Shape;409;p17"/>
          <p:cNvSpPr/>
          <p:nvPr/>
        </p:nvSpPr>
        <p:spPr>
          <a:xfrm>
            <a:off x="1" y="706598"/>
            <a:ext cx="9059594" cy="722293"/>
          </a:xfrm>
          <a:prstGeom prst="roundRect">
            <a:avLst>
              <a:gd name="adj" fmla="val 16667"/>
            </a:avLst>
          </a:prstGeom>
          <a:solidFill>
            <a:srgbClr val="FEF0F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just">
              <a:lnSpc>
                <a:spcPct val="150000"/>
              </a:lnSpc>
            </a:pPr>
            <a:r>
              <a:rPr lang="en-US" sz="2700" b="1" i="1">
                <a:solidFill>
                  <a:srgbClr val="0070C0"/>
                </a:solidFill>
                <a:ea typeface="Times New Roman"/>
              </a:rPr>
              <a:t>6. Cảm nhận về cảm hứng và bút pháp lãng mạn</a:t>
            </a:r>
            <a:endParaRPr sz="2700" b="1" i="1" u="none" strike="noStrike" cap="none">
              <a:solidFill>
                <a:srgbClr val="0070C0"/>
              </a:solidFill>
              <a:latin typeface="Times New Roman"/>
              <a:ea typeface="Times New Roman"/>
              <a:cs typeface="Times New Roman"/>
              <a:sym typeface="Times New Roman"/>
            </a:endParaRPr>
          </a:p>
        </p:txBody>
      </p:sp>
      <p:sp>
        <p:nvSpPr>
          <p:cNvPr id="410" name="Google Shape;410;p17" descr="Chiếc Lá Đầu Tiên ❤️️ Nội Dung Bài Thơ, Nghệ Thuật, Phân Tích"/>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411" name="Google Shape;411;p17"/>
          <p:cNvPicPr preferRelativeResize="0"/>
          <p:nvPr/>
        </p:nvPicPr>
        <p:blipFill rotWithShape="1">
          <a:blip r:embed="rId4">
            <a:alphaModFix/>
          </a:blip>
          <a:srcRect/>
          <a:stretch/>
        </p:blipFill>
        <p:spPr>
          <a:xfrm>
            <a:off x="155575" y="1773188"/>
            <a:ext cx="4113970" cy="2686270"/>
          </a:xfrm>
          <a:prstGeom prst="rect">
            <a:avLst/>
          </a:prstGeom>
          <a:noFill/>
          <a:ln>
            <a:noFill/>
          </a:ln>
        </p:spPr>
      </p:pic>
      <p:pic>
        <p:nvPicPr>
          <p:cNvPr id="412" name="Google Shape;412;p17"/>
          <p:cNvPicPr preferRelativeResize="0"/>
          <p:nvPr/>
        </p:nvPicPr>
        <p:blipFill rotWithShape="1">
          <a:blip r:embed="rId5">
            <a:alphaModFix/>
          </a:blip>
          <a:srcRect/>
          <a:stretch/>
        </p:blipFill>
        <p:spPr>
          <a:xfrm>
            <a:off x="4628271" y="1773188"/>
            <a:ext cx="4431324" cy="2622966"/>
          </a:xfrm>
          <a:prstGeom prst="rect">
            <a:avLst/>
          </a:prstGeom>
          <a:noFill/>
          <a:ln>
            <a:noFill/>
          </a:ln>
        </p:spPr>
      </p:pic>
      <p:sp>
        <p:nvSpPr>
          <p:cNvPr id="2" name="Rectangle: Rounded Corners 1">
            <a:extLst>
              <a:ext uri="{FF2B5EF4-FFF2-40B4-BE49-F238E27FC236}">
                <a16:creationId xmlns:a16="http://schemas.microsoft.com/office/drawing/2014/main" id="{7B0DF1F2-26BE-6625-6B42-7EFCAF90BE95}"/>
              </a:ext>
            </a:extLst>
          </p:cNvPr>
          <p:cNvSpPr/>
          <p:nvPr/>
        </p:nvSpPr>
        <p:spPr>
          <a:xfrm>
            <a:off x="-14360" y="1477568"/>
            <a:ext cx="9060180" cy="369715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n-US" sz="2400">
                <a:latin typeface="Times New Roman" panose="02020603050405020304" pitchFamily="18" charset="0"/>
                <a:cs typeface="Times New Roman" panose="02020603050405020304" pitchFamily="18" charset="0"/>
              </a:rPr>
              <a:t>- Bút pháp lãng mạn: </a:t>
            </a:r>
          </a:p>
          <a:p>
            <a:pPr algn="just"/>
            <a:r>
              <a:rPr lang="en-US" sz="2400">
                <a:latin typeface="Times New Roman" panose="02020603050405020304" pitchFamily="18" charset="0"/>
                <a:cs typeface="Times New Roman" panose="02020603050405020304" pitchFamily="18" charset="0"/>
              </a:rPr>
              <a:t>+ Miêu tả sự tương phản vẻ đẹp của thiên nhiên Tây Bắc vừa thơ mộng, trữ tình nhưng cũng vừa dữ dội, kì vĩ “Sài Khao sương lấp đoàn quân mỏi Mường Lát hoa về trong đêm hơi”</a:t>
            </a:r>
          </a:p>
          <a:p>
            <a:pPr algn="just"/>
            <a:r>
              <a:rPr lang="en-US" sz="2400">
                <a:latin typeface="Times New Roman" panose="02020603050405020304" pitchFamily="18" charset="0"/>
                <a:cs typeface="Times New Roman" panose="02020603050405020304" pitchFamily="18" charset="0"/>
              </a:rPr>
              <a:t>+ Xây dựng chân dung người lính Tây Tiến với vẻ đẹp hào hùng, hào hoa, phóng khoáng, đậm chất lãng mạn:</a:t>
            </a:r>
          </a:p>
          <a:p>
            <a:pPr algn="just"/>
            <a:r>
              <a:rPr lang="en-US" sz="2400">
                <a:latin typeface="Times New Roman" panose="02020603050405020304" pitchFamily="18" charset="0"/>
                <a:cs typeface="Times New Roman" panose="02020603050405020304" pitchFamily="18" charset="0"/>
              </a:rPr>
              <a:t>  -  “ Anh bạn dãi dầu không bước nữa/ Gục lên súng mũ bảo quên đời!”</a:t>
            </a:r>
          </a:p>
          <a:p>
            <a:pPr algn="just"/>
            <a:r>
              <a:rPr lang="en-US" sz="2400">
                <a:latin typeface="Times New Roman" panose="02020603050405020304" pitchFamily="18" charset="0"/>
                <a:cs typeface="Times New Roman" panose="02020603050405020304" pitchFamily="18" charset="0"/>
              </a:rPr>
              <a:t>→   Đó là một cái chết oai hùng, lẫm liệt, đủ sức nâng cao tình yêu  và tinh thần quyết tử cho tổ quốc quyết sinh ở mỗi người Việt Nam.</a:t>
            </a:r>
          </a:p>
        </p:txBody>
      </p:sp>
    </p:spTree>
    <p:extLst>
      <p:ext uri="{BB962C8B-B14F-4D97-AF65-F5344CB8AC3E}">
        <p14:creationId xmlns:p14="http://schemas.microsoft.com/office/powerpoint/2010/main" val="24469315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
                                        </p:tgtEl>
                                        <p:attrNameLst>
                                          <p:attrName>style.visibility</p:attrName>
                                        </p:attrNameLst>
                                      </p:cBhvr>
                                      <p:to>
                                        <p:strVal val="visible"/>
                                      </p:to>
                                    </p:set>
                                    <p:animEffect transition="in" filter="fade">
                                      <p:cBhvr>
                                        <p:cTn id="7" dur="1000"/>
                                        <p:tgtEl>
                                          <p:spTgt spid="40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pic>
        <p:nvPicPr>
          <p:cNvPr id="407" name="Google Shape;407;p17"/>
          <p:cNvPicPr preferRelativeResize="0"/>
          <p:nvPr/>
        </p:nvPicPr>
        <p:blipFill rotWithShape="1">
          <a:blip r:embed="rId3">
            <a:alphaModFix/>
          </a:blip>
          <a:srcRect t="30115" b="30115"/>
          <a:stretch/>
        </p:blipFill>
        <p:spPr>
          <a:xfrm>
            <a:off x="-122728" y="48677"/>
            <a:ext cx="9389456" cy="5472332"/>
          </a:xfrm>
          <a:prstGeom prst="rect">
            <a:avLst/>
          </a:prstGeom>
          <a:noFill/>
          <a:ln>
            <a:noFill/>
          </a:ln>
        </p:spPr>
      </p:pic>
      <p:sp>
        <p:nvSpPr>
          <p:cNvPr id="408" name="Google Shape;408;p17"/>
          <p:cNvSpPr/>
          <p:nvPr/>
        </p:nvSpPr>
        <p:spPr>
          <a:xfrm>
            <a:off x="1836617" y="0"/>
            <a:ext cx="4557148" cy="540544"/>
          </a:xfrm>
          <a:prstGeom prst="roundRect">
            <a:avLst>
              <a:gd name="adj" fmla="val 16667"/>
            </a:avLst>
          </a:prstGeom>
          <a:solidFill>
            <a:srgbClr val="FFFFFF"/>
          </a:solidFill>
          <a:ln w="25400" cap="flat" cmpd="sng">
            <a:solidFill>
              <a:srgbClr val="395E89"/>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2400" b="1" i="0" u="none" strike="noStrike" cap="none">
              <a:solidFill>
                <a:srgbClr val="FF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400" b="1" i="0" u="none" strike="noStrike" cap="none">
                <a:solidFill>
                  <a:srgbClr val="FF0000"/>
                </a:solidFill>
                <a:latin typeface="Arial"/>
                <a:ea typeface="Arial"/>
                <a:cs typeface="Arial"/>
                <a:sym typeface="Arial"/>
              </a:rPr>
              <a:t>II. KHÁM PHÁ VĂN BẢN</a:t>
            </a:r>
            <a:endParaRPr sz="2400" b="0"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None/>
            </a:pPr>
            <a:br>
              <a:rPr lang="en-US" sz="2400" b="1" i="0" u="none" strike="noStrike" cap="none">
                <a:solidFill>
                  <a:srgbClr val="FF0000"/>
                </a:solidFill>
                <a:latin typeface="Times New Roman"/>
                <a:ea typeface="Times New Roman"/>
                <a:cs typeface="Times New Roman"/>
                <a:sym typeface="Times New Roman"/>
              </a:rPr>
            </a:br>
            <a:endParaRPr sz="2400" b="1" i="0" u="none" strike="noStrike" cap="none">
              <a:solidFill>
                <a:srgbClr val="FF0000"/>
              </a:solidFill>
              <a:latin typeface="Times New Roman"/>
              <a:ea typeface="Times New Roman"/>
              <a:cs typeface="Times New Roman"/>
              <a:sym typeface="Times New Roman"/>
            </a:endParaRPr>
          </a:p>
        </p:txBody>
      </p:sp>
      <p:sp>
        <p:nvSpPr>
          <p:cNvPr id="409" name="Google Shape;409;p17"/>
          <p:cNvSpPr/>
          <p:nvPr/>
        </p:nvSpPr>
        <p:spPr>
          <a:xfrm>
            <a:off x="1" y="706598"/>
            <a:ext cx="9059594" cy="722293"/>
          </a:xfrm>
          <a:prstGeom prst="roundRect">
            <a:avLst>
              <a:gd name="adj" fmla="val 16667"/>
            </a:avLst>
          </a:prstGeom>
          <a:solidFill>
            <a:srgbClr val="FEF0F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just">
              <a:lnSpc>
                <a:spcPct val="150000"/>
              </a:lnSpc>
            </a:pPr>
            <a:r>
              <a:rPr lang="en-US" sz="2700" b="1" i="1">
                <a:solidFill>
                  <a:srgbClr val="0070C0"/>
                </a:solidFill>
                <a:ea typeface="Times New Roman"/>
              </a:rPr>
              <a:t>6. Cảm nhận về cảm hứng và bút pháp lãng mạn</a:t>
            </a:r>
            <a:endParaRPr sz="2700" b="1" i="1" u="none" strike="noStrike" cap="none">
              <a:solidFill>
                <a:srgbClr val="0070C0"/>
              </a:solidFill>
              <a:latin typeface="Times New Roman"/>
              <a:ea typeface="Times New Roman"/>
              <a:cs typeface="Times New Roman"/>
              <a:sym typeface="Times New Roman"/>
            </a:endParaRPr>
          </a:p>
        </p:txBody>
      </p:sp>
      <p:sp>
        <p:nvSpPr>
          <p:cNvPr id="410" name="Google Shape;410;p17" descr="Chiếc Lá Đầu Tiên ❤️️ Nội Dung Bài Thơ, Nghệ Thuật, Phân Tích"/>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411" name="Google Shape;411;p17"/>
          <p:cNvPicPr preferRelativeResize="0"/>
          <p:nvPr/>
        </p:nvPicPr>
        <p:blipFill rotWithShape="1">
          <a:blip r:embed="rId4">
            <a:alphaModFix/>
          </a:blip>
          <a:srcRect/>
          <a:stretch/>
        </p:blipFill>
        <p:spPr>
          <a:xfrm>
            <a:off x="155575" y="1773188"/>
            <a:ext cx="4113970" cy="2686270"/>
          </a:xfrm>
          <a:prstGeom prst="rect">
            <a:avLst/>
          </a:prstGeom>
          <a:noFill/>
          <a:ln>
            <a:noFill/>
          </a:ln>
        </p:spPr>
      </p:pic>
      <p:pic>
        <p:nvPicPr>
          <p:cNvPr id="412" name="Google Shape;412;p17"/>
          <p:cNvPicPr preferRelativeResize="0"/>
          <p:nvPr/>
        </p:nvPicPr>
        <p:blipFill rotWithShape="1">
          <a:blip r:embed="rId5">
            <a:alphaModFix/>
          </a:blip>
          <a:srcRect/>
          <a:stretch/>
        </p:blipFill>
        <p:spPr>
          <a:xfrm>
            <a:off x="4628271" y="1773188"/>
            <a:ext cx="4431324" cy="2622966"/>
          </a:xfrm>
          <a:prstGeom prst="rect">
            <a:avLst/>
          </a:prstGeom>
          <a:noFill/>
          <a:ln>
            <a:noFill/>
          </a:ln>
        </p:spPr>
      </p:pic>
      <p:sp>
        <p:nvSpPr>
          <p:cNvPr id="2" name="Rectangle: Rounded Corners 1">
            <a:extLst>
              <a:ext uri="{FF2B5EF4-FFF2-40B4-BE49-F238E27FC236}">
                <a16:creationId xmlns:a16="http://schemas.microsoft.com/office/drawing/2014/main" id="{7B0DF1F2-26BE-6625-6B42-7EFCAF90BE95}"/>
              </a:ext>
            </a:extLst>
          </p:cNvPr>
          <p:cNvSpPr/>
          <p:nvPr/>
        </p:nvSpPr>
        <p:spPr>
          <a:xfrm>
            <a:off x="-14360" y="1477568"/>
            <a:ext cx="9060180" cy="369715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n-US" sz="2500">
                <a:latin typeface="Times New Roman" panose="02020603050405020304" pitchFamily="18" charset="0"/>
                <a:cs typeface="Times New Roman" panose="02020603050405020304" pitchFamily="18" charset="0"/>
              </a:rPr>
              <a:t>- Bút pháp lãng mạn: </a:t>
            </a:r>
          </a:p>
          <a:p>
            <a:pPr algn="just"/>
            <a:r>
              <a:rPr lang="en-US" sz="2500">
                <a:latin typeface="Times New Roman" panose="02020603050405020304" pitchFamily="18" charset="0"/>
                <a:cs typeface="Times New Roman" panose="02020603050405020304" pitchFamily="18" charset="0"/>
              </a:rPr>
              <a:t>+ “Không mọc tóc”: hình ảnh người lính cạo trọc đầu để thuận tiện nhưng có thể hiểu là do cơn sốt rét nên họ bị rụng hết tóc.</a:t>
            </a:r>
          </a:p>
          <a:p>
            <a:pPr algn="just"/>
            <a:r>
              <a:rPr lang="en-US" sz="2500">
                <a:latin typeface="Times New Roman" panose="02020603050405020304" pitchFamily="18" charset="0"/>
                <a:cs typeface="Times New Roman" panose="02020603050405020304" pitchFamily="18" charset="0"/>
              </a:rPr>
              <a:t>+ “Quân xanh màu lá”: có thể hiểu là quân thiếu thốn nên da xanh xao, hoặc người lính phải dùng lá cây để ngụy trang tránh kẻ địch phát hiện.</a:t>
            </a:r>
          </a:p>
          <a:p>
            <a:pPr algn="just"/>
            <a:r>
              <a:rPr lang="en-US" sz="2500">
                <a:latin typeface="Times New Roman" panose="02020603050405020304" pitchFamily="18" charset="0"/>
                <a:cs typeface="Times New Roman" panose="02020603050405020304" pitchFamily="18" charset="0"/>
              </a:rPr>
              <a:t>+ Người lính hiện lên rất lãng mạn, hào hoa, có lòng yêu nước nồng nàn, khát khao lập chiến công. Ngày dõi tầm mắt vượt biên giới mơ lập chiến công, tiêu diệt quân thù. Đêm mơ về Hà Nội có người thân, người yêu.</a:t>
            </a:r>
          </a:p>
        </p:txBody>
      </p:sp>
    </p:spTree>
    <p:extLst>
      <p:ext uri="{BB962C8B-B14F-4D97-AF65-F5344CB8AC3E}">
        <p14:creationId xmlns:p14="http://schemas.microsoft.com/office/powerpoint/2010/main" val="34125055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
                                        </p:tgtEl>
                                        <p:attrNameLst>
                                          <p:attrName>style.visibility</p:attrName>
                                        </p:attrNameLst>
                                      </p:cBhvr>
                                      <p:to>
                                        <p:strVal val="visible"/>
                                      </p:to>
                                    </p:set>
                                    <p:animEffect transition="in" filter="fade">
                                      <p:cBhvr>
                                        <p:cTn id="7" dur="1000"/>
                                        <p:tgtEl>
                                          <p:spTgt spid="40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pic>
        <p:nvPicPr>
          <p:cNvPr id="407" name="Google Shape;407;p17"/>
          <p:cNvPicPr preferRelativeResize="0"/>
          <p:nvPr/>
        </p:nvPicPr>
        <p:blipFill rotWithShape="1">
          <a:blip r:embed="rId3">
            <a:alphaModFix/>
          </a:blip>
          <a:srcRect t="30115" b="30115"/>
          <a:stretch/>
        </p:blipFill>
        <p:spPr>
          <a:xfrm>
            <a:off x="-122728" y="48677"/>
            <a:ext cx="9389456" cy="5472332"/>
          </a:xfrm>
          <a:prstGeom prst="rect">
            <a:avLst/>
          </a:prstGeom>
          <a:noFill/>
          <a:ln>
            <a:noFill/>
          </a:ln>
        </p:spPr>
      </p:pic>
      <p:sp>
        <p:nvSpPr>
          <p:cNvPr id="408" name="Google Shape;408;p17"/>
          <p:cNvSpPr/>
          <p:nvPr/>
        </p:nvSpPr>
        <p:spPr>
          <a:xfrm>
            <a:off x="1836617" y="0"/>
            <a:ext cx="4557148" cy="540544"/>
          </a:xfrm>
          <a:prstGeom prst="roundRect">
            <a:avLst>
              <a:gd name="adj" fmla="val 16667"/>
            </a:avLst>
          </a:prstGeom>
          <a:solidFill>
            <a:srgbClr val="FFFFFF"/>
          </a:solidFill>
          <a:ln w="25400" cap="flat" cmpd="sng">
            <a:solidFill>
              <a:srgbClr val="395E89"/>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2400" b="1" i="0" u="none" strike="noStrike" cap="none">
              <a:solidFill>
                <a:srgbClr val="FF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400" b="1" i="0" u="none" strike="noStrike" cap="none">
                <a:solidFill>
                  <a:srgbClr val="FF0000"/>
                </a:solidFill>
                <a:latin typeface="Arial"/>
                <a:ea typeface="Arial"/>
                <a:cs typeface="Arial"/>
                <a:sym typeface="Arial"/>
              </a:rPr>
              <a:t>II. KHÁM PHÁ VĂN BẢN</a:t>
            </a:r>
            <a:endParaRPr sz="2400" b="0"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None/>
            </a:pPr>
            <a:br>
              <a:rPr lang="en-US" sz="2400" b="1" i="0" u="none" strike="noStrike" cap="none">
                <a:solidFill>
                  <a:srgbClr val="FF0000"/>
                </a:solidFill>
                <a:latin typeface="Times New Roman"/>
                <a:ea typeface="Times New Roman"/>
                <a:cs typeface="Times New Roman"/>
                <a:sym typeface="Times New Roman"/>
              </a:rPr>
            </a:br>
            <a:endParaRPr sz="2400" b="1" i="0" u="none" strike="noStrike" cap="none">
              <a:solidFill>
                <a:srgbClr val="FF0000"/>
              </a:solidFill>
              <a:latin typeface="Times New Roman"/>
              <a:ea typeface="Times New Roman"/>
              <a:cs typeface="Times New Roman"/>
              <a:sym typeface="Times New Roman"/>
            </a:endParaRPr>
          </a:p>
        </p:txBody>
      </p:sp>
      <p:sp>
        <p:nvSpPr>
          <p:cNvPr id="409" name="Google Shape;409;p17"/>
          <p:cNvSpPr/>
          <p:nvPr/>
        </p:nvSpPr>
        <p:spPr>
          <a:xfrm>
            <a:off x="1" y="706598"/>
            <a:ext cx="9059594" cy="722293"/>
          </a:xfrm>
          <a:prstGeom prst="roundRect">
            <a:avLst>
              <a:gd name="adj" fmla="val 16667"/>
            </a:avLst>
          </a:prstGeom>
          <a:solidFill>
            <a:srgbClr val="FEF0F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just">
              <a:lnSpc>
                <a:spcPct val="150000"/>
              </a:lnSpc>
            </a:pPr>
            <a:r>
              <a:rPr lang="en-US" sz="2700" b="1" i="1">
                <a:solidFill>
                  <a:srgbClr val="0070C0"/>
                </a:solidFill>
                <a:ea typeface="Times New Roman"/>
              </a:rPr>
              <a:t>6. Cảm nhận về cảm hứng và bút pháp lãng mạn</a:t>
            </a:r>
            <a:endParaRPr sz="2700" b="1" i="1" u="none" strike="noStrike" cap="none">
              <a:solidFill>
                <a:srgbClr val="0070C0"/>
              </a:solidFill>
              <a:latin typeface="Times New Roman"/>
              <a:ea typeface="Times New Roman"/>
              <a:cs typeface="Times New Roman"/>
              <a:sym typeface="Times New Roman"/>
            </a:endParaRPr>
          </a:p>
        </p:txBody>
      </p:sp>
      <p:sp>
        <p:nvSpPr>
          <p:cNvPr id="410" name="Google Shape;410;p17" descr="Chiếc Lá Đầu Tiên ❤️️ Nội Dung Bài Thơ, Nghệ Thuật, Phân Tích"/>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411" name="Google Shape;411;p17"/>
          <p:cNvPicPr preferRelativeResize="0"/>
          <p:nvPr/>
        </p:nvPicPr>
        <p:blipFill rotWithShape="1">
          <a:blip r:embed="rId4">
            <a:alphaModFix/>
          </a:blip>
          <a:srcRect/>
          <a:stretch/>
        </p:blipFill>
        <p:spPr>
          <a:xfrm>
            <a:off x="155575" y="1773188"/>
            <a:ext cx="4113970" cy="2686270"/>
          </a:xfrm>
          <a:prstGeom prst="rect">
            <a:avLst/>
          </a:prstGeom>
          <a:noFill/>
          <a:ln>
            <a:noFill/>
          </a:ln>
        </p:spPr>
      </p:pic>
      <p:pic>
        <p:nvPicPr>
          <p:cNvPr id="412" name="Google Shape;412;p17"/>
          <p:cNvPicPr preferRelativeResize="0"/>
          <p:nvPr/>
        </p:nvPicPr>
        <p:blipFill rotWithShape="1">
          <a:blip r:embed="rId5">
            <a:alphaModFix/>
          </a:blip>
          <a:srcRect/>
          <a:stretch/>
        </p:blipFill>
        <p:spPr>
          <a:xfrm>
            <a:off x="4628271" y="1773188"/>
            <a:ext cx="4431324" cy="2622966"/>
          </a:xfrm>
          <a:prstGeom prst="rect">
            <a:avLst/>
          </a:prstGeom>
          <a:noFill/>
          <a:ln>
            <a:noFill/>
          </a:ln>
        </p:spPr>
      </p:pic>
      <p:sp>
        <p:nvSpPr>
          <p:cNvPr id="2" name="Rectangle: Rounded Corners 1">
            <a:extLst>
              <a:ext uri="{FF2B5EF4-FFF2-40B4-BE49-F238E27FC236}">
                <a16:creationId xmlns:a16="http://schemas.microsoft.com/office/drawing/2014/main" id="{7B0DF1F2-26BE-6625-6B42-7EFCAF90BE95}"/>
              </a:ext>
            </a:extLst>
          </p:cNvPr>
          <p:cNvSpPr/>
          <p:nvPr/>
        </p:nvSpPr>
        <p:spPr>
          <a:xfrm>
            <a:off x="-14360" y="1477568"/>
            <a:ext cx="9060180" cy="369715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n-US" sz="2400">
                <a:latin typeface="Times New Roman" panose="02020603050405020304" pitchFamily="18" charset="0"/>
                <a:cs typeface="Times New Roman" panose="02020603050405020304" pitchFamily="18" charset="0"/>
              </a:rPr>
              <a:t>- Bút pháp lãng mạn: </a:t>
            </a:r>
          </a:p>
          <a:p>
            <a:pPr algn="just"/>
            <a:r>
              <a:rPr lang="en-US" sz="2400">
                <a:latin typeface="Times New Roman" panose="02020603050405020304" pitchFamily="18" charset="0"/>
                <a:cs typeface="Times New Roman" panose="02020603050405020304" pitchFamily="18" charset="0"/>
              </a:rPr>
              <a:t>→ Hiện thực chiến tranh gian khổ thiếu thốn đã làm cho người lính da dẻ xanh xao, sốt rét làm họ trụi cả tóc. Nhưng dưới cái nhìn lãng mạn của Quang Dũng đã thấy họ ốm mà không yếu, bên trong cái hình hài tiều tụy của họ chứa đựng một sức mạnh phi thường</a:t>
            </a:r>
          </a:p>
          <a:p>
            <a:pPr algn="just"/>
            <a:r>
              <a:rPr lang="en-US" sz="2400">
                <a:latin typeface="Times New Roman" panose="02020603050405020304" pitchFamily="18" charset="0"/>
                <a:cs typeface="Times New Roman" panose="02020603050405020304" pitchFamily="18" charset="0"/>
              </a:rPr>
              <a:t>→ Nhận xét:</a:t>
            </a:r>
          </a:p>
          <a:p>
            <a:pPr algn="just"/>
            <a:r>
              <a:rPr lang="en-US" sz="2400">
                <a:latin typeface="Times New Roman" panose="02020603050405020304" pitchFamily="18" charset="0"/>
                <a:cs typeface="Times New Roman" panose="02020603050405020304" pitchFamily="18" charset="0"/>
              </a:rPr>
              <a:t>- Cảm hứng lãng mạn trong bài thơ “Tây Tiến” tạo một dấu ấn đậm nét trong nền thơ Việt Nam thời kỳ chống thực dân Pháp. </a:t>
            </a:r>
          </a:p>
          <a:p>
            <a:pPr algn="just"/>
            <a:r>
              <a:rPr lang="en-US" sz="2400">
                <a:latin typeface="Times New Roman" panose="02020603050405020304" pitchFamily="18" charset="0"/>
                <a:cs typeface="Times New Roman" panose="02020603050405020304" pitchFamily="18" charset="0"/>
              </a:rPr>
              <a:t>- Góp phần thể hiện những nét hồn nhiên, tinh tế, sự hào hoa, phóng khoáng, đậm chất lãng mạn của hồn thơ Quang Dũng.</a:t>
            </a:r>
          </a:p>
        </p:txBody>
      </p:sp>
    </p:spTree>
    <p:extLst>
      <p:ext uri="{BB962C8B-B14F-4D97-AF65-F5344CB8AC3E}">
        <p14:creationId xmlns:p14="http://schemas.microsoft.com/office/powerpoint/2010/main" val="114224092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
                                        </p:tgtEl>
                                        <p:attrNameLst>
                                          <p:attrName>style.visibility</p:attrName>
                                        </p:attrNameLst>
                                      </p:cBhvr>
                                      <p:to>
                                        <p:strVal val="visible"/>
                                      </p:to>
                                    </p:set>
                                    <p:animEffect transition="in" filter="fade">
                                      <p:cBhvr>
                                        <p:cTn id="7" dur="1000"/>
                                        <p:tgtEl>
                                          <p:spTgt spid="40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pic>
        <p:nvPicPr>
          <p:cNvPr id="627" name="Google Shape;627;p41"/>
          <p:cNvPicPr preferRelativeResize="0"/>
          <p:nvPr/>
        </p:nvPicPr>
        <p:blipFill rotWithShape="1">
          <a:blip r:embed="rId3">
            <a:alphaModFix/>
          </a:blip>
          <a:srcRect t="30115" b="30115"/>
          <a:stretch/>
        </p:blipFill>
        <p:spPr>
          <a:xfrm>
            <a:off x="-305440" y="-140669"/>
            <a:ext cx="9449440" cy="5349422"/>
          </a:xfrm>
          <a:prstGeom prst="rect">
            <a:avLst/>
          </a:prstGeom>
          <a:noFill/>
          <a:ln>
            <a:noFill/>
          </a:ln>
        </p:spPr>
      </p:pic>
      <p:sp>
        <p:nvSpPr>
          <p:cNvPr id="628" name="Google Shape;628;p41"/>
          <p:cNvSpPr/>
          <p:nvPr/>
        </p:nvSpPr>
        <p:spPr>
          <a:xfrm>
            <a:off x="-125881" y="930586"/>
            <a:ext cx="8880205" cy="392415"/>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endParaRPr sz="2100" b="1" i="0" u="none" strike="noStrike" cap="none">
              <a:solidFill>
                <a:srgbClr val="000000"/>
              </a:solidFill>
              <a:latin typeface="Times New Roman"/>
              <a:ea typeface="Times New Roman"/>
              <a:cs typeface="Times New Roman"/>
              <a:sym typeface="Times New Roman"/>
            </a:endParaRPr>
          </a:p>
        </p:txBody>
      </p:sp>
      <p:sp>
        <p:nvSpPr>
          <p:cNvPr id="629" name="Google Shape;629;p41"/>
          <p:cNvSpPr/>
          <p:nvPr/>
        </p:nvSpPr>
        <p:spPr>
          <a:xfrm>
            <a:off x="2805377" y="72849"/>
            <a:ext cx="3227806" cy="597011"/>
          </a:xfrm>
          <a:prstGeom prst="roundRect">
            <a:avLst>
              <a:gd name="adj" fmla="val 16667"/>
            </a:avLst>
          </a:prstGeom>
          <a:solidFill>
            <a:srgbClr val="FEF0F1"/>
          </a:solidFill>
          <a:ln w="25400"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50000"/>
              </a:lnSpc>
              <a:spcBef>
                <a:spcPts val="0"/>
              </a:spcBef>
              <a:spcAft>
                <a:spcPts val="0"/>
              </a:spcAft>
              <a:buNone/>
            </a:pPr>
            <a:r>
              <a:rPr lang="en-US" sz="2700" b="1" i="0" u="none" strike="noStrike" cap="none">
                <a:solidFill>
                  <a:srgbClr val="FF0000"/>
                </a:solidFill>
                <a:latin typeface="Times New Roman"/>
                <a:ea typeface="Times New Roman"/>
                <a:cs typeface="Times New Roman"/>
                <a:sym typeface="Times New Roman"/>
              </a:rPr>
              <a:t>III. TỔNG KẾT</a:t>
            </a:r>
            <a:endParaRPr sz="3300" b="0" i="0" u="none" strike="noStrike" cap="none">
              <a:solidFill>
                <a:schemeClr val="dk1"/>
              </a:solidFill>
              <a:latin typeface="Times New Roman"/>
              <a:ea typeface="Times New Roman"/>
              <a:cs typeface="Times New Roman"/>
              <a:sym typeface="Times New Roman"/>
            </a:endParaRPr>
          </a:p>
        </p:txBody>
      </p:sp>
      <p:sp>
        <p:nvSpPr>
          <p:cNvPr id="630" name="Google Shape;630;p41"/>
          <p:cNvSpPr/>
          <p:nvPr/>
        </p:nvSpPr>
        <p:spPr>
          <a:xfrm>
            <a:off x="3013017" y="990598"/>
            <a:ext cx="2632967" cy="664806"/>
          </a:xfrm>
          <a:prstGeom prst="roundRect">
            <a:avLst>
              <a:gd name="adj" fmla="val 16667"/>
            </a:avLst>
          </a:prstGeom>
          <a:solidFill>
            <a:srgbClr val="FEF0F1"/>
          </a:solidFill>
          <a:ln w="25400"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50000"/>
              </a:lnSpc>
              <a:spcBef>
                <a:spcPts val="0"/>
              </a:spcBef>
              <a:spcAft>
                <a:spcPts val="0"/>
              </a:spcAft>
              <a:buNone/>
            </a:pPr>
            <a:r>
              <a:rPr lang="en-US" sz="2400" b="1" i="0" u="none" strike="noStrike" cap="none">
                <a:solidFill>
                  <a:srgbClr val="0070C0"/>
                </a:solidFill>
                <a:latin typeface="Times New Roman"/>
                <a:ea typeface="Times New Roman"/>
                <a:cs typeface="Times New Roman"/>
                <a:sym typeface="Times New Roman"/>
              </a:rPr>
              <a:t>1. Nghệ thuật</a:t>
            </a:r>
            <a:endParaRPr sz="3000" b="0" i="0" u="none" strike="noStrike" cap="none">
              <a:solidFill>
                <a:srgbClr val="0070C0"/>
              </a:solidFill>
              <a:latin typeface="Times New Roman"/>
              <a:ea typeface="Times New Roman"/>
              <a:cs typeface="Times New Roman"/>
              <a:sym typeface="Times New Roman"/>
            </a:endParaRPr>
          </a:p>
        </p:txBody>
      </p:sp>
      <p:sp>
        <p:nvSpPr>
          <p:cNvPr id="631" name="Google Shape;631;p41"/>
          <p:cNvSpPr/>
          <p:nvPr/>
        </p:nvSpPr>
        <p:spPr>
          <a:xfrm>
            <a:off x="-30453" y="2467767"/>
            <a:ext cx="8972868" cy="1576694"/>
          </a:xfrm>
          <a:prstGeom prst="roundRect">
            <a:avLst>
              <a:gd name="adj" fmla="val 16667"/>
            </a:avLst>
          </a:prstGeom>
          <a:solidFill>
            <a:srgbClr val="FEF0F1"/>
          </a:solidFill>
          <a:ln w="25400"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just" rtl="0">
              <a:lnSpc>
                <a:spcPct val="150000"/>
              </a:lnSpc>
              <a:spcBef>
                <a:spcPts val="0"/>
              </a:spcBef>
              <a:spcAft>
                <a:spcPts val="0"/>
              </a:spcAft>
              <a:buNone/>
            </a:pPr>
            <a:r>
              <a:rPr lang="en-US" sz="2400" b="0" i="0" u="none" strike="noStrike" cap="none">
                <a:solidFill>
                  <a:srgbClr val="000000"/>
                </a:solidFill>
                <a:latin typeface="Times New Roman"/>
                <a:ea typeface="Times New Roman"/>
                <a:cs typeface="Times New Roman"/>
                <a:sym typeface="Times New Roman"/>
              </a:rPr>
              <a:t>- Biện pháp hiện thực kết hợp lãng mạn đậm chất bi tráng</a:t>
            </a:r>
            <a:endParaRPr/>
          </a:p>
          <a:p>
            <a:pPr marR="0" lvl="0" algn="just" rtl="0">
              <a:lnSpc>
                <a:spcPct val="150000"/>
              </a:lnSpc>
              <a:spcBef>
                <a:spcPts val="0"/>
              </a:spcBef>
              <a:spcAft>
                <a:spcPts val="0"/>
              </a:spcAft>
              <a:buClr>
                <a:srgbClr val="000000"/>
              </a:buClr>
              <a:buSzPts val="2400"/>
            </a:pPr>
            <a:r>
              <a:rPr lang="en-US" sz="2400">
                <a:latin typeface="Times New Roman"/>
                <a:ea typeface="Times New Roman"/>
                <a:cs typeface="Times New Roman"/>
                <a:sym typeface="Times New Roman"/>
              </a:rPr>
              <a:t>- </a:t>
            </a:r>
            <a:r>
              <a:rPr lang="en-US" sz="2400" b="0" i="0" u="none" strike="noStrike" cap="none">
                <a:solidFill>
                  <a:srgbClr val="000000"/>
                </a:solidFill>
                <a:latin typeface="Times New Roman"/>
                <a:ea typeface="Times New Roman"/>
                <a:cs typeface="Times New Roman"/>
                <a:sym typeface="Times New Roman"/>
              </a:rPr>
              <a:t>Hình ảnh, ngôn ngữ, giọng điệu đậm chất thẩm mỹ, độc đáo.</a:t>
            </a:r>
            <a:endParaRPr sz="2400" b="0" i="0" u="none" strike="noStrike" cap="none">
              <a:solidFill>
                <a:srgbClr val="000000"/>
              </a:solidFill>
              <a:latin typeface="Times New Roman"/>
              <a:ea typeface="Times New Roman"/>
              <a:cs typeface="Times New Roman"/>
              <a:sym typeface="Times New Roman"/>
            </a:endParaRPr>
          </a:p>
          <a:p>
            <a:pPr marL="0" marR="0" lvl="0" indent="0" algn="just" rtl="0">
              <a:lnSpc>
                <a:spcPct val="150000"/>
              </a:lnSpc>
              <a:spcBef>
                <a:spcPts val="0"/>
              </a:spcBef>
              <a:spcAft>
                <a:spcPts val="0"/>
              </a:spcAft>
              <a:buNone/>
            </a:pPr>
            <a:r>
              <a:rPr lang="en-US" sz="2400" b="0" i="0" u="none" strike="noStrike" cap="none">
                <a:solidFill>
                  <a:srgbClr val="000000"/>
                </a:solidFill>
                <a:latin typeface="Times New Roman"/>
                <a:ea typeface="Times New Roman"/>
                <a:cs typeface="Times New Roman"/>
                <a:sym typeface="Times New Roman"/>
              </a:rPr>
              <a:t>- Sử dụng thành công nhiều biện pháp tu từ.</a:t>
            </a:r>
            <a:endParaRPr sz="2400" b="0" i="0" u="none" strike="noStrike" cap="none">
              <a:solidFill>
                <a:srgbClr val="000000"/>
              </a:solidFill>
              <a:latin typeface="Times New Roman"/>
              <a:ea typeface="Times New Roman"/>
              <a:cs typeface="Times New Roman"/>
              <a:sym typeface="Times New Roman"/>
            </a:endParaRPr>
          </a:p>
        </p:txBody>
      </p:sp>
      <p:pic>
        <p:nvPicPr>
          <p:cNvPr id="632" name="Google Shape;632;p41"/>
          <p:cNvPicPr preferRelativeResize="0"/>
          <p:nvPr/>
        </p:nvPicPr>
        <p:blipFill rotWithShape="1">
          <a:blip r:embed="rId4">
            <a:alphaModFix/>
          </a:blip>
          <a:srcRect/>
          <a:stretch/>
        </p:blipFill>
        <p:spPr>
          <a:xfrm>
            <a:off x="4101693" y="1935685"/>
            <a:ext cx="425054" cy="447675"/>
          </a:xfrm>
          <a:prstGeom prst="rect">
            <a:avLst/>
          </a:prstGeom>
          <a:noFill/>
          <a:ln>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9"/>
                                        </p:tgtEl>
                                        <p:attrNameLst>
                                          <p:attrName>style.visibility</p:attrName>
                                        </p:attrNameLst>
                                      </p:cBhvr>
                                      <p:to>
                                        <p:strVal val="visible"/>
                                      </p:to>
                                    </p:set>
                                    <p:animEffect transition="in" filter="fade">
                                      <p:cBhvr>
                                        <p:cTn id="7" dur="500"/>
                                        <p:tgtEl>
                                          <p:spTgt spid="6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30"/>
                                        </p:tgtEl>
                                        <p:attrNameLst>
                                          <p:attrName>style.visibility</p:attrName>
                                        </p:attrNameLst>
                                      </p:cBhvr>
                                      <p:to>
                                        <p:strVal val="visible"/>
                                      </p:to>
                                    </p:set>
                                    <p:animEffect transition="in" filter="fade">
                                      <p:cBhvr>
                                        <p:cTn id="12" dur="500"/>
                                        <p:tgtEl>
                                          <p:spTgt spid="6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32"/>
                                        </p:tgtEl>
                                        <p:attrNameLst>
                                          <p:attrName>style.visibility</p:attrName>
                                        </p:attrNameLst>
                                      </p:cBhvr>
                                      <p:to>
                                        <p:strVal val="visible"/>
                                      </p:to>
                                    </p:set>
                                    <p:animEffect transition="in" filter="fade">
                                      <p:cBhvr>
                                        <p:cTn id="17" dur="500"/>
                                        <p:tgtEl>
                                          <p:spTgt spid="63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31"/>
                                        </p:tgtEl>
                                        <p:attrNameLst>
                                          <p:attrName>style.visibility</p:attrName>
                                        </p:attrNameLst>
                                      </p:cBhvr>
                                      <p:to>
                                        <p:strVal val="visible"/>
                                      </p:to>
                                    </p:set>
                                    <p:animEffect transition="in" filter="fade">
                                      <p:cBhvr>
                                        <p:cTn id="22" dur="500"/>
                                        <p:tgtEl>
                                          <p:spTgt spid="63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31">
                                            <p:txEl>
                                              <p:pRg st="0" end="0"/>
                                            </p:txEl>
                                          </p:spTgt>
                                        </p:tgtEl>
                                        <p:attrNameLst>
                                          <p:attrName>style.visibility</p:attrName>
                                        </p:attrNameLst>
                                      </p:cBhvr>
                                      <p:to>
                                        <p:strVal val="visible"/>
                                      </p:to>
                                    </p:set>
                                    <p:animEffect transition="in" filter="fade">
                                      <p:cBhvr>
                                        <p:cTn id="27" dur="500"/>
                                        <p:tgtEl>
                                          <p:spTgt spid="63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31">
                                            <p:txEl>
                                              <p:pRg st="1" end="1"/>
                                            </p:txEl>
                                          </p:spTgt>
                                        </p:tgtEl>
                                        <p:attrNameLst>
                                          <p:attrName>style.visibility</p:attrName>
                                        </p:attrNameLst>
                                      </p:cBhvr>
                                      <p:to>
                                        <p:strVal val="visible"/>
                                      </p:to>
                                    </p:set>
                                    <p:animEffect transition="in" filter="fade">
                                      <p:cBhvr>
                                        <p:cTn id="32" dur="500"/>
                                        <p:tgtEl>
                                          <p:spTgt spid="631">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31">
                                            <p:txEl>
                                              <p:pRg st="2" end="2"/>
                                            </p:txEl>
                                          </p:spTgt>
                                        </p:tgtEl>
                                        <p:attrNameLst>
                                          <p:attrName>style.visibility</p:attrName>
                                        </p:attrNameLst>
                                      </p:cBhvr>
                                      <p:to>
                                        <p:strVal val="visible"/>
                                      </p:to>
                                    </p:set>
                                    <p:animEffect transition="in" filter="fade">
                                      <p:cBhvr>
                                        <p:cTn id="37" dur="500"/>
                                        <p:tgtEl>
                                          <p:spTgt spid="6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pic>
        <p:nvPicPr>
          <p:cNvPr id="637" name="Google Shape;637;p42"/>
          <p:cNvPicPr preferRelativeResize="0"/>
          <p:nvPr/>
        </p:nvPicPr>
        <p:blipFill rotWithShape="1">
          <a:blip r:embed="rId3">
            <a:alphaModFix/>
          </a:blip>
          <a:srcRect t="30115" b="30115"/>
          <a:stretch/>
        </p:blipFill>
        <p:spPr>
          <a:xfrm>
            <a:off x="-80785" y="-260244"/>
            <a:ext cx="9269881" cy="5349422"/>
          </a:xfrm>
          <a:prstGeom prst="rect">
            <a:avLst/>
          </a:prstGeom>
          <a:noFill/>
          <a:ln>
            <a:noFill/>
          </a:ln>
        </p:spPr>
      </p:pic>
      <p:sp>
        <p:nvSpPr>
          <p:cNvPr id="638" name="Google Shape;638;p42"/>
          <p:cNvSpPr/>
          <p:nvPr/>
        </p:nvSpPr>
        <p:spPr>
          <a:xfrm>
            <a:off x="-125881" y="930586"/>
            <a:ext cx="8880205" cy="392415"/>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endParaRPr sz="2100" b="1" i="0" u="none" strike="noStrike" cap="none">
              <a:solidFill>
                <a:srgbClr val="000000"/>
              </a:solidFill>
              <a:latin typeface="Times New Roman"/>
              <a:ea typeface="Times New Roman"/>
              <a:cs typeface="Times New Roman"/>
              <a:sym typeface="Times New Roman"/>
            </a:endParaRPr>
          </a:p>
        </p:txBody>
      </p:sp>
      <p:sp>
        <p:nvSpPr>
          <p:cNvPr id="639" name="Google Shape;639;p42"/>
          <p:cNvSpPr/>
          <p:nvPr/>
        </p:nvSpPr>
        <p:spPr>
          <a:xfrm>
            <a:off x="2715598" y="-135024"/>
            <a:ext cx="3227806" cy="597011"/>
          </a:xfrm>
          <a:prstGeom prst="roundRect">
            <a:avLst>
              <a:gd name="adj" fmla="val 16667"/>
            </a:avLst>
          </a:prstGeom>
          <a:solidFill>
            <a:srgbClr val="FEF0F1"/>
          </a:solidFill>
          <a:ln w="25400"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50000"/>
              </a:lnSpc>
              <a:spcBef>
                <a:spcPts val="0"/>
              </a:spcBef>
              <a:spcAft>
                <a:spcPts val="0"/>
              </a:spcAft>
              <a:buNone/>
            </a:pPr>
            <a:r>
              <a:rPr lang="en-US" sz="2700" b="1" i="0" u="none" strike="noStrike" cap="none">
                <a:solidFill>
                  <a:srgbClr val="FF0000"/>
                </a:solidFill>
                <a:latin typeface="Times New Roman"/>
                <a:ea typeface="Times New Roman"/>
                <a:cs typeface="Times New Roman"/>
                <a:sym typeface="Times New Roman"/>
              </a:rPr>
              <a:t>III. TỔNG KẾT</a:t>
            </a:r>
            <a:endParaRPr sz="3300" b="0" i="0" u="none" strike="noStrike" cap="none">
              <a:solidFill>
                <a:schemeClr val="dk1"/>
              </a:solidFill>
              <a:latin typeface="Times New Roman"/>
              <a:ea typeface="Times New Roman"/>
              <a:cs typeface="Times New Roman"/>
              <a:sym typeface="Times New Roman"/>
            </a:endParaRPr>
          </a:p>
        </p:txBody>
      </p:sp>
      <p:sp>
        <p:nvSpPr>
          <p:cNvPr id="640" name="Google Shape;640;p42"/>
          <p:cNvSpPr/>
          <p:nvPr/>
        </p:nvSpPr>
        <p:spPr>
          <a:xfrm>
            <a:off x="2997737" y="461987"/>
            <a:ext cx="2632967" cy="664806"/>
          </a:xfrm>
          <a:prstGeom prst="roundRect">
            <a:avLst>
              <a:gd name="adj" fmla="val 16667"/>
            </a:avLst>
          </a:prstGeom>
          <a:solidFill>
            <a:srgbClr val="FEF0F1"/>
          </a:solidFill>
          <a:ln w="25400"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50000"/>
              </a:lnSpc>
              <a:spcBef>
                <a:spcPts val="0"/>
              </a:spcBef>
              <a:spcAft>
                <a:spcPts val="0"/>
              </a:spcAft>
              <a:buNone/>
            </a:pPr>
            <a:r>
              <a:rPr lang="en-US" sz="2400" b="1" i="0" u="none" strike="noStrike" cap="none">
                <a:solidFill>
                  <a:srgbClr val="0070C0"/>
                </a:solidFill>
                <a:latin typeface="Times New Roman"/>
                <a:ea typeface="Times New Roman"/>
                <a:cs typeface="Times New Roman"/>
                <a:sym typeface="Times New Roman"/>
              </a:rPr>
              <a:t>2. Nội dung</a:t>
            </a:r>
            <a:endParaRPr sz="3000" b="0" i="0" u="none" strike="noStrike" cap="none">
              <a:solidFill>
                <a:srgbClr val="0070C0"/>
              </a:solidFill>
              <a:latin typeface="Times New Roman"/>
              <a:ea typeface="Times New Roman"/>
              <a:cs typeface="Times New Roman"/>
              <a:sym typeface="Times New Roman"/>
            </a:endParaRPr>
          </a:p>
        </p:txBody>
      </p:sp>
      <p:sp>
        <p:nvSpPr>
          <p:cNvPr id="641" name="Google Shape;641;p42"/>
          <p:cNvSpPr/>
          <p:nvPr/>
        </p:nvSpPr>
        <p:spPr>
          <a:xfrm>
            <a:off x="30456" y="1574468"/>
            <a:ext cx="9113544" cy="3067869"/>
          </a:xfrm>
          <a:prstGeom prst="roundRect">
            <a:avLst>
              <a:gd name="adj" fmla="val 16667"/>
            </a:avLst>
          </a:prstGeom>
          <a:solidFill>
            <a:srgbClr val="FEF0F1"/>
          </a:solidFill>
          <a:ln w="25400"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just" rtl="0">
              <a:lnSpc>
                <a:spcPct val="150000"/>
              </a:lnSpc>
              <a:spcBef>
                <a:spcPts val="0"/>
              </a:spcBef>
              <a:spcAft>
                <a:spcPts val="0"/>
              </a:spcAft>
              <a:buNone/>
            </a:pPr>
            <a:r>
              <a:rPr lang="en-US" sz="2400" b="0" i="0" u="none" strike="noStrike" cap="none">
                <a:solidFill>
                  <a:srgbClr val="000000"/>
                </a:solidFill>
                <a:latin typeface="Times New Roman"/>
                <a:ea typeface="Times New Roman"/>
                <a:cs typeface="Times New Roman"/>
                <a:sym typeface="Times New Roman"/>
              </a:rPr>
              <a:t>- Nỗi nhớ da diết của tác giả đối với Tây Tiến. Những chặng đường hành quân gian khổ, thiếu thốn, hi sinh mất mát mà chất chứa kỉ niệm đẹp, thú vị, ấm áp cùng những đồng đội Tây TIến anh hùng….</a:t>
            </a:r>
            <a:endParaRPr/>
          </a:p>
          <a:p>
            <a:pPr marL="0" marR="0" lvl="0" indent="0" algn="just" rtl="0">
              <a:lnSpc>
                <a:spcPct val="150000"/>
              </a:lnSpc>
              <a:spcBef>
                <a:spcPts val="0"/>
              </a:spcBef>
              <a:spcAft>
                <a:spcPts val="0"/>
              </a:spcAft>
              <a:buNone/>
            </a:pPr>
            <a:r>
              <a:rPr lang="en-US" sz="2400" b="0" i="0" u="none" strike="noStrike" cap="none">
                <a:solidFill>
                  <a:srgbClr val="000000"/>
                </a:solidFill>
                <a:latin typeface="Times New Roman"/>
                <a:ea typeface="Times New Roman"/>
                <a:cs typeface="Times New Roman"/>
                <a:sym typeface="Times New Roman"/>
              </a:rPr>
              <a:t>- Hình  tượng người lính Tây Tiến vừa hào hoa lại bi tráng.</a:t>
            </a:r>
            <a:endParaRPr/>
          </a:p>
        </p:txBody>
      </p:sp>
      <p:pic>
        <p:nvPicPr>
          <p:cNvPr id="642" name="Google Shape;642;p42"/>
          <p:cNvPicPr preferRelativeResize="0"/>
          <p:nvPr/>
        </p:nvPicPr>
        <p:blipFill rotWithShape="1">
          <a:blip r:embed="rId4">
            <a:alphaModFix/>
          </a:blip>
          <a:srcRect/>
          <a:stretch/>
        </p:blipFill>
        <p:spPr>
          <a:xfrm>
            <a:off x="4030927" y="1126793"/>
            <a:ext cx="425054" cy="447675"/>
          </a:xfrm>
          <a:prstGeom prst="rect">
            <a:avLst/>
          </a:prstGeom>
          <a:noFill/>
          <a:ln>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0"/>
                                        </p:tgtEl>
                                        <p:attrNameLst>
                                          <p:attrName>style.visibility</p:attrName>
                                        </p:attrNameLst>
                                      </p:cBhvr>
                                      <p:to>
                                        <p:strVal val="visible"/>
                                      </p:to>
                                    </p:set>
                                    <p:animEffect transition="in" filter="fade">
                                      <p:cBhvr>
                                        <p:cTn id="7" dur="500"/>
                                        <p:tgtEl>
                                          <p:spTgt spid="6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42"/>
                                        </p:tgtEl>
                                        <p:attrNameLst>
                                          <p:attrName>style.visibility</p:attrName>
                                        </p:attrNameLst>
                                      </p:cBhvr>
                                      <p:to>
                                        <p:strVal val="visible"/>
                                      </p:to>
                                    </p:set>
                                    <p:animEffect transition="in" filter="fade">
                                      <p:cBhvr>
                                        <p:cTn id="12" dur="500"/>
                                        <p:tgtEl>
                                          <p:spTgt spid="64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41"/>
                                        </p:tgtEl>
                                        <p:attrNameLst>
                                          <p:attrName>style.visibility</p:attrName>
                                        </p:attrNameLst>
                                      </p:cBhvr>
                                      <p:to>
                                        <p:strVal val="visible"/>
                                      </p:to>
                                    </p:set>
                                    <p:animEffect transition="in" filter="fade">
                                      <p:cBhvr>
                                        <p:cTn id="17" dur="500"/>
                                        <p:tgtEl>
                                          <p:spTgt spid="64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41">
                                            <p:txEl>
                                              <p:pRg st="0" end="0"/>
                                            </p:txEl>
                                          </p:spTgt>
                                        </p:tgtEl>
                                        <p:attrNameLst>
                                          <p:attrName>style.visibility</p:attrName>
                                        </p:attrNameLst>
                                      </p:cBhvr>
                                      <p:to>
                                        <p:strVal val="visible"/>
                                      </p:to>
                                    </p:set>
                                    <p:animEffect transition="in" filter="fade">
                                      <p:cBhvr>
                                        <p:cTn id="22" dur="500"/>
                                        <p:tgtEl>
                                          <p:spTgt spid="64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41">
                                            <p:txEl>
                                              <p:pRg st="1" end="1"/>
                                            </p:txEl>
                                          </p:spTgt>
                                        </p:tgtEl>
                                        <p:attrNameLst>
                                          <p:attrName>style.visibility</p:attrName>
                                        </p:attrNameLst>
                                      </p:cBhvr>
                                      <p:to>
                                        <p:strVal val="visible"/>
                                      </p:to>
                                    </p:set>
                                    <p:animEffect transition="in" filter="fade">
                                      <p:cBhvr>
                                        <p:cTn id="27" dur="500"/>
                                        <p:tgtEl>
                                          <p:spTgt spid="64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pic>
        <p:nvPicPr>
          <p:cNvPr id="647" name="Google Shape;647;p43"/>
          <p:cNvPicPr preferRelativeResize="0"/>
          <p:nvPr/>
        </p:nvPicPr>
        <p:blipFill rotWithShape="1">
          <a:blip r:embed="rId3">
            <a:alphaModFix/>
          </a:blip>
          <a:srcRect t="30115" b="30115"/>
          <a:stretch/>
        </p:blipFill>
        <p:spPr>
          <a:xfrm>
            <a:off x="-80785" y="-260244"/>
            <a:ext cx="9269881" cy="5349422"/>
          </a:xfrm>
          <a:prstGeom prst="rect">
            <a:avLst/>
          </a:prstGeom>
          <a:noFill/>
          <a:ln>
            <a:noFill/>
          </a:ln>
        </p:spPr>
      </p:pic>
      <p:sp>
        <p:nvSpPr>
          <p:cNvPr id="648" name="Google Shape;648;p43"/>
          <p:cNvSpPr/>
          <p:nvPr/>
        </p:nvSpPr>
        <p:spPr>
          <a:xfrm>
            <a:off x="-125881" y="930586"/>
            <a:ext cx="8880205" cy="392415"/>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endParaRPr sz="2100" b="1" i="0" u="none" strike="noStrike" cap="none">
              <a:solidFill>
                <a:srgbClr val="000000"/>
              </a:solidFill>
              <a:latin typeface="Times New Roman"/>
              <a:ea typeface="Times New Roman"/>
              <a:cs typeface="Times New Roman"/>
              <a:sym typeface="Times New Roman"/>
            </a:endParaRPr>
          </a:p>
        </p:txBody>
      </p:sp>
      <p:sp>
        <p:nvSpPr>
          <p:cNvPr id="649" name="Google Shape;649;p43"/>
          <p:cNvSpPr/>
          <p:nvPr/>
        </p:nvSpPr>
        <p:spPr>
          <a:xfrm>
            <a:off x="2715598" y="-242521"/>
            <a:ext cx="3227806" cy="597011"/>
          </a:xfrm>
          <a:prstGeom prst="roundRect">
            <a:avLst>
              <a:gd name="adj" fmla="val 16667"/>
            </a:avLst>
          </a:prstGeom>
          <a:solidFill>
            <a:srgbClr val="FEF0F1"/>
          </a:solidFill>
          <a:ln w="25400"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50000"/>
              </a:lnSpc>
              <a:spcBef>
                <a:spcPts val="0"/>
              </a:spcBef>
              <a:spcAft>
                <a:spcPts val="0"/>
              </a:spcAft>
              <a:buNone/>
            </a:pPr>
            <a:r>
              <a:rPr lang="en-US" sz="2700" b="1" i="0" u="none" strike="noStrike" cap="none">
                <a:solidFill>
                  <a:srgbClr val="FF0000"/>
                </a:solidFill>
                <a:latin typeface="Times New Roman"/>
                <a:ea typeface="Times New Roman"/>
                <a:cs typeface="Times New Roman"/>
                <a:sym typeface="Times New Roman"/>
              </a:rPr>
              <a:t>IV. LUYỆN TẬP</a:t>
            </a:r>
            <a:endParaRPr sz="3300" b="0" i="0" u="none" strike="noStrike" cap="none">
              <a:solidFill>
                <a:schemeClr val="dk1"/>
              </a:solidFill>
              <a:latin typeface="Times New Roman"/>
              <a:ea typeface="Times New Roman"/>
              <a:cs typeface="Times New Roman"/>
              <a:sym typeface="Times New Roman"/>
            </a:endParaRPr>
          </a:p>
        </p:txBody>
      </p:sp>
      <p:sp>
        <p:nvSpPr>
          <p:cNvPr id="650" name="Google Shape;650;p43"/>
          <p:cNvSpPr/>
          <p:nvPr/>
        </p:nvSpPr>
        <p:spPr>
          <a:xfrm>
            <a:off x="225082" y="753838"/>
            <a:ext cx="8771207" cy="646290"/>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2400">
                <a:latin typeface="Times New Roman" panose="02020603050405020304" pitchFamily="18" charset="0"/>
                <a:cs typeface="Times New Roman" panose="02020603050405020304" pitchFamily="18" charset="0"/>
              </a:rPr>
              <a:t>CÂU HỎI TRẮC NGHIỆM KAHOOT – GV TỰ THIẾT KẾ</a:t>
            </a:r>
            <a:endParaRPr sz="1200">
              <a:latin typeface="Times New Roman" panose="02020603050405020304" pitchFamily="18" charset="0"/>
              <a:cs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9"/>
                                        </p:tgtEl>
                                        <p:attrNameLst>
                                          <p:attrName>style.visibility</p:attrName>
                                        </p:attrNameLst>
                                      </p:cBhvr>
                                      <p:to>
                                        <p:strVal val="visible"/>
                                      </p:to>
                                    </p:set>
                                    <p:animEffect transition="in" filter="fade">
                                      <p:cBhvr>
                                        <p:cTn id="7" dur="500"/>
                                        <p:tgtEl>
                                          <p:spTgt spid="64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50">
                                            <p:txEl>
                                              <p:pRg st="0" end="0"/>
                                            </p:txEl>
                                          </p:spTgt>
                                        </p:tgtEl>
                                        <p:attrNameLst>
                                          <p:attrName>style.visibility</p:attrName>
                                        </p:attrNameLst>
                                      </p:cBhvr>
                                      <p:to>
                                        <p:strVal val="visible"/>
                                      </p:to>
                                    </p:set>
                                    <p:animEffect transition="in" filter="fade">
                                      <p:cBhvr>
                                        <p:cTn id="12" dur="500"/>
                                        <p:tgtEl>
                                          <p:spTgt spid="65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pic>
        <p:nvPicPr>
          <p:cNvPr id="655" name="Google Shape;655;p44"/>
          <p:cNvPicPr preferRelativeResize="0"/>
          <p:nvPr/>
        </p:nvPicPr>
        <p:blipFill rotWithShape="1">
          <a:blip r:embed="rId3">
            <a:alphaModFix/>
          </a:blip>
          <a:srcRect t="30115" b="30115"/>
          <a:stretch/>
        </p:blipFill>
        <p:spPr>
          <a:xfrm>
            <a:off x="-80785" y="-260244"/>
            <a:ext cx="9269881" cy="5349422"/>
          </a:xfrm>
          <a:prstGeom prst="rect">
            <a:avLst/>
          </a:prstGeom>
          <a:noFill/>
          <a:ln>
            <a:noFill/>
          </a:ln>
        </p:spPr>
      </p:pic>
      <p:sp>
        <p:nvSpPr>
          <p:cNvPr id="656" name="Google Shape;656;p44"/>
          <p:cNvSpPr/>
          <p:nvPr/>
        </p:nvSpPr>
        <p:spPr>
          <a:xfrm>
            <a:off x="-125881" y="930586"/>
            <a:ext cx="8880205" cy="392415"/>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endParaRPr sz="2100" b="1" i="0" u="none" strike="noStrike" cap="none">
              <a:solidFill>
                <a:srgbClr val="000000"/>
              </a:solidFill>
              <a:latin typeface="Times New Roman"/>
              <a:ea typeface="Times New Roman"/>
              <a:cs typeface="Times New Roman"/>
              <a:sym typeface="Times New Roman"/>
            </a:endParaRPr>
          </a:p>
        </p:txBody>
      </p:sp>
      <p:sp>
        <p:nvSpPr>
          <p:cNvPr id="657" name="Google Shape;657;p44"/>
          <p:cNvSpPr/>
          <p:nvPr/>
        </p:nvSpPr>
        <p:spPr>
          <a:xfrm>
            <a:off x="2715598" y="-242521"/>
            <a:ext cx="3227806" cy="597011"/>
          </a:xfrm>
          <a:prstGeom prst="roundRect">
            <a:avLst>
              <a:gd name="adj" fmla="val 16667"/>
            </a:avLst>
          </a:prstGeom>
          <a:solidFill>
            <a:srgbClr val="FEF0F1"/>
          </a:solidFill>
          <a:ln w="25400"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50000"/>
              </a:lnSpc>
              <a:spcBef>
                <a:spcPts val="0"/>
              </a:spcBef>
              <a:spcAft>
                <a:spcPts val="0"/>
              </a:spcAft>
              <a:buNone/>
            </a:pPr>
            <a:r>
              <a:rPr lang="en-US" sz="2700" b="1" i="0" u="none" strike="noStrike" cap="none">
                <a:solidFill>
                  <a:srgbClr val="FF0000"/>
                </a:solidFill>
                <a:latin typeface="Times New Roman"/>
                <a:ea typeface="Times New Roman"/>
                <a:cs typeface="Times New Roman"/>
                <a:sym typeface="Times New Roman"/>
              </a:rPr>
              <a:t>V. VẬN DUNG</a:t>
            </a:r>
            <a:endParaRPr sz="3300" b="0" i="0" u="none" strike="noStrike" cap="none">
              <a:solidFill>
                <a:schemeClr val="dk1"/>
              </a:solidFill>
              <a:latin typeface="Times New Roman"/>
              <a:ea typeface="Times New Roman"/>
              <a:cs typeface="Times New Roman"/>
              <a:sym typeface="Times New Roman"/>
            </a:endParaRPr>
          </a:p>
        </p:txBody>
      </p:sp>
      <p:sp>
        <p:nvSpPr>
          <p:cNvPr id="658" name="Google Shape;658;p44"/>
          <p:cNvSpPr/>
          <p:nvPr/>
        </p:nvSpPr>
        <p:spPr>
          <a:xfrm>
            <a:off x="0" y="548640"/>
            <a:ext cx="9143999" cy="3902606"/>
          </a:xfrm>
          <a:prstGeom prst="cloudCallout">
            <a:avLst>
              <a:gd name="adj1" fmla="val -20833"/>
              <a:gd name="adj2" fmla="val 62500"/>
            </a:avLst>
          </a:prstGeom>
          <a:gradFill>
            <a:gsLst>
              <a:gs pos="0">
                <a:srgbClr val="619FB6"/>
              </a:gs>
              <a:gs pos="100000">
                <a:srgbClr val="ABDCF5"/>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3600" b="1" i="0" u="none" strike="noStrike" cap="none">
                <a:solidFill>
                  <a:schemeClr val="dk1"/>
                </a:solidFill>
                <a:latin typeface="Dancing Script"/>
                <a:ea typeface="Dancing Script"/>
                <a:cs typeface="Dancing Script"/>
                <a:sym typeface="Dancing Script"/>
              </a:rPr>
              <a:t>Vẽ sơ đồ tư duy bài học.</a:t>
            </a:r>
            <a:endParaRPr sz="3600" b="1" i="0" u="none" strike="noStrike" cap="none">
              <a:solidFill>
                <a:schemeClr val="dk1"/>
              </a:solidFill>
              <a:latin typeface="Dancing Script"/>
              <a:ea typeface="Dancing Script"/>
              <a:cs typeface="Dancing Script"/>
              <a:sym typeface="Dancing Script"/>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58"/>
                                        </p:tgtEl>
                                        <p:attrNameLst>
                                          <p:attrName>style.visibility</p:attrName>
                                        </p:attrNameLst>
                                      </p:cBhvr>
                                      <p:to>
                                        <p:strVal val="visible"/>
                                      </p:to>
                                    </p:set>
                                    <p:animEffect transition="in" filter="fade">
                                      <p:cBhvr>
                                        <p:cTn id="7" dur="500"/>
                                        <p:tgtEl>
                                          <p:spTgt spid="6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pic>
        <p:nvPicPr>
          <p:cNvPr id="298" name="Google Shape;298;p4"/>
          <p:cNvPicPr preferRelativeResize="0"/>
          <p:nvPr/>
        </p:nvPicPr>
        <p:blipFill rotWithShape="1">
          <a:blip r:embed="rId3">
            <a:alphaModFix/>
          </a:blip>
          <a:srcRect t="30115" b="30115"/>
          <a:stretch/>
        </p:blipFill>
        <p:spPr>
          <a:xfrm>
            <a:off x="-125882" y="0"/>
            <a:ext cx="9269881" cy="5143500"/>
          </a:xfrm>
          <a:prstGeom prst="rect">
            <a:avLst/>
          </a:prstGeom>
          <a:noFill/>
          <a:ln>
            <a:noFill/>
          </a:ln>
        </p:spPr>
      </p:pic>
      <p:sp>
        <p:nvSpPr>
          <p:cNvPr id="299" name="Google Shape;299;p4"/>
          <p:cNvSpPr/>
          <p:nvPr/>
        </p:nvSpPr>
        <p:spPr>
          <a:xfrm>
            <a:off x="1539240" y="178502"/>
            <a:ext cx="5204460" cy="540544"/>
          </a:xfrm>
          <a:prstGeom prst="roundRect">
            <a:avLst>
              <a:gd name="adj" fmla="val 16667"/>
            </a:avLst>
          </a:prstGeom>
          <a:solidFill>
            <a:srgbClr val="FFFFFF"/>
          </a:solidFill>
          <a:ln w="25400" cap="flat" cmpd="sng">
            <a:solidFill>
              <a:srgbClr val="395E89"/>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r>
              <a:rPr lang="en-US" sz="3600" b="1" i="0" u="none" strike="noStrike" cap="none">
                <a:solidFill>
                  <a:srgbClr val="FF0000"/>
                </a:solidFill>
                <a:latin typeface="Times New Roman"/>
                <a:ea typeface="Times New Roman"/>
                <a:cs typeface="Times New Roman"/>
                <a:sym typeface="Times New Roman"/>
              </a:rPr>
              <a:t>Củng cố kiến thức</a:t>
            </a:r>
            <a:endParaRPr sz="3600" b="1" i="0" u="none" strike="noStrike" cap="none">
              <a:solidFill>
                <a:srgbClr val="FF0000"/>
              </a:solidFill>
              <a:latin typeface="Times New Roman"/>
              <a:ea typeface="Times New Roman"/>
              <a:cs typeface="Times New Roman"/>
              <a:sym typeface="Times New Roman"/>
            </a:endParaRPr>
          </a:p>
        </p:txBody>
      </p:sp>
      <p:sp>
        <p:nvSpPr>
          <p:cNvPr id="300" name="Google Shape;300;p4"/>
          <p:cNvSpPr/>
          <p:nvPr/>
        </p:nvSpPr>
        <p:spPr>
          <a:xfrm>
            <a:off x="381000" y="1138939"/>
            <a:ext cx="8161020" cy="3270104"/>
          </a:xfrm>
          <a:prstGeom prst="cloudCallout">
            <a:avLst>
              <a:gd name="adj1" fmla="val -20833"/>
              <a:gd name="adj2" fmla="val 62500"/>
            </a:avLst>
          </a:prstGeom>
          <a:gradFill>
            <a:gsLst>
              <a:gs pos="0">
                <a:srgbClr val="619FB6"/>
              </a:gs>
              <a:gs pos="100000">
                <a:srgbClr val="ABDCF5"/>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lvl="0">
              <a:buSzPts val="1400"/>
              <a:tabLst>
                <a:tab pos="180340" algn="l"/>
                <a:tab pos="314960" algn="l"/>
              </a:tabLst>
            </a:pPr>
            <a:r>
              <a:rPr lang="en-US" sz="3600">
                <a:latin typeface="Times New Roman" panose="02020603050405020304" pitchFamily="18" charset="0"/>
                <a:ea typeface="Times New Roman" panose="02020603050405020304" pitchFamily="18" charset="0"/>
              </a:rPr>
              <a:t>Vẽ sơ đồ xác định các hình thức đặc trưng của văn bản thơ hiện đại.</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9"/>
                                        </p:tgtEl>
                                        <p:attrNameLst>
                                          <p:attrName>style.visibility</p:attrName>
                                        </p:attrNameLst>
                                      </p:cBhvr>
                                      <p:to>
                                        <p:strVal val="visible"/>
                                      </p:to>
                                    </p:set>
                                    <p:animEffect transition="in" filter="fade">
                                      <p:cBhvr>
                                        <p:cTn id="7" dur="1822"/>
                                        <p:tgtEl>
                                          <p:spTgt spid="29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0"/>
                                        </p:tgtEl>
                                        <p:attrNameLst>
                                          <p:attrName>style.visibility</p:attrName>
                                        </p:attrNameLst>
                                      </p:cBhvr>
                                      <p:to>
                                        <p:strVal val="visible"/>
                                      </p:to>
                                    </p:set>
                                    <p:animEffect transition="in" filter="fade">
                                      <p:cBhvr>
                                        <p:cTn id="12" dur="500"/>
                                        <p:tgtEl>
                                          <p:spTgt spid="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pic>
        <p:nvPicPr>
          <p:cNvPr id="298" name="Google Shape;298;p4"/>
          <p:cNvPicPr preferRelativeResize="0"/>
          <p:nvPr/>
        </p:nvPicPr>
        <p:blipFill rotWithShape="1">
          <a:blip r:embed="rId3">
            <a:alphaModFix/>
          </a:blip>
          <a:srcRect t="30115" b="30115"/>
          <a:stretch/>
        </p:blipFill>
        <p:spPr>
          <a:xfrm>
            <a:off x="-125882" y="0"/>
            <a:ext cx="9269881" cy="5143500"/>
          </a:xfrm>
          <a:prstGeom prst="rect">
            <a:avLst/>
          </a:prstGeom>
          <a:noFill/>
          <a:ln>
            <a:noFill/>
          </a:ln>
        </p:spPr>
      </p:pic>
      <p:sp>
        <p:nvSpPr>
          <p:cNvPr id="299" name="Google Shape;299;p4"/>
          <p:cNvSpPr/>
          <p:nvPr/>
        </p:nvSpPr>
        <p:spPr>
          <a:xfrm>
            <a:off x="1539240" y="178502"/>
            <a:ext cx="6050280" cy="540544"/>
          </a:xfrm>
          <a:prstGeom prst="roundRect">
            <a:avLst>
              <a:gd name="adj" fmla="val 16667"/>
            </a:avLst>
          </a:prstGeom>
          <a:solidFill>
            <a:srgbClr val="FFFFFF"/>
          </a:solidFill>
          <a:ln w="25400" cap="flat" cmpd="sng">
            <a:solidFill>
              <a:srgbClr val="395E89"/>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r>
              <a:rPr lang="en-US" sz="3600" b="1" i="0" u="none" strike="noStrike" cap="none">
                <a:solidFill>
                  <a:srgbClr val="FF0000"/>
                </a:solidFill>
                <a:latin typeface="Times New Roman"/>
                <a:ea typeface="Times New Roman"/>
                <a:cs typeface="Times New Roman"/>
                <a:sym typeface="Times New Roman"/>
              </a:rPr>
              <a:t>Củng cố kiến thức</a:t>
            </a:r>
            <a:endParaRPr sz="3600" b="1" i="0" u="none" strike="noStrike" cap="none">
              <a:solidFill>
                <a:srgbClr val="FF0000"/>
              </a:solidFill>
              <a:latin typeface="Times New Roman"/>
              <a:ea typeface="Times New Roman"/>
              <a:cs typeface="Times New Roman"/>
              <a:sym typeface="Times New Roman"/>
            </a:endParaRPr>
          </a:p>
        </p:txBody>
      </p:sp>
      <p:graphicFrame>
        <p:nvGraphicFramePr>
          <p:cNvPr id="2" name="Diagram 1">
            <a:extLst>
              <a:ext uri="{FF2B5EF4-FFF2-40B4-BE49-F238E27FC236}">
                <a16:creationId xmlns:a16="http://schemas.microsoft.com/office/drawing/2014/main" id="{C28138C0-C66A-6FFE-20C5-CC5A45C02C3E}"/>
              </a:ext>
            </a:extLst>
          </p:cNvPr>
          <p:cNvGraphicFramePr/>
          <p:nvPr>
            <p:extLst>
              <p:ext uri="{D42A27DB-BD31-4B8C-83A1-F6EECF244321}">
                <p14:modId xmlns:p14="http://schemas.microsoft.com/office/powerpoint/2010/main" val="3205008859"/>
              </p:ext>
            </p:extLst>
          </p:nvPr>
        </p:nvGraphicFramePr>
        <p:xfrm>
          <a:off x="1036320" y="1295400"/>
          <a:ext cx="7139940" cy="33083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948135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9"/>
                                        </p:tgtEl>
                                        <p:attrNameLst>
                                          <p:attrName>style.visibility</p:attrName>
                                        </p:attrNameLst>
                                      </p:cBhvr>
                                      <p:to>
                                        <p:strVal val="visible"/>
                                      </p:to>
                                    </p:set>
                                    <p:animEffect transition="in" filter="fade">
                                      <p:cBhvr>
                                        <p:cTn id="7" dur="1822"/>
                                        <p:tgtEl>
                                          <p:spTgt spid="29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pic>
        <p:nvPicPr>
          <p:cNvPr id="298" name="Google Shape;298;p4"/>
          <p:cNvPicPr preferRelativeResize="0"/>
          <p:nvPr/>
        </p:nvPicPr>
        <p:blipFill rotWithShape="1">
          <a:blip r:embed="rId3">
            <a:alphaModFix/>
          </a:blip>
          <a:srcRect t="30115" b="30115"/>
          <a:stretch/>
        </p:blipFill>
        <p:spPr>
          <a:xfrm>
            <a:off x="-125882" y="0"/>
            <a:ext cx="9269881" cy="5143500"/>
          </a:xfrm>
          <a:prstGeom prst="rect">
            <a:avLst/>
          </a:prstGeom>
          <a:noFill/>
          <a:ln>
            <a:noFill/>
          </a:ln>
        </p:spPr>
      </p:pic>
      <p:sp>
        <p:nvSpPr>
          <p:cNvPr id="299" name="Google Shape;299;p4"/>
          <p:cNvSpPr/>
          <p:nvPr/>
        </p:nvSpPr>
        <p:spPr>
          <a:xfrm>
            <a:off x="2617374" y="178502"/>
            <a:ext cx="3122245" cy="540544"/>
          </a:xfrm>
          <a:prstGeom prst="roundRect">
            <a:avLst>
              <a:gd name="adj" fmla="val 16667"/>
            </a:avLst>
          </a:prstGeom>
          <a:solidFill>
            <a:srgbClr val="FFFFFF"/>
          </a:solidFill>
          <a:ln w="25400" cap="flat" cmpd="sng">
            <a:solidFill>
              <a:srgbClr val="395E89"/>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2400" b="1" i="0" u="none" strike="noStrike" cap="none">
              <a:solidFill>
                <a:srgbClr val="FF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400" b="1" i="0" u="none" strike="noStrike" cap="none">
                <a:solidFill>
                  <a:srgbClr val="FF0000"/>
                </a:solidFill>
                <a:latin typeface="Arial"/>
                <a:ea typeface="Arial"/>
                <a:cs typeface="Arial"/>
                <a:sym typeface="Arial"/>
              </a:rPr>
              <a:t>* TRONG KHI ĐỌC</a:t>
            </a:r>
            <a:endParaRPr sz="2400" b="0"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None/>
            </a:pPr>
            <a:br>
              <a:rPr lang="en-US" sz="2400" b="1" i="0" u="none" strike="noStrike" cap="none">
                <a:solidFill>
                  <a:srgbClr val="FF0000"/>
                </a:solidFill>
                <a:latin typeface="Times New Roman"/>
                <a:ea typeface="Times New Roman"/>
                <a:cs typeface="Times New Roman"/>
                <a:sym typeface="Times New Roman"/>
              </a:rPr>
            </a:br>
            <a:endParaRPr sz="2400" b="1" i="0" u="none" strike="noStrike" cap="none">
              <a:solidFill>
                <a:srgbClr val="FF0000"/>
              </a:solidFill>
              <a:latin typeface="Times New Roman"/>
              <a:ea typeface="Times New Roman"/>
              <a:cs typeface="Times New Roman"/>
              <a:sym typeface="Times New Roman"/>
            </a:endParaRPr>
          </a:p>
        </p:txBody>
      </p:sp>
      <p:sp>
        <p:nvSpPr>
          <p:cNvPr id="300" name="Google Shape;300;p4"/>
          <p:cNvSpPr/>
          <p:nvPr/>
        </p:nvSpPr>
        <p:spPr>
          <a:xfrm>
            <a:off x="1582526" y="1230379"/>
            <a:ext cx="6195326" cy="3270104"/>
          </a:xfrm>
          <a:prstGeom prst="cloudCallout">
            <a:avLst>
              <a:gd name="adj1" fmla="val -20833"/>
              <a:gd name="adj2" fmla="val 62500"/>
            </a:avLst>
          </a:prstGeom>
          <a:gradFill>
            <a:gsLst>
              <a:gs pos="0">
                <a:srgbClr val="619FB6"/>
              </a:gs>
              <a:gs pos="100000">
                <a:srgbClr val="ABDCF5"/>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3600" b="1" i="0" u="none" strike="noStrike" cap="none">
                <a:solidFill>
                  <a:schemeClr val="dk1"/>
                </a:solidFill>
                <a:latin typeface="Dancing Script"/>
                <a:ea typeface="Dancing Script"/>
                <a:cs typeface="Dancing Script"/>
                <a:sym typeface="Dancing Script"/>
              </a:rPr>
              <a:t>1. Tưởng tượng: Từ láy “chơi vơi” giúp bạn cảm nhận như thế nào về nỗi nhớ của nhà thơ?</a:t>
            </a:r>
            <a:endParaRPr sz="3600" b="1" i="0" u="none" strike="noStrike" cap="none">
              <a:solidFill>
                <a:schemeClr val="dk1"/>
              </a:solidFill>
              <a:latin typeface="Dancing Script"/>
              <a:ea typeface="Dancing Script"/>
              <a:cs typeface="Dancing Script"/>
              <a:sym typeface="Dancing Script"/>
            </a:endParaRPr>
          </a:p>
        </p:txBody>
      </p:sp>
    </p:spTree>
    <p:extLst>
      <p:ext uri="{BB962C8B-B14F-4D97-AF65-F5344CB8AC3E}">
        <p14:creationId xmlns:p14="http://schemas.microsoft.com/office/powerpoint/2010/main" val="19118095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9"/>
                                        </p:tgtEl>
                                        <p:attrNameLst>
                                          <p:attrName>style.visibility</p:attrName>
                                        </p:attrNameLst>
                                      </p:cBhvr>
                                      <p:to>
                                        <p:strVal val="visible"/>
                                      </p:to>
                                    </p:set>
                                    <p:animEffect transition="in" filter="fade">
                                      <p:cBhvr>
                                        <p:cTn id="7" dur="1822"/>
                                        <p:tgtEl>
                                          <p:spTgt spid="29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0"/>
                                        </p:tgtEl>
                                        <p:attrNameLst>
                                          <p:attrName>style.visibility</p:attrName>
                                        </p:attrNameLst>
                                      </p:cBhvr>
                                      <p:to>
                                        <p:strVal val="visible"/>
                                      </p:to>
                                    </p:set>
                                    <p:animEffect transition="in" filter="fade">
                                      <p:cBhvr>
                                        <p:cTn id="12" dur="500"/>
                                        <p:tgtEl>
                                          <p:spTgt spid="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pic>
        <p:nvPicPr>
          <p:cNvPr id="340" name="Google Shape;340;p10"/>
          <p:cNvPicPr preferRelativeResize="0"/>
          <p:nvPr/>
        </p:nvPicPr>
        <p:blipFill rotWithShape="1">
          <a:blip r:embed="rId3">
            <a:alphaModFix/>
          </a:blip>
          <a:srcRect t="30115" b="30115"/>
          <a:stretch/>
        </p:blipFill>
        <p:spPr>
          <a:xfrm>
            <a:off x="-125881" y="0"/>
            <a:ext cx="9389456" cy="5143500"/>
          </a:xfrm>
          <a:prstGeom prst="rect">
            <a:avLst/>
          </a:prstGeom>
          <a:noFill/>
          <a:ln>
            <a:noFill/>
          </a:ln>
        </p:spPr>
      </p:pic>
      <p:sp>
        <p:nvSpPr>
          <p:cNvPr id="341" name="Google Shape;341;p10"/>
          <p:cNvSpPr/>
          <p:nvPr/>
        </p:nvSpPr>
        <p:spPr>
          <a:xfrm>
            <a:off x="113325" y="87062"/>
            <a:ext cx="3122245" cy="540544"/>
          </a:xfrm>
          <a:prstGeom prst="roundRect">
            <a:avLst>
              <a:gd name="adj" fmla="val 16667"/>
            </a:avLst>
          </a:prstGeom>
          <a:solidFill>
            <a:srgbClr val="FFFFFF"/>
          </a:solidFill>
          <a:ln w="25400" cap="flat" cmpd="sng">
            <a:solidFill>
              <a:srgbClr val="395E89"/>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2400" b="1" i="0" u="none" strike="noStrike" cap="none">
              <a:solidFill>
                <a:srgbClr val="FF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400" b="1" i="0" u="none" strike="noStrike" cap="none">
                <a:solidFill>
                  <a:srgbClr val="FF0000"/>
                </a:solidFill>
                <a:latin typeface="Arial"/>
                <a:ea typeface="Arial"/>
                <a:cs typeface="Arial"/>
                <a:sym typeface="Arial"/>
              </a:rPr>
              <a:t>I. TÌM HIỂU CHUNG</a:t>
            </a:r>
            <a:endParaRPr sz="2400" b="0"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None/>
            </a:pPr>
            <a:br>
              <a:rPr lang="en-US" sz="2400" b="1" i="0" u="none" strike="noStrike" cap="none">
                <a:solidFill>
                  <a:srgbClr val="FF0000"/>
                </a:solidFill>
                <a:latin typeface="Times New Roman"/>
                <a:ea typeface="Times New Roman"/>
                <a:cs typeface="Times New Roman"/>
                <a:sym typeface="Times New Roman"/>
              </a:rPr>
            </a:br>
            <a:endParaRPr sz="2400" b="1" i="0" u="none" strike="noStrike" cap="none">
              <a:solidFill>
                <a:srgbClr val="FF0000"/>
              </a:solidFill>
              <a:latin typeface="Times New Roman"/>
              <a:ea typeface="Times New Roman"/>
              <a:cs typeface="Times New Roman"/>
              <a:sym typeface="Times New Roman"/>
            </a:endParaRPr>
          </a:p>
        </p:txBody>
      </p:sp>
      <p:sp>
        <p:nvSpPr>
          <p:cNvPr id="342" name="Google Shape;342;p10"/>
          <p:cNvSpPr/>
          <p:nvPr/>
        </p:nvSpPr>
        <p:spPr>
          <a:xfrm>
            <a:off x="316523" y="705577"/>
            <a:ext cx="2919047" cy="546448"/>
          </a:xfrm>
          <a:prstGeom prst="roundRect">
            <a:avLst>
              <a:gd name="adj" fmla="val 16667"/>
            </a:avLst>
          </a:prstGeom>
          <a:solidFill>
            <a:srgbClr val="FEF0F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None/>
            </a:pPr>
            <a:r>
              <a:rPr lang="en-US" sz="3200" b="1" i="1" u="none" strike="noStrike" cap="none">
                <a:solidFill>
                  <a:srgbClr val="0070C0"/>
                </a:solidFill>
                <a:latin typeface="Arial"/>
                <a:ea typeface="Arial"/>
                <a:cs typeface="Arial"/>
                <a:sym typeface="Arial"/>
              </a:rPr>
              <a:t>1. Tác giả</a:t>
            </a:r>
            <a:endParaRPr sz="3200" b="1" i="1" u="none" strike="noStrike" cap="none">
              <a:solidFill>
                <a:srgbClr val="0070C0"/>
              </a:solidFill>
              <a:latin typeface="Arial"/>
              <a:ea typeface="Arial"/>
              <a:cs typeface="Arial"/>
              <a:sym typeface="Arial"/>
            </a:endParaRPr>
          </a:p>
        </p:txBody>
      </p:sp>
      <p:sp>
        <p:nvSpPr>
          <p:cNvPr id="343" name="Google Shape;343;p10"/>
          <p:cNvSpPr/>
          <p:nvPr/>
        </p:nvSpPr>
        <p:spPr>
          <a:xfrm>
            <a:off x="0" y="1444437"/>
            <a:ext cx="9144000" cy="3349956"/>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400" b="0" i="0" u="none" strike="noStrike" cap="none">
                <a:solidFill>
                  <a:srgbClr val="000000"/>
                </a:solidFill>
                <a:latin typeface="Times New Roman"/>
                <a:ea typeface="Times New Roman"/>
                <a:cs typeface="Times New Roman"/>
                <a:sym typeface="Times New Roman"/>
              </a:rPr>
              <a:t>- Bút danh là Quang Dũng tên thật là Bùi Đình Diệm</a:t>
            </a:r>
            <a:endParaRPr/>
          </a:p>
          <a:p>
            <a:pPr marL="0" marR="0" lvl="0" indent="0" algn="just" rtl="0">
              <a:lnSpc>
                <a:spcPct val="150000"/>
              </a:lnSpc>
              <a:spcBef>
                <a:spcPts val="0"/>
              </a:spcBef>
              <a:spcAft>
                <a:spcPts val="0"/>
              </a:spcAft>
              <a:buNone/>
            </a:pPr>
            <a:r>
              <a:rPr lang="en-US" sz="2400" b="0" i="0" u="none" strike="noStrike" cap="none">
                <a:solidFill>
                  <a:srgbClr val="000000"/>
                </a:solidFill>
                <a:latin typeface="Times New Roman"/>
                <a:ea typeface="Times New Roman"/>
                <a:cs typeface="Times New Roman"/>
                <a:sym typeface="Times New Roman"/>
              </a:rPr>
              <a:t>- Năm sinh – năm mất: 1921 – 1988</a:t>
            </a:r>
            <a:endParaRPr/>
          </a:p>
          <a:p>
            <a:pPr marL="0" marR="0" lvl="0" indent="0" algn="just" rtl="0">
              <a:lnSpc>
                <a:spcPct val="150000"/>
              </a:lnSpc>
              <a:spcBef>
                <a:spcPts val="0"/>
              </a:spcBef>
              <a:spcAft>
                <a:spcPts val="0"/>
              </a:spcAft>
              <a:buNone/>
            </a:pPr>
            <a:r>
              <a:rPr lang="en-US" sz="2400" b="0" i="0" u="none" strike="noStrike" cap="none">
                <a:solidFill>
                  <a:srgbClr val="000000"/>
                </a:solidFill>
                <a:latin typeface="Times New Roman"/>
                <a:ea typeface="Times New Roman"/>
                <a:cs typeface="Times New Roman"/>
                <a:sym typeface="Times New Roman"/>
              </a:rPr>
              <a:t>- Quê quán: </a:t>
            </a:r>
            <a:r>
              <a:rPr lang="en-US" sz="2400">
                <a:latin typeface="Times New Roman"/>
                <a:ea typeface="Times New Roman"/>
                <a:cs typeface="Times New Roman"/>
                <a:sym typeface="Times New Roman"/>
              </a:rPr>
              <a:t>L</a:t>
            </a:r>
            <a:r>
              <a:rPr lang="en-US" sz="2400" b="0" i="0" u="none" strike="noStrike" cap="none">
                <a:solidFill>
                  <a:srgbClr val="000000"/>
                </a:solidFill>
                <a:latin typeface="Times New Roman"/>
                <a:ea typeface="Times New Roman"/>
                <a:cs typeface="Times New Roman"/>
                <a:sym typeface="Times New Roman"/>
              </a:rPr>
              <a:t>àng Phượng Trì, huyện Đan Phượng, tỉnh Hà Tây (nay thuộc Hà Nội).</a:t>
            </a:r>
            <a:endParaRPr/>
          </a:p>
          <a:p>
            <a:pPr marL="0" marR="0" lvl="0" indent="0" algn="just" rtl="0">
              <a:lnSpc>
                <a:spcPct val="150000"/>
              </a:lnSpc>
              <a:spcBef>
                <a:spcPts val="0"/>
              </a:spcBef>
              <a:spcAft>
                <a:spcPts val="0"/>
              </a:spcAft>
              <a:buNone/>
            </a:pPr>
            <a:r>
              <a:rPr lang="en-US" sz="2400" b="0" i="0" u="none" strike="noStrike" cap="none">
                <a:solidFill>
                  <a:srgbClr val="000000"/>
                </a:solidFill>
                <a:latin typeface="Times New Roman"/>
                <a:ea typeface="Times New Roman"/>
                <a:cs typeface="Times New Roman"/>
                <a:sym typeface="Times New Roman"/>
              </a:rPr>
              <a:t>- Ông là một nghệ sĩ đa tài: </a:t>
            </a:r>
            <a:r>
              <a:rPr lang="en-US" sz="2400">
                <a:latin typeface="Times New Roman"/>
                <a:ea typeface="Times New Roman"/>
                <a:cs typeface="Times New Roman"/>
                <a:sym typeface="Times New Roman"/>
              </a:rPr>
              <a:t>L</a:t>
            </a:r>
            <a:r>
              <a:rPr lang="en-US" sz="2400" b="0" i="0" u="none" strike="noStrike" cap="none">
                <a:solidFill>
                  <a:srgbClr val="000000"/>
                </a:solidFill>
                <a:latin typeface="Times New Roman"/>
                <a:ea typeface="Times New Roman"/>
                <a:cs typeface="Times New Roman"/>
                <a:sym typeface="Times New Roman"/>
              </a:rPr>
              <a:t>àm thơ, viết văn, vẽ tranh, soạn nhạc. Tuy nhiên, thành công nổi bật của Quang Dũng là ở lĩnh vực thơ ca.</a:t>
            </a:r>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1"/>
                                        </p:tgtEl>
                                        <p:attrNameLst>
                                          <p:attrName>style.visibility</p:attrName>
                                        </p:attrNameLst>
                                      </p:cBhvr>
                                      <p:to>
                                        <p:strVal val="visible"/>
                                      </p:to>
                                    </p:set>
                                    <p:animEffect transition="in" filter="fade">
                                      <p:cBhvr>
                                        <p:cTn id="7" dur="1822"/>
                                        <p:tgtEl>
                                          <p:spTgt spid="3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2"/>
                                        </p:tgtEl>
                                        <p:attrNameLst>
                                          <p:attrName>style.visibility</p:attrName>
                                        </p:attrNameLst>
                                      </p:cBhvr>
                                      <p:to>
                                        <p:strVal val="visible"/>
                                      </p:to>
                                    </p:set>
                                    <p:animEffect transition="in" filter="fade">
                                      <p:cBhvr>
                                        <p:cTn id="12" dur="1000"/>
                                        <p:tgtEl>
                                          <p:spTgt spid="34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3"/>
                                        </p:tgtEl>
                                        <p:attrNameLst>
                                          <p:attrName>style.visibility</p:attrName>
                                        </p:attrNameLst>
                                      </p:cBhvr>
                                      <p:to>
                                        <p:strVal val="visible"/>
                                      </p:to>
                                    </p:set>
                                    <p:animEffect transition="in" filter="fade">
                                      <p:cBhvr>
                                        <p:cTn id="17" dur="500"/>
                                        <p:tgtEl>
                                          <p:spTgt spid="3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pic>
        <p:nvPicPr>
          <p:cNvPr id="348" name="Google Shape;348;p11"/>
          <p:cNvPicPr preferRelativeResize="0"/>
          <p:nvPr/>
        </p:nvPicPr>
        <p:blipFill rotWithShape="1">
          <a:blip r:embed="rId3">
            <a:alphaModFix/>
          </a:blip>
          <a:srcRect t="30115" b="30115"/>
          <a:stretch/>
        </p:blipFill>
        <p:spPr>
          <a:xfrm>
            <a:off x="-122728" y="-91440"/>
            <a:ext cx="9389456" cy="5472332"/>
          </a:xfrm>
          <a:prstGeom prst="rect">
            <a:avLst/>
          </a:prstGeom>
          <a:noFill/>
          <a:ln>
            <a:noFill/>
          </a:ln>
        </p:spPr>
      </p:pic>
      <p:sp>
        <p:nvSpPr>
          <p:cNvPr id="349" name="Google Shape;349;p11"/>
          <p:cNvSpPr/>
          <p:nvPr/>
        </p:nvSpPr>
        <p:spPr>
          <a:xfrm>
            <a:off x="113325" y="87062"/>
            <a:ext cx="3122245" cy="540544"/>
          </a:xfrm>
          <a:prstGeom prst="roundRect">
            <a:avLst>
              <a:gd name="adj" fmla="val 16667"/>
            </a:avLst>
          </a:prstGeom>
          <a:solidFill>
            <a:srgbClr val="FFFFFF"/>
          </a:solidFill>
          <a:ln w="25400" cap="flat" cmpd="sng">
            <a:solidFill>
              <a:srgbClr val="395E89"/>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2400" b="1" i="0" u="none" strike="noStrike" cap="none">
              <a:solidFill>
                <a:srgbClr val="FF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400" b="1" i="0" u="none" strike="noStrike" cap="none">
                <a:solidFill>
                  <a:srgbClr val="FF0000"/>
                </a:solidFill>
                <a:latin typeface="Arial"/>
                <a:ea typeface="Arial"/>
                <a:cs typeface="Arial"/>
                <a:sym typeface="Arial"/>
              </a:rPr>
              <a:t>I. TÌM HIỂU CHUNG</a:t>
            </a:r>
            <a:endParaRPr sz="2400" b="0"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None/>
            </a:pPr>
            <a:br>
              <a:rPr lang="en-US" sz="2400" b="1" i="0" u="none" strike="noStrike" cap="none">
                <a:solidFill>
                  <a:srgbClr val="FF0000"/>
                </a:solidFill>
                <a:latin typeface="Times New Roman"/>
                <a:ea typeface="Times New Roman"/>
                <a:cs typeface="Times New Roman"/>
                <a:sym typeface="Times New Roman"/>
              </a:rPr>
            </a:br>
            <a:endParaRPr sz="2400" b="1" i="0" u="none" strike="noStrike" cap="none">
              <a:solidFill>
                <a:srgbClr val="FF0000"/>
              </a:solidFill>
              <a:latin typeface="Times New Roman"/>
              <a:ea typeface="Times New Roman"/>
              <a:cs typeface="Times New Roman"/>
              <a:sym typeface="Times New Roman"/>
            </a:endParaRPr>
          </a:p>
        </p:txBody>
      </p:sp>
      <p:sp>
        <p:nvSpPr>
          <p:cNvPr id="350" name="Google Shape;350;p11"/>
          <p:cNvSpPr/>
          <p:nvPr/>
        </p:nvSpPr>
        <p:spPr>
          <a:xfrm>
            <a:off x="316523" y="839221"/>
            <a:ext cx="2919047" cy="673056"/>
          </a:xfrm>
          <a:prstGeom prst="roundRect">
            <a:avLst>
              <a:gd name="adj" fmla="val 16667"/>
            </a:avLst>
          </a:prstGeom>
          <a:solidFill>
            <a:srgbClr val="FEF0F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None/>
            </a:pPr>
            <a:r>
              <a:rPr lang="en-US" sz="3200" b="1" i="1" u="none" strike="noStrike" cap="none">
                <a:solidFill>
                  <a:srgbClr val="0070C0"/>
                </a:solidFill>
                <a:latin typeface="Arial"/>
                <a:ea typeface="Arial"/>
                <a:cs typeface="Arial"/>
                <a:sym typeface="Arial"/>
              </a:rPr>
              <a:t>2. </a:t>
            </a:r>
            <a:r>
              <a:rPr lang="en-US" sz="3200" b="1" i="1" u="none" strike="noStrike" cap="none">
                <a:solidFill>
                  <a:srgbClr val="0070C0"/>
                </a:solidFill>
                <a:latin typeface="Times New Roman"/>
                <a:ea typeface="Times New Roman"/>
                <a:cs typeface="Times New Roman"/>
                <a:sym typeface="Times New Roman"/>
              </a:rPr>
              <a:t>Bài thơ</a:t>
            </a:r>
            <a:endParaRPr/>
          </a:p>
        </p:txBody>
      </p:sp>
      <p:sp>
        <p:nvSpPr>
          <p:cNvPr id="351" name="Google Shape;351;p11"/>
          <p:cNvSpPr/>
          <p:nvPr/>
        </p:nvSpPr>
        <p:spPr>
          <a:xfrm>
            <a:off x="196947" y="1770058"/>
            <a:ext cx="457200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1" u="none" strike="noStrike" cap="none">
                <a:solidFill>
                  <a:srgbClr val="000000"/>
                </a:solidFill>
                <a:latin typeface="Arial"/>
                <a:ea typeface="Arial"/>
                <a:cs typeface="Arial"/>
                <a:sym typeface="Arial"/>
              </a:rPr>
              <a:t>a. Xuất xứ:</a:t>
            </a:r>
            <a:endParaRPr sz="2400" b="0" i="0" u="none" strike="noStrike" cap="none">
              <a:solidFill>
                <a:srgbClr val="000000"/>
              </a:solidFill>
              <a:latin typeface="Arial"/>
              <a:ea typeface="Arial"/>
              <a:cs typeface="Arial"/>
              <a:sym typeface="Arial"/>
            </a:endParaRPr>
          </a:p>
        </p:txBody>
      </p:sp>
      <p:sp>
        <p:nvSpPr>
          <p:cNvPr id="352" name="Google Shape;352;p11"/>
          <p:cNvSpPr/>
          <p:nvPr/>
        </p:nvSpPr>
        <p:spPr>
          <a:xfrm>
            <a:off x="0" y="2328134"/>
            <a:ext cx="4276578" cy="1307537"/>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800" b="0" i="0" u="none" strike="noStrike" cap="none">
                <a:solidFill>
                  <a:srgbClr val="000000"/>
                </a:solidFill>
                <a:latin typeface="Times New Roman"/>
                <a:ea typeface="Times New Roman"/>
                <a:cs typeface="Times New Roman"/>
                <a:sym typeface="Times New Roman"/>
              </a:rPr>
              <a:t>Bài thơ </a:t>
            </a:r>
            <a:r>
              <a:rPr lang="en-US" sz="2800" b="0" i="1" u="none" strike="noStrike" cap="none">
                <a:solidFill>
                  <a:srgbClr val="000000"/>
                </a:solidFill>
                <a:latin typeface="Times New Roman"/>
                <a:ea typeface="Times New Roman"/>
                <a:cs typeface="Times New Roman"/>
                <a:sym typeface="Times New Roman"/>
              </a:rPr>
              <a:t>Tây Tiến </a:t>
            </a:r>
            <a:r>
              <a:rPr lang="en-US" sz="2800" b="0" i="0" u="none" strike="noStrike" cap="none">
                <a:solidFill>
                  <a:srgbClr val="000000"/>
                </a:solidFill>
                <a:latin typeface="Times New Roman"/>
                <a:ea typeface="Times New Roman"/>
                <a:cs typeface="Times New Roman"/>
                <a:sym typeface="Times New Roman"/>
              </a:rPr>
              <a:t>được in trong tập </a:t>
            </a:r>
            <a:r>
              <a:rPr lang="en-US" sz="2800" b="0" i="1" u="none" strike="noStrike" cap="none">
                <a:solidFill>
                  <a:srgbClr val="000000"/>
                </a:solidFill>
                <a:latin typeface="Times New Roman"/>
                <a:ea typeface="Times New Roman"/>
                <a:cs typeface="Times New Roman"/>
                <a:sym typeface="Times New Roman"/>
              </a:rPr>
              <a:t>Mây đầu ô (</a:t>
            </a:r>
            <a:r>
              <a:rPr lang="en-US" sz="2800" b="0" i="0" u="none" strike="noStrike" cap="none">
                <a:solidFill>
                  <a:srgbClr val="000000"/>
                </a:solidFill>
                <a:latin typeface="Times New Roman"/>
                <a:ea typeface="Times New Roman"/>
                <a:cs typeface="Times New Roman"/>
                <a:sym typeface="Times New Roman"/>
              </a:rPr>
              <a:t>1986).</a:t>
            </a:r>
            <a:endParaRPr/>
          </a:p>
        </p:txBody>
      </p:sp>
      <p:pic>
        <p:nvPicPr>
          <p:cNvPr id="353" name="Google Shape;353;p11"/>
          <p:cNvPicPr preferRelativeResize="0"/>
          <p:nvPr/>
        </p:nvPicPr>
        <p:blipFill rotWithShape="1">
          <a:blip r:embed="rId4">
            <a:alphaModFix/>
          </a:blip>
          <a:srcRect/>
          <a:stretch/>
        </p:blipFill>
        <p:spPr>
          <a:xfrm>
            <a:off x="4621237" y="1062111"/>
            <a:ext cx="3397348" cy="3601329"/>
          </a:xfrm>
          <a:prstGeom prst="rect">
            <a:avLst/>
          </a:prstGeom>
          <a:noFill/>
          <a:ln>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0"/>
                                        </p:tgtEl>
                                        <p:attrNameLst>
                                          <p:attrName>style.visibility</p:attrName>
                                        </p:attrNameLst>
                                      </p:cBhvr>
                                      <p:to>
                                        <p:strVal val="visible"/>
                                      </p:to>
                                    </p:set>
                                    <p:animEffect transition="in" filter="fade">
                                      <p:cBhvr>
                                        <p:cTn id="7" dur="1000"/>
                                        <p:tgtEl>
                                          <p:spTgt spid="3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1"/>
                                        </p:tgtEl>
                                        <p:attrNameLst>
                                          <p:attrName>style.visibility</p:attrName>
                                        </p:attrNameLst>
                                      </p:cBhvr>
                                      <p:to>
                                        <p:strVal val="visible"/>
                                      </p:to>
                                    </p:set>
                                    <p:animEffect transition="in" filter="fade">
                                      <p:cBhvr>
                                        <p:cTn id="12" dur="500"/>
                                        <p:tgtEl>
                                          <p:spTgt spid="35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2"/>
                                        </p:tgtEl>
                                        <p:attrNameLst>
                                          <p:attrName>style.visibility</p:attrName>
                                        </p:attrNameLst>
                                      </p:cBhvr>
                                      <p:to>
                                        <p:strVal val="visible"/>
                                      </p:to>
                                    </p:set>
                                    <p:animEffect transition="in" filter="fade">
                                      <p:cBhvr>
                                        <p:cTn id="17" dur="500"/>
                                        <p:tgtEl>
                                          <p:spTgt spid="3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pic>
        <p:nvPicPr>
          <p:cNvPr id="358" name="Google Shape;358;p12"/>
          <p:cNvPicPr preferRelativeResize="0"/>
          <p:nvPr/>
        </p:nvPicPr>
        <p:blipFill rotWithShape="1">
          <a:blip r:embed="rId3">
            <a:alphaModFix/>
          </a:blip>
          <a:srcRect t="30115" b="30115"/>
          <a:stretch/>
        </p:blipFill>
        <p:spPr>
          <a:xfrm>
            <a:off x="-122728" y="-91440"/>
            <a:ext cx="9389456" cy="5472332"/>
          </a:xfrm>
          <a:prstGeom prst="rect">
            <a:avLst/>
          </a:prstGeom>
          <a:noFill/>
          <a:ln>
            <a:noFill/>
          </a:ln>
        </p:spPr>
      </p:pic>
      <p:sp>
        <p:nvSpPr>
          <p:cNvPr id="359" name="Google Shape;359;p12"/>
          <p:cNvSpPr/>
          <p:nvPr/>
        </p:nvSpPr>
        <p:spPr>
          <a:xfrm>
            <a:off x="113325" y="87062"/>
            <a:ext cx="3122245" cy="540544"/>
          </a:xfrm>
          <a:prstGeom prst="roundRect">
            <a:avLst>
              <a:gd name="adj" fmla="val 16667"/>
            </a:avLst>
          </a:prstGeom>
          <a:solidFill>
            <a:srgbClr val="FFFFFF"/>
          </a:solidFill>
          <a:ln w="25400" cap="flat" cmpd="sng">
            <a:solidFill>
              <a:srgbClr val="395E89"/>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2400" b="1" i="0" u="none" strike="noStrike" cap="none">
              <a:solidFill>
                <a:srgbClr val="FF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400" b="1" i="0" u="none" strike="noStrike" cap="none">
                <a:solidFill>
                  <a:srgbClr val="FF0000"/>
                </a:solidFill>
                <a:latin typeface="Arial"/>
                <a:ea typeface="Arial"/>
                <a:cs typeface="Arial"/>
                <a:sym typeface="Arial"/>
              </a:rPr>
              <a:t>I. TÌM HIỂU CHUNG</a:t>
            </a:r>
            <a:endParaRPr sz="2400" b="0"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None/>
            </a:pPr>
            <a:br>
              <a:rPr lang="en-US" sz="2400" b="1" i="0" u="none" strike="noStrike" cap="none">
                <a:solidFill>
                  <a:srgbClr val="FF0000"/>
                </a:solidFill>
                <a:latin typeface="Times New Roman"/>
                <a:ea typeface="Times New Roman"/>
                <a:cs typeface="Times New Roman"/>
                <a:sym typeface="Times New Roman"/>
              </a:rPr>
            </a:br>
            <a:endParaRPr sz="2400" b="1" i="0" u="none" strike="noStrike" cap="none">
              <a:solidFill>
                <a:srgbClr val="FF0000"/>
              </a:solidFill>
              <a:latin typeface="Times New Roman"/>
              <a:ea typeface="Times New Roman"/>
              <a:cs typeface="Times New Roman"/>
              <a:sym typeface="Times New Roman"/>
            </a:endParaRPr>
          </a:p>
        </p:txBody>
      </p:sp>
      <p:sp>
        <p:nvSpPr>
          <p:cNvPr id="360" name="Google Shape;360;p12"/>
          <p:cNvSpPr/>
          <p:nvPr/>
        </p:nvSpPr>
        <p:spPr>
          <a:xfrm>
            <a:off x="214923" y="740747"/>
            <a:ext cx="2919047" cy="546447"/>
          </a:xfrm>
          <a:prstGeom prst="roundRect">
            <a:avLst>
              <a:gd name="adj" fmla="val 16667"/>
            </a:avLst>
          </a:prstGeom>
          <a:solidFill>
            <a:srgbClr val="FEF0F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None/>
            </a:pPr>
            <a:r>
              <a:rPr lang="en-US" sz="3200" b="1" i="1" u="none" strike="noStrike" cap="none">
                <a:solidFill>
                  <a:srgbClr val="0070C0"/>
                </a:solidFill>
                <a:latin typeface="Arial"/>
                <a:ea typeface="Arial"/>
                <a:cs typeface="Arial"/>
                <a:sym typeface="Arial"/>
              </a:rPr>
              <a:t>2. </a:t>
            </a:r>
            <a:r>
              <a:rPr lang="en-US" sz="3200" b="1" i="1" u="none" strike="noStrike" cap="none">
                <a:solidFill>
                  <a:srgbClr val="0070C0"/>
                </a:solidFill>
                <a:latin typeface="Times New Roman"/>
                <a:ea typeface="Times New Roman"/>
                <a:cs typeface="Times New Roman"/>
                <a:sym typeface="Times New Roman"/>
              </a:rPr>
              <a:t>Bài thơ</a:t>
            </a:r>
            <a:endParaRPr/>
          </a:p>
        </p:txBody>
      </p:sp>
      <p:sp>
        <p:nvSpPr>
          <p:cNvPr id="361" name="Google Shape;361;p12"/>
          <p:cNvSpPr/>
          <p:nvPr/>
        </p:nvSpPr>
        <p:spPr>
          <a:xfrm>
            <a:off x="78547" y="1291756"/>
            <a:ext cx="8947054" cy="742511"/>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3200" b="1" i="0" u="none" strike="noStrike" cap="none">
                <a:solidFill>
                  <a:srgbClr val="000000"/>
                </a:solidFill>
                <a:latin typeface="Times New Roman"/>
                <a:ea typeface="Times New Roman"/>
                <a:cs typeface="Times New Roman"/>
                <a:sym typeface="Times New Roman"/>
              </a:rPr>
              <a:t>b. Hoàn cảnh sáng tác:</a:t>
            </a:r>
            <a:endParaRPr sz="3200" b="1" i="0" u="none" strike="noStrike" cap="none">
              <a:solidFill>
                <a:srgbClr val="000000"/>
              </a:solidFill>
              <a:latin typeface="Times New Roman"/>
              <a:ea typeface="Times New Roman"/>
              <a:cs typeface="Times New Roman"/>
              <a:sym typeface="Times New Roman"/>
            </a:endParaRPr>
          </a:p>
        </p:txBody>
      </p:sp>
      <p:sp>
        <p:nvSpPr>
          <p:cNvPr id="362" name="Google Shape;362;p12"/>
          <p:cNvSpPr/>
          <p:nvPr/>
        </p:nvSpPr>
        <p:spPr>
          <a:xfrm>
            <a:off x="-1" y="2056905"/>
            <a:ext cx="9266729" cy="3323987"/>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b="0" i="0" u="none" strike="noStrike" cap="none">
                <a:solidFill>
                  <a:srgbClr val="000000"/>
                </a:solidFill>
                <a:latin typeface="Times New Roman"/>
                <a:ea typeface="Times New Roman"/>
                <a:cs typeface="Times New Roman"/>
                <a:sym typeface="Times New Roman"/>
              </a:rPr>
              <a:t>- Tây Tiến là tên gọi của trung đoàn Tây Tiến, được thành lập vào năm 1947.</a:t>
            </a:r>
            <a:endParaRPr/>
          </a:p>
          <a:p>
            <a:pPr marL="0" marR="0" lvl="0" indent="0" algn="l" rtl="0">
              <a:lnSpc>
                <a:spcPct val="150000"/>
              </a:lnSpc>
              <a:spcBef>
                <a:spcPts val="0"/>
              </a:spcBef>
              <a:spcAft>
                <a:spcPts val="0"/>
              </a:spcAft>
              <a:buNone/>
            </a:pPr>
            <a:r>
              <a:rPr lang="en-US" sz="2800" b="0" i="0" u="none" strike="noStrike" cap="none">
                <a:solidFill>
                  <a:srgbClr val="000000"/>
                </a:solidFill>
                <a:latin typeface="Times New Roman"/>
                <a:ea typeface="Times New Roman"/>
                <a:cs typeface="Times New Roman"/>
                <a:sym typeface="Times New Roman"/>
              </a:rPr>
              <a:t>- Cuối năm 1948, Quang Dũng chuyển về đơn vị mới, nhớ đơn vị cũ, ông đã sáng tác bài thơ này tại Phù Lưu Chanh (một làng cũ thuộc </a:t>
            </a:r>
            <a:r>
              <a:rPr lang="en-US" sz="2800">
                <a:latin typeface="Times New Roman"/>
                <a:ea typeface="Times New Roman"/>
                <a:cs typeface="Times New Roman"/>
                <a:sym typeface="Times New Roman"/>
              </a:rPr>
              <a:t>Hà Đông cũ.</a:t>
            </a:r>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0"/>
                                        </p:tgtEl>
                                        <p:attrNameLst>
                                          <p:attrName>style.visibility</p:attrName>
                                        </p:attrNameLst>
                                      </p:cBhvr>
                                      <p:to>
                                        <p:strVal val="visible"/>
                                      </p:to>
                                    </p:set>
                                    <p:animEffect transition="in" filter="fade">
                                      <p:cBhvr>
                                        <p:cTn id="7" dur="1000"/>
                                        <p:tgtEl>
                                          <p:spTgt spid="36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1">
                                            <p:txEl>
                                              <p:pRg st="0" end="0"/>
                                            </p:txEl>
                                          </p:spTgt>
                                        </p:tgtEl>
                                        <p:attrNameLst>
                                          <p:attrName>style.visibility</p:attrName>
                                        </p:attrNameLst>
                                      </p:cBhvr>
                                      <p:to>
                                        <p:strVal val="visible"/>
                                      </p:to>
                                    </p:set>
                                    <p:animEffect transition="in" filter="fade">
                                      <p:cBhvr>
                                        <p:cTn id="12" dur="500"/>
                                        <p:tgtEl>
                                          <p:spTgt spid="36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2">
                                            <p:txEl>
                                              <p:pRg st="0" end="0"/>
                                            </p:txEl>
                                          </p:spTgt>
                                        </p:tgtEl>
                                        <p:attrNameLst>
                                          <p:attrName>style.visibility</p:attrName>
                                        </p:attrNameLst>
                                      </p:cBhvr>
                                      <p:to>
                                        <p:strVal val="visible"/>
                                      </p:to>
                                    </p:set>
                                    <p:animEffect transition="in" filter="fade">
                                      <p:cBhvr>
                                        <p:cTn id="17" dur="500"/>
                                        <p:tgtEl>
                                          <p:spTgt spid="36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62">
                                            <p:txEl>
                                              <p:pRg st="1" end="1"/>
                                            </p:txEl>
                                          </p:spTgt>
                                        </p:tgtEl>
                                        <p:attrNameLst>
                                          <p:attrName>style.visibility</p:attrName>
                                        </p:attrNameLst>
                                      </p:cBhvr>
                                      <p:to>
                                        <p:strVal val="visible"/>
                                      </p:to>
                                    </p:set>
                                    <p:animEffect transition="in" filter="fade">
                                      <p:cBhvr>
                                        <p:cTn id="22" dur="500"/>
                                        <p:tgtEl>
                                          <p:spTgt spid="36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pic>
        <p:nvPicPr>
          <p:cNvPr id="367" name="Google Shape;367;p13"/>
          <p:cNvPicPr preferRelativeResize="0"/>
          <p:nvPr/>
        </p:nvPicPr>
        <p:blipFill rotWithShape="1">
          <a:blip r:embed="rId3">
            <a:alphaModFix/>
          </a:blip>
          <a:srcRect t="30115" b="30115"/>
          <a:stretch/>
        </p:blipFill>
        <p:spPr>
          <a:xfrm>
            <a:off x="-131704" y="-225083"/>
            <a:ext cx="9275704" cy="5472332"/>
          </a:xfrm>
          <a:prstGeom prst="rect">
            <a:avLst/>
          </a:prstGeom>
          <a:noFill/>
          <a:ln>
            <a:noFill/>
          </a:ln>
        </p:spPr>
      </p:pic>
      <p:sp>
        <p:nvSpPr>
          <p:cNvPr id="368" name="Google Shape;368;p13"/>
          <p:cNvSpPr/>
          <p:nvPr/>
        </p:nvSpPr>
        <p:spPr>
          <a:xfrm>
            <a:off x="-61365" y="-225083"/>
            <a:ext cx="8947054" cy="661207"/>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800" b="1" i="0" u="none" strike="noStrike" cap="none">
                <a:solidFill>
                  <a:srgbClr val="000000"/>
                </a:solidFill>
                <a:latin typeface="Times New Roman"/>
                <a:ea typeface="Times New Roman"/>
                <a:cs typeface="Times New Roman"/>
                <a:sym typeface="Times New Roman"/>
              </a:rPr>
              <a:t>c. Nhan đề:</a:t>
            </a:r>
            <a:endParaRPr sz="2800" b="1" i="0" u="none" strike="noStrike" cap="none">
              <a:solidFill>
                <a:srgbClr val="000000"/>
              </a:solidFill>
              <a:latin typeface="Times New Roman"/>
              <a:ea typeface="Times New Roman"/>
              <a:cs typeface="Times New Roman"/>
              <a:sym typeface="Times New Roman"/>
            </a:endParaRPr>
          </a:p>
        </p:txBody>
      </p:sp>
      <p:sp>
        <p:nvSpPr>
          <p:cNvPr id="369" name="Google Shape;369;p13"/>
          <p:cNvSpPr/>
          <p:nvPr/>
        </p:nvSpPr>
        <p:spPr>
          <a:xfrm>
            <a:off x="-61365" y="239176"/>
            <a:ext cx="9127993" cy="5047536"/>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800" b="0" i="0" u="none" strike="noStrike" cap="none">
                <a:solidFill>
                  <a:srgbClr val="000000"/>
                </a:solidFill>
                <a:latin typeface="Times New Roman"/>
                <a:ea typeface="Times New Roman"/>
                <a:cs typeface="Times New Roman"/>
                <a:sym typeface="Times New Roman"/>
              </a:rPr>
              <a:t>- Lúc đầu có tên là </a:t>
            </a:r>
            <a:r>
              <a:rPr lang="en-US" sz="2800" b="0" i="1" u="none" strike="noStrike" cap="none">
                <a:solidFill>
                  <a:srgbClr val="000000"/>
                </a:solidFill>
                <a:latin typeface="Times New Roman"/>
                <a:ea typeface="Times New Roman"/>
                <a:cs typeface="Times New Roman"/>
                <a:sym typeface="Times New Roman"/>
              </a:rPr>
              <a:t>Nhớ Tây Tiến</a:t>
            </a:r>
            <a:r>
              <a:rPr lang="en-US" sz="2800" b="0" i="0" u="none" strike="noStrike" cap="none">
                <a:solidFill>
                  <a:srgbClr val="000000"/>
                </a:solidFill>
                <a:latin typeface="Times New Roman"/>
                <a:ea typeface="Times New Roman"/>
                <a:cs typeface="Times New Roman"/>
                <a:sym typeface="Times New Roman"/>
              </a:rPr>
              <a:t>, sau được đổi là Tây Tiến. Ông đã lượt bỏ chữ nhớ khiến cho nhan đề thi phẩm trở nên cô đọng, tạo ra sự chắc khỏe, rắn rỏi đem đến cho ta hình dung về miền Tây Bắc rộng lớn, thăm thẳm, hùng vĩ.</a:t>
            </a:r>
            <a:endParaRPr sz="2800" b="0" i="0" u="none" strike="noStrike" cap="none">
              <a:solidFill>
                <a:srgbClr val="000000"/>
              </a:solidFill>
              <a:latin typeface="Times New Roman"/>
              <a:ea typeface="Times New Roman"/>
              <a:cs typeface="Times New Roman"/>
              <a:sym typeface="Times New Roman"/>
            </a:endParaRPr>
          </a:p>
          <a:p>
            <a:pPr marL="0" marR="0" lvl="0" indent="0" algn="just" rtl="0">
              <a:lnSpc>
                <a:spcPct val="150000"/>
              </a:lnSpc>
              <a:spcBef>
                <a:spcPts val="0"/>
              </a:spcBef>
              <a:spcAft>
                <a:spcPts val="0"/>
              </a:spcAft>
              <a:buNone/>
            </a:pPr>
            <a:endParaRPr sz="2800" b="0" i="0" u="none" strike="noStrike" cap="none">
              <a:solidFill>
                <a:srgbClr val="000000"/>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None/>
            </a:pPr>
            <a:r>
              <a:rPr lang="en-US" sz="2800" b="0" i="0" u="none" strike="noStrike" cap="none">
                <a:solidFill>
                  <a:srgbClr val="000000"/>
                </a:solidFill>
                <a:latin typeface="Times New Roman"/>
                <a:ea typeface="Times New Roman"/>
                <a:cs typeface="Times New Roman"/>
                <a:sym typeface="Times New Roman"/>
              </a:rPr>
              <a:t>- Tây Tiến là tên của một binh đoàn, nơi Quang Dũng từng công tác, cũng có thể hiểu là tiến về phía tây, hướng hành quân của binh đoàn Tây Tiến trong quá trình thực hiện nhiệm vụ bảo vệ biên giới.</a:t>
            </a:r>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8">
                                            <p:txEl>
                                              <p:pRg st="0" end="0"/>
                                            </p:txEl>
                                          </p:spTgt>
                                        </p:tgtEl>
                                        <p:attrNameLst>
                                          <p:attrName>style.visibility</p:attrName>
                                        </p:attrNameLst>
                                      </p:cBhvr>
                                      <p:to>
                                        <p:strVal val="visible"/>
                                      </p:to>
                                    </p:set>
                                    <p:animEffect transition="in" filter="fade">
                                      <p:cBhvr>
                                        <p:cTn id="7" dur="500"/>
                                        <p:tgtEl>
                                          <p:spTgt spid="36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9">
                                            <p:txEl>
                                              <p:pRg st="0" end="0"/>
                                            </p:txEl>
                                          </p:spTgt>
                                        </p:tgtEl>
                                        <p:attrNameLst>
                                          <p:attrName>style.visibility</p:attrName>
                                        </p:attrNameLst>
                                      </p:cBhvr>
                                      <p:to>
                                        <p:strVal val="visible"/>
                                      </p:to>
                                    </p:set>
                                    <p:animEffect transition="in" filter="fade">
                                      <p:cBhvr>
                                        <p:cTn id="12" dur="500"/>
                                        <p:tgtEl>
                                          <p:spTgt spid="36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9">
                                            <p:txEl>
                                              <p:pRg st="1" end="1"/>
                                            </p:txEl>
                                          </p:spTgt>
                                        </p:tgtEl>
                                        <p:attrNameLst>
                                          <p:attrName>style.visibility</p:attrName>
                                        </p:attrNameLst>
                                      </p:cBhvr>
                                      <p:to>
                                        <p:strVal val="visible"/>
                                      </p:to>
                                    </p:set>
                                    <p:animEffect transition="in" filter="fade">
                                      <p:cBhvr>
                                        <p:cTn id="17" dur="500"/>
                                        <p:tgtEl>
                                          <p:spTgt spid="36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69">
                                            <p:txEl>
                                              <p:pRg st="2" end="2"/>
                                            </p:txEl>
                                          </p:spTgt>
                                        </p:tgtEl>
                                        <p:attrNameLst>
                                          <p:attrName>style.visibility</p:attrName>
                                        </p:attrNameLst>
                                      </p:cBhvr>
                                      <p:to>
                                        <p:strVal val="visible"/>
                                      </p:to>
                                    </p:set>
                                    <p:animEffect transition="in" filter="fade">
                                      <p:cBhvr>
                                        <p:cTn id="22" dur="500"/>
                                        <p:tgtEl>
                                          <p:spTgt spid="36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retty Aesthetic Notes for School by Slidesgo">
  <a:themeElements>
    <a:clrScheme name="Simple Light">
      <a:dk1>
        <a:srgbClr val="000000"/>
      </a:dk1>
      <a:lt1>
        <a:srgbClr val="ECECEC"/>
      </a:lt1>
      <a:dk2>
        <a:srgbClr val="FFDBDE"/>
      </a:dk2>
      <a:lt2>
        <a:srgbClr val="AEC6CF"/>
      </a:lt2>
      <a:accent1>
        <a:srgbClr val="FECBA7"/>
      </a:accent1>
      <a:accent2>
        <a:srgbClr val="FEB7C0"/>
      </a:accent2>
      <a:accent3>
        <a:srgbClr val="6B9BAD"/>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TotalTime>
  <Words>2428</Words>
  <Application>Microsoft Office PowerPoint</Application>
  <PresentationFormat>On-screen Show (16:9)</PresentationFormat>
  <Paragraphs>182</Paragraphs>
  <Slides>29</Slides>
  <Notes>29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Dancing Script</vt:lpstr>
      <vt:lpstr>Arial</vt:lpstr>
      <vt:lpstr>Delius Swash Caps</vt:lpstr>
      <vt:lpstr>Times New Roman</vt:lpstr>
      <vt:lpstr>Pretty Aesthetic Notes for School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THAY KHOA</dc:creator>
  <cp:lastModifiedBy>mai mai</cp:lastModifiedBy>
  <cp:revision>7</cp:revision>
  <dcterms:modified xsi:type="dcterms:W3CDTF">2024-08-02T02:52:14Z</dcterms:modified>
</cp:coreProperties>
</file>