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21"/>
  </p:notesMasterIdLst>
  <p:sldIdLst>
    <p:sldId id="1074" r:id="rId3"/>
    <p:sldId id="257" r:id="rId4"/>
    <p:sldId id="274" r:id="rId5"/>
    <p:sldId id="260" r:id="rId6"/>
    <p:sldId id="1078" r:id="rId7"/>
    <p:sldId id="1077" r:id="rId8"/>
    <p:sldId id="1076" r:id="rId9"/>
    <p:sldId id="275" r:id="rId10"/>
    <p:sldId id="1075" r:id="rId11"/>
    <p:sldId id="288" r:id="rId12"/>
    <p:sldId id="302" r:id="rId13"/>
    <p:sldId id="1079" r:id="rId14"/>
    <p:sldId id="1080" r:id="rId15"/>
    <p:sldId id="1081" r:id="rId16"/>
    <p:sldId id="1083" r:id="rId17"/>
    <p:sldId id="1082" r:id="rId18"/>
    <p:sldId id="294" r:id="rId19"/>
    <p:sldId id="295" r:id="rId20"/>
  </p:sldIdLst>
  <p:sldSz cx="9144000" cy="5143500" type="screen16x9"/>
  <p:notesSz cx="6858000" cy="9144000"/>
  <p:embeddedFontLst>
    <p:embeddedFont>
      <p:font typeface="ABeeZee" panose="020B0604020202020204" charset="0"/>
      <p:regular r:id="rId22"/>
      <p:italic r:id="rId23"/>
    </p:embeddedFont>
    <p:embeddedFont>
      <p:font typeface="Vidalok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FF7249-60B8-4826-AAFB-28FF6B27C80E}">
  <a:tblStyle styleId="{44FF7249-60B8-4826-AAFB-28FF6B27C8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2" name="Google Shape;7822;gea00ab5a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3" name="Google Shape;7823;gea00ab5a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2" name="Google Shape;9042;ged3e11002e_1_6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3" name="Google Shape;9043;ged3e11002e_1_6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0" name="Google Shape;7760;gea97a37f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1" name="Google Shape;7761;gea97a37fe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79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7" name="Google Shape;8247;gea3a75f2a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8" name="Google Shape;8248;gea3a75f2a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63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60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Google Shape;8012;gea00ab5a7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3" name="Google Shape;8013;gea00ab5a7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13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" name="Google Shape;8253;gea3a75f2a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4" name="Google Shape;8254;gea3a75f2a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2" name="Google Shape;7822;gea00ab5a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3" name="Google Shape;7823;gea00ab5a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82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9" name="Google Shape;8709;gea3a75f2a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0" name="Google Shape;8710;gea3a75f2a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5400000">
            <a:off x="7299719" y="-995496"/>
            <a:ext cx="924427" cy="2915863"/>
            <a:chOff x="2953000" y="237950"/>
            <a:chExt cx="1640800" cy="5175475"/>
          </a:xfrm>
        </p:grpSpPr>
        <p:sp>
          <p:nvSpPr>
            <p:cNvPr id="10" name="Google Shape;10;p2"/>
            <p:cNvSpPr/>
            <p:nvPr/>
          </p:nvSpPr>
          <p:spPr>
            <a:xfrm>
              <a:off x="3080475" y="597775"/>
              <a:ext cx="816875" cy="4815650"/>
            </a:xfrm>
            <a:custGeom>
              <a:avLst/>
              <a:gdLst/>
              <a:ahLst/>
              <a:cxnLst/>
              <a:rect l="l" t="t" r="r" b="b"/>
              <a:pathLst>
                <a:path w="32675" h="192626" extrusionOk="0">
                  <a:moveTo>
                    <a:pt x="15459" y="0"/>
                  </a:moveTo>
                  <a:cubicBezTo>
                    <a:pt x="15315" y="0"/>
                    <a:pt x="15260" y="268"/>
                    <a:pt x="15393" y="535"/>
                  </a:cubicBezTo>
                  <a:cubicBezTo>
                    <a:pt x="29464" y="30565"/>
                    <a:pt x="32202" y="64656"/>
                    <a:pt x="23231" y="96574"/>
                  </a:cubicBezTo>
                  <a:cubicBezTo>
                    <a:pt x="18510" y="113667"/>
                    <a:pt x="9444" y="129249"/>
                    <a:pt x="4156" y="146625"/>
                  </a:cubicBezTo>
                  <a:cubicBezTo>
                    <a:pt x="1228" y="155785"/>
                    <a:pt x="1" y="165323"/>
                    <a:pt x="567" y="174861"/>
                  </a:cubicBezTo>
                  <a:cubicBezTo>
                    <a:pt x="662" y="176372"/>
                    <a:pt x="850" y="177883"/>
                    <a:pt x="945" y="179299"/>
                  </a:cubicBezTo>
                  <a:cubicBezTo>
                    <a:pt x="1228" y="180716"/>
                    <a:pt x="1511" y="182226"/>
                    <a:pt x="1889" y="183643"/>
                  </a:cubicBezTo>
                  <a:cubicBezTo>
                    <a:pt x="2550" y="186382"/>
                    <a:pt x="3778" y="188931"/>
                    <a:pt x="5478" y="191198"/>
                  </a:cubicBezTo>
                  <a:cubicBezTo>
                    <a:pt x="6271" y="192218"/>
                    <a:pt x="6962" y="192626"/>
                    <a:pt x="7511" y="192626"/>
                  </a:cubicBezTo>
                  <a:cubicBezTo>
                    <a:pt x="7876" y="192626"/>
                    <a:pt x="8178" y="192444"/>
                    <a:pt x="8405" y="192142"/>
                  </a:cubicBezTo>
                  <a:cubicBezTo>
                    <a:pt x="8688" y="191575"/>
                    <a:pt x="8783" y="190914"/>
                    <a:pt x="8783" y="190253"/>
                  </a:cubicBezTo>
                  <a:cubicBezTo>
                    <a:pt x="8594" y="189309"/>
                    <a:pt x="8405" y="188459"/>
                    <a:pt x="8122" y="187515"/>
                  </a:cubicBezTo>
                  <a:cubicBezTo>
                    <a:pt x="5100" y="179960"/>
                    <a:pt x="4439" y="171461"/>
                    <a:pt x="5289" y="163151"/>
                  </a:cubicBezTo>
                  <a:cubicBezTo>
                    <a:pt x="6139" y="154746"/>
                    <a:pt x="8216" y="146530"/>
                    <a:pt x="11238" y="138598"/>
                  </a:cubicBezTo>
                  <a:cubicBezTo>
                    <a:pt x="14166" y="130571"/>
                    <a:pt x="17660" y="122733"/>
                    <a:pt x="20776" y="114706"/>
                  </a:cubicBezTo>
                  <a:cubicBezTo>
                    <a:pt x="24081" y="106585"/>
                    <a:pt x="26631" y="98180"/>
                    <a:pt x="28519" y="89586"/>
                  </a:cubicBezTo>
                  <a:cubicBezTo>
                    <a:pt x="31919" y="74193"/>
                    <a:pt x="32675" y="58423"/>
                    <a:pt x="30975" y="42747"/>
                  </a:cubicBezTo>
                  <a:cubicBezTo>
                    <a:pt x="29086" y="26882"/>
                    <a:pt x="23703" y="11772"/>
                    <a:pt x="15677" y="157"/>
                  </a:cubicBezTo>
                  <a:cubicBezTo>
                    <a:pt x="15594" y="46"/>
                    <a:pt x="15519" y="0"/>
                    <a:pt x="15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43375" y="237950"/>
              <a:ext cx="339975" cy="555000"/>
            </a:xfrm>
            <a:custGeom>
              <a:avLst/>
              <a:gdLst/>
              <a:ahLst/>
              <a:cxnLst/>
              <a:rect l="l" t="t" r="r" b="b"/>
              <a:pathLst>
                <a:path w="13599" h="22200" extrusionOk="0">
                  <a:moveTo>
                    <a:pt x="6331" y="0"/>
                  </a:moveTo>
                  <a:cubicBezTo>
                    <a:pt x="4047" y="0"/>
                    <a:pt x="1785" y="1645"/>
                    <a:pt x="945" y="3784"/>
                  </a:cubicBezTo>
                  <a:cubicBezTo>
                    <a:pt x="0" y="6617"/>
                    <a:pt x="661" y="9734"/>
                    <a:pt x="2645" y="11906"/>
                  </a:cubicBezTo>
                  <a:cubicBezTo>
                    <a:pt x="4344" y="13700"/>
                    <a:pt x="6327" y="15305"/>
                    <a:pt x="8499" y="16627"/>
                  </a:cubicBezTo>
                  <a:cubicBezTo>
                    <a:pt x="10766" y="17950"/>
                    <a:pt x="12466" y="19838"/>
                    <a:pt x="13599" y="22199"/>
                  </a:cubicBezTo>
                  <a:cubicBezTo>
                    <a:pt x="12749" y="16627"/>
                    <a:pt x="12655" y="12661"/>
                    <a:pt x="12277" y="8789"/>
                  </a:cubicBezTo>
                  <a:cubicBezTo>
                    <a:pt x="12277" y="7090"/>
                    <a:pt x="11899" y="5390"/>
                    <a:pt x="11332" y="3784"/>
                  </a:cubicBezTo>
                  <a:cubicBezTo>
                    <a:pt x="10671" y="2179"/>
                    <a:pt x="9444" y="951"/>
                    <a:pt x="7933" y="290"/>
                  </a:cubicBezTo>
                  <a:cubicBezTo>
                    <a:pt x="7410" y="92"/>
                    <a:pt x="6870" y="0"/>
                    <a:pt x="6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758025" y="824825"/>
              <a:ext cx="397950" cy="827475"/>
            </a:xfrm>
            <a:custGeom>
              <a:avLst/>
              <a:gdLst/>
              <a:ahLst/>
              <a:cxnLst/>
              <a:rect l="l" t="t" r="r" b="b"/>
              <a:pathLst>
                <a:path w="15918" h="33099" extrusionOk="0">
                  <a:moveTo>
                    <a:pt x="15794" y="0"/>
                  </a:moveTo>
                  <a:cubicBezTo>
                    <a:pt x="15728" y="0"/>
                    <a:pt x="15620" y="42"/>
                    <a:pt x="15488" y="141"/>
                  </a:cubicBezTo>
                  <a:cubicBezTo>
                    <a:pt x="5761" y="7034"/>
                    <a:pt x="1" y="18178"/>
                    <a:pt x="95" y="30171"/>
                  </a:cubicBezTo>
                  <a:cubicBezTo>
                    <a:pt x="95" y="32154"/>
                    <a:pt x="756" y="33098"/>
                    <a:pt x="1229" y="33098"/>
                  </a:cubicBezTo>
                  <a:cubicBezTo>
                    <a:pt x="1701" y="33004"/>
                    <a:pt x="2173" y="31965"/>
                    <a:pt x="1984" y="30076"/>
                  </a:cubicBezTo>
                  <a:cubicBezTo>
                    <a:pt x="1701" y="24410"/>
                    <a:pt x="2834" y="18744"/>
                    <a:pt x="5195" y="13645"/>
                  </a:cubicBezTo>
                  <a:cubicBezTo>
                    <a:pt x="7461" y="8356"/>
                    <a:pt x="11050" y="3824"/>
                    <a:pt x="15583" y="329"/>
                  </a:cubicBezTo>
                  <a:cubicBezTo>
                    <a:pt x="15890" y="145"/>
                    <a:pt x="15917" y="0"/>
                    <a:pt x="15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05925" y="610900"/>
              <a:ext cx="332900" cy="340225"/>
            </a:xfrm>
            <a:custGeom>
              <a:avLst/>
              <a:gdLst/>
              <a:ahLst/>
              <a:cxnLst/>
              <a:rect l="l" t="t" r="r" b="b"/>
              <a:pathLst>
                <a:path w="13316" h="13609" extrusionOk="0">
                  <a:moveTo>
                    <a:pt x="9734" y="1"/>
                  </a:moveTo>
                  <a:cubicBezTo>
                    <a:pt x="8338" y="1"/>
                    <a:pt x="7088" y="1057"/>
                    <a:pt x="6044" y="2182"/>
                  </a:cubicBezTo>
                  <a:cubicBezTo>
                    <a:pt x="3589" y="5015"/>
                    <a:pt x="1889" y="10303"/>
                    <a:pt x="0" y="13608"/>
                  </a:cubicBezTo>
                  <a:cubicBezTo>
                    <a:pt x="3211" y="13608"/>
                    <a:pt x="7083" y="11153"/>
                    <a:pt x="9633" y="9736"/>
                  </a:cubicBezTo>
                  <a:cubicBezTo>
                    <a:pt x="12088" y="8414"/>
                    <a:pt x="13316" y="5581"/>
                    <a:pt x="12655" y="2843"/>
                  </a:cubicBezTo>
                  <a:cubicBezTo>
                    <a:pt x="12466" y="1615"/>
                    <a:pt x="11616" y="576"/>
                    <a:pt x="10483" y="104"/>
                  </a:cubicBezTo>
                  <a:cubicBezTo>
                    <a:pt x="10229" y="34"/>
                    <a:pt x="9979" y="1"/>
                    <a:pt x="9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57200" y="1233750"/>
              <a:ext cx="476750" cy="619500"/>
            </a:xfrm>
            <a:custGeom>
              <a:avLst/>
              <a:gdLst/>
              <a:ahLst/>
              <a:cxnLst/>
              <a:rect l="l" t="t" r="r" b="b"/>
              <a:pathLst>
                <a:path w="19070" h="24780" extrusionOk="0">
                  <a:moveTo>
                    <a:pt x="139" y="1"/>
                  </a:moveTo>
                  <a:cubicBezTo>
                    <a:pt x="12" y="1"/>
                    <a:pt x="1" y="178"/>
                    <a:pt x="264" y="310"/>
                  </a:cubicBezTo>
                  <a:cubicBezTo>
                    <a:pt x="4230" y="2859"/>
                    <a:pt x="7629" y="6259"/>
                    <a:pt x="10179" y="10225"/>
                  </a:cubicBezTo>
                  <a:cubicBezTo>
                    <a:pt x="12823" y="14191"/>
                    <a:pt x="14995" y="18347"/>
                    <a:pt x="16601" y="22785"/>
                  </a:cubicBezTo>
                  <a:cubicBezTo>
                    <a:pt x="17026" y="24146"/>
                    <a:pt x="17681" y="24779"/>
                    <a:pt x="18161" y="24779"/>
                  </a:cubicBezTo>
                  <a:cubicBezTo>
                    <a:pt x="18746" y="24779"/>
                    <a:pt x="19069" y="23837"/>
                    <a:pt x="18395" y="22124"/>
                  </a:cubicBezTo>
                  <a:cubicBezTo>
                    <a:pt x="16506" y="17591"/>
                    <a:pt x="14051" y="13436"/>
                    <a:pt x="11123" y="9564"/>
                  </a:cubicBezTo>
                  <a:cubicBezTo>
                    <a:pt x="8196" y="5692"/>
                    <a:pt x="4608" y="2482"/>
                    <a:pt x="358" y="121"/>
                  </a:cubicBezTo>
                  <a:cubicBezTo>
                    <a:pt x="272" y="35"/>
                    <a:pt x="195" y="1"/>
                    <a:pt x="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84350" y="1026650"/>
              <a:ext cx="342350" cy="337625"/>
            </a:xfrm>
            <a:custGeom>
              <a:avLst/>
              <a:gdLst/>
              <a:ahLst/>
              <a:cxnLst/>
              <a:rect l="l" t="t" r="r" b="b"/>
              <a:pathLst>
                <a:path w="13694" h="13505" extrusionOk="0">
                  <a:moveTo>
                    <a:pt x="4061" y="0"/>
                  </a:moveTo>
                  <a:cubicBezTo>
                    <a:pt x="1700" y="189"/>
                    <a:pt x="1" y="2928"/>
                    <a:pt x="378" y="5288"/>
                  </a:cubicBezTo>
                  <a:cubicBezTo>
                    <a:pt x="1039" y="7649"/>
                    <a:pt x="2834" y="9538"/>
                    <a:pt x="5100" y="10293"/>
                  </a:cubicBezTo>
                  <a:cubicBezTo>
                    <a:pt x="7366" y="11238"/>
                    <a:pt x="11333" y="13410"/>
                    <a:pt x="13693" y="13504"/>
                  </a:cubicBezTo>
                  <a:cubicBezTo>
                    <a:pt x="12183" y="11521"/>
                    <a:pt x="10955" y="9255"/>
                    <a:pt x="10011" y="6988"/>
                  </a:cubicBezTo>
                  <a:cubicBezTo>
                    <a:pt x="9633" y="5383"/>
                    <a:pt x="8972" y="3777"/>
                    <a:pt x="8122" y="2361"/>
                  </a:cubicBezTo>
                  <a:cubicBezTo>
                    <a:pt x="7272" y="944"/>
                    <a:pt x="5761" y="95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782750" y="1813200"/>
              <a:ext cx="504700" cy="570525"/>
            </a:xfrm>
            <a:custGeom>
              <a:avLst/>
              <a:gdLst/>
              <a:ahLst/>
              <a:cxnLst/>
              <a:rect l="l" t="t" r="r" b="b"/>
              <a:pathLst>
                <a:path w="20188" h="22821" extrusionOk="0">
                  <a:moveTo>
                    <a:pt x="20044" y="1"/>
                  </a:moveTo>
                  <a:cubicBezTo>
                    <a:pt x="19984" y="1"/>
                    <a:pt x="19898" y="24"/>
                    <a:pt x="19787" y="79"/>
                  </a:cubicBezTo>
                  <a:cubicBezTo>
                    <a:pt x="11666" y="4895"/>
                    <a:pt x="5150" y="11884"/>
                    <a:pt x="806" y="20194"/>
                  </a:cubicBezTo>
                  <a:cubicBezTo>
                    <a:pt x="1" y="21858"/>
                    <a:pt x="294" y="22820"/>
                    <a:pt x="923" y="22820"/>
                  </a:cubicBezTo>
                  <a:cubicBezTo>
                    <a:pt x="1400" y="22820"/>
                    <a:pt x="2071" y="22266"/>
                    <a:pt x="2600" y="21044"/>
                  </a:cubicBezTo>
                  <a:cubicBezTo>
                    <a:pt x="6283" y="12639"/>
                    <a:pt x="12327" y="5462"/>
                    <a:pt x="19976" y="268"/>
                  </a:cubicBezTo>
                  <a:cubicBezTo>
                    <a:pt x="20177" y="135"/>
                    <a:pt x="20188" y="1"/>
                    <a:pt x="2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77100" y="1945600"/>
              <a:ext cx="283325" cy="842275"/>
            </a:xfrm>
            <a:custGeom>
              <a:avLst/>
              <a:gdLst/>
              <a:ahLst/>
              <a:cxnLst/>
              <a:rect l="l" t="t" r="r" b="b"/>
              <a:pathLst>
                <a:path w="11333" h="33691" extrusionOk="0">
                  <a:moveTo>
                    <a:pt x="284" y="1"/>
                  </a:moveTo>
                  <a:cubicBezTo>
                    <a:pt x="236" y="1"/>
                    <a:pt x="189" y="119"/>
                    <a:pt x="189" y="355"/>
                  </a:cubicBezTo>
                  <a:cubicBezTo>
                    <a:pt x="0" y="3093"/>
                    <a:pt x="284" y="5832"/>
                    <a:pt x="1134" y="8476"/>
                  </a:cubicBezTo>
                  <a:cubicBezTo>
                    <a:pt x="1983" y="11026"/>
                    <a:pt x="3022" y="13576"/>
                    <a:pt x="4155" y="16031"/>
                  </a:cubicBezTo>
                  <a:cubicBezTo>
                    <a:pt x="6422" y="20942"/>
                    <a:pt x="8877" y="25852"/>
                    <a:pt x="9255" y="31046"/>
                  </a:cubicBezTo>
                  <a:cubicBezTo>
                    <a:pt x="9349" y="32746"/>
                    <a:pt x="9727" y="33690"/>
                    <a:pt x="10294" y="33690"/>
                  </a:cubicBezTo>
                  <a:cubicBezTo>
                    <a:pt x="10577" y="33690"/>
                    <a:pt x="10766" y="33501"/>
                    <a:pt x="10955" y="33029"/>
                  </a:cubicBezTo>
                  <a:cubicBezTo>
                    <a:pt x="11238" y="32368"/>
                    <a:pt x="11332" y="31613"/>
                    <a:pt x="11238" y="30857"/>
                  </a:cubicBezTo>
                  <a:cubicBezTo>
                    <a:pt x="10860" y="28024"/>
                    <a:pt x="10010" y="25380"/>
                    <a:pt x="8877" y="22830"/>
                  </a:cubicBezTo>
                  <a:cubicBezTo>
                    <a:pt x="7649" y="20280"/>
                    <a:pt x="6422" y="17920"/>
                    <a:pt x="5194" y="15559"/>
                  </a:cubicBezTo>
                  <a:cubicBezTo>
                    <a:pt x="3872" y="13198"/>
                    <a:pt x="2739" y="10743"/>
                    <a:pt x="1795" y="8193"/>
                  </a:cubicBezTo>
                  <a:cubicBezTo>
                    <a:pt x="850" y="5738"/>
                    <a:pt x="378" y="3093"/>
                    <a:pt x="378" y="355"/>
                  </a:cubicBezTo>
                  <a:cubicBezTo>
                    <a:pt x="378" y="119"/>
                    <a:pt x="331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40850" y="2424800"/>
              <a:ext cx="936750" cy="940200"/>
            </a:xfrm>
            <a:custGeom>
              <a:avLst/>
              <a:gdLst/>
              <a:ahLst/>
              <a:cxnLst/>
              <a:rect l="l" t="t" r="r" b="b"/>
              <a:pathLst>
                <a:path w="37470" h="37608" extrusionOk="0">
                  <a:moveTo>
                    <a:pt x="37394" y="0"/>
                  </a:moveTo>
                  <a:cubicBezTo>
                    <a:pt x="37328" y="0"/>
                    <a:pt x="37193" y="144"/>
                    <a:pt x="37018" y="451"/>
                  </a:cubicBezTo>
                  <a:cubicBezTo>
                    <a:pt x="29180" y="14617"/>
                    <a:pt x="17565" y="26421"/>
                    <a:pt x="3494" y="34542"/>
                  </a:cubicBezTo>
                  <a:cubicBezTo>
                    <a:pt x="1133" y="35864"/>
                    <a:pt x="0" y="36903"/>
                    <a:pt x="283" y="37375"/>
                  </a:cubicBezTo>
                  <a:cubicBezTo>
                    <a:pt x="343" y="37524"/>
                    <a:pt x="533" y="37607"/>
                    <a:pt x="843" y="37607"/>
                  </a:cubicBezTo>
                  <a:cubicBezTo>
                    <a:pt x="1517" y="37607"/>
                    <a:pt x="2756" y="37213"/>
                    <a:pt x="4438" y="36242"/>
                  </a:cubicBezTo>
                  <a:cubicBezTo>
                    <a:pt x="11521" y="31993"/>
                    <a:pt x="17848" y="26704"/>
                    <a:pt x="23325" y="20566"/>
                  </a:cubicBezTo>
                  <a:cubicBezTo>
                    <a:pt x="28802" y="14522"/>
                    <a:pt x="33524" y="7817"/>
                    <a:pt x="37301" y="546"/>
                  </a:cubicBezTo>
                  <a:cubicBezTo>
                    <a:pt x="37453" y="192"/>
                    <a:pt x="37469" y="0"/>
                    <a:pt x="37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79625" y="2621400"/>
              <a:ext cx="311650" cy="1028775"/>
            </a:xfrm>
            <a:custGeom>
              <a:avLst/>
              <a:gdLst/>
              <a:ahLst/>
              <a:cxnLst/>
              <a:rect l="l" t="t" r="r" b="b"/>
              <a:pathLst>
                <a:path w="12466" h="41151" extrusionOk="0">
                  <a:moveTo>
                    <a:pt x="1217" y="1"/>
                  </a:moveTo>
                  <a:cubicBezTo>
                    <a:pt x="1158" y="1"/>
                    <a:pt x="1087" y="142"/>
                    <a:pt x="1039" y="426"/>
                  </a:cubicBezTo>
                  <a:cubicBezTo>
                    <a:pt x="1" y="6941"/>
                    <a:pt x="1228" y="13646"/>
                    <a:pt x="3117" y="19879"/>
                  </a:cubicBezTo>
                  <a:cubicBezTo>
                    <a:pt x="5100" y="26112"/>
                    <a:pt x="7744" y="32155"/>
                    <a:pt x="9822" y="38294"/>
                  </a:cubicBezTo>
                  <a:cubicBezTo>
                    <a:pt x="10514" y="40198"/>
                    <a:pt x="11207" y="41150"/>
                    <a:pt x="11681" y="41150"/>
                  </a:cubicBezTo>
                  <a:cubicBezTo>
                    <a:pt x="11724" y="41150"/>
                    <a:pt x="11766" y="41142"/>
                    <a:pt x="11805" y="41127"/>
                  </a:cubicBezTo>
                  <a:cubicBezTo>
                    <a:pt x="12277" y="40938"/>
                    <a:pt x="12466" y="39710"/>
                    <a:pt x="11711" y="37633"/>
                  </a:cubicBezTo>
                  <a:cubicBezTo>
                    <a:pt x="9350" y="31400"/>
                    <a:pt x="6422" y="25545"/>
                    <a:pt x="4156" y="19501"/>
                  </a:cubicBezTo>
                  <a:cubicBezTo>
                    <a:pt x="1984" y="13363"/>
                    <a:pt x="473" y="6941"/>
                    <a:pt x="1323" y="426"/>
                  </a:cubicBezTo>
                  <a:cubicBezTo>
                    <a:pt x="1323" y="142"/>
                    <a:pt x="1276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46575" y="3888875"/>
              <a:ext cx="769775" cy="748250"/>
            </a:xfrm>
            <a:custGeom>
              <a:avLst/>
              <a:gdLst/>
              <a:ahLst/>
              <a:cxnLst/>
              <a:rect l="l" t="t" r="r" b="b"/>
              <a:pathLst>
                <a:path w="30791" h="29930" extrusionOk="0">
                  <a:moveTo>
                    <a:pt x="30732" y="0"/>
                  </a:moveTo>
                  <a:cubicBezTo>
                    <a:pt x="30683" y="0"/>
                    <a:pt x="30593" y="118"/>
                    <a:pt x="30503" y="343"/>
                  </a:cubicBezTo>
                  <a:cubicBezTo>
                    <a:pt x="29086" y="3271"/>
                    <a:pt x="27009" y="5821"/>
                    <a:pt x="24553" y="7993"/>
                  </a:cubicBezTo>
                  <a:cubicBezTo>
                    <a:pt x="22098" y="10070"/>
                    <a:pt x="19454" y="11959"/>
                    <a:pt x="16621" y="13659"/>
                  </a:cubicBezTo>
                  <a:cubicBezTo>
                    <a:pt x="13882" y="15453"/>
                    <a:pt x="11049" y="17247"/>
                    <a:pt x="8405" y="19136"/>
                  </a:cubicBezTo>
                  <a:cubicBezTo>
                    <a:pt x="5667" y="21119"/>
                    <a:pt x="3306" y="23574"/>
                    <a:pt x="1323" y="26407"/>
                  </a:cubicBezTo>
                  <a:cubicBezTo>
                    <a:pt x="1" y="28390"/>
                    <a:pt x="95" y="29712"/>
                    <a:pt x="567" y="29901"/>
                  </a:cubicBezTo>
                  <a:cubicBezTo>
                    <a:pt x="605" y="29920"/>
                    <a:pt x="649" y="29929"/>
                    <a:pt x="698" y="29929"/>
                  </a:cubicBezTo>
                  <a:cubicBezTo>
                    <a:pt x="1151" y="29929"/>
                    <a:pt x="2087" y="29148"/>
                    <a:pt x="3023" y="27446"/>
                  </a:cubicBezTo>
                  <a:cubicBezTo>
                    <a:pt x="4722" y="24802"/>
                    <a:pt x="6894" y="22347"/>
                    <a:pt x="9350" y="20363"/>
                  </a:cubicBezTo>
                  <a:cubicBezTo>
                    <a:pt x="11899" y="18286"/>
                    <a:pt x="14543" y="16492"/>
                    <a:pt x="17282" y="14603"/>
                  </a:cubicBezTo>
                  <a:cubicBezTo>
                    <a:pt x="20021" y="12714"/>
                    <a:pt x="22570" y="10731"/>
                    <a:pt x="24931" y="8465"/>
                  </a:cubicBezTo>
                  <a:cubicBezTo>
                    <a:pt x="27386" y="6198"/>
                    <a:pt x="29370" y="3460"/>
                    <a:pt x="30692" y="438"/>
                  </a:cubicBezTo>
                  <a:cubicBezTo>
                    <a:pt x="30790" y="142"/>
                    <a:pt x="30786" y="0"/>
                    <a:pt x="30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035625" y="3529425"/>
              <a:ext cx="191250" cy="882725"/>
            </a:xfrm>
            <a:custGeom>
              <a:avLst/>
              <a:gdLst/>
              <a:ahLst/>
              <a:cxnLst/>
              <a:rect l="l" t="t" r="r" b="b"/>
              <a:pathLst>
                <a:path w="7650" h="35309" extrusionOk="0">
                  <a:moveTo>
                    <a:pt x="1560" y="0"/>
                  </a:moveTo>
                  <a:cubicBezTo>
                    <a:pt x="1501" y="0"/>
                    <a:pt x="1412" y="95"/>
                    <a:pt x="1322" y="273"/>
                  </a:cubicBezTo>
                  <a:cubicBezTo>
                    <a:pt x="378" y="2917"/>
                    <a:pt x="0" y="5750"/>
                    <a:pt x="189" y="8489"/>
                  </a:cubicBezTo>
                  <a:cubicBezTo>
                    <a:pt x="284" y="11322"/>
                    <a:pt x="756" y="14060"/>
                    <a:pt x="1417" y="16799"/>
                  </a:cubicBezTo>
                  <a:cubicBezTo>
                    <a:pt x="2833" y="22087"/>
                    <a:pt x="4816" y="27281"/>
                    <a:pt x="5477" y="32569"/>
                  </a:cubicBezTo>
                  <a:cubicBezTo>
                    <a:pt x="5666" y="34364"/>
                    <a:pt x="6138" y="35308"/>
                    <a:pt x="6611" y="35308"/>
                  </a:cubicBezTo>
                  <a:cubicBezTo>
                    <a:pt x="7177" y="35308"/>
                    <a:pt x="7649" y="34269"/>
                    <a:pt x="7366" y="32286"/>
                  </a:cubicBezTo>
                  <a:cubicBezTo>
                    <a:pt x="6422" y="26620"/>
                    <a:pt x="4155" y="21615"/>
                    <a:pt x="2456" y="16421"/>
                  </a:cubicBezTo>
                  <a:cubicBezTo>
                    <a:pt x="1606" y="13777"/>
                    <a:pt x="1039" y="11133"/>
                    <a:pt x="756" y="8489"/>
                  </a:cubicBezTo>
                  <a:cubicBezTo>
                    <a:pt x="472" y="5750"/>
                    <a:pt x="756" y="3012"/>
                    <a:pt x="1606" y="367"/>
                  </a:cubicBezTo>
                  <a:cubicBezTo>
                    <a:pt x="1655" y="118"/>
                    <a:pt x="1626" y="0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53000" y="3248200"/>
              <a:ext cx="231375" cy="399025"/>
            </a:xfrm>
            <a:custGeom>
              <a:avLst/>
              <a:gdLst/>
              <a:ahLst/>
              <a:cxnLst/>
              <a:rect l="l" t="t" r="r" b="b"/>
              <a:pathLst>
                <a:path w="9255" h="15961" extrusionOk="0">
                  <a:moveTo>
                    <a:pt x="5813" y="1"/>
                  </a:moveTo>
                  <a:cubicBezTo>
                    <a:pt x="5079" y="1"/>
                    <a:pt x="4344" y="253"/>
                    <a:pt x="3777" y="756"/>
                  </a:cubicBezTo>
                  <a:cubicBezTo>
                    <a:pt x="2833" y="1417"/>
                    <a:pt x="2172" y="2362"/>
                    <a:pt x="1794" y="3401"/>
                  </a:cubicBezTo>
                  <a:cubicBezTo>
                    <a:pt x="0" y="7650"/>
                    <a:pt x="850" y="12561"/>
                    <a:pt x="3966" y="15960"/>
                  </a:cubicBezTo>
                  <a:cubicBezTo>
                    <a:pt x="5194" y="13694"/>
                    <a:pt x="6516" y="12089"/>
                    <a:pt x="7555" y="10200"/>
                  </a:cubicBezTo>
                  <a:cubicBezTo>
                    <a:pt x="8594" y="8406"/>
                    <a:pt x="9160" y="6328"/>
                    <a:pt x="9160" y="4156"/>
                  </a:cubicBezTo>
                  <a:cubicBezTo>
                    <a:pt x="9255" y="2551"/>
                    <a:pt x="8405" y="945"/>
                    <a:pt x="6894" y="190"/>
                  </a:cubicBezTo>
                  <a:cubicBezTo>
                    <a:pt x="6547" y="64"/>
                    <a:pt x="6180" y="1"/>
                    <a:pt x="5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99350" y="2454950"/>
              <a:ext cx="236125" cy="368325"/>
            </a:xfrm>
            <a:custGeom>
              <a:avLst/>
              <a:gdLst/>
              <a:ahLst/>
              <a:cxnLst/>
              <a:rect l="l" t="t" r="r" b="b"/>
              <a:pathLst>
                <a:path w="9445" h="14733" extrusionOk="0">
                  <a:moveTo>
                    <a:pt x="5856" y="1"/>
                  </a:moveTo>
                  <a:cubicBezTo>
                    <a:pt x="4723" y="1"/>
                    <a:pt x="3589" y="379"/>
                    <a:pt x="2740" y="1229"/>
                  </a:cubicBezTo>
                  <a:cubicBezTo>
                    <a:pt x="1984" y="2078"/>
                    <a:pt x="1417" y="3023"/>
                    <a:pt x="1134" y="4156"/>
                  </a:cubicBezTo>
                  <a:cubicBezTo>
                    <a:pt x="1" y="8028"/>
                    <a:pt x="1323" y="12089"/>
                    <a:pt x="4345" y="14733"/>
                  </a:cubicBezTo>
                  <a:cubicBezTo>
                    <a:pt x="5667" y="13033"/>
                    <a:pt x="6989" y="11239"/>
                    <a:pt x="8028" y="9256"/>
                  </a:cubicBezTo>
                  <a:cubicBezTo>
                    <a:pt x="8972" y="7650"/>
                    <a:pt x="9444" y="5761"/>
                    <a:pt x="9350" y="3873"/>
                  </a:cubicBezTo>
                  <a:cubicBezTo>
                    <a:pt x="9161" y="1984"/>
                    <a:pt x="7745" y="379"/>
                    <a:pt x="5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15200" y="2381625"/>
              <a:ext cx="278600" cy="328325"/>
            </a:xfrm>
            <a:custGeom>
              <a:avLst/>
              <a:gdLst/>
              <a:ahLst/>
              <a:cxnLst/>
              <a:rect l="l" t="t" r="r" b="b"/>
              <a:pathLst>
                <a:path w="11144" h="13133" extrusionOk="0">
                  <a:moveTo>
                    <a:pt x="7000" y="0"/>
                  </a:moveTo>
                  <a:cubicBezTo>
                    <a:pt x="5109" y="0"/>
                    <a:pt x="3258" y="934"/>
                    <a:pt x="2267" y="2556"/>
                  </a:cubicBezTo>
                  <a:cubicBezTo>
                    <a:pt x="95" y="5578"/>
                    <a:pt x="0" y="9450"/>
                    <a:pt x="0" y="13133"/>
                  </a:cubicBezTo>
                  <a:cubicBezTo>
                    <a:pt x="3494" y="12566"/>
                    <a:pt x="5666" y="11905"/>
                    <a:pt x="7555" y="10583"/>
                  </a:cubicBezTo>
                  <a:cubicBezTo>
                    <a:pt x="9444" y="9261"/>
                    <a:pt x="10766" y="7278"/>
                    <a:pt x="10955" y="4917"/>
                  </a:cubicBezTo>
                  <a:cubicBezTo>
                    <a:pt x="11143" y="2651"/>
                    <a:pt x="9538" y="479"/>
                    <a:pt x="7272" y="6"/>
                  </a:cubicBezTo>
                  <a:cubicBezTo>
                    <a:pt x="7181" y="2"/>
                    <a:pt x="7090" y="0"/>
                    <a:pt x="7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43875" y="3713850"/>
              <a:ext cx="321100" cy="398450"/>
            </a:xfrm>
            <a:custGeom>
              <a:avLst/>
              <a:gdLst/>
              <a:ahLst/>
              <a:cxnLst/>
              <a:rect l="l" t="t" r="r" b="b"/>
              <a:pathLst>
                <a:path w="12844" h="15938" extrusionOk="0">
                  <a:moveTo>
                    <a:pt x="7572" y="0"/>
                  </a:moveTo>
                  <a:cubicBezTo>
                    <a:pt x="6254" y="0"/>
                    <a:pt x="4981" y="536"/>
                    <a:pt x="3967" y="1395"/>
                  </a:cubicBezTo>
                  <a:cubicBezTo>
                    <a:pt x="1983" y="3189"/>
                    <a:pt x="756" y="5550"/>
                    <a:pt x="378" y="8194"/>
                  </a:cubicBezTo>
                  <a:cubicBezTo>
                    <a:pt x="95" y="10744"/>
                    <a:pt x="0" y="13388"/>
                    <a:pt x="189" y="15938"/>
                  </a:cubicBezTo>
                  <a:cubicBezTo>
                    <a:pt x="4816" y="15182"/>
                    <a:pt x="7649" y="14049"/>
                    <a:pt x="9821" y="12066"/>
                  </a:cubicBezTo>
                  <a:cubicBezTo>
                    <a:pt x="11993" y="9894"/>
                    <a:pt x="12843" y="6872"/>
                    <a:pt x="12182" y="3945"/>
                  </a:cubicBezTo>
                  <a:cubicBezTo>
                    <a:pt x="11805" y="2056"/>
                    <a:pt x="10294" y="545"/>
                    <a:pt x="8405" y="73"/>
                  </a:cubicBezTo>
                  <a:cubicBezTo>
                    <a:pt x="8127" y="24"/>
                    <a:pt x="7848" y="0"/>
                    <a:pt x="7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21275" y="1772525"/>
              <a:ext cx="250275" cy="408600"/>
            </a:xfrm>
            <a:custGeom>
              <a:avLst/>
              <a:gdLst/>
              <a:ahLst/>
              <a:cxnLst/>
              <a:rect l="l" t="t" r="r" b="b"/>
              <a:pathLst>
                <a:path w="10011" h="16344" extrusionOk="0">
                  <a:moveTo>
                    <a:pt x="6171" y="1"/>
                  </a:moveTo>
                  <a:cubicBezTo>
                    <a:pt x="5117" y="1"/>
                    <a:pt x="4072" y="386"/>
                    <a:pt x="3211" y="1140"/>
                  </a:cubicBezTo>
                  <a:cubicBezTo>
                    <a:pt x="851" y="3217"/>
                    <a:pt x="1" y="6428"/>
                    <a:pt x="1040" y="9450"/>
                  </a:cubicBezTo>
                  <a:cubicBezTo>
                    <a:pt x="1984" y="12283"/>
                    <a:pt x="4250" y="14549"/>
                    <a:pt x="8028" y="16344"/>
                  </a:cubicBezTo>
                  <a:lnTo>
                    <a:pt x="9633" y="7278"/>
                  </a:lnTo>
                  <a:cubicBezTo>
                    <a:pt x="9916" y="6050"/>
                    <a:pt x="10011" y="4917"/>
                    <a:pt x="10011" y="3784"/>
                  </a:cubicBezTo>
                  <a:cubicBezTo>
                    <a:pt x="9916" y="2556"/>
                    <a:pt x="9350" y="1423"/>
                    <a:pt x="8500" y="667"/>
                  </a:cubicBezTo>
                  <a:cubicBezTo>
                    <a:pt x="7769" y="221"/>
                    <a:pt x="6967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60225" y="1698900"/>
              <a:ext cx="420250" cy="294525"/>
            </a:xfrm>
            <a:custGeom>
              <a:avLst/>
              <a:gdLst/>
              <a:ahLst/>
              <a:cxnLst/>
              <a:rect l="l" t="t" r="r" b="b"/>
              <a:pathLst>
                <a:path w="16810" h="11781" extrusionOk="0">
                  <a:moveTo>
                    <a:pt x="10341" y="0"/>
                  </a:moveTo>
                  <a:cubicBezTo>
                    <a:pt x="9231" y="0"/>
                    <a:pt x="8122" y="260"/>
                    <a:pt x="7083" y="779"/>
                  </a:cubicBezTo>
                  <a:cubicBezTo>
                    <a:pt x="5100" y="1818"/>
                    <a:pt x="3495" y="3424"/>
                    <a:pt x="2361" y="5407"/>
                  </a:cubicBezTo>
                  <a:cubicBezTo>
                    <a:pt x="1323" y="7390"/>
                    <a:pt x="567" y="9467"/>
                    <a:pt x="0" y="11639"/>
                  </a:cubicBezTo>
                  <a:cubicBezTo>
                    <a:pt x="1086" y="11734"/>
                    <a:pt x="2172" y="11781"/>
                    <a:pt x="3258" y="11781"/>
                  </a:cubicBezTo>
                  <a:cubicBezTo>
                    <a:pt x="4344" y="11781"/>
                    <a:pt x="5430" y="11734"/>
                    <a:pt x="6516" y="11639"/>
                  </a:cubicBezTo>
                  <a:cubicBezTo>
                    <a:pt x="8499" y="11639"/>
                    <a:pt x="10483" y="11262"/>
                    <a:pt x="12371" y="10601"/>
                  </a:cubicBezTo>
                  <a:cubicBezTo>
                    <a:pt x="14354" y="9940"/>
                    <a:pt x="15865" y="8334"/>
                    <a:pt x="16432" y="6351"/>
                  </a:cubicBezTo>
                  <a:cubicBezTo>
                    <a:pt x="16810" y="4085"/>
                    <a:pt x="15676" y="1818"/>
                    <a:pt x="13599" y="779"/>
                  </a:cubicBezTo>
                  <a:cubicBezTo>
                    <a:pt x="12560" y="260"/>
                    <a:pt x="11451" y="0"/>
                    <a:pt x="10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flipH="1">
            <a:off x="-838200" y="-340250"/>
            <a:ext cx="3092575" cy="5215150"/>
            <a:chOff x="2252475" y="243350"/>
            <a:chExt cx="3092575" cy="5215150"/>
          </a:xfrm>
        </p:grpSpPr>
        <p:sp>
          <p:nvSpPr>
            <p:cNvPr id="29" name="Google Shape;29;p2"/>
            <p:cNvSpPr/>
            <p:nvPr/>
          </p:nvSpPr>
          <p:spPr>
            <a:xfrm>
              <a:off x="3850075" y="3117900"/>
              <a:ext cx="405425" cy="705900"/>
            </a:xfrm>
            <a:custGeom>
              <a:avLst/>
              <a:gdLst/>
              <a:ahLst/>
              <a:cxnLst/>
              <a:rect l="l" t="t" r="r" b="b"/>
              <a:pathLst>
                <a:path w="16217" h="28236" extrusionOk="0">
                  <a:moveTo>
                    <a:pt x="15767" y="0"/>
                  </a:moveTo>
                  <a:lnTo>
                    <a:pt x="15767" y="0"/>
                  </a:lnTo>
                  <a:cubicBezTo>
                    <a:pt x="10581" y="2488"/>
                    <a:pt x="6175" y="6325"/>
                    <a:pt x="3058" y="11150"/>
                  </a:cubicBezTo>
                  <a:cubicBezTo>
                    <a:pt x="1" y="15976"/>
                    <a:pt x="510" y="22511"/>
                    <a:pt x="450" y="28236"/>
                  </a:cubicBezTo>
                  <a:cubicBezTo>
                    <a:pt x="7704" y="24039"/>
                    <a:pt x="12140" y="16396"/>
                    <a:pt x="14958" y="8483"/>
                  </a:cubicBezTo>
                  <a:cubicBezTo>
                    <a:pt x="15947" y="5785"/>
                    <a:pt x="16217" y="2848"/>
                    <a:pt x="15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002200" y="2467450"/>
              <a:ext cx="1300150" cy="1093325"/>
            </a:xfrm>
            <a:custGeom>
              <a:avLst/>
              <a:gdLst/>
              <a:ahLst/>
              <a:cxnLst/>
              <a:rect l="l" t="t" r="r" b="b"/>
              <a:pathLst>
                <a:path w="52006" h="43733" extrusionOk="0">
                  <a:moveTo>
                    <a:pt x="52005" y="0"/>
                  </a:moveTo>
                  <a:lnTo>
                    <a:pt x="52005" y="0"/>
                  </a:lnTo>
                  <a:cubicBezTo>
                    <a:pt x="50567" y="240"/>
                    <a:pt x="49098" y="480"/>
                    <a:pt x="47629" y="750"/>
                  </a:cubicBezTo>
                  <a:lnTo>
                    <a:pt x="45471" y="1259"/>
                  </a:lnTo>
                  <a:cubicBezTo>
                    <a:pt x="44752" y="1469"/>
                    <a:pt x="44002" y="1589"/>
                    <a:pt x="43313" y="1829"/>
                  </a:cubicBezTo>
                  <a:lnTo>
                    <a:pt x="41185" y="2488"/>
                  </a:lnTo>
                  <a:lnTo>
                    <a:pt x="40106" y="2848"/>
                  </a:lnTo>
                  <a:lnTo>
                    <a:pt x="39056" y="3238"/>
                  </a:lnTo>
                  <a:cubicBezTo>
                    <a:pt x="37708" y="3777"/>
                    <a:pt x="36299" y="4257"/>
                    <a:pt x="34950" y="4916"/>
                  </a:cubicBezTo>
                  <a:cubicBezTo>
                    <a:pt x="29495" y="7374"/>
                    <a:pt x="24429" y="10581"/>
                    <a:pt x="19933" y="14508"/>
                  </a:cubicBezTo>
                  <a:cubicBezTo>
                    <a:pt x="15437" y="18435"/>
                    <a:pt x="11480" y="22931"/>
                    <a:pt x="8153" y="27906"/>
                  </a:cubicBezTo>
                  <a:lnTo>
                    <a:pt x="6924" y="29765"/>
                  </a:lnTo>
                  <a:lnTo>
                    <a:pt x="5815" y="31683"/>
                  </a:lnTo>
                  <a:lnTo>
                    <a:pt x="4676" y="33632"/>
                  </a:lnTo>
                  <a:lnTo>
                    <a:pt x="4407" y="34111"/>
                  </a:lnTo>
                  <a:lnTo>
                    <a:pt x="4137" y="34591"/>
                  </a:lnTo>
                  <a:lnTo>
                    <a:pt x="3657" y="35610"/>
                  </a:lnTo>
                  <a:lnTo>
                    <a:pt x="2668" y="37588"/>
                  </a:lnTo>
                  <a:lnTo>
                    <a:pt x="2158" y="38607"/>
                  </a:lnTo>
                  <a:cubicBezTo>
                    <a:pt x="2009" y="38937"/>
                    <a:pt x="1859" y="39297"/>
                    <a:pt x="1709" y="39626"/>
                  </a:cubicBezTo>
                  <a:lnTo>
                    <a:pt x="0" y="43733"/>
                  </a:lnTo>
                  <a:lnTo>
                    <a:pt x="1859" y="39716"/>
                  </a:lnTo>
                  <a:cubicBezTo>
                    <a:pt x="2009" y="39387"/>
                    <a:pt x="2158" y="39027"/>
                    <a:pt x="2338" y="38697"/>
                  </a:cubicBezTo>
                  <a:lnTo>
                    <a:pt x="2878" y="37738"/>
                  </a:lnTo>
                  <a:lnTo>
                    <a:pt x="3927" y="35760"/>
                  </a:lnTo>
                  <a:lnTo>
                    <a:pt x="4436" y="34801"/>
                  </a:lnTo>
                  <a:lnTo>
                    <a:pt x="4706" y="34291"/>
                  </a:lnTo>
                  <a:lnTo>
                    <a:pt x="4976" y="33811"/>
                  </a:lnTo>
                  <a:lnTo>
                    <a:pt x="6145" y="31923"/>
                  </a:lnTo>
                  <a:lnTo>
                    <a:pt x="7314" y="30035"/>
                  </a:lnTo>
                  <a:lnTo>
                    <a:pt x="8573" y="28206"/>
                  </a:lnTo>
                  <a:cubicBezTo>
                    <a:pt x="11900" y="23320"/>
                    <a:pt x="15857" y="18884"/>
                    <a:pt x="20323" y="15018"/>
                  </a:cubicBezTo>
                  <a:cubicBezTo>
                    <a:pt x="24789" y="11151"/>
                    <a:pt x="29795" y="7914"/>
                    <a:pt x="35130" y="5396"/>
                  </a:cubicBezTo>
                  <a:cubicBezTo>
                    <a:pt x="36449" y="4706"/>
                    <a:pt x="37858" y="4197"/>
                    <a:pt x="39206" y="3657"/>
                  </a:cubicBezTo>
                  <a:lnTo>
                    <a:pt x="40255" y="3238"/>
                  </a:lnTo>
                  <a:lnTo>
                    <a:pt x="41305" y="2878"/>
                  </a:lnTo>
                  <a:lnTo>
                    <a:pt x="43403" y="2159"/>
                  </a:lnTo>
                  <a:cubicBezTo>
                    <a:pt x="44092" y="1919"/>
                    <a:pt x="44812" y="1739"/>
                    <a:pt x="45531" y="1529"/>
                  </a:cubicBezTo>
                  <a:lnTo>
                    <a:pt x="47689" y="960"/>
                  </a:lnTo>
                  <a:cubicBezTo>
                    <a:pt x="48378" y="750"/>
                    <a:pt x="49128" y="630"/>
                    <a:pt x="49847" y="480"/>
                  </a:cubicBezTo>
                  <a:lnTo>
                    <a:pt x="5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55650" y="2969150"/>
              <a:ext cx="496100" cy="244275"/>
            </a:xfrm>
            <a:custGeom>
              <a:avLst/>
              <a:gdLst/>
              <a:ahLst/>
              <a:cxnLst/>
              <a:rect l="l" t="t" r="r" b="b"/>
              <a:pathLst>
                <a:path w="19844" h="9771" extrusionOk="0">
                  <a:moveTo>
                    <a:pt x="13974" y="0"/>
                  </a:moveTo>
                  <a:cubicBezTo>
                    <a:pt x="12516" y="0"/>
                    <a:pt x="11069" y="256"/>
                    <a:pt x="9742" y="794"/>
                  </a:cubicBezTo>
                  <a:cubicBezTo>
                    <a:pt x="5966" y="2263"/>
                    <a:pt x="2579" y="6400"/>
                    <a:pt x="1" y="9517"/>
                  </a:cubicBezTo>
                  <a:cubicBezTo>
                    <a:pt x="1081" y="9687"/>
                    <a:pt x="2161" y="9770"/>
                    <a:pt x="3233" y="9770"/>
                  </a:cubicBezTo>
                  <a:cubicBezTo>
                    <a:pt x="9721" y="9770"/>
                    <a:pt x="15908" y="6723"/>
                    <a:pt x="19844" y="1424"/>
                  </a:cubicBezTo>
                  <a:cubicBezTo>
                    <a:pt x="18063" y="499"/>
                    <a:pt x="16007" y="0"/>
                    <a:pt x="1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86950" y="3060200"/>
              <a:ext cx="281025" cy="581525"/>
            </a:xfrm>
            <a:custGeom>
              <a:avLst/>
              <a:gdLst/>
              <a:ahLst/>
              <a:cxnLst/>
              <a:rect l="l" t="t" r="r" b="b"/>
              <a:pathLst>
                <a:path w="11241" h="23261" extrusionOk="0">
                  <a:moveTo>
                    <a:pt x="3837" y="0"/>
                  </a:moveTo>
                  <a:cubicBezTo>
                    <a:pt x="1649" y="1888"/>
                    <a:pt x="450" y="4706"/>
                    <a:pt x="210" y="7584"/>
                  </a:cubicBezTo>
                  <a:cubicBezTo>
                    <a:pt x="0" y="10431"/>
                    <a:pt x="690" y="13309"/>
                    <a:pt x="1859" y="15946"/>
                  </a:cubicBezTo>
                  <a:cubicBezTo>
                    <a:pt x="3028" y="18554"/>
                    <a:pt x="4676" y="20952"/>
                    <a:pt x="6385" y="23260"/>
                  </a:cubicBezTo>
                  <a:cubicBezTo>
                    <a:pt x="7854" y="21342"/>
                    <a:pt x="9262" y="17325"/>
                    <a:pt x="10102" y="15017"/>
                  </a:cubicBezTo>
                  <a:cubicBezTo>
                    <a:pt x="10941" y="12709"/>
                    <a:pt x="11241" y="10191"/>
                    <a:pt x="10641" y="7853"/>
                  </a:cubicBezTo>
                  <a:cubicBezTo>
                    <a:pt x="9742" y="4406"/>
                    <a:pt x="6924" y="1798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32425" y="2617325"/>
              <a:ext cx="702175" cy="303050"/>
            </a:xfrm>
            <a:custGeom>
              <a:avLst/>
              <a:gdLst/>
              <a:ahLst/>
              <a:cxnLst/>
              <a:rect l="l" t="t" r="r" b="b"/>
              <a:pathLst>
                <a:path w="28087" h="12122" extrusionOk="0">
                  <a:moveTo>
                    <a:pt x="16773" y="1"/>
                  </a:moveTo>
                  <a:cubicBezTo>
                    <a:pt x="15465" y="1"/>
                    <a:pt x="14123" y="164"/>
                    <a:pt x="12740" y="510"/>
                  </a:cubicBezTo>
                  <a:cubicBezTo>
                    <a:pt x="7194" y="1889"/>
                    <a:pt x="2548" y="5635"/>
                    <a:pt x="1" y="10761"/>
                  </a:cubicBezTo>
                  <a:cubicBezTo>
                    <a:pt x="2386" y="11703"/>
                    <a:pt x="4918" y="12121"/>
                    <a:pt x="7463" y="12121"/>
                  </a:cubicBezTo>
                  <a:cubicBezTo>
                    <a:pt x="9939" y="12121"/>
                    <a:pt x="12428" y="11725"/>
                    <a:pt x="14808" y="11031"/>
                  </a:cubicBezTo>
                  <a:cubicBezTo>
                    <a:pt x="19634" y="9622"/>
                    <a:pt x="24040" y="7014"/>
                    <a:pt x="28086" y="4077"/>
                  </a:cubicBezTo>
                  <a:cubicBezTo>
                    <a:pt x="24491" y="1544"/>
                    <a:pt x="20792" y="1"/>
                    <a:pt x="1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11750" y="2810650"/>
              <a:ext cx="433900" cy="645975"/>
            </a:xfrm>
            <a:custGeom>
              <a:avLst/>
              <a:gdLst/>
              <a:ahLst/>
              <a:cxnLst/>
              <a:rect l="l" t="t" r="r" b="b"/>
              <a:pathLst>
                <a:path w="17356" h="25839" extrusionOk="0">
                  <a:moveTo>
                    <a:pt x="4017" y="1"/>
                  </a:moveTo>
                  <a:cubicBezTo>
                    <a:pt x="1" y="10552"/>
                    <a:pt x="5666" y="22331"/>
                    <a:pt x="16396" y="25838"/>
                  </a:cubicBezTo>
                  <a:cubicBezTo>
                    <a:pt x="17356" y="21762"/>
                    <a:pt x="17206" y="17536"/>
                    <a:pt x="15977" y="13549"/>
                  </a:cubicBezTo>
                  <a:cubicBezTo>
                    <a:pt x="14748" y="9472"/>
                    <a:pt x="12470" y="5816"/>
                    <a:pt x="9413" y="2908"/>
                  </a:cubicBezTo>
                  <a:cubicBezTo>
                    <a:pt x="8094" y="1679"/>
                    <a:pt x="5816" y="150"/>
                    <a:pt x="4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9800" y="2950025"/>
              <a:ext cx="547800" cy="550800"/>
            </a:xfrm>
            <a:custGeom>
              <a:avLst/>
              <a:gdLst/>
              <a:ahLst/>
              <a:cxnLst/>
              <a:rect l="l" t="t" r="r" b="b"/>
              <a:pathLst>
                <a:path w="21912" h="22032" extrusionOk="0">
                  <a:moveTo>
                    <a:pt x="19573" y="1"/>
                  </a:moveTo>
                  <a:lnTo>
                    <a:pt x="19244" y="61"/>
                  </a:lnTo>
                  <a:cubicBezTo>
                    <a:pt x="17535" y="361"/>
                    <a:pt x="15827" y="690"/>
                    <a:pt x="14118" y="1110"/>
                  </a:cubicBezTo>
                  <a:cubicBezTo>
                    <a:pt x="12409" y="1500"/>
                    <a:pt x="10761" y="2039"/>
                    <a:pt x="9112" y="2699"/>
                  </a:cubicBezTo>
                  <a:cubicBezTo>
                    <a:pt x="7494" y="3358"/>
                    <a:pt x="5935" y="4107"/>
                    <a:pt x="4436" y="4977"/>
                  </a:cubicBezTo>
                  <a:cubicBezTo>
                    <a:pt x="2908" y="5876"/>
                    <a:pt x="1439" y="6805"/>
                    <a:pt x="0" y="7764"/>
                  </a:cubicBezTo>
                  <a:cubicBezTo>
                    <a:pt x="1529" y="6925"/>
                    <a:pt x="3028" y="6056"/>
                    <a:pt x="4556" y="5246"/>
                  </a:cubicBezTo>
                  <a:cubicBezTo>
                    <a:pt x="7614" y="3628"/>
                    <a:pt x="10881" y="2429"/>
                    <a:pt x="14268" y="1679"/>
                  </a:cubicBezTo>
                  <a:cubicBezTo>
                    <a:pt x="15838" y="1343"/>
                    <a:pt x="17435" y="1033"/>
                    <a:pt x="19034" y="748"/>
                  </a:cubicBezTo>
                  <a:lnTo>
                    <a:pt x="19034" y="748"/>
                  </a:lnTo>
                  <a:cubicBezTo>
                    <a:pt x="19340" y="2438"/>
                    <a:pt x="19625" y="4127"/>
                    <a:pt x="19963" y="5816"/>
                  </a:cubicBezTo>
                  <a:cubicBezTo>
                    <a:pt x="20293" y="7584"/>
                    <a:pt x="20592" y="9383"/>
                    <a:pt x="20862" y="11181"/>
                  </a:cubicBezTo>
                  <a:cubicBezTo>
                    <a:pt x="21132" y="12980"/>
                    <a:pt x="21372" y="14778"/>
                    <a:pt x="21522" y="16577"/>
                  </a:cubicBezTo>
                  <a:cubicBezTo>
                    <a:pt x="21671" y="18405"/>
                    <a:pt x="21731" y="20233"/>
                    <a:pt x="21701" y="22032"/>
                  </a:cubicBezTo>
                  <a:cubicBezTo>
                    <a:pt x="21881" y="20233"/>
                    <a:pt x="21911" y="18405"/>
                    <a:pt x="21851" y="16577"/>
                  </a:cubicBezTo>
                  <a:cubicBezTo>
                    <a:pt x="21761" y="14748"/>
                    <a:pt x="21582" y="12920"/>
                    <a:pt x="21372" y="11121"/>
                  </a:cubicBezTo>
                  <a:cubicBezTo>
                    <a:pt x="21162" y="9293"/>
                    <a:pt x="20862" y="7494"/>
                    <a:pt x="20562" y="5696"/>
                  </a:cubicBezTo>
                  <a:lnTo>
                    <a:pt x="19633" y="301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68050" y="2694875"/>
              <a:ext cx="983925" cy="621625"/>
            </a:xfrm>
            <a:custGeom>
              <a:avLst/>
              <a:gdLst/>
              <a:ahLst/>
              <a:cxnLst/>
              <a:rect l="l" t="t" r="r" b="b"/>
              <a:pathLst>
                <a:path w="39357" h="24865" extrusionOk="0">
                  <a:moveTo>
                    <a:pt x="12083" y="1"/>
                  </a:moveTo>
                  <a:cubicBezTo>
                    <a:pt x="10212" y="1"/>
                    <a:pt x="8359" y="130"/>
                    <a:pt x="6505" y="405"/>
                  </a:cubicBezTo>
                  <a:cubicBezTo>
                    <a:pt x="4287" y="735"/>
                    <a:pt x="2099" y="1274"/>
                    <a:pt x="1" y="1994"/>
                  </a:cubicBezTo>
                  <a:cubicBezTo>
                    <a:pt x="2129" y="1394"/>
                    <a:pt x="4317" y="945"/>
                    <a:pt x="6535" y="705"/>
                  </a:cubicBezTo>
                  <a:cubicBezTo>
                    <a:pt x="8038" y="528"/>
                    <a:pt x="9545" y="441"/>
                    <a:pt x="11049" y="441"/>
                  </a:cubicBezTo>
                  <a:cubicBezTo>
                    <a:pt x="16177" y="441"/>
                    <a:pt x="21274" y="1456"/>
                    <a:pt x="26048" y="3403"/>
                  </a:cubicBezTo>
                  <a:cubicBezTo>
                    <a:pt x="27068" y="3822"/>
                    <a:pt x="28057" y="4302"/>
                    <a:pt x="29016" y="4841"/>
                  </a:cubicBezTo>
                  <a:cubicBezTo>
                    <a:pt x="29256" y="4961"/>
                    <a:pt x="29495" y="5111"/>
                    <a:pt x="29705" y="5291"/>
                  </a:cubicBezTo>
                  <a:lnTo>
                    <a:pt x="30395" y="5771"/>
                  </a:lnTo>
                  <a:cubicBezTo>
                    <a:pt x="30814" y="6130"/>
                    <a:pt x="31234" y="6490"/>
                    <a:pt x="31624" y="6850"/>
                  </a:cubicBezTo>
                  <a:cubicBezTo>
                    <a:pt x="33152" y="8408"/>
                    <a:pt x="34441" y="10237"/>
                    <a:pt x="35430" y="12185"/>
                  </a:cubicBezTo>
                  <a:cubicBezTo>
                    <a:pt x="36449" y="14163"/>
                    <a:pt x="37259" y="16232"/>
                    <a:pt x="37858" y="18360"/>
                  </a:cubicBezTo>
                  <a:cubicBezTo>
                    <a:pt x="38488" y="20518"/>
                    <a:pt x="38997" y="22676"/>
                    <a:pt x="39357" y="24864"/>
                  </a:cubicBezTo>
                  <a:cubicBezTo>
                    <a:pt x="38847" y="20458"/>
                    <a:pt x="37828" y="16022"/>
                    <a:pt x="35880" y="11975"/>
                  </a:cubicBezTo>
                  <a:cubicBezTo>
                    <a:pt x="34921" y="9907"/>
                    <a:pt x="33632" y="8049"/>
                    <a:pt x="32043" y="6400"/>
                  </a:cubicBezTo>
                  <a:cubicBezTo>
                    <a:pt x="31654" y="6040"/>
                    <a:pt x="31204" y="5651"/>
                    <a:pt x="30784" y="5291"/>
                  </a:cubicBezTo>
                  <a:lnTo>
                    <a:pt x="30065" y="4811"/>
                  </a:lnTo>
                  <a:cubicBezTo>
                    <a:pt x="29855" y="4632"/>
                    <a:pt x="29615" y="4482"/>
                    <a:pt x="29346" y="4332"/>
                  </a:cubicBezTo>
                  <a:cubicBezTo>
                    <a:pt x="28386" y="3762"/>
                    <a:pt x="27367" y="3253"/>
                    <a:pt x="26318" y="2833"/>
                  </a:cubicBezTo>
                  <a:cubicBezTo>
                    <a:pt x="22152" y="1095"/>
                    <a:pt x="17716" y="165"/>
                    <a:pt x="13190" y="16"/>
                  </a:cubicBezTo>
                  <a:cubicBezTo>
                    <a:pt x="12820" y="6"/>
                    <a:pt x="12451" y="1"/>
                    <a:pt x="12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34025" y="1341925"/>
              <a:ext cx="305775" cy="745625"/>
            </a:xfrm>
            <a:custGeom>
              <a:avLst/>
              <a:gdLst/>
              <a:ahLst/>
              <a:cxnLst/>
              <a:rect l="l" t="t" r="r" b="b"/>
              <a:pathLst>
                <a:path w="12231" h="29825" extrusionOk="0">
                  <a:moveTo>
                    <a:pt x="1560" y="0"/>
                  </a:moveTo>
                  <a:cubicBezTo>
                    <a:pt x="451" y="2548"/>
                    <a:pt x="1" y="5306"/>
                    <a:pt x="271" y="8063"/>
                  </a:cubicBezTo>
                  <a:cubicBezTo>
                    <a:pt x="900" y="16066"/>
                    <a:pt x="3118" y="24189"/>
                    <a:pt x="8843" y="29824"/>
                  </a:cubicBezTo>
                  <a:cubicBezTo>
                    <a:pt x="10162" y="24549"/>
                    <a:pt x="12230" y="18584"/>
                    <a:pt x="10552" y="13429"/>
                  </a:cubicBezTo>
                  <a:cubicBezTo>
                    <a:pt x="8873" y="8213"/>
                    <a:pt x="5756" y="3567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52475" y="482400"/>
              <a:ext cx="936700" cy="1327875"/>
            </a:xfrm>
            <a:custGeom>
              <a:avLst/>
              <a:gdLst/>
              <a:ahLst/>
              <a:cxnLst/>
              <a:rect l="l" t="t" r="r" b="b"/>
              <a:pathLst>
                <a:path w="37468" h="53115" extrusionOk="0">
                  <a:moveTo>
                    <a:pt x="0" y="1"/>
                  </a:moveTo>
                  <a:lnTo>
                    <a:pt x="1918" y="960"/>
                  </a:lnTo>
                  <a:cubicBezTo>
                    <a:pt x="2548" y="1290"/>
                    <a:pt x="3177" y="1559"/>
                    <a:pt x="3807" y="1949"/>
                  </a:cubicBezTo>
                  <a:lnTo>
                    <a:pt x="5635" y="2998"/>
                  </a:lnTo>
                  <a:cubicBezTo>
                    <a:pt x="6265" y="3358"/>
                    <a:pt x="6864" y="3687"/>
                    <a:pt x="7464" y="4107"/>
                  </a:cubicBezTo>
                  <a:lnTo>
                    <a:pt x="9232" y="5276"/>
                  </a:lnTo>
                  <a:lnTo>
                    <a:pt x="10101" y="5846"/>
                  </a:lnTo>
                  <a:lnTo>
                    <a:pt x="10941" y="6475"/>
                  </a:lnTo>
                  <a:cubicBezTo>
                    <a:pt x="12080" y="7344"/>
                    <a:pt x="13219" y="8154"/>
                    <a:pt x="14298" y="9113"/>
                  </a:cubicBezTo>
                  <a:cubicBezTo>
                    <a:pt x="18644" y="12710"/>
                    <a:pt x="22451" y="16936"/>
                    <a:pt x="25628" y="21612"/>
                  </a:cubicBezTo>
                  <a:cubicBezTo>
                    <a:pt x="28835" y="26288"/>
                    <a:pt x="31413" y="31354"/>
                    <a:pt x="33301" y="36659"/>
                  </a:cubicBezTo>
                  <a:lnTo>
                    <a:pt x="34050" y="38667"/>
                  </a:lnTo>
                  <a:lnTo>
                    <a:pt x="34650" y="40706"/>
                  </a:lnTo>
                  <a:lnTo>
                    <a:pt x="35279" y="42744"/>
                  </a:lnTo>
                  <a:lnTo>
                    <a:pt x="35399" y="43223"/>
                  </a:lnTo>
                  <a:lnTo>
                    <a:pt x="35549" y="43763"/>
                  </a:lnTo>
                  <a:lnTo>
                    <a:pt x="35789" y="44782"/>
                  </a:lnTo>
                  <a:lnTo>
                    <a:pt x="36269" y="46850"/>
                  </a:lnTo>
                  <a:lnTo>
                    <a:pt x="36508" y="47899"/>
                  </a:lnTo>
                  <a:cubicBezTo>
                    <a:pt x="36598" y="48229"/>
                    <a:pt x="36658" y="48589"/>
                    <a:pt x="36718" y="48949"/>
                  </a:cubicBezTo>
                  <a:lnTo>
                    <a:pt x="37468" y="53115"/>
                  </a:lnTo>
                  <a:lnTo>
                    <a:pt x="36868" y="48919"/>
                  </a:lnTo>
                  <a:cubicBezTo>
                    <a:pt x="36808" y="48559"/>
                    <a:pt x="36778" y="48199"/>
                    <a:pt x="36718" y="47840"/>
                  </a:cubicBezTo>
                  <a:lnTo>
                    <a:pt x="36478" y="46820"/>
                  </a:lnTo>
                  <a:lnTo>
                    <a:pt x="36059" y="44722"/>
                  </a:lnTo>
                  <a:lnTo>
                    <a:pt x="35849" y="43673"/>
                  </a:lnTo>
                  <a:lnTo>
                    <a:pt x="35729" y="43164"/>
                  </a:lnTo>
                  <a:lnTo>
                    <a:pt x="35609" y="42654"/>
                  </a:lnTo>
                  <a:lnTo>
                    <a:pt x="35040" y="40586"/>
                  </a:lnTo>
                  <a:lnTo>
                    <a:pt x="34470" y="38518"/>
                  </a:lnTo>
                  <a:lnTo>
                    <a:pt x="33751" y="36509"/>
                  </a:lnTo>
                  <a:cubicBezTo>
                    <a:pt x="31922" y="31114"/>
                    <a:pt x="29345" y="25988"/>
                    <a:pt x="26167" y="21252"/>
                  </a:cubicBezTo>
                  <a:cubicBezTo>
                    <a:pt x="22930" y="16546"/>
                    <a:pt x="19034" y="12320"/>
                    <a:pt x="14597" y="8723"/>
                  </a:cubicBezTo>
                  <a:cubicBezTo>
                    <a:pt x="13518" y="7794"/>
                    <a:pt x="12349" y="6985"/>
                    <a:pt x="11180" y="6175"/>
                  </a:cubicBezTo>
                  <a:lnTo>
                    <a:pt x="10311" y="5546"/>
                  </a:lnTo>
                  <a:lnTo>
                    <a:pt x="9412" y="4976"/>
                  </a:lnTo>
                  <a:lnTo>
                    <a:pt x="7613" y="3837"/>
                  </a:lnTo>
                  <a:cubicBezTo>
                    <a:pt x="6984" y="3448"/>
                    <a:pt x="6354" y="3148"/>
                    <a:pt x="5725" y="2788"/>
                  </a:cubicBezTo>
                  <a:lnTo>
                    <a:pt x="3867" y="1799"/>
                  </a:lnTo>
                  <a:cubicBezTo>
                    <a:pt x="2578" y="1140"/>
                    <a:pt x="1289" y="60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093225" y="1228425"/>
              <a:ext cx="409925" cy="315100"/>
            </a:xfrm>
            <a:custGeom>
              <a:avLst/>
              <a:gdLst/>
              <a:ahLst/>
              <a:cxnLst/>
              <a:rect l="l" t="t" r="r" b="b"/>
              <a:pathLst>
                <a:path w="16397" h="12604" extrusionOk="0">
                  <a:moveTo>
                    <a:pt x="2599" y="1"/>
                  </a:moveTo>
                  <a:cubicBezTo>
                    <a:pt x="1720" y="1"/>
                    <a:pt x="845" y="94"/>
                    <a:pt x="1" y="284"/>
                  </a:cubicBezTo>
                  <a:cubicBezTo>
                    <a:pt x="2758" y="7118"/>
                    <a:pt x="9053" y="11854"/>
                    <a:pt x="16397" y="12603"/>
                  </a:cubicBezTo>
                  <a:cubicBezTo>
                    <a:pt x="14748" y="9066"/>
                    <a:pt x="12650" y="4450"/>
                    <a:pt x="9503" y="2172"/>
                  </a:cubicBezTo>
                  <a:cubicBezTo>
                    <a:pt x="7559" y="736"/>
                    <a:pt x="5062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15550" y="1255750"/>
              <a:ext cx="293025" cy="520825"/>
            </a:xfrm>
            <a:custGeom>
              <a:avLst/>
              <a:gdLst/>
              <a:ahLst/>
              <a:cxnLst/>
              <a:rect l="l" t="t" r="r" b="b"/>
              <a:pathLst>
                <a:path w="11721" h="20833" extrusionOk="0">
                  <a:moveTo>
                    <a:pt x="9713" y="0"/>
                  </a:moveTo>
                  <a:cubicBezTo>
                    <a:pt x="6445" y="869"/>
                    <a:pt x="3208" y="2608"/>
                    <a:pt x="1530" y="5575"/>
                  </a:cubicBezTo>
                  <a:cubicBezTo>
                    <a:pt x="421" y="7643"/>
                    <a:pt x="1" y="9981"/>
                    <a:pt x="271" y="12319"/>
                  </a:cubicBezTo>
                  <a:cubicBezTo>
                    <a:pt x="481" y="14627"/>
                    <a:pt x="780" y="18674"/>
                    <a:pt x="1709" y="20832"/>
                  </a:cubicBezTo>
                  <a:cubicBezTo>
                    <a:pt x="3898" y="19184"/>
                    <a:pt x="5876" y="17265"/>
                    <a:pt x="7674" y="15197"/>
                  </a:cubicBezTo>
                  <a:cubicBezTo>
                    <a:pt x="9383" y="13039"/>
                    <a:pt x="10732" y="10551"/>
                    <a:pt x="11211" y="7853"/>
                  </a:cubicBezTo>
                  <a:cubicBezTo>
                    <a:pt x="11721" y="5156"/>
                    <a:pt x="11271" y="2248"/>
                    <a:pt x="9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3575" y="888825"/>
              <a:ext cx="608500" cy="366575"/>
            </a:xfrm>
            <a:custGeom>
              <a:avLst/>
              <a:gdLst/>
              <a:ahLst/>
              <a:cxnLst/>
              <a:rect l="l" t="t" r="r" b="b"/>
              <a:pathLst>
                <a:path w="24340" h="14663" extrusionOk="0">
                  <a:moveTo>
                    <a:pt x="7537" y="0"/>
                  </a:moveTo>
                  <a:cubicBezTo>
                    <a:pt x="5073" y="0"/>
                    <a:pt x="2566" y="560"/>
                    <a:pt x="0" y="1518"/>
                  </a:cubicBezTo>
                  <a:cubicBezTo>
                    <a:pt x="3058" y="5235"/>
                    <a:pt x="6475" y="8712"/>
                    <a:pt x="10611" y="11200"/>
                  </a:cubicBezTo>
                  <a:cubicBezTo>
                    <a:pt x="14090" y="13308"/>
                    <a:pt x="18129" y="14663"/>
                    <a:pt x="22162" y="14663"/>
                  </a:cubicBezTo>
                  <a:cubicBezTo>
                    <a:pt x="22889" y="14663"/>
                    <a:pt x="23616" y="14619"/>
                    <a:pt x="24339" y="14527"/>
                  </a:cubicBezTo>
                  <a:cubicBezTo>
                    <a:pt x="23260" y="9162"/>
                    <a:pt x="19873" y="4576"/>
                    <a:pt x="15047" y="1968"/>
                  </a:cubicBezTo>
                  <a:cubicBezTo>
                    <a:pt x="12580" y="597"/>
                    <a:pt x="10082" y="0"/>
                    <a:pt x="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63375" y="966675"/>
              <a:ext cx="472100" cy="522875"/>
            </a:xfrm>
            <a:custGeom>
              <a:avLst/>
              <a:gdLst/>
              <a:ahLst/>
              <a:cxnLst/>
              <a:rect l="l" t="t" r="r" b="b"/>
              <a:pathLst>
                <a:path w="18884" h="20915" extrusionOk="0">
                  <a:moveTo>
                    <a:pt x="17052" y="0"/>
                  </a:moveTo>
                  <a:cubicBezTo>
                    <a:pt x="15419" y="0"/>
                    <a:pt x="13378" y="705"/>
                    <a:pt x="12080" y="1432"/>
                  </a:cubicBezTo>
                  <a:cubicBezTo>
                    <a:pt x="8513" y="3380"/>
                    <a:pt x="5545" y="6198"/>
                    <a:pt x="3417" y="9645"/>
                  </a:cubicBezTo>
                  <a:cubicBezTo>
                    <a:pt x="1289" y="13032"/>
                    <a:pt x="120" y="16928"/>
                    <a:pt x="0" y="20915"/>
                  </a:cubicBezTo>
                  <a:cubicBezTo>
                    <a:pt x="10791" y="20316"/>
                    <a:pt x="18884" y="10784"/>
                    <a:pt x="17775" y="53"/>
                  </a:cubicBezTo>
                  <a:cubicBezTo>
                    <a:pt x="17546" y="17"/>
                    <a:pt x="17304" y="0"/>
                    <a:pt x="17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05475" y="1153825"/>
              <a:ext cx="588275" cy="496850"/>
            </a:xfrm>
            <a:custGeom>
              <a:avLst/>
              <a:gdLst/>
              <a:ahLst/>
              <a:cxnLst/>
              <a:rect l="l" t="t" r="r" b="b"/>
              <a:pathLst>
                <a:path w="23531" h="19874" extrusionOk="0">
                  <a:moveTo>
                    <a:pt x="7374" y="1"/>
                  </a:moveTo>
                  <a:lnTo>
                    <a:pt x="7225" y="270"/>
                  </a:lnTo>
                  <a:lnTo>
                    <a:pt x="5036" y="5036"/>
                  </a:lnTo>
                  <a:cubicBezTo>
                    <a:pt x="4347" y="6625"/>
                    <a:pt x="3598" y="8213"/>
                    <a:pt x="2968" y="9832"/>
                  </a:cubicBezTo>
                  <a:cubicBezTo>
                    <a:pt x="2339" y="11451"/>
                    <a:pt x="1739" y="13099"/>
                    <a:pt x="1200" y="14778"/>
                  </a:cubicBezTo>
                  <a:cubicBezTo>
                    <a:pt x="690" y="16426"/>
                    <a:pt x="301" y="18135"/>
                    <a:pt x="1" y="19873"/>
                  </a:cubicBezTo>
                  <a:cubicBezTo>
                    <a:pt x="420" y="18165"/>
                    <a:pt x="900" y="16516"/>
                    <a:pt x="1500" y="14868"/>
                  </a:cubicBezTo>
                  <a:cubicBezTo>
                    <a:pt x="2069" y="13219"/>
                    <a:pt x="2728" y="11601"/>
                    <a:pt x="3418" y="10012"/>
                  </a:cubicBezTo>
                  <a:cubicBezTo>
                    <a:pt x="4107" y="8423"/>
                    <a:pt x="4827" y="6835"/>
                    <a:pt x="5576" y="5276"/>
                  </a:cubicBezTo>
                  <a:lnTo>
                    <a:pt x="7662" y="823"/>
                  </a:lnTo>
                  <a:lnTo>
                    <a:pt x="7662" y="823"/>
                  </a:lnTo>
                  <a:cubicBezTo>
                    <a:pt x="9065" y="1471"/>
                    <a:pt x="10466" y="2147"/>
                    <a:pt x="11841" y="2848"/>
                  </a:cubicBezTo>
                  <a:cubicBezTo>
                    <a:pt x="14778" y="4377"/>
                    <a:pt x="17506" y="6265"/>
                    <a:pt x="19934" y="8513"/>
                  </a:cubicBezTo>
                  <a:cubicBezTo>
                    <a:pt x="21162" y="9622"/>
                    <a:pt x="22361" y="10791"/>
                    <a:pt x="23530" y="11960"/>
                  </a:cubicBezTo>
                  <a:cubicBezTo>
                    <a:pt x="22451" y="10701"/>
                    <a:pt x="21312" y="9472"/>
                    <a:pt x="20113" y="8303"/>
                  </a:cubicBezTo>
                  <a:cubicBezTo>
                    <a:pt x="18944" y="7134"/>
                    <a:pt x="17656" y="6025"/>
                    <a:pt x="16337" y="5036"/>
                  </a:cubicBezTo>
                  <a:cubicBezTo>
                    <a:pt x="15018" y="4017"/>
                    <a:pt x="13609" y="3118"/>
                    <a:pt x="12140" y="2339"/>
                  </a:cubicBezTo>
                  <a:cubicBezTo>
                    <a:pt x="10642" y="1559"/>
                    <a:pt x="9143" y="840"/>
                    <a:pt x="7644" y="120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62275" y="939175"/>
              <a:ext cx="1049125" cy="438725"/>
            </a:xfrm>
            <a:custGeom>
              <a:avLst/>
              <a:gdLst/>
              <a:ahLst/>
              <a:cxnLst/>
              <a:rect l="l" t="t" r="r" b="b"/>
              <a:pathLst>
                <a:path w="41965" h="17549" extrusionOk="0">
                  <a:moveTo>
                    <a:pt x="22139" y="0"/>
                  </a:moveTo>
                  <a:cubicBezTo>
                    <a:pt x="20560" y="0"/>
                    <a:pt x="18982" y="104"/>
                    <a:pt x="17416" y="314"/>
                  </a:cubicBezTo>
                  <a:cubicBezTo>
                    <a:pt x="16337" y="464"/>
                    <a:pt x="15287" y="673"/>
                    <a:pt x="14238" y="973"/>
                  </a:cubicBezTo>
                  <a:cubicBezTo>
                    <a:pt x="13969" y="1033"/>
                    <a:pt x="13699" y="1123"/>
                    <a:pt x="13459" y="1213"/>
                  </a:cubicBezTo>
                  <a:lnTo>
                    <a:pt x="12710" y="1513"/>
                  </a:lnTo>
                  <a:cubicBezTo>
                    <a:pt x="12230" y="1752"/>
                    <a:pt x="11721" y="1992"/>
                    <a:pt x="11241" y="2262"/>
                  </a:cubicBezTo>
                  <a:cubicBezTo>
                    <a:pt x="9413" y="3401"/>
                    <a:pt x="7764" y="4810"/>
                    <a:pt x="6355" y="6488"/>
                  </a:cubicBezTo>
                  <a:cubicBezTo>
                    <a:pt x="3568" y="9756"/>
                    <a:pt x="1529" y="13592"/>
                    <a:pt x="1" y="17549"/>
                  </a:cubicBezTo>
                  <a:cubicBezTo>
                    <a:pt x="870" y="15630"/>
                    <a:pt x="1859" y="13742"/>
                    <a:pt x="2968" y="11914"/>
                  </a:cubicBezTo>
                  <a:cubicBezTo>
                    <a:pt x="4047" y="10085"/>
                    <a:pt x="5306" y="8377"/>
                    <a:pt x="6715" y="6788"/>
                  </a:cubicBezTo>
                  <a:cubicBezTo>
                    <a:pt x="8094" y="5199"/>
                    <a:pt x="9742" y="3851"/>
                    <a:pt x="11541" y="2772"/>
                  </a:cubicBezTo>
                  <a:cubicBezTo>
                    <a:pt x="11990" y="2532"/>
                    <a:pt x="12470" y="2292"/>
                    <a:pt x="12950" y="2082"/>
                  </a:cubicBezTo>
                  <a:lnTo>
                    <a:pt x="13699" y="1812"/>
                  </a:lnTo>
                  <a:cubicBezTo>
                    <a:pt x="13939" y="1692"/>
                    <a:pt x="14178" y="1603"/>
                    <a:pt x="14448" y="1543"/>
                  </a:cubicBezTo>
                  <a:cubicBezTo>
                    <a:pt x="15467" y="1273"/>
                    <a:pt x="16486" y="1093"/>
                    <a:pt x="17536" y="943"/>
                  </a:cubicBezTo>
                  <a:cubicBezTo>
                    <a:pt x="19187" y="724"/>
                    <a:pt x="20847" y="615"/>
                    <a:pt x="22504" y="615"/>
                  </a:cubicBezTo>
                  <a:cubicBezTo>
                    <a:pt x="27191" y="615"/>
                    <a:pt x="31854" y="1486"/>
                    <a:pt x="36239" y="3191"/>
                  </a:cubicBezTo>
                  <a:cubicBezTo>
                    <a:pt x="38218" y="3971"/>
                    <a:pt x="40136" y="4900"/>
                    <a:pt x="41964" y="5979"/>
                  </a:cubicBezTo>
                  <a:cubicBezTo>
                    <a:pt x="40196" y="4780"/>
                    <a:pt x="38308" y="3761"/>
                    <a:pt x="36329" y="2921"/>
                  </a:cubicBezTo>
                  <a:cubicBezTo>
                    <a:pt x="34351" y="2082"/>
                    <a:pt x="32313" y="1393"/>
                    <a:pt x="30215" y="913"/>
                  </a:cubicBezTo>
                  <a:cubicBezTo>
                    <a:pt x="27562" y="307"/>
                    <a:pt x="24850" y="0"/>
                    <a:pt x="22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7475" y="1120850"/>
              <a:ext cx="1077575" cy="1143550"/>
            </a:xfrm>
            <a:custGeom>
              <a:avLst/>
              <a:gdLst/>
              <a:ahLst/>
              <a:cxnLst/>
              <a:rect l="l" t="t" r="r" b="b"/>
              <a:pathLst>
                <a:path w="43103" h="45742" fill="none" extrusionOk="0">
                  <a:moveTo>
                    <a:pt x="43103" y="1589"/>
                  </a:moveTo>
                  <a:cubicBezTo>
                    <a:pt x="38876" y="1"/>
                    <a:pt x="34320" y="2788"/>
                    <a:pt x="30813" y="5636"/>
                  </a:cubicBezTo>
                  <a:cubicBezTo>
                    <a:pt x="17565" y="16427"/>
                    <a:pt x="7014" y="30155"/>
                    <a:pt x="0" y="4574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60225" y="2071800"/>
              <a:ext cx="403175" cy="447375"/>
            </a:xfrm>
            <a:custGeom>
              <a:avLst/>
              <a:gdLst/>
              <a:ahLst/>
              <a:cxnLst/>
              <a:rect l="l" t="t" r="r" b="b"/>
              <a:pathLst>
                <a:path w="16127" h="17895" fill="none" extrusionOk="0">
                  <a:moveTo>
                    <a:pt x="16127" y="0"/>
                  </a:moveTo>
                  <a:cubicBezTo>
                    <a:pt x="9473" y="4346"/>
                    <a:pt x="3448" y="10761"/>
                    <a:pt x="1" y="17895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91775" y="2008850"/>
              <a:ext cx="214350" cy="768850"/>
            </a:xfrm>
            <a:custGeom>
              <a:avLst/>
              <a:gdLst/>
              <a:ahLst/>
              <a:cxnLst/>
              <a:rect l="l" t="t" r="r" b="b"/>
              <a:pathLst>
                <a:path w="8574" h="30754" fill="none" extrusionOk="0">
                  <a:moveTo>
                    <a:pt x="8274" y="0"/>
                  </a:moveTo>
                  <a:cubicBezTo>
                    <a:pt x="8573" y="10851"/>
                    <a:pt x="5696" y="21522"/>
                    <a:pt x="1" y="3075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07525" y="1716600"/>
              <a:ext cx="388175" cy="301250"/>
            </a:xfrm>
            <a:custGeom>
              <a:avLst/>
              <a:gdLst/>
              <a:ahLst/>
              <a:cxnLst/>
              <a:rect l="l" t="t" r="r" b="b"/>
              <a:pathLst>
                <a:path w="15527" h="12050" fill="none" extrusionOk="0">
                  <a:moveTo>
                    <a:pt x="15527" y="0"/>
                  </a:moveTo>
                  <a:cubicBezTo>
                    <a:pt x="12140" y="869"/>
                    <a:pt x="9022" y="2488"/>
                    <a:pt x="6325" y="4736"/>
                  </a:cubicBezTo>
                  <a:cubicBezTo>
                    <a:pt x="3927" y="6894"/>
                    <a:pt x="1799" y="9382"/>
                    <a:pt x="0" y="120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50975" y="1428100"/>
              <a:ext cx="584525" cy="237550"/>
            </a:xfrm>
            <a:custGeom>
              <a:avLst/>
              <a:gdLst/>
              <a:ahLst/>
              <a:cxnLst/>
              <a:rect l="l" t="t" r="r" b="b"/>
              <a:pathLst>
                <a:path w="23381" h="9502" fill="none" extrusionOk="0">
                  <a:moveTo>
                    <a:pt x="23380" y="630"/>
                  </a:moveTo>
                  <a:cubicBezTo>
                    <a:pt x="15138" y="0"/>
                    <a:pt x="5546" y="3357"/>
                    <a:pt x="1" y="950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41800" y="1201775"/>
              <a:ext cx="349225" cy="135675"/>
            </a:xfrm>
            <a:custGeom>
              <a:avLst/>
              <a:gdLst/>
              <a:ahLst/>
              <a:cxnLst/>
              <a:rect l="l" t="t" r="r" b="b"/>
              <a:pathLst>
                <a:path w="13969" h="5427" fill="none" extrusionOk="0">
                  <a:moveTo>
                    <a:pt x="13969" y="1110"/>
                  </a:moveTo>
                  <a:cubicBezTo>
                    <a:pt x="12860" y="1"/>
                    <a:pt x="10971" y="241"/>
                    <a:pt x="9472" y="690"/>
                  </a:cubicBezTo>
                  <a:cubicBezTo>
                    <a:pt x="6055" y="1679"/>
                    <a:pt x="2848" y="3298"/>
                    <a:pt x="1" y="54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38875" y="1170300"/>
              <a:ext cx="285525" cy="571800"/>
            </a:xfrm>
            <a:custGeom>
              <a:avLst/>
              <a:gdLst/>
              <a:ahLst/>
              <a:cxnLst/>
              <a:rect l="l" t="t" r="r" b="b"/>
              <a:pathLst>
                <a:path w="11421" h="22872" fill="none" extrusionOk="0">
                  <a:moveTo>
                    <a:pt x="10762" y="1"/>
                  </a:moveTo>
                  <a:cubicBezTo>
                    <a:pt x="11421" y="2399"/>
                    <a:pt x="10642" y="5246"/>
                    <a:pt x="9682" y="7554"/>
                  </a:cubicBezTo>
                  <a:cubicBezTo>
                    <a:pt x="7345" y="13190"/>
                    <a:pt x="4077" y="18345"/>
                    <a:pt x="1" y="2287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523750" y="1404850"/>
              <a:ext cx="354450" cy="642225"/>
            </a:xfrm>
            <a:custGeom>
              <a:avLst/>
              <a:gdLst/>
              <a:ahLst/>
              <a:cxnLst/>
              <a:rect l="l" t="t" r="r" b="b"/>
              <a:pathLst>
                <a:path w="14178" h="25689" fill="none" extrusionOk="0">
                  <a:moveTo>
                    <a:pt x="14178" y="1"/>
                  </a:moveTo>
                  <a:cubicBezTo>
                    <a:pt x="12709" y="9653"/>
                    <a:pt x="6145" y="18105"/>
                    <a:pt x="0" y="2568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7375" y="1545750"/>
              <a:ext cx="152150" cy="418150"/>
            </a:xfrm>
            <a:custGeom>
              <a:avLst/>
              <a:gdLst/>
              <a:ahLst/>
              <a:cxnLst/>
              <a:rect l="l" t="t" r="r" b="b"/>
              <a:pathLst>
                <a:path w="6086" h="16726" fill="none" extrusionOk="0">
                  <a:moveTo>
                    <a:pt x="6086" y="0"/>
                  </a:moveTo>
                  <a:cubicBezTo>
                    <a:pt x="6056" y="6115"/>
                    <a:pt x="3898" y="12050"/>
                    <a:pt x="1" y="167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78450" y="1844725"/>
              <a:ext cx="107925" cy="397200"/>
            </a:xfrm>
            <a:custGeom>
              <a:avLst/>
              <a:gdLst/>
              <a:ahLst/>
              <a:cxnLst/>
              <a:rect l="l" t="t" r="r" b="b"/>
              <a:pathLst>
                <a:path w="4317" h="15888" fill="none" extrusionOk="0">
                  <a:moveTo>
                    <a:pt x="4047" y="1"/>
                  </a:moveTo>
                  <a:cubicBezTo>
                    <a:pt x="4317" y="5576"/>
                    <a:pt x="2908" y="11121"/>
                    <a:pt x="0" y="1588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57500" y="2313075"/>
              <a:ext cx="424150" cy="316250"/>
            </a:xfrm>
            <a:custGeom>
              <a:avLst/>
              <a:gdLst/>
              <a:ahLst/>
              <a:cxnLst/>
              <a:rect l="l" t="t" r="r" b="b"/>
              <a:pathLst>
                <a:path w="16966" h="12650" fill="none" extrusionOk="0">
                  <a:moveTo>
                    <a:pt x="16966" y="600"/>
                  </a:moveTo>
                  <a:cubicBezTo>
                    <a:pt x="13309" y="1"/>
                    <a:pt x="9202" y="1260"/>
                    <a:pt x="6325" y="3628"/>
                  </a:cubicBezTo>
                  <a:cubicBezTo>
                    <a:pt x="3477" y="5996"/>
                    <a:pt x="1499" y="9233"/>
                    <a:pt x="0" y="126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14525" y="2559625"/>
              <a:ext cx="386675" cy="278025"/>
            </a:xfrm>
            <a:custGeom>
              <a:avLst/>
              <a:gdLst/>
              <a:ahLst/>
              <a:cxnLst/>
              <a:rect l="l" t="t" r="r" b="b"/>
              <a:pathLst>
                <a:path w="15467" h="11121" fill="none" extrusionOk="0">
                  <a:moveTo>
                    <a:pt x="15467" y="0"/>
                  </a:moveTo>
                  <a:cubicBezTo>
                    <a:pt x="9232" y="750"/>
                    <a:pt x="3477" y="5905"/>
                    <a:pt x="0" y="1112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99700" y="1400375"/>
              <a:ext cx="361950" cy="52475"/>
            </a:xfrm>
            <a:custGeom>
              <a:avLst/>
              <a:gdLst/>
              <a:ahLst/>
              <a:cxnLst/>
              <a:rect l="l" t="t" r="r" b="b"/>
              <a:pathLst>
                <a:path w="14478" h="2099" fill="none" extrusionOk="0">
                  <a:moveTo>
                    <a:pt x="14477" y="2098"/>
                  </a:moveTo>
                  <a:cubicBezTo>
                    <a:pt x="10461" y="240"/>
                    <a:pt x="4047" y="0"/>
                    <a:pt x="0" y="179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5925" y="1521000"/>
              <a:ext cx="122150" cy="200875"/>
            </a:xfrm>
            <a:custGeom>
              <a:avLst/>
              <a:gdLst/>
              <a:ahLst/>
              <a:cxnLst/>
              <a:rect l="l" t="t" r="r" b="b"/>
              <a:pathLst>
                <a:path w="4886" h="8035" fill="none" extrusionOk="0">
                  <a:moveTo>
                    <a:pt x="4886" y="1"/>
                  </a:moveTo>
                  <a:cubicBezTo>
                    <a:pt x="4137" y="2968"/>
                    <a:pt x="2098" y="5846"/>
                    <a:pt x="0" y="803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989450" y="1857475"/>
              <a:ext cx="351475" cy="242075"/>
            </a:xfrm>
            <a:custGeom>
              <a:avLst/>
              <a:gdLst/>
              <a:ahLst/>
              <a:cxnLst/>
              <a:rect l="l" t="t" r="r" b="b"/>
              <a:pathLst>
                <a:path w="14059" h="9683" fill="none" extrusionOk="0">
                  <a:moveTo>
                    <a:pt x="14059" y="0"/>
                  </a:moveTo>
                  <a:cubicBezTo>
                    <a:pt x="8453" y="870"/>
                    <a:pt x="3208" y="5126"/>
                    <a:pt x="1" y="968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597175" y="1175550"/>
              <a:ext cx="381450" cy="120675"/>
            </a:xfrm>
            <a:custGeom>
              <a:avLst/>
              <a:gdLst/>
              <a:ahLst/>
              <a:cxnLst/>
              <a:rect l="l" t="t" r="r" b="b"/>
              <a:pathLst>
                <a:path w="15258" h="4827" fill="none" extrusionOk="0">
                  <a:moveTo>
                    <a:pt x="15257" y="1739"/>
                  </a:moveTo>
                  <a:cubicBezTo>
                    <a:pt x="9982" y="1"/>
                    <a:pt x="4167" y="1170"/>
                    <a:pt x="1" y="482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05925" y="1344150"/>
              <a:ext cx="281775" cy="234575"/>
            </a:xfrm>
            <a:custGeom>
              <a:avLst/>
              <a:gdLst/>
              <a:ahLst/>
              <a:cxnLst/>
              <a:rect l="l" t="t" r="r" b="b"/>
              <a:pathLst>
                <a:path w="11271" h="9383" fill="none" extrusionOk="0">
                  <a:moveTo>
                    <a:pt x="11270" y="1"/>
                  </a:moveTo>
                  <a:cubicBezTo>
                    <a:pt x="8722" y="541"/>
                    <a:pt x="6355" y="1740"/>
                    <a:pt x="4406" y="3508"/>
                  </a:cubicBezTo>
                  <a:cubicBezTo>
                    <a:pt x="2638" y="5217"/>
                    <a:pt x="1169" y="7195"/>
                    <a:pt x="0" y="9383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45475" y="1230250"/>
              <a:ext cx="98200" cy="98200"/>
            </a:xfrm>
            <a:custGeom>
              <a:avLst/>
              <a:gdLst/>
              <a:ahLst/>
              <a:cxnLst/>
              <a:rect l="l" t="t" r="r" b="b"/>
              <a:pathLst>
                <a:path w="3928" h="3928" extrusionOk="0">
                  <a:moveTo>
                    <a:pt x="1979" y="1"/>
                  </a:moveTo>
                  <a:cubicBezTo>
                    <a:pt x="870" y="1"/>
                    <a:pt x="1" y="870"/>
                    <a:pt x="1" y="1949"/>
                  </a:cubicBezTo>
                  <a:cubicBezTo>
                    <a:pt x="1" y="3058"/>
                    <a:pt x="870" y="3928"/>
                    <a:pt x="1979" y="3928"/>
                  </a:cubicBezTo>
                  <a:cubicBezTo>
                    <a:pt x="3058" y="3928"/>
                    <a:pt x="3927" y="3058"/>
                    <a:pt x="3927" y="1949"/>
                  </a:cubicBezTo>
                  <a:cubicBezTo>
                    <a:pt x="3927" y="870"/>
                    <a:pt x="305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0100" y="1291700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919" y="1"/>
                  </a:moveTo>
                  <a:cubicBezTo>
                    <a:pt x="870" y="1"/>
                    <a:pt x="0" y="870"/>
                    <a:pt x="0" y="1919"/>
                  </a:cubicBezTo>
                  <a:cubicBezTo>
                    <a:pt x="0" y="2968"/>
                    <a:pt x="870" y="3838"/>
                    <a:pt x="1919" y="3838"/>
                  </a:cubicBezTo>
                  <a:cubicBezTo>
                    <a:pt x="2968" y="3838"/>
                    <a:pt x="3837" y="2968"/>
                    <a:pt x="3837" y="1919"/>
                  </a:cubicBezTo>
                  <a:cubicBezTo>
                    <a:pt x="3837" y="87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43475" y="1392400"/>
              <a:ext cx="110950" cy="92100"/>
            </a:xfrm>
            <a:custGeom>
              <a:avLst/>
              <a:gdLst/>
              <a:ahLst/>
              <a:cxnLst/>
              <a:rect l="l" t="t" r="r" b="b"/>
              <a:pathLst>
                <a:path w="4438" h="3684" extrusionOk="0">
                  <a:moveTo>
                    <a:pt x="2117" y="1"/>
                  </a:moveTo>
                  <a:cubicBezTo>
                    <a:pt x="1384" y="1"/>
                    <a:pt x="696" y="392"/>
                    <a:pt x="391" y="1068"/>
                  </a:cubicBezTo>
                  <a:cubicBezTo>
                    <a:pt x="1" y="1968"/>
                    <a:pt x="511" y="3077"/>
                    <a:pt x="1500" y="3496"/>
                  </a:cubicBezTo>
                  <a:cubicBezTo>
                    <a:pt x="1787" y="3623"/>
                    <a:pt x="2084" y="3683"/>
                    <a:pt x="2371" y="3683"/>
                  </a:cubicBezTo>
                  <a:cubicBezTo>
                    <a:pt x="3102" y="3683"/>
                    <a:pt x="3768" y="3294"/>
                    <a:pt x="4047" y="2627"/>
                  </a:cubicBezTo>
                  <a:cubicBezTo>
                    <a:pt x="4437" y="1698"/>
                    <a:pt x="3958" y="589"/>
                    <a:pt x="2938" y="169"/>
                  </a:cubicBezTo>
                  <a:cubicBezTo>
                    <a:pt x="2670" y="55"/>
                    <a:pt x="2390" y="1"/>
                    <a:pt x="2117" y="1"/>
                  </a:cubicBezTo>
                  <a:close/>
                </a:path>
              </a:pathLst>
            </a:custGeom>
            <a:solidFill>
              <a:srgbClr val="FF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82800" y="1610075"/>
              <a:ext cx="119900" cy="111900"/>
            </a:xfrm>
            <a:custGeom>
              <a:avLst/>
              <a:gdLst/>
              <a:ahLst/>
              <a:cxnLst/>
              <a:rect l="l" t="t" r="r" b="b"/>
              <a:pathLst>
                <a:path w="4796" h="4476" extrusionOk="0">
                  <a:moveTo>
                    <a:pt x="2544" y="1"/>
                  </a:moveTo>
                  <a:cubicBezTo>
                    <a:pt x="1705" y="1"/>
                    <a:pt x="878" y="539"/>
                    <a:pt x="510" y="1414"/>
                  </a:cubicBezTo>
                  <a:cubicBezTo>
                    <a:pt x="0" y="2583"/>
                    <a:pt x="450" y="3872"/>
                    <a:pt x="1499" y="4321"/>
                  </a:cubicBezTo>
                  <a:cubicBezTo>
                    <a:pt x="1743" y="4426"/>
                    <a:pt x="1998" y="4475"/>
                    <a:pt x="2253" y="4475"/>
                  </a:cubicBezTo>
                  <a:cubicBezTo>
                    <a:pt x="3093" y="4475"/>
                    <a:pt x="3925" y="3936"/>
                    <a:pt x="4316" y="3062"/>
                  </a:cubicBezTo>
                  <a:cubicBezTo>
                    <a:pt x="4796" y="1923"/>
                    <a:pt x="4346" y="604"/>
                    <a:pt x="3297" y="155"/>
                  </a:cubicBezTo>
                  <a:cubicBezTo>
                    <a:pt x="3053" y="50"/>
                    <a:pt x="2798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68975" y="1665100"/>
              <a:ext cx="109425" cy="115775"/>
            </a:xfrm>
            <a:custGeom>
              <a:avLst/>
              <a:gdLst/>
              <a:ahLst/>
              <a:cxnLst/>
              <a:rect l="l" t="t" r="r" b="b"/>
              <a:pathLst>
                <a:path w="4377" h="4631" extrusionOk="0">
                  <a:moveTo>
                    <a:pt x="2566" y="0"/>
                  </a:moveTo>
                  <a:cubicBezTo>
                    <a:pt x="1778" y="0"/>
                    <a:pt x="920" y="620"/>
                    <a:pt x="510" y="1611"/>
                  </a:cubicBezTo>
                  <a:cubicBezTo>
                    <a:pt x="0" y="2810"/>
                    <a:pt x="300" y="4128"/>
                    <a:pt x="1229" y="4518"/>
                  </a:cubicBezTo>
                  <a:cubicBezTo>
                    <a:pt x="1410" y="4594"/>
                    <a:pt x="1600" y="4630"/>
                    <a:pt x="1793" y="4630"/>
                  </a:cubicBezTo>
                  <a:cubicBezTo>
                    <a:pt x="2590" y="4630"/>
                    <a:pt x="3432" y="4015"/>
                    <a:pt x="3867" y="3049"/>
                  </a:cubicBezTo>
                  <a:cubicBezTo>
                    <a:pt x="4376" y="1820"/>
                    <a:pt x="4047" y="502"/>
                    <a:pt x="3117" y="112"/>
                  </a:cubicBezTo>
                  <a:cubicBezTo>
                    <a:pt x="2943" y="36"/>
                    <a:pt x="2757" y="0"/>
                    <a:pt x="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53450" y="1527475"/>
              <a:ext cx="103450" cy="98750"/>
            </a:xfrm>
            <a:custGeom>
              <a:avLst/>
              <a:gdLst/>
              <a:ahLst/>
              <a:cxnLst/>
              <a:rect l="l" t="t" r="r" b="b"/>
              <a:pathLst>
                <a:path w="4138" h="3950" extrusionOk="0">
                  <a:moveTo>
                    <a:pt x="2215" y="1"/>
                  </a:moveTo>
                  <a:cubicBezTo>
                    <a:pt x="1490" y="1"/>
                    <a:pt x="768" y="484"/>
                    <a:pt x="420" y="1271"/>
                  </a:cubicBezTo>
                  <a:cubicBezTo>
                    <a:pt x="1" y="2290"/>
                    <a:pt x="361" y="3429"/>
                    <a:pt x="1260" y="3818"/>
                  </a:cubicBezTo>
                  <a:cubicBezTo>
                    <a:pt x="1472" y="3907"/>
                    <a:pt x="1691" y="3949"/>
                    <a:pt x="1909" y="3949"/>
                  </a:cubicBezTo>
                  <a:cubicBezTo>
                    <a:pt x="2647" y="3949"/>
                    <a:pt x="3364" y="3466"/>
                    <a:pt x="3688" y="2679"/>
                  </a:cubicBezTo>
                  <a:cubicBezTo>
                    <a:pt x="4137" y="1660"/>
                    <a:pt x="3748" y="521"/>
                    <a:pt x="2848" y="132"/>
                  </a:cubicBezTo>
                  <a:cubicBezTo>
                    <a:pt x="2643" y="43"/>
                    <a:pt x="2429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881175" y="1685875"/>
              <a:ext cx="117675" cy="116925"/>
            </a:xfrm>
            <a:custGeom>
              <a:avLst/>
              <a:gdLst/>
              <a:ahLst/>
              <a:cxnLst/>
              <a:rect l="l" t="t" r="r" b="b"/>
              <a:pathLst>
                <a:path w="4707" h="4677" extrusionOk="0">
                  <a:moveTo>
                    <a:pt x="2369" y="0"/>
                  </a:moveTo>
                  <a:cubicBezTo>
                    <a:pt x="1050" y="0"/>
                    <a:pt x="1" y="1049"/>
                    <a:pt x="1" y="2338"/>
                  </a:cubicBezTo>
                  <a:cubicBezTo>
                    <a:pt x="1" y="3627"/>
                    <a:pt x="1050" y="4676"/>
                    <a:pt x="2369" y="4676"/>
                  </a:cubicBezTo>
                  <a:cubicBezTo>
                    <a:pt x="3658" y="4676"/>
                    <a:pt x="4707" y="3627"/>
                    <a:pt x="4707" y="2338"/>
                  </a:cubicBezTo>
                  <a:cubicBezTo>
                    <a:pt x="4707" y="1049"/>
                    <a:pt x="3658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78925" y="1922450"/>
              <a:ext cx="119175" cy="82325"/>
            </a:xfrm>
            <a:custGeom>
              <a:avLst/>
              <a:gdLst/>
              <a:ahLst/>
              <a:cxnLst/>
              <a:rect l="l" t="t" r="r" b="b"/>
              <a:pathLst>
                <a:path w="4767" h="3293" extrusionOk="0">
                  <a:moveTo>
                    <a:pt x="1794" y="1"/>
                  </a:moveTo>
                  <a:cubicBezTo>
                    <a:pt x="1112" y="1"/>
                    <a:pt x="545" y="272"/>
                    <a:pt x="331" y="758"/>
                  </a:cubicBezTo>
                  <a:cubicBezTo>
                    <a:pt x="1" y="1538"/>
                    <a:pt x="630" y="2557"/>
                    <a:pt x="1769" y="3037"/>
                  </a:cubicBezTo>
                  <a:cubicBezTo>
                    <a:pt x="2178" y="3209"/>
                    <a:pt x="2591" y="3292"/>
                    <a:pt x="2968" y="3292"/>
                  </a:cubicBezTo>
                  <a:cubicBezTo>
                    <a:pt x="3640" y="3292"/>
                    <a:pt x="4196" y="3026"/>
                    <a:pt x="4407" y="2527"/>
                  </a:cubicBezTo>
                  <a:cubicBezTo>
                    <a:pt x="4767" y="1778"/>
                    <a:pt x="4107" y="758"/>
                    <a:pt x="2968" y="249"/>
                  </a:cubicBezTo>
                  <a:cubicBezTo>
                    <a:pt x="2568" y="80"/>
                    <a:pt x="2164" y="1"/>
                    <a:pt x="1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454800" y="1997175"/>
              <a:ext cx="133425" cy="92125"/>
            </a:xfrm>
            <a:custGeom>
              <a:avLst/>
              <a:gdLst/>
              <a:ahLst/>
              <a:cxnLst/>
              <a:rect l="l" t="t" r="r" b="b"/>
              <a:pathLst>
                <a:path w="5337" h="3685" extrusionOk="0">
                  <a:moveTo>
                    <a:pt x="1998" y="1"/>
                  </a:moveTo>
                  <a:cubicBezTo>
                    <a:pt x="1246" y="1"/>
                    <a:pt x="621" y="299"/>
                    <a:pt x="390" y="857"/>
                  </a:cubicBezTo>
                  <a:cubicBezTo>
                    <a:pt x="1" y="1726"/>
                    <a:pt x="750" y="2865"/>
                    <a:pt x="2009" y="3405"/>
                  </a:cubicBezTo>
                  <a:cubicBezTo>
                    <a:pt x="2452" y="3594"/>
                    <a:pt x="2902" y="3684"/>
                    <a:pt x="3315" y="3684"/>
                  </a:cubicBezTo>
                  <a:cubicBezTo>
                    <a:pt x="4077" y="3684"/>
                    <a:pt x="4713" y="3379"/>
                    <a:pt x="4946" y="2835"/>
                  </a:cubicBezTo>
                  <a:cubicBezTo>
                    <a:pt x="5336" y="1966"/>
                    <a:pt x="4587" y="827"/>
                    <a:pt x="3328" y="287"/>
                  </a:cubicBezTo>
                  <a:cubicBezTo>
                    <a:pt x="2876" y="94"/>
                    <a:pt x="241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19250" y="2192150"/>
              <a:ext cx="104175" cy="99500"/>
            </a:xfrm>
            <a:custGeom>
              <a:avLst/>
              <a:gdLst/>
              <a:ahLst/>
              <a:cxnLst/>
              <a:rect l="l" t="t" r="r" b="b"/>
              <a:pathLst>
                <a:path w="4167" h="3980" extrusionOk="0">
                  <a:moveTo>
                    <a:pt x="2241" y="1"/>
                  </a:moveTo>
                  <a:cubicBezTo>
                    <a:pt x="1507" y="1"/>
                    <a:pt x="767" y="484"/>
                    <a:pt x="420" y="1271"/>
                  </a:cubicBezTo>
                  <a:cubicBezTo>
                    <a:pt x="0" y="2290"/>
                    <a:pt x="360" y="3459"/>
                    <a:pt x="1289" y="3849"/>
                  </a:cubicBezTo>
                  <a:cubicBezTo>
                    <a:pt x="1493" y="3937"/>
                    <a:pt x="1708" y="3979"/>
                    <a:pt x="1924" y="3979"/>
                  </a:cubicBezTo>
                  <a:cubicBezTo>
                    <a:pt x="2656" y="3979"/>
                    <a:pt x="3393" y="3491"/>
                    <a:pt x="3717" y="2680"/>
                  </a:cubicBezTo>
                  <a:cubicBezTo>
                    <a:pt x="4167" y="1660"/>
                    <a:pt x="3777" y="521"/>
                    <a:pt x="2878" y="132"/>
                  </a:cubicBezTo>
                  <a:cubicBezTo>
                    <a:pt x="2673" y="43"/>
                    <a:pt x="2457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32500" y="2049300"/>
              <a:ext cx="106450" cy="107200"/>
            </a:xfrm>
            <a:custGeom>
              <a:avLst/>
              <a:gdLst/>
              <a:ahLst/>
              <a:cxnLst/>
              <a:rect l="l" t="t" r="r" b="b"/>
              <a:pathLst>
                <a:path w="4258" h="4288" extrusionOk="0">
                  <a:moveTo>
                    <a:pt x="2129" y="1"/>
                  </a:moveTo>
                  <a:cubicBezTo>
                    <a:pt x="960" y="1"/>
                    <a:pt x="1" y="960"/>
                    <a:pt x="1" y="2129"/>
                  </a:cubicBezTo>
                  <a:cubicBezTo>
                    <a:pt x="1" y="3328"/>
                    <a:pt x="960" y="4287"/>
                    <a:pt x="2129" y="4287"/>
                  </a:cubicBezTo>
                  <a:cubicBezTo>
                    <a:pt x="3298" y="4287"/>
                    <a:pt x="4257" y="3328"/>
                    <a:pt x="4257" y="2129"/>
                  </a:cubicBezTo>
                  <a:cubicBezTo>
                    <a:pt x="4257" y="960"/>
                    <a:pt x="3298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172300" y="1969125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709" y="1"/>
                  </a:moveTo>
                  <a:cubicBezTo>
                    <a:pt x="780" y="1"/>
                    <a:pt x="0" y="780"/>
                    <a:pt x="0" y="1709"/>
                  </a:cubicBezTo>
                  <a:cubicBezTo>
                    <a:pt x="0" y="2638"/>
                    <a:pt x="780" y="3388"/>
                    <a:pt x="1709" y="3388"/>
                  </a:cubicBezTo>
                  <a:cubicBezTo>
                    <a:pt x="2638" y="3388"/>
                    <a:pt x="3388" y="2638"/>
                    <a:pt x="3388" y="1709"/>
                  </a:cubicBezTo>
                  <a:cubicBezTo>
                    <a:pt x="3388" y="780"/>
                    <a:pt x="2638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215750" y="2213425"/>
              <a:ext cx="94450" cy="93675"/>
            </a:xfrm>
            <a:custGeom>
              <a:avLst/>
              <a:gdLst/>
              <a:ahLst/>
              <a:cxnLst/>
              <a:rect l="l" t="t" r="r" b="b"/>
              <a:pathLst>
                <a:path w="3778" h="3747" extrusionOk="0">
                  <a:moveTo>
                    <a:pt x="1889" y="0"/>
                  </a:moveTo>
                  <a:cubicBezTo>
                    <a:pt x="840" y="0"/>
                    <a:pt x="1" y="839"/>
                    <a:pt x="1" y="1859"/>
                  </a:cubicBezTo>
                  <a:cubicBezTo>
                    <a:pt x="1" y="2908"/>
                    <a:pt x="840" y="3747"/>
                    <a:pt x="1889" y="3747"/>
                  </a:cubicBezTo>
                  <a:cubicBezTo>
                    <a:pt x="2938" y="3747"/>
                    <a:pt x="3778" y="2908"/>
                    <a:pt x="3778" y="1859"/>
                  </a:cubicBezTo>
                  <a:cubicBezTo>
                    <a:pt x="3778" y="839"/>
                    <a:pt x="2938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90050" y="2575175"/>
              <a:ext cx="126675" cy="121875"/>
            </a:xfrm>
            <a:custGeom>
              <a:avLst/>
              <a:gdLst/>
              <a:ahLst/>
              <a:cxnLst/>
              <a:rect l="l" t="t" r="r" b="b"/>
              <a:pathLst>
                <a:path w="5067" h="4875" extrusionOk="0">
                  <a:moveTo>
                    <a:pt x="2760" y="1"/>
                  </a:moveTo>
                  <a:cubicBezTo>
                    <a:pt x="1869" y="1"/>
                    <a:pt x="960" y="617"/>
                    <a:pt x="540" y="1596"/>
                  </a:cubicBezTo>
                  <a:cubicBezTo>
                    <a:pt x="1" y="2825"/>
                    <a:pt x="450" y="4234"/>
                    <a:pt x="1559" y="4714"/>
                  </a:cubicBezTo>
                  <a:cubicBezTo>
                    <a:pt x="1811" y="4823"/>
                    <a:pt x="2075" y="4874"/>
                    <a:pt x="2337" y="4874"/>
                  </a:cubicBezTo>
                  <a:cubicBezTo>
                    <a:pt x="3228" y="4874"/>
                    <a:pt x="4110" y="4278"/>
                    <a:pt x="4527" y="3305"/>
                  </a:cubicBezTo>
                  <a:cubicBezTo>
                    <a:pt x="5066" y="2046"/>
                    <a:pt x="4617" y="637"/>
                    <a:pt x="3508" y="158"/>
                  </a:cubicBezTo>
                  <a:cubicBezTo>
                    <a:pt x="3268" y="51"/>
                    <a:pt x="301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89050" y="2472425"/>
              <a:ext cx="128150" cy="123375"/>
            </a:xfrm>
            <a:custGeom>
              <a:avLst/>
              <a:gdLst/>
              <a:ahLst/>
              <a:cxnLst/>
              <a:rect l="l" t="t" r="r" b="b"/>
              <a:pathLst>
                <a:path w="5126" h="4935" extrusionOk="0">
                  <a:moveTo>
                    <a:pt x="2788" y="1"/>
                  </a:moveTo>
                  <a:cubicBezTo>
                    <a:pt x="1887" y="1"/>
                    <a:pt x="980" y="603"/>
                    <a:pt x="540" y="1600"/>
                  </a:cubicBezTo>
                  <a:cubicBezTo>
                    <a:pt x="0" y="2859"/>
                    <a:pt x="450" y="4298"/>
                    <a:pt x="1589" y="4777"/>
                  </a:cubicBezTo>
                  <a:cubicBezTo>
                    <a:pt x="1835" y="4884"/>
                    <a:pt x="2094" y="4934"/>
                    <a:pt x="2352" y="4934"/>
                  </a:cubicBezTo>
                  <a:cubicBezTo>
                    <a:pt x="3257" y="4934"/>
                    <a:pt x="4167" y="4318"/>
                    <a:pt x="4586" y="3338"/>
                  </a:cubicBezTo>
                  <a:cubicBezTo>
                    <a:pt x="5126" y="2049"/>
                    <a:pt x="4676" y="641"/>
                    <a:pt x="3567" y="161"/>
                  </a:cubicBezTo>
                  <a:cubicBezTo>
                    <a:pt x="3316" y="52"/>
                    <a:pt x="3052" y="1"/>
                    <a:pt x="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3825" y="2765700"/>
              <a:ext cx="127425" cy="127400"/>
            </a:xfrm>
            <a:custGeom>
              <a:avLst/>
              <a:gdLst/>
              <a:ahLst/>
              <a:cxnLst/>
              <a:rect l="l" t="t" r="r" b="b"/>
              <a:pathLst>
                <a:path w="5097" h="5096" extrusionOk="0">
                  <a:moveTo>
                    <a:pt x="2548" y="0"/>
                  </a:moveTo>
                  <a:cubicBezTo>
                    <a:pt x="1140" y="0"/>
                    <a:pt x="0" y="1139"/>
                    <a:pt x="0" y="2548"/>
                  </a:cubicBezTo>
                  <a:cubicBezTo>
                    <a:pt x="0" y="3957"/>
                    <a:pt x="1140" y="5096"/>
                    <a:pt x="2548" y="5096"/>
                  </a:cubicBezTo>
                  <a:cubicBezTo>
                    <a:pt x="3957" y="5096"/>
                    <a:pt x="5096" y="3957"/>
                    <a:pt x="5096" y="2548"/>
                  </a:cubicBezTo>
                  <a:cubicBezTo>
                    <a:pt x="5096" y="1139"/>
                    <a:pt x="3957" y="0"/>
                    <a:pt x="2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23600" y="2704250"/>
              <a:ext cx="134150" cy="134900"/>
            </a:xfrm>
            <a:custGeom>
              <a:avLst/>
              <a:gdLst/>
              <a:ahLst/>
              <a:cxnLst/>
              <a:rect l="l" t="t" r="r" b="b"/>
              <a:pathLst>
                <a:path w="5366" h="5396" extrusionOk="0">
                  <a:moveTo>
                    <a:pt x="2698" y="0"/>
                  </a:moveTo>
                  <a:cubicBezTo>
                    <a:pt x="1199" y="0"/>
                    <a:pt x="0" y="1229"/>
                    <a:pt x="0" y="2698"/>
                  </a:cubicBezTo>
                  <a:cubicBezTo>
                    <a:pt x="0" y="4197"/>
                    <a:pt x="1199" y="5396"/>
                    <a:pt x="2698" y="5396"/>
                  </a:cubicBezTo>
                  <a:cubicBezTo>
                    <a:pt x="4167" y="5396"/>
                    <a:pt x="5365" y="4197"/>
                    <a:pt x="5365" y="2698"/>
                  </a:cubicBezTo>
                  <a:cubicBezTo>
                    <a:pt x="5365" y="1229"/>
                    <a:pt x="4167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59625" y="2373775"/>
              <a:ext cx="49500" cy="206100"/>
            </a:xfrm>
            <a:custGeom>
              <a:avLst/>
              <a:gdLst/>
              <a:ahLst/>
              <a:cxnLst/>
              <a:rect l="l" t="t" r="r" b="b"/>
              <a:pathLst>
                <a:path w="1980" h="8244" fill="none" extrusionOk="0">
                  <a:moveTo>
                    <a:pt x="1" y="1"/>
                  </a:moveTo>
                  <a:cubicBezTo>
                    <a:pt x="960" y="1080"/>
                    <a:pt x="1380" y="2548"/>
                    <a:pt x="1650" y="3957"/>
                  </a:cubicBezTo>
                  <a:cubicBezTo>
                    <a:pt x="1859" y="5366"/>
                    <a:pt x="1979" y="6805"/>
                    <a:pt x="1949" y="824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347650" y="2518225"/>
              <a:ext cx="130400" cy="115150"/>
            </a:xfrm>
            <a:custGeom>
              <a:avLst/>
              <a:gdLst/>
              <a:ahLst/>
              <a:cxnLst/>
              <a:rect l="l" t="t" r="r" b="b"/>
              <a:pathLst>
                <a:path w="5216" h="4606" extrusionOk="0">
                  <a:moveTo>
                    <a:pt x="2630" y="0"/>
                  </a:moveTo>
                  <a:cubicBezTo>
                    <a:pt x="1746" y="0"/>
                    <a:pt x="892" y="540"/>
                    <a:pt x="510" y="1416"/>
                  </a:cubicBezTo>
                  <a:cubicBezTo>
                    <a:pt x="0" y="2585"/>
                    <a:pt x="540" y="3934"/>
                    <a:pt x="1709" y="4414"/>
                  </a:cubicBezTo>
                  <a:cubicBezTo>
                    <a:pt x="2000" y="4544"/>
                    <a:pt x="2306" y="4606"/>
                    <a:pt x="2607" y="4606"/>
                  </a:cubicBezTo>
                  <a:cubicBezTo>
                    <a:pt x="3483" y="4606"/>
                    <a:pt x="4327" y="4085"/>
                    <a:pt x="4706" y="3215"/>
                  </a:cubicBezTo>
                  <a:cubicBezTo>
                    <a:pt x="5216" y="2046"/>
                    <a:pt x="4676" y="697"/>
                    <a:pt x="3507" y="188"/>
                  </a:cubicBezTo>
                  <a:cubicBezTo>
                    <a:pt x="3223" y="60"/>
                    <a:pt x="2925" y="0"/>
                    <a:pt x="2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650750" y="243350"/>
              <a:ext cx="421900" cy="1672600"/>
            </a:xfrm>
            <a:custGeom>
              <a:avLst/>
              <a:gdLst/>
              <a:ahLst/>
              <a:cxnLst/>
              <a:rect l="l" t="t" r="r" b="b"/>
              <a:pathLst>
                <a:path w="16876" h="66904" fill="none" extrusionOk="0">
                  <a:moveTo>
                    <a:pt x="2668" y="66903"/>
                  </a:moveTo>
                  <a:cubicBezTo>
                    <a:pt x="1" y="40496"/>
                    <a:pt x="2878" y="24879"/>
                    <a:pt x="16876" y="1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43600" y="1598750"/>
              <a:ext cx="249550" cy="297575"/>
            </a:xfrm>
            <a:custGeom>
              <a:avLst/>
              <a:gdLst/>
              <a:ahLst/>
              <a:cxnLst/>
              <a:rect l="l" t="t" r="r" b="b"/>
              <a:pathLst>
                <a:path w="9982" h="11903" extrusionOk="0">
                  <a:moveTo>
                    <a:pt x="2527" y="1"/>
                  </a:moveTo>
                  <a:cubicBezTo>
                    <a:pt x="2047" y="1"/>
                    <a:pt x="1598" y="81"/>
                    <a:pt x="1229" y="278"/>
                  </a:cubicBezTo>
                  <a:cubicBezTo>
                    <a:pt x="330" y="728"/>
                    <a:pt x="0" y="1897"/>
                    <a:pt x="0" y="2886"/>
                  </a:cubicBezTo>
                  <a:cubicBezTo>
                    <a:pt x="60" y="3905"/>
                    <a:pt x="330" y="4894"/>
                    <a:pt x="840" y="5763"/>
                  </a:cubicBezTo>
                  <a:cubicBezTo>
                    <a:pt x="1560" y="7124"/>
                    <a:pt x="4654" y="11903"/>
                    <a:pt x="6848" y="11903"/>
                  </a:cubicBezTo>
                  <a:cubicBezTo>
                    <a:pt x="7119" y="11903"/>
                    <a:pt x="7376" y="11830"/>
                    <a:pt x="7614" y="11668"/>
                  </a:cubicBezTo>
                  <a:cubicBezTo>
                    <a:pt x="9982" y="10050"/>
                    <a:pt x="7823" y="4984"/>
                    <a:pt x="6894" y="3156"/>
                  </a:cubicBezTo>
                  <a:cubicBezTo>
                    <a:pt x="6355" y="2076"/>
                    <a:pt x="5755" y="788"/>
                    <a:pt x="4646" y="398"/>
                  </a:cubicBezTo>
                  <a:cubicBezTo>
                    <a:pt x="3974" y="168"/>
                    <a:pt x="3219" y="1"/>
                    <a:pt x="2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15950" y="1928075"/>
              <a:ext cx="209100" cy="298100"/>
            </a:xfrm>
            <a:custGeom>
              <a:avLst/>
              <a:gdLst/>
              <a:ahLst/>
              <a:cxnLst/>
              <a:rect l="l" t="t" r="r" b="b"/>
              <a:pathLst>
                <a:path w="8364" h="11924" extrusionOk="0">
                  <a:moveTo>
                    <a:pt x="1319" y="0"/>
                  </a:moveTo>
                  <a:cubicBezTo>
                    <a:pt x="1004" y="0"/>
                    <a:pt x="752" y="158"/>
                    <a:pt x="630" y="563"/>
                  </a:cubicBezTo>
                  <a:cubicBezTo>
                    <a:pt x="0" y="2752"/>
                    <a:pt x="510" y="5090"/>
                    <a:pt x="1229" y="7248"/>
                  </a:cubicBezTo>
                  <a:cubicBezTo>
                    <a:pt x="1769" y="8806"/>
                    <a:pt x="2458" y="10365"/>
                    <a:pt x="3717" y="11384"/>
                  </a:cubicBezTo>
                  <a:cubicBezTo>
                    <a:pt x="4077" y="11714"/>
                    <a:pt x="4556" y="11924"/>
                    <a:pt x="5036" y="11924"/>
                  </a:cubicBezTo>
                  <a:cubicBezTo>
                    <a:pt x="5396" y="11834"/>
                    <a:pt x="5755" y="11684"/>
                    <a:pt x="6055" y="11474"/>
                  </a:cubicBezTo>
                  <a:cubicBezTo>
                    <a:pt x="6864" y="10965"/>
                    <a:pt x="7644" y="10425"/>
                    <a:pt x="7973" y="9556"/>
                  </a:cubicBezTo>
                  <a:cubicBezTo>
                    <a:pt x="8363" y="8567"/>
                    <a:pt x="7973" y="7458"/>
                    <a:pt x="7494" y="6528"/>
                  </a:cubicBezTo>
                  <a:cubicBezTo>
                    <a:pt x="6625" y="4760"/>
                    <a:pt x="5486" y="3141"/>
                    <a:pt x="4107" y="1762"/>
                  </a:cubicBezTo>
                  <a:cubicBezTo>
                    <a:pt x="3705" y="1338"/>
                    <a:pt x="2240" y="0"/>
                    <a:pt x="1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710775" y="1575925"/>
              <a:ext cx="263725" cy="310650"/>
            </a:xfrm>
            <a:custGeom>
              <a:avLst/>
              <a:gdLst/>
              <a:ahLst/>
              <a:cxnLst/>
              <a:rect l="l" t="t" r="r" b="b"/>
              <a:pathLst>
                <a:path w="10549" h="12426" extrusionOk="0">
                  <a:moveTo>
                    <a:pt x="7323" y="0"/>
                  </a:moveTo>
                  <a:cubicBezTo>
                    <a:pt x="6363" y="0"/>
                    <a:pt x="5369" y="396"/>
                    <a:pt x="4613" y="1041"/>
                  </a:cubicBezTo>
                  <a:cubicBezTo>
                    <a:pt x="3414" y="2060"/>
                    <a:pt x="2695" y="3559"/>
                    <a:pt x="2096" y="5028"/>
                  </a:cubicBezTo>
                  <a:cubicBezTo>
                    <a:pt x="1376" y="6796"/>
                    <a:pt x="297" y="8954"/>
                    <a:pt x="117" y="10873"/>
                  </a:cubicBezTo>
                  <a:cubicBezTo>
                    <a:pt x="0" y="12023"/>
                    <a:pt x="937" y="12425"/>
                    <a:pt x="1960" y="12425"/>
                  </a:cubicBezTo>
                  <a:cubicBezTo>
                    <a:pt x="2510" y="12425"/>
                    <a:pt x="3084" y="12310"/>
                    <a:pt x="3534" y="12132"/>
                  </a:cubicBezTo>
                  <a:cubicBezTo>
                    <a:pt x="5633" y="11352"/>
                    <a:pt x="7191" y="9614"/>
                    <a:pt x="8510" y="7815"/>
                  </a:cubicBezTo>
                  <a:cubicBezTo>
                    <a:pt x="9319" y="6706"/>
                    <a:pt x="10069" y="5507"/>
                    <a:pt x="10309" y="4158"/>
                  </a:cubicBezTo>
                  <a:cubicBezTo>
                    <a:pt x="10548" y="2810"/>
                    <a:pt x="10159" y="1281"/>
                    <a:pt x="9020" y="502"/>
                  </a:cubicBezTo>
                  <a:cubicBezTo>
                    <a:pt x="8512" y="155"/>
                    <a:pt x="7924" y="0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387725" y="1790025"/>
              <a:ext cx="332750" cy="201600"/>
            </a:xfrm>
            <a:custGeom>
              <a:avLst/>
              <a:gdLst/>
              <a:ahLst/>
              <a:cxnLst/>
              <a:rect l="l" t="t" r="r" b="b"/>
              <a:pathLst>
                <a:path w="13310" h="8064" extrusionOk="0">
                  <a:moveTo>
                    <a:pt x="3178" y="1"/>
                  </a:moveTo>
                  <a:cubicBezTo>
                    <a:pt x="2219" y="1"/>
                    <a:pt x="1320" y="420"/>
                    <a:pt x="690" y="1140"/>
                  </a:cubicBezTo>
                  <a:cubicBezTo>
                    <a:pt x="1" y="2039"/>
                    <a:pt x="1" y="3328"/>
                    <a:pt x="480" y="4347"/>
                  </a:cubicBezTo>
                  <a:cubicBezTo>
                    <a:pt x="1020" y="5366"/>
                    <a:pt x="1799" y="6205"/>
                    <a:pt x="2788" y="6775"/>
                  </a:cubicBezTo>
                  <a:cubicBezTo>
                    <a:pt x="3358" y="7195"/>
                    <a:pt x="4017" y="7494"/>
                    <a:pt x="4737" y="7644"/>
                  </a:cubicBezTo>
                  <a:cubicBezTo>
                    <a:pt x="5006" y="7674"/>
                    <a:pt x="5284" y="7689"/>
                    <a:pt x="5565" y="7689"/>
                  </a:cubicBezTo>
                  <a:cubicBezTo>
                    <a:pt x="5846" y="7689"/>
                    <a:pt x="6130" y="7674"/>
                    <a:pt x="6415" y="7644"/>
                  </a:cubicBezTo>
                  <a:cubicBezTo>
                    <a:pt x="8303" y="7494"/>
                    <a:pt x="13309" y="8064"/>
                    <a:pt x="12590" y="4916"/>
                  </a:cubicBezTo>
                  <a:cubicBezTo>
                    <a:pt x="11900" y="2039"/>
                    <a:pt x="8423" y="1050"/>
                    <a:pt x="5965" y="390"/>
                  </a:cubicBezTo>
                  <a:cubicBezTo>
                    <a:pt x="5036" y="121"/>
                    <a:pt x="4107" y="1"/>
                    <a:pt x="3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12950" y="1805050"/>
              <a:ext cx="350725" cy="199175"/>
            </a:xfrm>
            <a:custGeom>
              <a:avLst/>
              <a:gdLst/>
              <a:ahLst/>
              <a:cxnLst/>
              <a:rect l="l" t="t" r="r" b="b"/>
              <a:pathLst>
                <a:path w="14029" h="7967" extrusionOk="0">
                  <a:moveTo>
                    <a:pt x="9147" y="0"/>
                  </a:moveTo>
                  <a:cubicBezTo>
                    <a:pt x="8664" y="0"/>
                    <a:pt x="8179" y="60"/>
                    <a:pt x="7704" y="179"/>
                  </a:cubicBezTo>
                  <a:cubicBezTo>
                    <a:pt x="6265" y="569"/>
                    <a:pt x="4916" y="1228"/>
                    <a:pt x="3747" y="2127"/>
                  </a:cubicBezTo>
                  <a:cubicBezTo>
                    <a:pt x="2428" y="3057"/>
                    <a:pt x="0" y="4915"/>
                    <a:pt x="2338" y="6294"/>
                  </a:cubicBezTo>
                  <a:cubicBezTo>
                    <a:pt x="4317" y="7433"/>
                    <a:pt x="6685" y="7703"/>
                    <a:pt x="8993" y="7912"/>
                  </a:cubicBezTo>
                  <a:cubicBezTo>
                    <a:pt x="9231" y="7950"/>
                    <a:pt x="9475" y="7967"/>
                    <a:pt x="9722" y="7967"/>
                  </a:cubicBezTo>
                  <a:cubicBezTo>
                    <a:pt x="10064" y="7967"/>
                    <a:pt x="10413" y="7935"/>
                    <a:pt x="10761" y="7882"/>
                  </a:cubicBezTo>
                  <a:cubicBezTo>
                    <a:pt x="11600" y="7643"/>
                    <a:pt x="12350" y="7103"/>
                    <a:pt x="12859" y="6384"/>
                  </a:cubicBezTo>
                  <a:cubicBezTo>
                    <a:pt x="13309" y="5844"/>
                    <a:pt x="13609" y="5185"/>
                    <a:pt x="13758" y="4495"/>
                  </a:cubicBezTo>
                  <a:cubicBezTo>
                    <a:pt x="14028" y="3057"/>
                    <a:pt x="13219" y="1558"/>
                    <a:pt x="11960" y="749"/>
                  </a:cubicBezTo>
                  <a:cubicBezTo>
                    <a:pt x="11097" y="247"/>
                    <a:pt x="10126" y="0"/>
                    <a:pt x="9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30850" y="1911100"/>
              <a:ext cx="242075" cy="266050"/>
            </a:xfrm>
            <a:custGeom>
              <a:avLst/>
              <a:gdLst/>
              <a:ahLst/>
              <a:cxnLst/>
              <a:rect l="l" t="t" r="r" b="b"/>
              <a:pathLst>
                <a:path w="9683" h="10642" extrusionOk="0">
                  <a:moveTo>
                    <a:pt x="6146" y="0"/>
                  </a:moveTo>
                  <a:cubicBezTo>
                    <a:pt x="5363" y="0"/>
                    <a:pt x="4587" y="200"/>
                    <a:pt x="3897" y="583"/>
                  </a:cubicBezTo>
                  <a:cubicBezTo>
                    <a:pt x="2758" y="1212"/>
                    <a:pt x="1829" y="2112"/>
                    <a:pt x="1170" y="3221"/>
                  </a:cubicBezTo>
                  <a:cubicBezTo>
                    <a:pt x="390" y="4360"/>
                    <a:pt x="1" y="5709"/>
                    <a:pt x="1" y="7087"/>
                  </a:cubicBezTo>
                  <a:cubicBezTo>
                    <a:pt x="61" y="8167"/>
                    <a:pt x="450" y="9785"/>
                    <a:pt x="1439" y="10415"/>
                  </a:cubicBezTo>
                  <a:cubicBezTo>
                    <a:pt x="1706" y="10576"/>
                    <a:pt x="2024" y="10642"/>
                    <a:pt x="2368" y="10642"/>
                  </a:cubicBezTo>
                  <a:cubicBezTo>
                    <a:pt x="3299" y="10642"/>
                    <a:pt x="4412" y="10157"/>
                    <a:pt x="5156" y="9785"/>
                  </a:cubicBezTo>
                  <a:cubicBezTo>
                    <a:pt x="6385" y="9096"/>
                    <a:pt x="7404" y="8047"/>
                    <a:pt x="8064" y="6758"/>
                  </a:cubicBezTo>
                  <a:cubicBezTo>
                    <a:pt x="8693" y="5529"/>
                    <a:pt x="9173" y="4210"/>
                    <a:pt x="9532" y="2831"/>
                  </a:cubicBezTo>
                  <a:cubicBezTo>
                    <a:pt x="9652" y="2561"/>
                    <a:pt x="9682" y="2292"/>
                    <a:pt x="9622" y="1992"/>
                  </a:cubicBezTo>
                  <a:cubicBezTo>
                    <a:pt x="9562" y="1782"/>
                    <a:pt x="9443" y="1572"/>
                    <a:pt x="9263" y="1422"/>
                  </a:cubicBezTo>
                  <a:cubicBezTo>
                    <a:pt x="8753" y="883"/>
                    <a:pt x="8154" y="463"/>
                    <a:pt x="7464" y="193"/>
                  </a:cubicBezTo>
                  <a:cubicBezTo>
                    <a:pt x="7032" y="64"/>
                    <a:pt x="6588" y="0"/>
                    <a:pt x="6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71725" y="1694100"/>
              <a:ext cx="68975" cy="176875"/>
            </a:xfrm>
            <a:custGeom>
              <a:avLst/>
              <a:gdLst/>
              <a:ahLst/>
              <a:cxnLst/>
              <a:rect l="l" t="t" r="r" b="b"/>
              <a:pathLst>
                <a:path w="2759" h="7075" extrusionOk="0">
                  <a:moveTo>
                    <a:pt x="1" y="1"/>
                  </a:moveTo>
                  <a:lnTo>
                    <a:pt x="1" y="1"/>
                  </a:lnTo>
                  <a:cubicBezTo>
                    <a:pt x="660" y="1050"/>
                    <a:pt x="1140" y="2249"/>
                    <a:pt x="1380" y="3478"/>
                  </a:cubicBezTo>
                  <a:cubicBezTo>
                    <a:pt x="1529" y="4107"/>
                    <a:pt x="1709" y="4737"/>
                    <a:pt x="1919" y="5336"/>
                  </a:cubicBezTo>
                  <a:cubicBezTo>
                    <a:pt x="2099" y="5966"/>
                    <a:pt x="2369" y="6535"/>
                    <a:pt x="2758" y="7075"/>
                  </a:cubicBezTo>
                  <a:cubicBezTo>
                    <a:pt x="2369" y="5846"/>
                    <a:pt x="2039" y="4617"/>
                    <a:pt x="1799" y="3388"/>
                  </a:cubicBezTo>
                  <a:cubicBezTo>
                    <a:pt x="1649" y="2759"/>
                    <a:pt x="1440" y="2129"/>
                    <a:pt x="1170" y="1560"/>
                  </a:cubicBezTo>
                  <a:cubicBezTo>
                    <a:pt x="900" y="960"/>
                    <a:pt x="480" y="4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616275" y="1754050"/>
              <a:ext cx="88450" cy="131925"/>
            </a:xfrm>
            <a:custGeom>
              <a:avLst/>
              <a:gdLst/>
              <a:ahLst/>
              <a:cxnLst/>
              <a:rect l="l" t="t" r="r" b="b"/>
              <a:pathLst>
                <a:path w="3538" h="5277" extrusionOk="0">
                  <a:moveTo>
                    <a:pt x="1" y="1"/>
                  </a:moveTo>
                  <a:cubicBezTo>
                    <a:pt x="330" y="2189"/>
                    <a:pt x="1619" y="4107"/>
                    <a:pt x="3538" y="5276"/>
                  </a:cubicBezTo>
                  <a:cubicBezTo>
                    <a:pt x="2069" y="3718"/>
                    <a:pt x="870" y="19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53000" y="1738325"/>
              <a:ext cx="54725" cy="122175"/>
            </a:xfrm>
            <a:custGeom>
              <a:avLst/>
              <a:gdLst/>
              <a:ahLst/>
              <a:cxnLst/>
              <a:rect l="l" t="t" r="r" b="b"/>
              <a:pathLst>
                <a:path w="2189" h="4887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870"/>
                    <a:pt x="660" y="1679"/>
                    <a:pt x="1020" y="2488"/>
                  </a:cubicBezTo>
                  <a:cubicBezTo>
                    <a:pt x="1379" y="3298"/>
                    <a:pt x="1739" y="4107"/>
                    <a:pt x="2189" y="4886"/>
                  </a:cubicBezTo>
                  <a:cubicBezTo>
                    <a:pt x="1889" y="3088"/>
                    <a:pt x="1139" y="14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07625" y="1843975"/>
              <a:ext cx="182875" cy="35250"/>
            </a:xfrm>
            <a:custGeom>
              <a:avLst/>
              <a:gdLst/>
              <a:ahLst/>
              <a:cxnLst/>
              <a:rect l="l" t="t" r="r" b="b"/>
              <a:pathLst>
                <a:path w="7315" h="1410" extrusionOk="0">
                  <a:moveTo>
                    <a:pt x="1253" y="1"/>
                  </a:moveTo>
                  <a:cubicBezTo>
                    <a:pt x="826" y="1"/>
                    <a:pt x="400" y="81"/>
                    <a:pt x="0" y="241"/>
                  </a:cubicBezTo>
                  <a:cubicBezTo>
                    <a:pt x="186" y="213"/>
                    <a:pt x="375" y="199"/>
                    <a:pt x="564" y="199"/>
                  </a:cubicBezTo>
                  <a:cubicBezTo>
                    <a:pt x="987" y="199"/>
                    <a:pt x="1415" y="266"/>
                    <a:pt x="1829" y="390"/>
                  </a:cubicBezTo>
                  <a:lnTo>
                    <a:pt x="3597" y="840"/>
                  </a:lnTo>
                  <a:cubicBezTo>
                    <a:pt x="4826" y="1170"/>
                    <a:pt x="6055" y="1350"/>
                    <a:pt x="7314" y="1410"/>
                  </a:cubicBezTo>
                  <a:cubicBezTo>
                    <a:pt x="6085" y="1050"/>
                    <a:pt x="4916" y="720"/>
                    <a:pt x="3717" y="420"/>
                  </a:cubicBezTo>
                  <a:cubicBezTo>
                    <a:pt x="3088" y="271"/>
                    <a:pt x="2488" y="151"/>
                    <a:pt x="1889" y="61"/>
                  </a:cubicBezTo>
                  <a:cubicBezTo>
                    <a:pt x="1679" y="21"/>
                    <a:pt x="146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513625" y="1873200"/>
              <a:ext cx="175375" cy="47350"/>
            </a:xfrm>
            <a:custGeom>
              <a:avLst/>
              <a:gdLst/>
              <a:ahLst/>
              <a:cxnLst/>
              <a:rect l="l" t="t" r="r" b="b"/>
              <a:pathLst>
                <a:path w="7015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1419" y="1243"/>
                    <a:pt x="3232" y="1894"/>
                    <a:pt x="5075" y="1894"/>
                  </a:cubicBezTo>
                  <a:cubicBezTo>
                    <a:pt x="5723" y="1894"/>
                    <a:pt x="6375" y="1813"/>
                    <a:pt x="7014" y="1649"/>
                  </a:cubicBezTo>
                  <a:cubicBezTo>
                    <a:pt x="5785" y="1649"/>
                    <a:pt x="4586" y="1530"/>
                    <a:pt x="3387" y="1260"/>
                  </a:cubicBezTo>
                  <a:cubicBezTo>
                    <a:pt x="2218" y="990"/>
                    <a:pt x="1079" y="54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602050" y="1925675"/>
              <a:ext cx="91450" cy="147625"/>
            </a:xfrm>
            <a:custGeom>
              <a:avLst/>
              <a:gdLst/>
              <a:ahLst/>
              <a:cxnLst/>
              <a:rect l="l" t="t" r="r" b="b"/>
              <a:pathLst>
                <a:path w="3658" h="5905" extrusionOk="0">
                  <a:moveTo>
                    <a:pt x="3657" y="0"/>
                  </a:moveTo>
                  <a:lnTo>
                    <a:pt x="3657" y="0"/>
                  </a:lnTo>
                  <a:cubicBezTo>
                    <a:pt x="2728" y="749"/>
                    <a:pt x="1919" y="1619"/>
                    <a:pt x="1259" y="2608"/>
                  </a:cubicBezTo>
                  <a:cubicBezTo>
                    <a:pt x="929" y="3117"/>
                    <a:pt x="660" y="3627"/>
                    <a:pt x="390" y="4166"/>
                  </a:cubicBezTo>
                  <a:cubicBezTo>
                    <a:pt x="240" y="4436"/>
                    <a:pt x="150" y="4706"/>
                    <a:pt x="60" y="5006"/>
                  </a:cubicBezTo>
                  <a:cubicBezTo>
                    <a:pt x="0" y="5305"/>
                    <a:pt x="0" y="5605"/>
                    <a:pt x="120" y="5905"/>
                  </a:cubicBezTo>
                  <a:cubicBezTo>
                    <a:pt x="60" y="5305"/>
                    <a:pt x="390" y="4796"/>
                    <a:pt x="690" y="4316"/>
                  </a:cubicBezTo>
                  <a:cubicBezTo>
                    <a:pt x="989" y="3837"/>
                    <a:pt x="1289" y="3327"/>
                    <a:pt x="1619" y="2848"/>
                  </a:cubicBezTo>
                  <a:cubicBezTo>
                    <a:pt x="2278" y="1888"/>
                    <a:pt x="2968" y="959"/>
                    <a:pt x="3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63500" y="1947400"/>
              <a:ext cx="65200" cy="159625"/>
            </a:xfrm>
            <a:custGeom>
              <a:avLst/>
              <a:gdLst/>
              <a:ahLst/>
              <a:cxnLst/>
              <a:rect l="l" t="t" r="r" b="b"/>
              <a:pathLst>
                <a:path w="2608" h="6385" extrusionOk="0">
                  <a:moveTo>
                    <a:pt x="2188" y="0"/>
                  </a:moveTo>
                  <a:cubicBezTo>
                    <a:pt x="2338" y="570"/>
                    <a:pt x="2338" y="1139"/>
                    <a:pt x="2218" y="1709"/>
                  </a:cubicBezTo>
                  <a:cubicBezTo>
                    <a:pt x="2098" y="2278"/>
                    <a:pt x="1918" y="2818"/>
                    <a:pt x="1679" y="3327"/>
                  </a:cubicBezTo>
                  <a:cubicBezTo>
                    <a:pt x="1229" y="4406"/>
                    <a:pt x="660" y="5426"/>
                    <a:pt x="0" y="6385"/>
                  </a:cubicBezTo>
                  <a:cubicBezTo>
                    <a:pt x="899" y="5605"/>
                    <a:pt x="1619" y="4616"/>
                    <a:pt x="2068" y="3507"/>
                  </a:cubicBezTo>
                  <a:cubicBezTo>
                    <a:pt x="2308" y="2938"/>
                    <a:pt x="2458" y="2368"/>
                    <a:pt x="2548" y="1739"/>
                  </a:cubicBezTo>
                  <a:cubicBezTo>
                    <a:pt x="2608" y="1139"/>
                    <a:pt x="2488" y="54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722700" y="1920425"/>
              <a:ext cx="49475" cy="172375"/>
            </a:xfrm>
            <a:custGeom>
              <a:avLst/>
              <a:gdLst/>
              <a:ahLst/>
              <a:cxnLst/>
              <a:rect l="l" t="t" r="r" b="b"/>
              <a:pathLst>
                <a:path w="1979" h="6895" extrusionOk="0">
                  <a:moveTo>
                    <a:pt x="480" y="0"/>
                  </a:moveTo>
                  <a:lnTo>
                    <a:pt x="480" y="0"/>
                  </a:lnTo>
                  <a:cubicBezTo>
                    <a:pt x="270" y="240"/>
                    <a:pt x="120" y="510"/>
                    <a:pt x="60" y="839"/>
                  </a:cubicBezTo>
                  <a:cubicBezTo>
                    <a:pt x="0" y="1139"/>
                    <a:pt x="0" y="1469"/>
                    <a:pt x="30" y="1769"/>
                  </a:cubicBezTo>
                  <a:cubicBezTo>
                    <a:pt x="90" y="2398"/>
                    <a:pt x="180" y="2998"/>
                    <a:pt x="360" y="3597"/>
                  </a:cubicBezTo>
                  <a:cubicBezTo>
                    <a:pt x="689" y="4796"/>
                    <a:pt x="1229" y="5905"/>
                    <a:pt x="1978" y="6894"/>
                  </a:cubicBezTo>
                  <a:cubicBezTo>
                    <a:pt x="1499" y="5785"/>
                    <a:pt x="1109" y="4646"/>
                    <a:pt x="779" y="3477"/>
                  </a:cubicBezTo>
                  <a:cubicBezTo>
                    <a:pt x="600" y="2908"/>
                    <a:pt x="480" y="2308"/>
                    <a:pt x="360" y="1739"/>
                  </a:cubicBezTo>
                  <a:cubicBezTo>
                    <a:pt x="210" y="1169"/>
                    <a:pt x="240" y="54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54900" y="1935400"/>
              <a:ext cx="93700" cy="179875"/>
            </a:xfrm>
            <a:custGeom>
              <a:avLst/>
              <a:gdLst/>
              <a:ahLst/>
              <a:cxnLst/>
              <a:rect l="l" t="t" r="r" b="b"/>
              <a:pathLst>
                <a:path w="3748" h="7195" extrusionOk="0">
                  <a:moveTo>
                    <a:pt x="1" y="1"/>
                  </a:moveTo>
                  <a:cubicBezTo>
                    <a:pt x="481" y="480"/>
                    <a:pt x="900" y="1020"/>
                    <a:pt x="1230" y="1649"/>
                  </a:cubicBezTo>
                  <a:cubicBezTo>
                    <a:pt x="1560" y="2219"/>
                    <a:pt x="1889" y="2818"/>
                    <a:pt x="2219" y="3418"/>
                  </a:cubicBezTo>
                  <a:cubicBezTo>
                    <a:pt x="2519" y="4017"/>
                    <a:pt x="2848" y="4617"/>
                    <a:pt x="3118" y="5246"/>
                  </a:cubicBezTo>
                  <a:cubicBezTo>
                    <a:pt x="3418" y="5846"/>
                    <a:pt x="3568" y="6505"/>
                    <a:pt x="3568" y="7195"/>
                  </a:cubicBezTo>
                  <a:cubicBezTo>
                    <a:pt x="3748" y="6505"/>
                    <a:pt x="3688" y="5786"/>
                    <a:pt x="3448" y="5126"/>
                  </a:cubicBezTo>
                  <a:cubicBezTo>
                    <a:pt x="3208" y="4467"/>
                    <a:pt x="2908" y="3837"/>
                    <a:pt x="2579" y="3238"/>
                  </a:cubicBezTo>
                  <a:cubicBezTo>
                    <a:pt x="2279" y="2608"/>
                    <a:pt x="1889" y="2009"/>
                    <a:pt x="1500" y="1469"/>
                  </a:cubicBezTo>
                  <a:cubicBezTo>
                    <a:pt x="1110" y="870"/>
                    <a:pt x="600" y="3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8925" y="1945900"/>
              <a:ext cx="59975" cy="160375"/>
            </a:xfrm>
            <a:custGeom>
              <a:avLst/>
              <a:gdLst/>
              <a:ahLst/>
              <a:cxnLst/>
              <a:rect l="l" t="t" r="r" b="b"/>
              <a:pathLst>
                <a:path w="2399" h="6415" extrusionOk="0">
                  <a:moveTo>
                    <a:pt x="0" y="0"/>
                  </a:moveTo>
                  <a:cubicBezTo>
                    <a:pt x="270" y="1109"/>
                    <a:pt x="600" y="2218"/>
                    <a:pt x="989" y="3268"/>
                  </a:cubicBezTo>
                  <a:cubicBezTo>
                    <a:pt x="1379" y="4347"/>
                    <a:pt x="1859" y="5396"/>
                    <a:pt x="2398" y="6415"/>
                  </a:cubicBezTo>
                  <a:cubicBezTo>
                    <a:pt x="1859" y="4167"/>
                    <a:pt x="1079" y="20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66150" y="1924925"/>
              <a:ext cx="134150" cy="29800"/>
            </a:xfrm>
            <a:custGeom>
              <a:avLst/>
              <a:gdLst/>
              <a:ahLst/>
              <a:cxnLst/>
              <a:rect l="l" t="t" r="r" b="b"/>
              <a:pathLst>
                <a:path w="5366" h="1192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330"/>
                    <a:pt x="780" y="570"/>
                    <a:pt x="1229" y="689"/>
                  </a:cubicBezTo>
                  <a:cubicBezTo>
                    <a:pt x="1679" y="839"/>
                    <a:pt x="2129" y="959"/>
                    <a:pt x="2578" y="1019"/>
                  </a:cubicBezTo>
                  <a:cubicBezTo>
                    <a:pt x="3058" y="1109"/>
                    <a:pt x="3507" y="1169"/>
                    <a:pt x="3987" y="1169"/>
                  </a:cubicBezTo>
                  <a:cubicBezTo>
                    <a:pt x="4107" y="1184"/>
                    <a:pt x="4219" y="1192"/>
                    <a:pt x="4332" y="1192"/>
                  </a:cubicBezTo>
                  <a:cubicBezTo>
                    <a:pt x="4444" y="1192"/>
                    <a:pt x="4557" y="1184"/>
                    <a:pt x="4676" y="1169"/>
                  </a:cubicBezTo>
                  <a:cubicBezTo>
                    <a:pt x="4916" y="1169"/>
                    <a:pt x="5156" y="1109"/>
                    <a:pt x="5366" y="1019"/>
                  </a:cubicBezTo>
                  <a:cubicBezTo>
                    <a:pt x="5126" y="1019"/>
                    <a:pt x="4916" y="1019"/>
                    <a:pt x="4676" y="959"/>
                  </a:cubicBezTo>
                  <a:cubicBezTo>
                    <a:pt x="4467" y="929"/>
                    <a:pt x="4227" y="899"/>
                    <a:pt x="4017" y="869"/>
                  </a:cubicBezTo>
                  <a:lnTo>
                    <a:pt x="2668" y="630"/>
                  </a:lnTo>
                  <a:cubicBezTo>
                    <a:pt x="2219" y="540"/>
                    <a:pt x="1769" y="480"/>
                    <a:pt x="1319" y="390"/>
                  </a:cubicBezTo>
                  <a:cubicBezTo>
                    <a:pt x="870" y="300"/>
                    <a:pt x="420" y="1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763900" y="1879225"/>
              <a:ext cx="190350" cy="25475"/>
            </a:xfrm>
            <a:custGeom>
              <a:avLst/>
              <a:gdLst/>
              <a:ahLst/>
              <a:cxnLst/>
              <a:rect l="l" t="t" r="r" b="b"/>
              <a:pathLst>
                <a:path w="7614" h="1019" extrusionOk="0">
                  <a:moveTo>
                    <a:pt x="5002" y="1"/>
                  </a:moveTo>
                  <a:cubicBezTo>
                    <a:pt x="4584" y="1"/>
                    <a:pt x="4166" y="21"/>
                    <a:pt x="3747" y="60"/>
                  </a:cubicBezTo>
                  <a:cubicBezTo>
                    <a:pt x="2458" y="179"/>
                    <a:pt x="1200" y="509"/>
                    <a:pt x="1" y="1019"/>
                  </a:cubicBezTo>
                  <a:cubicBezTo>
                    <a:pt x="1289" y="809"/>
                    <a:pt x="2548" y="629"/>
                    <a:pt x="3807" y="479"/>
                  </a:cubicBezTo>
                  <a:cubicBezTo>
                    <a:pt x="5066" y="359"/>
                    <a:pt x="6325" y="329"/>
                    <a:pt x="7614" y="269"/>
                  </a:cubicBezTo>
                  <a:cubicBezTo>
                    <a:pt x="6743" y="87"/>
                    <a:pt x="5873" y="1"/>
                    <a:pt x="5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45175" y="1727075"/>
              <a:ext cx="167875" cy="143150"/>
            </a:xfrm>
            <a:custGeom>
              <a:avLst/>
              <a:gdLst/>
              <a:ahLst/>
              <a:cxnLst/>
              <a:rect l="l" t="t" r="r" b="b"/>
              <a:pathLst>
                <a:path w="6715" h="5726" extrusionOk="0">
                  <a:moveTo>
                    <a:pt x="5216" y="1"/>
                  </a:moveTo>
                  <a:lnTo>
                    <a:pt x="5216" y="1"/>
                  </a:lnTo>
                  <a:cubicBezTo>
                    <a:pt x="5006" y="570"/>
                    <a:pt x="4736" y="1080"/>
                    <a:pt x="4406" y="1619"/>
                  </a:cubicBezTo>
                  <a:cubicBezTo>
                    <a:pt x="4137" y="2129"/>
                    <a:pt x="3777" y="2609"/>
                    <a:pt x="3417" y="3058"/>
                  </a:cubicBezTo>
                  <a:cubicBezTo>
                    <a:pt x="2668" y="3957"/>
                    <a:pt x="1769" y="4737"/>
                    <a:pt x="750" y="5306"/>
                  </a:cubicBezTo>
                  <a:lnTo>
                    <a:pt x="0" y="5726"/>
                  </a:lnTo>
                  <a:lnTo>
                    <a:pt x="870" y="5696"/>
                  </a:lnTo>
                  <a:cubicBezTo>
                    <a:pt x="899" y="5695"/>
                    <a:pt x="929" y="5694"/>
                    <a:pt x="959" y="5693"/>
                  </a:cubicBezTo>
                  <a:lnTo>
                    <a:pt x="959" y="5693"/>
                  </a:lnTo>
                  <a:lnTo>
                    <a:pt x="959" y="5696"/>
                  </a:lnTo>
                  <a:cubicBezTo>
                    <a:pt x="962" y="5695"/>
                    <a:pt x="964" y="5693"/>
                    <a:pt x="966" y="5692"/>
                  </a:cubicBezTo>
                  <a:lnTo>
                    <a:pt x="966" y="5692"/>
                  </a:lnTo>
                  <a:cubicBezTo>
                    <a:pt x="1978" y="5644"/>
                    <a:pt x="2906" y="5298"/>
                    <a:pt x="3807" y="5037"/>
                  </a:cubicBezTo>
                  <a:cubicBezTo>
                    <a:pt x="4287" y="4917"/>
                    <a:pt x="4766" y="4827"/>
                    <a:pt x="5246" y="4797"/>
                  </a:cubicBezTo>
                  <a:cubicBezTo>
                    <a:pt x="5355" y="4784"/>
                    <a:pt x="5462" y="4778"/>
                    <a:pt x="5569" y="4778"/>
                  </a:cubicBezTo>
                  <a:cubicBezTo>
                    <a:pt x="5960" y="4778"/>
                    <a:pt x="6337" y="4859"/>
                    <a:pt x="6714" y="4977"/>
                  </a:cubicBezTo>
                  <a:cubicBezTo>
                    <a:pt x="6265" y="4737"/>
                    <a:pt x="5755" y="4617"/>
                    <a:pt x="5246" y="4617"/>
                  </a:cubicBezTo>
                  <a:cubicBezTo>
                    <a:pt x="4736" y="4617"/>
                    <a:pt x="4227" y="4647"/>
                    <a:pt x="3747" y="4767"/>
                  </a:cubicBezTo>
                  <a:cubicBezTo>
                    <a:pt x="3062" y="4891"/>
                    <a:pt x="2391" y="5088"/>
                    <a:pt x="1734" y="5207"/>
                  </a:cubicBezTo>
                  <a:lnTo>
                    <a:pt x="1734" y="5207"/>
                  </a:lnTo>
                  <a:cubicBezTo>
                    <a:pt x="2487" y="4671"/>
                    <a:pt x="3146" y="4012"/>
                    <a:pt x="3687" y="3268"/>
                  </a:cubicBezTo>
                  <a:cubicBezTo>
                    <a:pt x="4406" y="2279"/>
                    <a:pt x="4916" y="1170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41425" y="1692625"/>
              <a:ext cx="70450" cy="154375"/>
            </a:xfrm>
            <a:custGeom>
              <a:avLst/>
              <a:gdLst/>
              <a:ahLst/>
              <a:cxnLst/>
              <a:rect l="l" t="t" r="r" b="b"/>
              <a:pathLst>
                <a:path w="2818" h="6175" extrusionOk="0">
                  <a:moveTo>
                    <a:pt x="2818" y="0"/>
                  </a:moveTo>
                  <a:lnTo>
                    <a:pt x="2818" y="0"/>
                  </a:lnTo>
                  <a:cubicBezTo>
                    <a:pt x="2428" y="1079"/>
                    <a:pt x="2069" y="2158"/>
                    <a:pt x="1619" y="3207"/>
                  </a:cubicBezTo>
                  <a:cubicBezTo>
                    <a:pt x="1409" y="3747"/>
                    <a:pt x="1169" y="4256"/>
                    <a:pt x="930" y="4766"/>
                  </a:cubicBezTo>
                  <a:lnTo>
                    <a:pt x="540" y="5545"/>
                  </a:lnTo>
                  <a:cubicBezTo>
                    <a:pt x="450" y="5815"/>
                    <a:pt x="240" y="6025"/>
                    <a:pt x="0" y="6175"/>
                  </a:cubicBezTo>
                  <a:cubicBezTo>
                    <a:pt x="300" y="6085"/>
                    <a:pt x="540" y="5905"/>
                    <a:pt x="720" y="5665"/>
                  </a:cubicBezTo>
                  <a:cubicBezTo>
                    <a:pt x="900" y="5425"/>
                    <a:pt x="1049" y="5186"/>
                    <a:pt x="1199" y="4916"/>
                  </a:cubicBezTo>
                  <a:cubicBezTo>
                    <a:pt x="1529" y="4436"/>
                    <a:pt x="1769" y="3927"/>
                    <a:pt x="2009" y="3387"/>
                  </a:cubicBezTo>
                  <a:cubicBezTo>
                    <a:pt x="2458" y="2308"/>
                    <a:pt x="2758" y="1169"/>
                    <a:pt x="2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51500" y="1822875"/>
              <a:ext cx="143900" cy="144225"/>
            </a:xfrm>
            <a:custGeom>
              <a:avLst/>
              <a:gdLst/>
              <a:ahLst/>
              <a:cxnLst/>
              <a:rect l="l" t="t" r="r" b="b"/>
              <a:pathLst>
                <a:path w="5756" h="5769" extrusionOk="0">
                  <a:moveTo>
                    <a:pt x="3479" y="1"/>
                  </a:moveTo>
                  <a:cubicBezTo>
                    <a:pt x="3253" y="1"/>
                    <a:pt x="3033" y="90"/>
                    <a:pt x="2878" y="245"/>
                  </a:cubicBezTo>
                  <a:cubicBezTo>
                    <a:pt x="2697" y="404"/>
                    <a:pt x="2482" y="511"/>
                    <a:pt x="2374" y="683"/>
                  </a:cubicBezTo>
                  <a:lnTo>
                    <a:pt x="2374" y="683"/>
                  </a:lnTo>
                  <a:cubicBezTo>
                    <a:pt x="2304" y="671"/>
                    <a:pt x="2232" y="665"/>
                    <a:pt x="2159" y="665"/>
                  </a:cubicBezTo>
                  <a:cubicBezTo>
                    <a:pt x="1919" y="665"/>
                    <a:pt x="1709" y="755"/>
                    <a:pt x="1499" y="875"/>
                  </a:cubicBezTo>
                  <a:cubicBezTo>
                    <a:pt x="1319" y="995"/>
                    <a:pt x="1199" y="1055"/>
                    <a:pt x="1199" y="1294"/>
                  </a:cubicBezTo>
                  <a:cubicBezTo>
                    <a:pt x="1199" y="1322"/>
                    <a:pt x="1201" y="1347"/>
                    <a:pt x="1204" y="1368"/>
                  </a:cubicBezTo>
                  <a:lnTo>
                    <a:pt x="1204" y="1368"/>
                  </a:lnTo>
                  <a:cubicBezTo>
                    <a:pt x="1204" y="1402"/>
                    <a:pt x="1218" y="1491"/>
                    <a:pt x="1249" y="1590"/>
                  </a:cubicBezTo>
                  <a:lnTo>
                    <a:pt x="1249" y="1590"/>
                  </a:lnTo>
                  <a:cubicBezTo>
                    <a:pt x="1181" y="1530"/>
                    <a:pt x="1103" y="1480"/>
                    <a:pt x="1020" y="1444"/>
                  </a:cubicBezTo>
                  <a:cubicBezTo>
                    <a:pt x="967" y="1436"/>
                    <a:pt x="930" y="1432"/>
                    <a:pt x="899" y="1432"/>
                  </a:cubicBezTo>
                  <a:cubicBezTo>
                    <a:pt x="824" y="1432"/>
                    <a:pt x="787" y="1453"/>
                    <a:pt x="660" y="1474"/>
                  </a:cubicBezTo>
                  <a:cubicBezTo>
                    <a:pt x="330" y="1624"/>
                    <a:pt x="120" y="1984"/>
                    <a:pt x="180" y="2344"/>
                  </a:cubicBezTo>
                  <a:cubicBezTo>
                    <a:pt x="233" y="2711"/>
                    <a:pt x="539" y="3010"/>
                    <a:pt x="634" y="3119"/>
                  </a:cubicBezTo>
                  <a:lnTo>
                    <a:pt x="634" y="3119"/>
                  </a:lnTo>
                  <a:cubicBezTo>
                    <a:pt x="424" y="3130"/>
                    <a:pt x="243" y="3222"/>
                    <a:pt x="120" y="3393"/>
                  </a:cubicBezTo>
                  <a:cubicBezTo>
                    <a:pt x="1" y="3692"/>
                    <a:pt x="90" y="3992"/>
                    <a:pt x="330" y="4202"/>
                  </a:cubicBezTo>
                  <a:cubicBezTo>
                    <a:pt x="630" y="4592"/>
                    <a:pt x="1020" y="4891"/>
                    <a:pt x="1469" y="5131"/>
                  </a:cubicBezTo>
                  <a:cubicBezTo>
                    <a:pt x="1570" y="5181"/>
                    <a:pt x="1689" y="5222"/>
                    <a:pt x="1801" y="5222"/>
                  </a:cubicBezTo>
                  <a:cubicBezTo>
                    <a:pt x="1889" y="5222"/>
                    <a:pt x="1973" y="5197"/>
                    <a:pt x="2039" y="5131"/>
                  </a:cubicBezTo>
                  <a:cubicBezTo>
                    <a:pt x="2042" y="5128"/>
                    <a:pt x="2045" y="5125"/>
                    <a:pt x="2048" y="5122"/>
                  </a:cubicBezTo>
                  <a:lnTo>
                    <a:pt x="2048" y="5122"/>
                  </a:lnTo>
                  <a:cubicBezTo>
                    <a:pt x="2187" y="5262"/>
                    <a:pt x="2360" y="5368"/>
                    <a:pt x="2548" y="5431"/>
                  </a:cubicBezTo>
                  <a:cubicBezTo>
                    <a:pt x="2619" y="5454"/>
                    <a:pt x="2691" y="5466"/>
                    <a:pt x="2763" y="5466"/>
                  </a:cubicBezTo>
                  <a:cubicBezTo>
                    <a:pt x="2967" y="5466"/>
                    <a:pt x="3165" y="5376"/>
                    <a:pt x="3298" y="5221"/>
                  </a:cubicBezTo>
                  <a:cubicBezTo>
                    <a:pt x="3347" y="5167"/>
                    <a:pt x="3384" y="5106"/>
                    <a:pt x="3409" y="5042"/>
                  </a:cubicBezTo>
                  <a:lnTo>
                    <a:pt x="3409" y="5042"/>
                  </a:lnTo>
                  <a:cubicBezTo>
                    <a:pt x="3584" y="5297"/>
                    <a:pt x="3789" y="5498"/>
                    <a:pt x="4077" y="5671"/>
                  </a:cubicBezTo>
                  <a:cubicBezTo>
                    <a:pt x="4222" y="5738"/>
                    <a:pt x="4369" y="5769"/>
                    <a:pt x="4509" y="5769"/>
                  </a:cubicBezTo>
                  <a:cubicBezTo>
                    <a:pt x="5174" y="5769"/>
                    <a:pt x="5717" y="5085"/>
                    <a:pt x="5464" y="4374"/>
                  </a:cubicBezTo>
                  <a:lnTo>
                    <a:pt x="5464" y="4374"/>
                  </a:lnTo>
                  <a:cubicBezTo>
                    <a:pt x="5643" y="4130"/>
                    <a:pt x="5755" y="3851"/>
                    <a:pt x="5696" y="3572"/>
                  </a:cubicBezTo>
                  <a:cubicBezTo>
                    <a:pt x="5665" y="3437"/>
                    <a:pt x="5590" y="3316"/>
                    <a:pt x="5487" y="3226"/>
                  </a:cubicBezTo>
                  <a:lnTo>
                    <a:pt x="5487" y="3226"/>
                  </a:lnTo>
                  <a:cubicBezTo>
                    <a:pt x="5516" y="2995"/>
                    <a:pt x="5441" y="2760"/>
                    <a:pt x="5254" y="2586"/>
                  </a:cubicBezTo>
                  <a:lnTo>
                    <a:pt x="5254" y="2586"/>
                  </a:lnTo>
                  <a:cubicBezTo>
                    <a:pt x="5508" y="2238"/>
                    <a:pt x="5629" y="1796"/>
                    <a:pt x="5546" y="1354"/>
                  </a:cubicBezTo>
                  <a:cubicBezTo>
                    <a:pt x="5414" y="985"/>
                    <a:pt x="5050" y="709"/>
                    <a:pt x="4658" y="709"/>
                  </a:cubicBezTo>
                  <a:cubicBezTo>
                    <a:pt x="4605" y="709"/>
                    <a:pt x="4551" y="714"/>
                    <a:pt x="4497" y="725"/>
                  </a:cubicBezTo>
                  <a:cubicBezTo>
                    <a:pt x="4473" y="730"/>
                    <a:pt x="4450" y="735"/>
                    <a:pt x="4428" y="742"/>
                  </a:cubicBezTo>
                  <a:lnTo>
                    <a:pt x="4428" y="742"/>
                  </a:lnTo>
                  <a:cubicBezTo>
                    <a:pt x="4382" y="653"/>
                    <a:pt x="4325" y="567"/>
                    <a:pt x="4257" y="485"/>
                  </a:cubicBezTo>
                  <a:cubicBezTo>
                    <a:pt x="4107" y="275"/>
                    <a:pt x="3927" y="125"/>
                    <a:pt x="3717" y="36"/>
                  </a:cubicBezTo>
                  <a:cubicBezTo>
                    <a:pt x="3639" y="12"/>
                    <a:pt x="355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5700" y="1865725"/>
              <a:ext cx="64475" cy="64450"/>
            </a:xfrm>
            <a:custGeom>
              <a:avLst/>
              <a:gdLst/>
              <a:ahLst/>
              <a:cxnLst/>
              <a:rect l="l" t="t" r="r" b="b"/>
              <a:pathLst>
                <a:path w="2579" h="2578" extrusionOk="0">
                  <a:moveTo>
                    <a:pt x="1290" y="0"/>
                  </a:moveTo>
                  <a:cubicBezTo>
                    <a:pt x="600" y="0"/>
                    <a:pt x="1" y="570"/>
                    <a:pt x="1" y="1289"/>
                  </a:cubicBezTo>
                  <a:cubicBezTo>
                    <a:pt x="1" y="1978"/>
                    <a:pt x="600" y="2578"/>
                    <a:pt x="1290" y="2578"/>
                  </a:cubicBezTo>
                  <a:cubicBezTo>
                    <a:pt x="2009" y="2578"/>
                    <a:pt x="2579" y="1978"/>
                    <a:pt x="2579" y="1289"/>
                  </a:cubicBezTo>
                  <a:cubicBezTo>
                    <a:pt x="2579" y="570"/>
                    <a:pt x="2009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8625" y="1203275"/>
              <a:ext cx="217350" cy="337250"/>
            </a:xfrm>
            <a:custGeom>
              <a:avLst/>
              <a:gdLst/>
              <a:ahLst/>
              <a:cxnLst/>
              <a:rect l="l" t="t" r="r" b="b"/>
              <a:pathLst>
                <a:path w="8694" h="13490" extrusionOk="0">
                  <a:moveTo>
                    <a:pt x="8693" y="1"/>
                  </a:moveTo>
                  <a:lnTo>
                    <a:pt x="8693" y="1"/>
                  </a:lnTo>
                  <a:cubicBezTo>
                    <a:pt x="8693" y="1"/>
                    <a:pt x="8423" y="1140"/>
                    <a:pt x="8244" y="1709"/>
                  </a:cubicBezTo>
                  <a:cubicBezTo>
                    <a:pt x="7854" y="2938"/>
                    <a:pt x="7284" y="4107"/>
                    <a:pt x="6535" y="5186"/>
                  </a:cubicBezTo>
                  <a:cubicBezTo>
                    <a:pt x="6265" y="5576"/>
                    <a:pt x="5966" y="5936"/>
                    <a:pt x="5606" y="6235"/>
                  </a:cubicBezTo>
                  <a:cubicBezTo>
                    <a:pt x="4976" y="6715"/>
                    <a:pt x="4287" y="7105"/>
                    <a:pt x="3568" y="7375"/>
                  </a:cubicBezTo>
                  <a:cubicBezTo>
                    <a:pt x="2459" y="7884"/>
                    <a:pt x="1380" y="8484"/>
                    <a:pt x="630" y="9443"/>
                  </a:cubicBezTo>
                  <a:cubicBezTo>
                    <a:pt x="301" y="9832"/>
                    <a:pt x="91" y="10312"/>
                    <a:pt x="31" y="10822"/>
                  </a:cubicBezTo>
                  <a:cubicBezTo>
                    <a:pt x="1" y="11721"/>
                    <a:pt x="61" y="12590"/>
                    <a:pt x="211" y="13489"/>
                  </a:cubicBezTo>
                  <a:cubicBezTo>
                    <a:pt x="840" y="13399"/>
                    <a:pt x="1739" y="13040"/>
                    <a:pt x="2399" y="12950"/>
                  </a:cubicBezTo>
                  <a:cubicBezTo>
                    <a:pt x="3298" y="12950"/>
                    <a:pt x="4137" y="12530"/>
                    <a:pt x="4707" y="11811"/>
                  </a:cubicBezTo>
                  <a:cubicBezTo>
                    <a:pt x="5366" y="11301"/>
                    <a:pt x="5876" y="10612"/>
                    <a:pt x="6205" y="9862"/>
                  </a:cubicBezTo>
                  <a:cubicBezTo>
                    <a:pt x="6475" y="9023"/>
                    <a:pt x="6325" y="8094"/>
                    <a:pt x="6565" y="7225"/>
                  </a:cubicBezTo>
                  <a:cubicBezTo>
                    <a:pt x="6685" y="6865"/>
                    <a:pt x="6835" y="6535"/>
                    <a:pt x="7015" y="6206"/>
                  </a:cubicBezTo>
                  <a:cubicBezTo>
                    <a:pt x="7974" y="4257"/>
                    <a:pt x="8543" y="2159"/>
                    <a:pt x="8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06200" y="1202525"/>
              <a:ext cx="284775" cy="336825"/>
            </a:xfrm>
            <a:custGeom>
              <a:avLst/>
              <a:gdLst/>
              <a:ahLst/>
              <a:cxnLst/>
              <a:rect l="l" t="t" r="r" b="b"/>
              <a:pathLst>
                <a:path w="11391" h="13473" extrusionOk="0">
                  <a:moveTo>
                    <a:pt x="390" y="1"/>
                  </a:moveTo>
                  <a:cubicBezTo>
                    <a:pt x="240" y="301"/>
                    <a:pt x="150" y="630"/>
                    <a:pt x="121" y="960"/>
                  </a:cubicBezTo>
                  <a:cubicBezTo>
                    <a:pt x="1" y="1649"/>
                    <a:pt x="150" y="2339"/>
                    <a:pt x="540" y="2908"/>
                  </a:cubicBezTo>
                  <a:cubicBezTo>
                    <a:pt x="1050" y="3718"/>
                    <a:pt x="1379" y="4647"/>
                    <a:pt x="1799" y="5486"/>
                  </a:cubicBezTo>
                  <a:cubicBezTo>
                    <a:pt x="2009" y="6026"/>
                    <a:pt x="2189" y="6625"/>
                    <a:pt x="2309" y="7195"/>
                  </a:cubicBezTo>
                  <a:cubicBezTo>
                    <a:pt x="2998" y="9503"/>
                    <a:pt x="4886" y="11331"/>
                    <a:pt x="7015" y="12470"/>
                  </a:cubicBezTo>
                  <a:cubicBezTo>
                    <a:pt x="8173" y="13117"/>
                    <a:pt x="9501" y="13473"/>
                    <a:pt x="10825" y="13473"/>
                  </a:cubicBezTo>
                  <a:cubicBezTo>
                    <a:pt x="10974" y="13473"/>
                    <a:pt x="11122" y="13468"/>
                    <a:pt x="11271" y="13459"/>
                  </a:cubicBezTo>
                  <a:cubicBezTo>
                    <a:pt x="11331" y="12380"/>
                    <a:pt x="11391" y="11241"/>
                    <a:pt x="10881" y="10282"/>
                  </a:cubicBezTo>
                  <a:cubicBezTo>
                    <a:pt x="10462" y="9653"/>
                    <a:pt x="9922" y="9113"/>
                    <a:pt x="9263" y="8693"/>
                  </a:cubicBezTo>
                  <a:cubicBezTo>
                    <a:pt x="7794" y="7644"/>
                    <a:pt x="6205" y="6745"/>
                    <a:pt x="4527" y="6026"/>
                  </a:cubicBezTo>
                  <a:cubicBezTo>
                    <a:pt x="4047" y="5846"/>
                    <a:pt x="3597" y="5606"/>
                    <a:pt x="3178" y="5336"/>
                  </a:cubicBezTo>
                  <a:cubicBezTo>
                    <a:pt x="2878" y="5096"/>
                    <a:pt x="2608" y="4827"/>
                    <a:pt x="2339" y="4557"/>
                  </a:cubicBezTo>
                  <a:cubicBezTo>
                    <a:pt x="1679" y="3838"/>
                    <a:pt x="1140" y="2998"/>
                    <a:pt x="750" y="2069"/>
                  </a:cubicBezTo>
                  <a:cubicBezTo>
                    <a:pt x="570" y="1410"/>
                    <a:pt x="450" y="720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085550" y="837000"/>
              <a:ext cx="252375" cy="228450"/>
            </a:xfrm>
            <a:custGeom>
              <a:avLst/>
              <a:gdLst/>
              <a:ahLst/>
              <a:cxnLst/>
              <a:rect l="l" t="t" r="r" b="b"/>
              <a:pathLst>
                <a:path w="10095" h="9138" extrusionOk="0">
                  <a:moveTo>
                    <a:pt x="386" y="1"/>
                  </a:moveTo>
                  <a:cubicBezTo>
                    <a:pt x="0" y="1"/>
                    <a:pt x="588" y="863"/>
                    <a:pt x="863" y="1163"/>
                  </a:cubicBezTo>
                  <a:cubicBezTo>
                    <a:pt x="1492" y="1853"/>
                    <a:pt x="2182" y="2512"/>
                    <a:pt x="2601" y="3352"/>
                  </a:cubicBezTo>
                  <a:cubicBezTo>
                    <a:pt x="3021" y="4161"/>
                    <a:pt x="3111" y="5060"/>
                    <a:pt x="3351" y="5899"/>
                  </a:cubicBezTo>
                  <a:cubicBezTo>
                    <a:pt x="3590" y="6769"/>
                    <a:pt x="3950" y="7668"/>
                    <a:pt x="4699" y="8147"/>
                  </a:cubicBezTo>
                  <a:cubicBezTo>
                    <a:pt x="5239" y="8447"/>
                    <a:pt x="5808" y="8627"/>
                    <a:pt x="6408" y="8717"/>
                  </a:cubicBezTo>
                  <a:lnTo>
                    <a:pt x="8446" y="9077"/>
                  </a:lnTo>
                  <a:cubicBezTo>
                    <a:pt x="8577" y="9116"/>
                    <a:pt x="8714" y="9138"/>
                    <a:pt x="8848" y="9138"/>
                  </a:cubicBezTo>
                  <a:cubicBezTo>
                    <a:pt x="9022" y="9138"/>
                    <a:pt x="9193" y="9101"/>
                    <a:pt x="9345" y="9017"/>
                  </a:cubicBezTo>
                  <a:cubicBezTo>
                    <a:pt x="9585" y="8837"/>
                    <a:pt x="9735" y="8567"/>
                    <a:pt x="9765" y="8267"/>
                  </a:cubicBezTo>
                  <a:cubicBezTo>
                    <a:pt x="10095" y="6439"/>
                    <a:pt x="9315" y="4580"/>
                    <a:pt x="7727" y="3561"/>
                  </a:cubicBezTo>
                  <a:cubicBezTo>
                    <a:pt x="7127" y="3232"/>
                    <a:pt x="6528" y="2962"/>
                    <a:pt x="5868" y="2752"/>
                  </a:cubicBezTo>
                  <a:cubicBezTo>
                    <a:pt x="4040" y="2033"/>
                    <a:pt x="2511" y="954"/>
                    <a:pt x="743" y="114"/>
                  </a:cubicBezTo>
                  <a:cubicBezTo>
                    <a:pt x="579" y="35"/>
                    <a:pt x="463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24850" y="869825"/>
              <a:ext cx="270550" cy="245800"/>
            </a:xfrm>
            <a:custGeom>
              <a:avLst/>
              <a:gdLst/>
              <a:ahLst/>
              <a:cxnLst/>
              <a:rect l="l" t="t" r="r" b="b"/>
              <a:pathLst>
                <a:path w="10822" h="9832" extrusionOk="0">
                  <a:moveTo>
                    <a:pt x="10582" y="0"/>
                  </a:moveTo>
                  <a:cubicBezTo>
                    <a:pt x="9922" y="420"/>
                    <a:pt x="9353" y="1319"/>
                    <a:pt x="8843" y="1919"/>
                  </a:cubicBezTo>
                  <a:cubicBezTo>
                    <a:pt x="8424" y="2428"/>
                    <a:pt x="7944" y="2878"/>
                    <a:pt x="7404" y="3267"/>
                  </a:cubicBezTo>
                  <a:cubicBezTo>
                    <a:pt x="6325" y="3927"/>
                    <a:pt x="4947" y="3927"/>
                    <a:pt x="3778" y="4436"/>
                  </a:cubicBezTo>
                  <a:cubicBezTo>
                    <a:pt x="2759" y="4946"/>
                    <a:pt x="1919" y="5755"/>
                    <a:pt x="1350" y="6745"/>
                  </a:cubicBezTo>
                  <a:cubicBezTo>
                    <a:pt x="810" y="7734"/>
                    <a:pt x="331" y="8753"/>
                    <a:pt x="1" y="9832"/>
                  </a:cubicBezTo>
                  <a:cubicBezTo>
                    <a:pt x="1829" y="9562"/>
                    <a:pt x="3748" y="9232"/>
                    <a:pt x="5246" y="8123"/>
                  </a:cubicBezTo>
                  <a:cubicBezTo>
                    <a:pt x="6176" y="7344"/>
                    <a:pt x="6955" y="6385"/>
                    <a:pt x="7554" y="5306"/>
                  </a:cubicBezTo>
                  <a:cubicBezTo>
                    <a:pt x="8124" y="4377"/>
                    <a:pt x="8633" y="3417"/>
                    <a:pt x="9203" y="2458"/>
                  </a:cubicBezTo>
                  <a:cubicBezTo>
                    <a:pt x="9503" y="2009"/>
                    <a:pt x="10822" y="510"/>
                    <a:pt x="1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86875" y="371500"/>
              <a:ext cx="101925" cy="891000"/>
            </a:xfrm>
            <a:custGeom>
              <a:avLst/>
              <a:gdLst/>
              <a:ahLst/>
              <a:cxnLst/>
              <a:rect l="l" t="t" r="r" b="b"/>
              <a:pathLst>
                <a:path w="4077" h="35640" fill="none" extrusionOk="0">
                  <a:moveTo>
                    <a:pt x="4077" y="35640"/>
                  </a:moveTo>
                  <a:cubicBezTo>
                    <a:pt x="2878" y="32702"/>
                    <a:pt x="2248" y="29555"/>
                    <a:pt x="1679" y="26438"/>
                  </a:cubicBezTo>
                  <a:cubicBezTo>
                    <a:pt x="840" y="22002"/>
                    <a:pt x="60" y="17565"/>
                    <a:pt x="30" y="13039"/>
                  </a:cubicBezTo>
                  <a:cubicBezTo>
                    <a:pt x="0" y="8543"/>
                    <a:pt x="780" y="3957"/>
                    <a:pt x="2908" y="0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58725" y="1167250"/>
              <a:ext cx="284775" cy="179100"/>
            </a:xfrm>
            <a:custGeom>
              <a:avLst/>
              <a:gdLst/>
              <a:ahLst/>
              <a:cxnLst/>
              <a:rect l="l" t="t" r="r" b="b"/>
              <a:pathLst>
                <a:path w="11391" h="7164" extrusionOk="0">
                  <a:moveTo>
                    <a:pt x="3317" y="0"/>
                  </a:moveTo>
                  <a:cubicBezTo>
                    <a:pt x="3191" y="0"/>
                    <a:pt x="3065" y="11"/>
                    <a:pt x="2938" y="33"/>
                  </a:cubicBezTo>
                  <a:cubicBezTo>
                    <a:pt x="1919" y="213"/>
                    <a:pt x="840" y="663"/>
                    <a:pt x="420" y="1352"/>
                  </a:cubicBezTo>
                  <a:cubicBezTo>
                    <a:pt x="1" y="2071"/>
                    <a:pt x="301" y="3001"/>
                    <a:pt x="810" y="3660"/>
                  </a:cubicBezTo>
                  <a:cubicBezTo>
                    <a:pt x="1350" y="4349"/>
                    <a:pt x="2009" y="4889"/>
                    <a:pt x="2788" y="5279"/>
                  </a:cubicBezTo>
                  <a:cubicBezTo>
                    <a:pt x="3746" y="5779"/>
                    <a:pt x="6913" y="7163"/>
                    <a:pt x="8899" y="7163"/>
                  </a:cubicBezTo>
                  <a:cubicBezTo>
                    <a:pt x="9650" y="7163"/>
                    <a:pt x="10232" y="6965"/>
                    <a:pt x="10462" y="6448"/>
                  </a:cubicBezTo>
                  <a:cubicBezTo>
                    <a:pt x="11391" y="4349"/>
                    <a:pt x="7434" y="1832"/>
                    <a:pt x="5876" y="962"/>
                  </a:cubicBezTo>
                  <a:cubicBezTo>
                    <a:pt x="5088" y="516"/>
                    <a:pt x="4208" y="0"/>
                    <a:pt x="3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37900" y="1343350"/>
              <a:ext cx="248400" cy="174050"/>
            </a:xfrm>
            <a:custGeom>
              <a:avLst/>
              <a:gdLst/>
              <a:ahLst/>
              <a:cxnLst/>
              <a:rect l="l" t="t" r="r" b="b"/>
              <a:pathLst>
                <a:path w="9936" h="6962" extrusionOk="0">
                  <a:moveTo>
                    <a:pt x="1494" y="1"/>
                  </a:moveTo>
                  <a:cubicBezTo>
                    <a:pt x="696" y="1"/>
                    <a:pt x="0" y="186"/>
                    <a:pt x="224" y="872"/>
                  </a:cubicBezTo>
                  <a:cubicBezTo>
                    <a:pt x="823" y="2611"/>
                    <a:pt x="2292" y="3990"/>
                    <a:pt x="3851" y="5159"/>
                  </a:cubicBezTo>
                  <a:cubicBezTo>
                    <a:pt x="4960" y="5968"/>
                    <a:pt x="6189" y="6777"/>
                    <a:pt x="7598" y="6927"/>
                  </a:cubicBezTo>
                  <a:cubicBezTo>
                    <a:pt x="7699" y="6951"/>
                    <a:pt x="7803" y="6962"/>
                    <a:pt x="7908" y="6962"/>
                  </a:cubicBezTo>
                  <a:cubicBezTo>
                    <a:pt x="8203" y="6962"/>
                    <a:pt x="8501" y="6872"/>
                    <a:pt x="8767" y="6717"/>
                  </a:cubicBezTo>
                  <a:cubicBezTo>
                    <a:pt x="9006" y="6537"/>
                    <a:pt x="9186" y="6268"/>
                    <a:pt x="9306" y="5968"/>
                  </a:cubicBezTo>
                  <a:cubicBezTo>
                    <a:pt x="9636" y="5308"/>
                    <a:pt x="9936" y="4619"/>
                    <a:pt x="9756" y="3900"/>
                  </a:cubicBezTo>
                  <a:cubicBezTo>
                    <a:pt x="9576" y="3060"/>
                    <a:pt x="8767" y="2461"/>
                    <a:pt x="7987" y="2011"/>
                  </a:cubicBezTo>
                  <a:cubicBezTo>
                    <a:pt x="6519" y="1202"/>
                    <a:pt x="4930" y="603"/>
                    <a:pt x="3281" y="213"/>
                  </a:cubicBezTo>
                  <a:cubicBezTo>
                    <a:pt x="2973" y="143"/>
                    <a:pt x="2194" y="1"/>
                    <a:pt x="1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38575" y="1039125"/>
              <a:ext cx="163375" cy="284200"/>
            </a:xfrm>
            <a:custGeom>
              <a:avLst/>
              <a:gdLst/>
              <a:ahLst/>
              <a:cxnLst/>
              <a:rect l="l" t="t" r="r" b="b"/>
              <a:pathLst>
                <a:path w="6535" h="11368" extrusionOk="0">
                  <a:moveTo>
                    <a:pt x="3215" y="0"/>
                  </a:moveTo>
                  <a:cubicBezTo>
                    <a:pt x="1886" y="0"/>
                    <a:pt x="769" y="1024"/>
                    <a:pt x="390" y="2191"/>
                  </a:cubicBezTo>
                  <a:cubicBezTo>
                    <a:pt x="1" y="3390"/>
                    <a:pt x="240" y="4708"/>
                    <a:pt x="480" y="5937"/>
                  </a:cubicBezTo>
                  <a:cubicBezTo>
                    <a:pt x="810" y="7436"/>
                    <a:pt x="1080" y="9354"/>
                    <a:pt x="1859" y="10763"/>
                  </a:cubicBezTo>
                  <a:cubicBezTo>
                    <a:pt x="2107" y="11197"/>
                    <a:pt x="2466" y="11368"/>
                    <a:pt x="2859" y="11368"/>
                  </a:cubicBezTo>
                  <a:cubicBezTo>
                    <a:pt x="3605" y="11368"/>
                    <a:pt x="4475" y="10753"/>
                    <a:pt x="4946" y="10164"/>
                  </a:cubicBezTo>
                  <a:cubicBezTo>
                    <a:pt x="6055" y="8755"/>
                    <a:pt x="6355" y="6927"/>
                    <a:pt x="6445" y="5158"/>
                  </a:cubicBezTo>
                  <a:cubicBezTo>
                    <a:pt x="6535" y="4079"/>
                    <a:pt x="6385" y="2970"/>
                    <a:pt x="5965" y="1951"/>
                  </a:cubicBezTo>
                  <a:cubicBezTo>
                    <a:pt x="5516" y="872"/>
                    <a:pt x="4497" y="122"/>
                    <a:pt x="3328" y="2"/>
                  </a:cubicBezTo>
                  <a:cubicBezTo>
                    <a:pt x="3290" y="1"/>
                    <a:pt x="3252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48250" y="1331575"/>
              <a:ext cx="311000" cy="159625"/>
            </a:xfrm>
            <a:custGeom>
              <a:avLst/>
              <a:gdLst/>
              <a:ahLst/>
              <a:cxnLst/>
              <a:rect l="l" t="t" r="r" b="b"/>
              <a:pathLst>
                <a:path w="12440" h="6385" extrusionOk="0">
                  <a:moveTo>
                    <a:pt x="7397" y="0"/>
                  </a:moveTo>
                  <a:cubicBezTo>
                    <a:pt x="6047" y="0"/>
                    <a:pt x="4631" y="384"/>
                    <a:pt x="3477" y="714"/>
                  </a:cubicBezTo>
                  <a:cubicBezTo>
                    <a:pt x="2728" y="894"/>
                    <a:pt x="1978" y="1193"/>
                    <a:pt x="1289" y="1583"/>
                  </a:cubicBezTo>
                  <a:cubicBezTo>
                    <a:pt x="630" y="1973"/>
                    <a:pt x="180" y="2632"/>
                    <a:pt x="60" y="3412"/>
                  </a:cubicBezTo>
                  <a:cubicBezTo>
                    <a:pt x="0" y="4311"/>
                    <a:pt x="630" y="5180"/>
                    <a:pt x="1439" y="5690"/>
                  </a:cubicBezTo>
                  <a:cubicBezTo>
                    <a:pt x="2308" y="6139"/>
                    <a:pt x="3267" y="6379"/>
                    <a:pt x="4257" y="6379"/>
                  </a:cubicBezTo>
                  <a:cubicBezTo>
                    <a:pt x="4333" y="6383"/>
                    <a:pt x="4409" y="6385"/>
                    <a:pt x="4485" y="6385"/>
                  </a:cubicBezTo>
                  <a:cubicBezTo>
                    <a:pt x="5008" y="6385"/>
                    <a:pt x="5532" y="6296"/>
                    <a:pt x="6055" y="6139"/>
                  </a:cubicBezTo>
                  <a:cubicBezTo>
                    <a:pt x="6475" y="5959"/>
                    <a:pt x="6894" y="5720"/>
                    <a:pt x="7254" y="5450"/>
                  </a:cubicBezTo>
                  <a:cubicBezTo>
                    <a:pt x="8543" y="4551"/>
                    <a:pt x="12439" y="2842"/>
                    <a:pt x="10401" y="1014"/>
                  </a:cubicBezTo>
                  <a:cubicBezTo>
                    <a:pt x="9564" y="258"/>
                    <a:pt x="8503" y="0"/>
                    <a:pt x="7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223075" y="1167325"/>
              <a:ext cx="249750" cy="194125"/>
            </a:xfrm>
            <a:custGeom>
              <a:avLst/>
              <a:gdLst/>
              <a:ahLst/>
              <a:cxnLst/>
              <a:rect l="l" t="t" r="r" b="b"/>
              <a:pathLst>
                <a:path w="9990" h="7765" extrusionOk="0">
                  <a:moveTo>
                    <a:pt x="6602" y="0"/>
                  </a:moveTo>
                  <a:cubicBezTo>
                    <a:pt x="5343" y="30"/>
                    <a:pt x="4144" y="510"/>
                    <a:pt x="3245" y="1379"/>
                  </a:cubicBezTo>
                  <a:cubicBezTo>
                    <a:pt x="2406" y="2218"/>
                    <a:pt x="1776" y="3237"/>
                    <a:pt x="1357" y="4346"/>
                  </a:cubicBezTo>
                  <a:cubicBezTo>
                    <a:pt x="854" y="5530"/>
                    <a:pt x="0" y="7765"/>
                    <a:pt x="2227" y="7765"/>
                  </a:cubicBezTo>
                  <a:cubicBezTo>
                    <a:pt x="2256" y="7765"/>
                    <a:pt x="2285" y="7764"/>
                    <a:pt x="2316" y="7763"/>
                  </a:cubicBezTo>
                  <a:cubicBezTo>
                    <a:pt x="4294" y="7703"/>
                    <a:pt x="6122" y="6894"/>
                    <a:pt x="7861" y="6085"/>
                  </a:cubicBezTo>
                  <a:cubicBezTo>
                    <a:pt x="8310" y="5905"/>
                    <a:pt x="8760" y="5635"/>
                    <a:pt x="9120" y="5335"/>
                  </a:cubicBezTo>
                  <a:cubicBezTo>
                    <a:pt x="9599" y="4826"/>
                    <a:pt x="9899" y="4166"/>
                    <a:pt x="9929" y="3447"/>
                  </a:cubicBezTo>
                  <a:cubicBezTo>
                    <a:pt x="9989" y="2878"/>
                    <a:pt x="9899" y="2308"/>
                    <a:pt x="9689" y="1799"/>
                  </a:cubicBezTo>
                  <a:cubicBezTo>
                    <a:pt x="9180" y="719"/>
                    <a:pt x="7861" y="0"/>
                    <a:pt x="6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135575" y="1350600"/>
              <a:ext cx="177625" cy="237875"/>
            </a:xfrm>
            <a:custGeom>
              <a:avLst/>
              <a:gdLst/>
              <a:ahLst/>
              <a:cxnLst/>
              <a:rect l="l" t="t" r="r" b="b"/>
              <a:pathLst>
                <a:path w="7105" h="9515" extrusionOk="0">
                  <a:moveTo>
                    <a:pt x="4158" y="1"/>
                  </a:moveTo>
                  <a:cubicBezTo>
                    <a:pt x="3907" y="1"/>
                    <a:pt x="3658" y="25"/>
                    <a:pt x="3418" y="73"/>
                  </a:cubicBezTo>
                  <a:cubicBezTo>
                    <a:pt x="2399" y="313"/>
                    <a:pt x="1559" y="942"/>
                    <a:pt x="1020" y="1841"/>
                  </a:cubicBezTo>
                  <a:cubicBezTo>
                    <a:pt x="1" y="3730"/>
                    <a:pt x="121" y="6068"/>
                    <a:pt x="1350" y="7866"/>
                  </a:cubicBezTo>
                  <a:cubicBezTo>
                    <a:pt x="1859" y="8585"/>
                    <a:pt x="2968" y="9515"/>
                    <a:pt x="3957" y="9515"/>
                  </a:cubicBezTo>
                  <a:cubicBezTo>
                    <a:pt x="4946" y="9515"/>
                    <a:pt x="5846" y="8316"/>
                    <a:pt x="6325" y="7566"/>
                  </a:cubicBezTo>
                  <a:cubicBezTo>
                    <a:pt x="6895" y="6577"/>
                    <a:pt x="7105" y="5408"/>
                    <a:pt x="6985" y="4299"/>
                  </a:cubicBezTo>
                  <a:cubicBezTo>
                    <a:pt x="6835" y="3160"/>
                    <a:pt x="6535" y="2081"/>
                    <a:pt x="6145" y="1002"/>
                  </a:cubicBezTo>
                  <a:cubicBezTo>
                    <a:pt x="6115" y="762"/>
                    <a:pt x="5996" y="552"/>
                    <a:pt x="5816" y="372"/>
                  </a:cubicBezTo>
                  <a:cubicBezTo>
                    <a:pt x="5666" y="253"/>
                    <a:pt x="5486" y="193"/>
                    <a:pt x="5276" y="163"/>
                  </a:cubicBezTo>
                  <a:cubicBezTo>
                    <a:pt x="4916" y="55"/>
                    <a:pt x="4535" y="1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81625" y="1220525"/>
              <a:ext cx="134150" cy="92200"/>
            </a:xfrm>
            <a:custGeom>
              <a:avLst/>
              <a:gdLst/>
              <a:ahLst/>
              <a:cxnLst/>
              <a:rect l="l" t="t" r="r" b="b"/>
              <a:pathLst>
                <a:path w="5366" h="3688" extrusionOk="0">
                  <a:moveTo>
                    <a:pt x="1" y="0"/>
                  </a:moveTo>
                  <a:lnTo>
                    <a:pt x="1" y="0"/>
                  </a:lnTo>
                  <a:cubicBezTo>
                    <a:pt x="990" y="450"/>
                    <a:pt x="1889" y="1079"/>
                    <a:pt x="2668" y="1799"/>
                  </a:cubicBezTo>
                  <a:cubicBezTo>
                    <a:pt x="3088" y="2158"/>
                    <a:pt x="3478" y="2518"/>
                    <a:pt x="3927" y="2848"/>
                  </a:cubicBezTo>
                  <a:cubicBezTo>
                    <a:pt x="4347" y="3207"/>
                    <a:pt x="4826" y="3477"/>
                    <a:pt x="5366" y="3687"/>
                  </a:cubicBezTo>
                  <a:cubicBezTo>
                    <a:pt x="4497" y="2998"/>
                    <a:pt x="3687" y="2308"/>
                    <a:pt x="2908" y="1529"/>
                  </a:cubicBezTo>
                  <a:cubicBezTo>
                    <a:pt x="2488" y="1169"/>
                    <a:pt x="2039" y="840"/>
                    <a:pt x="1559" y="570"/>
                  </a:cubicBezTo>
                  <a:cubicBezTo>
                    <a:pt x="1080" y="270"/>
                    <a:pt x="540" y="9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070375" y="1284975"/>
              <a:ext cx="126675" cy="52550"/>
            </a:xfrm>
            <a:custGeom>
              <a:avLst/>
              <a:gdLst/>
              <a:ahLst/>
              <a:cxnLst/>
              <a:rect l="l" t="t" r="r" b="b"/>
              <a:pathLst>
                <a:path w="5067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689"/>
                    <a:pt x="1440" y="1229"/>
                    <a:pt x="2309" y="1589"/>
                  </a:cubicBezTo>
                  <a:cubicBezTo>
                    <a:pt x="3116" y="1923"/>
                    <a:pt x="3974" y="2101"/>
                    <a:pt x="4860" y="2101"/>
                  </a:cubicBezTo>
                  <a:cubicBezTo>
                    <a:pt x="4929" y="2101"/>
                    <a:pt x="4998" y="2100"/>
                    <a:pt x="5067" y="2098"/>
                  </a:cubicBezTo>
                  <a:cubicBezTo>
                    <a:pt x="4167" y="1888"/>
                    <a:pt x="3298" y="1589"/>
                    <a:pt x="2459" y="1259"/>
                  </a:cubicBezTo>
                  <a:cubicBezTo>
                    <a:pt x="1590" y="899"/>
                    <a:pt x="780" y="4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89875" y="1258725"/>
              <a:ext cx="96675" cy="59975"/>
            </a:xfrm>
            <a:custGeom>
              <a:avLst/>
              <a:gdLst/>
              <a:ahLst/>
              <a:cxnLst/>
              <a:rect l="l" t="t" r="r" b="b"/>
              <a:pathLst>
                <a:path w="3867" h="2399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481"/>
                    <a:pt x="1259" y="900"/>
                    <a:pt x="1889" y="1290"/>
                  </a:cubicBezTo>
                  <a:cubicBezTo>
                    <a:pt x="2548" y="1650"/>
                    <a:pt x="3178" y="2069"/>
                    <a:pt x="3867" y="2399"/>
                  </a:cubicBezTo>
                  <a:cubicBezTo>
                    <a:pt x="2788" y="1320"/>
                    <a:pt x="1469" y="4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038175" y="1338925"/>
              <a:ext cx="145400" cy="56225"/>
            </a:xfrm>
            <a:custGeom>
              <a:avLst/>
              <a:gdLst/>
              <a:ahLst/>
              <a:cxnLst/>
              <a:rect l="l" t="t" r="r" b="b"/>
              <a:pathLst>
                <a:path w="5816" h="2249" extrusionOk="0">
                  <a:moveTo>
                    <a:pt x="5815" y="0"/>
                  </a:moveTo>
                  <a:lnTo>
                    <a:pt x="5815" y="0"/>
                  </a:lnTo>
                  <a:cubicBezTo>
                    <a:pt x="4766" y="270"/>
                    <a:pt x="3777" y="510"/>
                    <a:pt x="2788" y="809"/>
                  </a:cubicBezTo>
                  <a:cubicBezTo>
                    <a:pt x="2278" y="959"/>
                    <a:pt x="1769" y="1139"/>
                    <a:pt x="1289" y="1349"/>
                  </a:cubicBezTo>
                  <a:cubicBezTo>
                    <a:pt x="779" y="1499"/>
                    <a:pt x="330" y="1829"/>
                    <a:pt x="0" y="2248"/>
                  </a:cubicBezTo>
                  <a:cubicBezTo>
                    <a:pt x="420" y="1949"/>
                    <a:pt x="869" y="1709"/>
                    <a:pt x="1379" y="1589"/>
                  </a:cubicBezTo>
                  <a:lnTo>
                    <a:pt x="2878" y="1169"/>
                  </a:lnTo>
                  <a:cubicBezTo>
                    <a:pt x="3897" y="869"/>
                    <a:pt x="4886" y="480"/>
                    <a:pt x="5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053900" y="1362900"/>
              <a:ext cx="145400" cy="48050"/>
            </a:xfrm>
            <a:custGeom>
              <a:avLst/>
              <a:gdLst/>
              <a:ahLst/>
              <a:cxnLst/>
              <a:rect l="l" t="t" r="r" b="b"/>
              <a:pathLst>
                <a:path w="5816" h="1922" extrusionOk="0">
                  <a:moveTo>
                    <a:pt x="5816" y="0"/>
                  </a:moveTo>
                  <a:lnTo>
                    <a:pt x="5816" y="0"/>
                  </a:lnTo>
                  <a:cubicBezTo>
                    <a:pt x="4946" y="540"/>
                    <a:pt x="3987" y="960"/>
                    <a:pt x="3028" y="1289"/>
                  </a:cubicBezTo>
                  <a:cubicBezTo>
                    <a:pt x="2039" y="1559"/>
                    <a:pt x="1020" y="1739"/>
                    <a:pt x="1" y="1829"/>
                  </a:cubicBezTo>
                  <a:cubicBezTo>
                    <a:pt x="354" y="1891"/>
                    <a:pt x="714" y="1921"/>
                    <a:pt x="1077" y="1921"/>
                  </a:cubicBezTo>
                  <a:cubicBezTo>
                    <a:pt x="1761" y="1921"/>
                    <a:pt x="2452" y="1815"/>
                    <a:pt x="3118" y="1619"/>
                  </a:cubicBezTo>
                  <a:cubicBezTo>
                    <a:pt x="4137" y="1319"/>
                    <a:pt x="5066" y="78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196275" y="1369650"/>
              <a:ext cx="18000" cy="137150"/>
            </a:xfrm>
            <a:custGeom>
              <a:avLst/>
              <a:gdLst/>
              <a:ahLst/>
              <a:cxnLst/>
              <a:rect l="l" t="t" r="r" b="b"/>
              <a:pathLst>
                <a:path w="720" h="5486" extrusionOk="0">
                  <a:moveTo>
                    <a:pt x="450" y="0"/>
                  </a:moveTo>
                  <a:cubicBezTo>
                    <a:pt x="150" y="899"/>
                    <a:pt x="1" y="1829"/>
                    <a:pt x="1" y="2788"/>
                  </a:cubicBezTo>
                  <a:cubicBezTo>
                    <a:pt x="1" y="3267"/>
                    <a:pt x="31" y="3717"/>
                    <a:pt x="91" y="4197"/>
                  </a:cubicBezTo>
                  <a:cubicBezTo>
                    <a:pt x="121" y="4436"/>
                    <a:pt x="180" y="4676"/>
                    <a:pt x="270" y="4916"/>
                  </a:cubicBezTo>
                  <a:cubicBezTo>
                    <a:pt x="360" y="5126"/>
                    <a:pt x="540" y="5336"/>
                    <a:pt x="720" y="5485"/>
                  </a:cubicBezTo>
                  <a:cubicBezTo>
                    <a:pt x="480" y="5096"/>
                    <a:pt x="360" y="4646"/>
                    <a:pt x="390" y="4167"/>
                  </a:cubicBezTo>
                  <a:cubicBezTo>
                    <a:pt x="360" y="3717"/>
                    <a:pt x="360" y="3237"/>
                    <a:pt x="360" y="2788"/>
                  </a:cubicBezTo>
                  <a:cubicBezTo>
                    <a:pt x="360" y="1859"/>
                    <a:pt x="420" y="929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236000" y="1373375"/>
              <a:ext cx="44975" cy="131925"/>
            </a:xfrm>
            <a:custGeom>
              <a:avLst/>
              <a:gdLst/>
              <a:ahLst/>
              <a:cxnLst/>
              <a:rect l="l" t="t" r="r" b="b"/>
              <a:pathLst>
                <a:path w="1799" h="5277" extrusionOk="0">
                  <a:moveTo>
                    <a:pt x="0" y="1"/>
                  </a:moveTo>
                  <a:cubicBezTo>
                    <a:pt x="360" y="301"/>
                    <a:pt x="630" y="690"/>
                    <a:pt x="810" y="1140"/>
                  </a:cubicBezTo>
                  <a:cubicBezTo>
                    <a:pt x="989" y="1560"/>
                    <a:pt x="1139" y="2009"/>
                    <a:pt x="1229" y="2459"/>
                  </a:cubicBezTo>
                  <a:cubicBezTo>
                    <a:pt x="1409" y="3388"/>
                    <a:pt x="1499" y="4317"/>
                    <a:pt x="1469" y="5276"/>
                  </a:cubicBezTo>
                  <a:cubicBezTo>
                    <a:pt x="1739" y="4347"/>
                    <a:pt x="1799" y="3328"/>
                    <a:pt x="1559" y="2399"/>
                  </a:cubicBezTo>
                  <a:cubicBezTo>
                    <a:pt x="1469" y="1889"/>
                    <a:pt x="1289" y="1440"/>
                    <a:pt x="1049" y="1020"/>
                  </a:cubicBezTo>
                  <a:cubicBezTo>
                    <a:pt x="810" y="571"/>
                    <a:pt x="450" y="2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33750" y="1348650"/>
              <a:ext cx="110175" cy="101200"/>
            </a:xfrm>
            <a:custGeom>
              <a:avLst/>
              <a:gdLst/>
              <a:ahLst/>
              <a:cxnLst/>
              <a:rect l="l" t="t" r="r" b="b"/>
              <a:pathLst>
                <a:path w="4407" h="4048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271"/>
                    <a:pt x="30" y="540"/>
                    <a:pt x="150" y="780"/>
                  </a:cubicBezTo>
                  <a:cubicBezTo>
                    <a:pt x="270" y="1020"/>
                    <a:pt x="420" y="1230"/>
                    <a:pt x="600" y="1440"/>
                  </a:cubicBezTo>
                  <a:cubicBezTo>
                    <a:pt x="930" y="1829"/>
                    <a:pt x="1319" y="2219"/>
                    <a:pt x="1709" y="2549"/>
                  </a:cubicBezTo>
                  <a:cubicBezTo>
                    <a:pt x="2518" y="3208"/>
                    <a:pt x="3417" y="3718"/>
                    <a:pt x="4406" y="4047"/>
                  </a:cubicBezTo>
                  <a:cubicBezTo>
                    <a:pt x="3537" y="3508"/>
                    <a:pt x="2698" y="2908"/>
                    <a:pt x="1919" y="2249"/>
                  </a:cubicBezTo>
                  <a:cubicBezTo>
                    <a:pt x="1529" y="1949"/>
                    <a:pt x="1169" y="1589"/>
                    <a:pt x="780" y="1260"/>
                  </a:cubicBezTo>
                  <a:cubicBezTo>
                    <a:pt x="390" y="930"/>
                    <a:pt x="120" y="48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56975" y="1350150"/>
              <a:ext cx="149900" cy="84700"/>
            </a:xfrm>
            <a:custGeom>
              <a:avLst/>
              <a:gdLst/>
              <a:ahLst/>
              <a:cxnLst/>
              <a:rect l="l" t="t" r="r" b="b"/>
              <a:pathLst>
                <a:path w="5996" h="3388" extrusionOk="0">
                  <a:moveTo>
                    <a:pt x="1" y="1"/>
                  </a:moveTo>
                  <a:cubicBezTo>
                    <a:pt x="570" y="121"/>
                    <a:pt x="1110" y="331"/>
                    <a:pt x="1649" y="600"/>
                  </a:cubicBezTo>
                  <a:cubicBezTo>
                    <a:pt x="1919" y="720"/>
                    <a:pt x="2159" y="870"/>
                    <a:pt x="2428" y="990"/>
                  </a:cubicBezTo>
                  <a:lnTo>
                    <a:pt x="3178" y="1410"/>
                  </a:lnTo>
                  <a:cubicBezTo>
                    <a:pt x="3687" y="1679"/>
                    <a:pt x="4227" y="1919"/>
                    <a:pt x="4706" y="2249"/>
                  </a:cubicBezTo>
                  <a:cubicBezTo>
                    <a:pt x="5216" y="2519"/>
                    <a:pt x="5636" y="2908"/>
                    <a:pt x="5995" y="3388"/>
                  </a:cubicBezTo>
                  <a:cubicBezTo>
                    <a:pt x="5756" y="2818"/>
                    <a:pt x="5366" y="2339"/>
                    <a:pt x="4856" y="2009"/>
                  </a:cubicBezTo>
                  <a:cubicBezTo>
                    <a:pt x="4377" y="1649"/>
                    <a:pt x="3867" y="1350"/>
                    <a:pt x="3328" y="1110"/>
                  </a:cubicBezTo>
                  <a:cubicBezTo>
                    <a:pt x="2818" y="840"/>
                    <a:pt x="2279" y="570"/>
                    <a:pt x="1739" y="360"/>
                  </a:cubicBezTo>
                  <a:cubicBezTo>
                    <a:pt x="1199" y="121"/>
                    <a:pt x="60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57725" y="1359900"/>
              <a:ext cx="119175" cy="83950"/>
            </a:xfrm>
            <a:custGeom>
              <a:avLst/>
              <a:gdLst/>
              <a:ahLst/>
              <a:cxnLst/>
              <a:rect l="l" t="t" r="r" b="b"/>
              <a:pathLst>
                <a:path w="4767" h="3358" extrusionOk="0">
                  <a:moveTo>
                    <a:pt x="0" y="0"/>
                  </a:moveTo>
                  <a:lnTo>
                    <a:pt x="0" y="0"/>
                  </a:lnTo>
                  <a:cubicBezTo>
                    <a:pt x="720" y="660"/>
                    <a:pt x="1469" y="1259"/>
                    <a:pt x="2279" y="1829"/>
                  </a:cubicBezTo>
                  <a:cubicBezTo>
                    <a:pt x="3058" y="2398"/>
                    <a:pt x="3897" y="2908"/>
                    <a:pt x="4766" y="3358"/>
                  </a:cubicBezTo>
                  <a:cubicBezTo>
                    <a:pt x="3298" y="2039"/>
                    <a:pt x="1709" y="9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59225" y="1299950"/>
              <a:ext cx="108675" cy="39775"/>
            </a:xfrm>
            <a:custGeom>
              <a:avLst/>
              <a:gdLst/>
              <a:ahLst/>
              <a:cxnLst/>
              <a:rect l="l" t="t" r="r" b="b"/>
              <a:pathLst>
                <a:path w="4347" h="1591" extrusionOk="0">
                  <a:moveTo>
                    <a:pt x="4347" y="1"/>
                  </a:moveTo>
                  <a:cubicBezTo>
                    <a:pt x="4197" y="120"/>
                    <a:pt x="4017" y="210"/>
                    <a:pt x="3837" y="270"/>
                  </a:cubicBezTo>
                  <a:cubicBezTo>
                    <a:pt x="3657" y="330"/>
                    <a:pt x="3477" y="390"/>
                    <a:pt x="3298" y="480"/>
                  </a:cubicBezTo>
                  <a:lnTo>
                    <a:pt x="2219" y="870"/>
                  </a:lnTo>
                  <a:cubicBezTo>
                    <a:pt x="1859" y="990"/>
                    <a:pt x="1499" y="1110"/>
                    <a:pt x="1139" y="1259"/>
                  </a:cubicBezTo>
                  <a:cubicBezTo>
                    <a:pt x="780" y="1379"/>
                    <a:pt x="390" y="1469"/>
                    <a:pt x="0" y="1559"/>
                  </a:cubicBezTo>
                  <a:cubicBezTo>
                    <a:pt x="138" y="1580"/>
                    <a:pt x="280" y="1590"/>
                    <a:pt x="423" y="1590"/>
                  </a:cubicBezTo>
                  <a:cubicBezTo>
                    <a:pt x="684" y="1590"/>
                    <a:pt x="948" y="1557"/>
                    <a:pt x="1199" y="1499"/>
                  </a:cubicBezTo>
                  <a:cubicBezTo>
                    <a:pt x="1589" y="1409"/>
                    <a:pt x="1949" y="1319"/>
                    <a:pt x="2308" y="1170"/>
                  </a:cubicBezTo>
                  <a:cubicBezTo>
                    <a:pt x="2698" y="1050"/>
                    <a:pt x="3028" y="870"/>
                    <a:pt x="3387" y="690"/>
                  </a:cubicBezTo>
                  <a:cubicBezTo>
                    <a:pt x="3567" y="600"/>
                    <a:pt x="3717" y="510"/>
                    <a:pt x="3897" y="390"/>
                  </a:cubicBezTo>
                  <a:cubicBezTo>
                    <a:pt x="4077" y="300"/>
                    <a:pt x="4227" y="150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8725" y="1234000"/>
              <a:ext cx="126675" cy="91450"/>
            </a:xfrm>
            <a:custGeom>
              <a:avLst/>
              <a:gdLst/>
              <a:ahLst/>
              <a:cxnLst/>
              <a:rect l="l" t="t" r="r" b="b"/>
              <a:pathLst>
                <a:path w="5067" h="3658" extrusionOk="0">
                  <a:moveTo>
                    <a:pt x="5066" y="1"/>
                  </a:moveTo>
                  <a:lnTo>
                    <a:pt x="5066" y="1"/>
                  </a:lnTo>
                  <a:cubicBezTo>
                    <a:pt x="4047" y="331"/>
                    <a:pt x="3088" y="810"/>
                    <a:pt x="2249" y="1440"/>
                  </a:cubicBezTo>
                  <a:cubicBezTo>
                    <a:pt x="1380" y="2039"/>
                    <a:pt x="600" y="2788"/>
                    <a:pt x="1" y="3658"/>
                  </a:cubicBezTo>
                  <a:cubicBezTo>
                    <a:pt x="810" y="2968"/>
                    <a:pt x="1589" y="2339"/>
                    <a:pt x="2429" y="1709"/>
                  </a:cubicBezTo>
                  <a:cubicBezTo>
                    <a:pt x="3298" y="1110"/>
                    <a:pt x="4167" y="570"/>
                    <a:pt x="5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18750" y="1158325"/>
              <a:ext cx="110925" cy="151400"/>
            </a:xfrm>
            <a:custGeom>
              <a:avLst/>
              <a:gdLst/>
              <a:ahLst/>
              <a:cxnLst/>
              <a:rect l="l" t="t" r="r" b="b"/>
              <a:pathLst>
                <a:path w="4437" h="6056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200" y="930"/>
                    <a:pt x="1260" y="1889"/>
                    <a:pt x="1170" y="2818"/>
                  </a:cubicBezTo>
                  <a:cubicBezTo>
                    <a:pt x="1080" y="3747"/>
                    <a:pt x="810" y="4646"/>
                    <a:pt x="361" y="5456"/>
                  </a:cubicBezTo>
                  <a:lnTo>
                    <a:pt x="1" y="6055"/>
                  </a:lnTo>
                  <a:lnTo>
                    <a:pt x="600" y="5695"/>
                  </a:lnTo>
                  <a:cubicBezTo>
                    <a:pt x="1260" y="5186"/>
                    <a:pt x="1889" y="4646"/>
                    <a:pt x="2429" y="3987"/>
                  </a:cubicBezTo>
                  <a:cubicBezTo>
                    <a:pt x="2968" y="3387"/>
                    <a:pt x="3658" y="2968"/>
                    <a:pt x="4437" y="2758"/>
                  </a:cubicBezTo>
                  <a:lnTo>
                    <a:pt x="4437" y="2758"/>
                  </a:lnTo>
                  <a:cubicBezTo>
                    <a:pt x="4017" y="2788"/>
                    <a:pt x="3628" y="2908"/>
                    <a:pt x="3268" y="3118"/>
                  </a:cubicBezTo>
                  <a:cubicBezTo>
                    <a:pt x="2878" y="3298"/>
                    <a:pt x="2549" y="3567"/>
                    <a:pt x="2249" y="3837"/>
                  </a:cubicBezTo>
                  <a:cubicBezTo>
                    <a:pt x="1801" y="4221"/>
                    <a:pt x="1399" y="4650"/>
                    <a:pt x="967" y="5016"/>
                  </a:cubicBezTo>
                  <a:lnTo>
                    <a:pt x="967" y="5016"/>
                  </a:lnTo>
                  <a:cubicBezTo>
                    <a:pt x="1256" y="4338"/>
                    <a:pt x="1424" y="3601"/>
                    <a:pt x="1470" y="2848"/>
                  </a:cubicBezTo>
                  <a:cubicBezTo>
                    <a:pt x="1500" y="1889"/>
                    <a:pt x="1350" y="93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82050" y="1161325"/>
              <a:ext cx="29250" cy="134150"/>
            </a:xfrm>
            <a:custGeom>
              <a:avLst/>
              <a:gdLst/>
              <a:ahLst/>
              <a:cxnLst/>
              <a:rect l="l" t="t" r="r" b="b"/>
              <a:pathLst>
                <a:path w="1170" h="5366" extrusionOk="0">
                  <a:moveTo>
                    <a:pt x="0" y="0"/>
                  </a:moveTo>
                  <a:lnTo>
                    <a:pt x="0" y="0"/>
                  </a:lnTo>
                  <a:cubicBezTo>
                    <a:pt x="240" y="900"/>
                    <a:pt x="480" y="1799"/>
                    <a:pt x="660" y="2698"/>
                  </a:cubicBezTo>
                  <a:cubicBezTo>
                    <a:pt x="749" y="3118"/>
                    <a:pt x="839" y="3567"/>
                    <a:pt x="899" y="4047"/>
                  </a:cubicBezTo>
                  <a:lnTo>
                    <a:pt x="989" y="4706"/>
                  </a:lnTo>
                  <a:cubicBezTo>
                    <a:pt x="1049" y="4946"/>
                    <a:pt x="1019" y="5156"/>
                    <a:pt x="899" y="5366"/>
                  </a:cubicBezTo>
                  <a:cubicBezTo>
                    <a:pt x="1079" y="5186"/>
                    <a:pt x="1169" y="4976"/>
                    <a:pt x="1169" y="4736"/>
                  </a:cubicBezTo>
                  <a:lnTo>
                    <a:pt x="1169" y="4017"/>
                  </a:lnTo>
                  <a:cubicBezTo>
                    <a:pt x="1169" y="3537"/>
                    <a:pt x="1109" y="3088"/>
                    <a:pt x="1019" y="2638"/>
                  </a:cubicBezTo>
                  <a:cubicBezTo>
                    <a:pt x="839" y="1709"/>
                    <a:pt x="480" y="8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153575" y="1277650"/>
              <a:ext cx="135600" cy="110950"/>
            </a:xfrm>
            <a:custGeom>
              <a:avLst/>
              <a:gdLst/>
              <a:ahLst/>
              <a:cxnLst/>
              <a:rect l="l" t="t" r="r" b="b"/>
              <a:pathLst>
                <a:path w="5424" h="4438" extrusionOk="0">
                  <a:moveTo>
                    <a:pt x="3102" y="1"/>
                  </a:moveTo>
                  <a:cubicBezTo>
                    <a:pt x="2915" y="1"/>
                    <a:pt x="2728" y="68"/>
                    <a:pt x="2578" y="203"/>
                  </a:cubicBezTo>
                  <a:cubicBezTo>
                    <a:pt x="2567" y="214"/>
                    <a:pt x="2557" y="225"/>
                    <a:pt x="2547" y="236"/>
                  </a:cubicBezTo>
                  <a:lnTo>
                    <a:pt x="2547" y="236"/>
                  </a:lnTo>
                  <a:cubicBezTo>
                    <a:pt x="2473" y="196"/>
                    <a:pt x="2393" y="164"/>
                    <a:pt x="2308" y="143"/>
                  </a:cubicBezTo>
                  <a:cubicBezTo>
                    <a:pt x="2173" y="76"/>
                    <a:pt x="2021" y="42"/>
                    <a:pt x="1866" y="42"/>
                  </a:cubicBezTo>
                  <a:cubicBezTo>
                    <a:pt x="1814" y="42"/>
                    <a:pt x="1761" y="46"/>
                    <a:pt x="1709" y="53"/>
                  </a:cubicBezTo>
                  <a:cubicBezTo>
                    <a:pt x="1469" y="113"/>
                    <a:pt x="1259" y="293"/>
                    <a:pt x="1199" y="563"/>
                  </a:cubicBezTo>
                  <a:cubicBezTo>
                    <a:pt x="1154" y="719"/>
                    <a:pt x="1043" y="876"/>
                    <a:pt x="1051" y="1033"/>
                  </a:cubicBezTo>
                  <a:lnTo>
                    <a:pt x="1051" y="1033"/>
                  </a:lnTo>
                  <a:cubicBezTo>
                    <a:pt x="989" y="1052"/>
                    <a:pt x="929" y="1076"/>
                    <a:pt x="869" y="1102"/>
                  </a:cubicBezTo>
                  <a:cubicBezTo>
                    <a:pt x="719" y="1222"/>
                    <a:pt x="600" y="1372"/>
                    <a:pt x="510" y="1522"/>
                  </a:cubicBezTo>
                  <a:cubicBezTo>
                    <a:pt x="420" y="1702"/>
                    <a:pt x="360" y="1792"/>
                    <a:pt x="480" y="1942"/>
                  </a:cubicBezTo>
                  <a:cubicBezTo>
                    <a:pt x="500" y="1973"/>
                    <a:pt x="521" y="1997"/>
                    <a:pt x="538" y="2014"/>
                  </a:cubicBezTo>
                  <a:lnTo>
                    <a:pt x="538" y="2014"/>
                  </a:lnTo>
                  <a:cubicBezTo>
                    <a:pt x="562" y="2040"/>
                    <a:pt x="606" y="2083"/>
                    <a:pt x="661" y="2125"/>
                  </a:cubicBezTo>
                  <a:lnTo>
                    <a:pt x="661" y="2125"/>
                  </a:lnTo>
                  <a:cubicBezTo>
                    <a:pt x="617" y="2118"/>
                    <a:pt x="573" y="2114"/>
                    <a:pt x="527" y="2114"/>
                  </a:cubicBezTo>
                  <a:cubicBezTo>
                    <a:pt x="492" y="2114"/>
                    <a:pt x="456" y="2116"/>
                    <a:pt x="420" y="2121"/>
                  </a:cubicBezTo>
                  <a:cubicBezTo>
                    <a:pt x="270" y="2181"/>
                    <a:pt x="300" y="2181"/>
                    <a:pt x="180" y="2301"/>
                  </a:cubicBezTo>
                  <a:cubicBezTo>
                    <a:pt x="0" y="2541"/>
                    <a:pt x="30" y="2871"/>
                    <a:pt x="240" y="3081"/>
                  </a:cubicBezTo>
                  <a:cubicBezTo>
                    <a:pt x="435" y="3247"/>
                    <a:pt x="681" y="3363"/>
                    <a:pt x="931" y="3426"/>
                  </a:cubicBezTo>
                  <a:lnTo>
                    <a:pt x="931" y="3426"/>
                  </a:lnTo>
                  <a:cubicBezTo>
                    <a:pt x="808" y="3525"/>
                    <a:pt x="719" y="3669"/>
                    <a:pt x="719" y="3830"/>
                  </a:cubicBezTo>
                  <a:cubicBezTo>
                    <a:pt x="749" y="4070"/>
                    <a:pt x="1019" y="4190"/>
                    <a:pt x="1259" y="4280"/>
                  </a:cubicBezTo>
                  <a:cubicBezTo>
                    <a:pt x="1582" y="4379"/>
                    <a:pt x="1946" y="4437"/>
                    <a:pt x="2300" y="4437"/>
                  </a:cubicBezTo>
                  <a:cubicBezTo>
                    <a:pt x="2373" y="4437"/>
                    <a:pt x="2446" y="4435"/>
                    <a:pt x="2518" y="4429"/>
                  </a:cubicBezTo>
                  <a:cubicBezTo>
                    <a:pt x="2698" y="4429"/>
                    <a:pt x="2878" y="4370"/>
                    <a:pt x="2938" y="4190"/>
                  </a:cubicBezTo>
                  <a:cubicBezTo>
                    <a:pt x="2938" y="4183"/>
                    <a:pt x="2938" y="4175"/>
                    <a:pt x="2937" y="4168"/>
                  </a:cubicBezTo>
                  <a:lnTo>
                    <a:pt x="2937" y="4168"/>
                  </a:lnTo>
                  <a:cubicBezTo>
                    <a:pt x="3035" y="4190"/>
                    <a:pt x="3135" y="4201"/>
                    <a:pt x="3238" y="4201"/>
                  </a:cubicBezTo>
                  <a:cubicBezTo>
                    <a:pt x="3297" y="4201"/>
                    <a:pt x="3357" y="4197"/>
                    <a:pt x="3417" y="4190"/>
                  </a:cubicBezTo>
                  <a:cubicBezTo>
                    <a:pt x="3657" y="4130"/>
                    <a:pt x="3837" y="3950"/>
                    <a:pt x="3897" y="3740"/>
                  </a:cubicBezTo>
                  <a:cubicBezTo>
                    <a:pt x="3901" y="3685"/>
                    <a:pt x="3896" y="3633"/>
                    <a:pt x="3883" y="3582"/>
                  </a:cubicBezTo>
                  <a:lnTo>
                    <a:pt x="3883" y="3582"/>
                  </a:lnTo>
                  <a:cubicBezTo>
                    <a:pt x="4072" y="3668"/>
                    <a:pt x="4293" y="3718"/>
                    <a:pt x="4505" y="3718"/>
                  </a:cubicBezTo>
                  <a:cubicBezTo>
                    <a:pt x="4553" y="3718"/>
                    <a:pt x="4600" y="3715"/>
                    <a:pt x="4646" y="3710"/>
                  </a:cubicBezTo>
                  <a:cubicBezTo>
                    <a:pt x="4976" y="3680"/>
                    <a:pt x="5276" y="3440"/>
                    <a:pt x="5365" y="3111"/>
                  </a:cubicBezTo>
                  <a:cubicBezTo>
                    <a:pt x="5423" y="2792"/>
                    <a:pt x="5313" y="2474"/>
                    <a:pt x="5036" y="2263"/>
                  </a:cubicBezTo>
                  <a:lnTo>
                    <a:pt x="5036" y="2263"/>
                  </a:lnTo>
                  <a:cubicBezTo>
                    <a:pt x="5033" y="2032"/>
                    <a:pt x="4953" y="1809"/>
                    <a:pt x="4796" y="1612"/>
                  </a:cubicBezTo>
                  <a:cubicBezTo>
                    <a:pt x="4708" y="1538"/>
                    <a:pt x="4598" y="1487"/>
                    <a:pt x="4484" y="1463"/>
                  </a:cubicBezTo>
                  <a:lnTo>
                    <a:pt x="4484" y="1463"/>
                  </a:lnTo>
                  <a:cubicBezTo>
                    <a:pt x="4391" y="1284"/>
                    <a:pt x="4214" y="1156"/>
                    <a:pt x="3997" y="1133"/>
                  </a:cubicBezTo>
                  <a:lnTo>
                    <a:pt x="3997" y="1133"/>
                  </a:lnTo>
                  <a:cubicBezTo>
                    <a:pt x="4023" y="774"/>
                    <a:pt x="3876" y="425"/>
                    <a:pt x="3627" y="203"/>
                  </a:cubicBezTo>
                  <a:cubicBezTo>
                    <a:pt x="3477" y="68"/>
                    <a:pt x="3290" y="1"/>
                    <a:pt x="3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88775" y="1309825"/>
              <a:ext cx="60725" cy="51450"/>
            </a:xfrm>
            <a:custGeom>
              <a:avLst/>
              <a:gdLst/>
              <a:ahLst/>
              <a:cxnLst/>
              <a:rect l="l" t="t" r="r" b="b"/>
              <a:pathLst>
                <a:path w="2429" h="2058" extrusionOk="0">
                  <a:moveTo>
                    <a:pt x="1192" y="1"/>
                  </a:moveTo>
                  <a:cubicBezTo>
                    <a:pt x="683" y="1"/>
                    <a:pt x="224" y="310"/>
                    <a:pt x="121" y="775"/>
                  </a:cubicBezTo>
                  <a:cubicBezTo>
                    <a:pt x="1" y="1344"/>
                    <a:pt x="391" y="1884"/>
                    <a:pt x="990" y="2033"/>
                  </a:cubicBezTo>
                  <a:cubicBezTo>
                    <a:pt x="1073" y="2050"/>
                    <a:pt x="1155" y="2058"/>
                    <a:pt x="1237" y="2058"/>
                  </a:cubicBezTo>
                  <a:cubicBezTo>
                    <a:pt x="1746" y="2058"/>
                    <a:pt x="2205" y="1745"/>
                    <a:pt x="2309" y="1254"/>
                  </a:cubicBezTo>
                  <a:cubicBezTo>
                    <a:pt x="2429" y="715"/>
                    <a:pt x="2039" y="145"/>
                    <a:pt x="1440" y="25"/>
                  </a:cubicBezTo>
                  <a:cubicBezTo>
                    <a:pt x="1357" y="9"/>
                    <a:pt x="1274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750425" y="863075"/>
              <a:ext cx="312500" cy="419675"/>
            </a:xfrm>
            <a:custGeom>
              <a:avLst/>
              <a:gdLst/>
              <a:ahLst/>
              <a:cxnLst/>
              <a:rect l="l" t="t" r="r" b="b"/>
              <a:pathLst>
                <a:path w="12500" h="16787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0" y="3777"/>
                    <a:pt x="1769" y="5216"/>
                    <a:pt x="3297" y="7794"/>
                  </a:cubicBezTo>
                  <a:cubicBezTo>
                    <a:pt x="3537" y="8213"/>
                    <a:pt x="3747" y="8663"/>
                    <a:pt x="3867" y="9113"/>
                  </a:cubicBezTo>
                  <a:cubicBezTo>
                    <a:pt x="4196" y="10222"/>
                    <a:pt x="4017" y="11421"/>
                    <a:pt x="4406" y="12530"/>
                  </a:cubicBezTo>
                  <a:cubicBezTo>
                    <a:pt x="4766" y="13519"/>
                    <a:pt x="5545" y="14328"/>
                    <a:pt x="6325" y="15078"/>
                  </a:cubicBezTo>
                  <a:cubicBezTo>
                    <a:pt x="7044" y="15977"/>
                    <a:pt x="8183" y="16516"/>
                    <a:pt x="9352" y="16516"/>
                  </a:cubicBezTo>
                  <a:lnTo>
                    <a:pt x="11870" y="16786"/>
                  </a:lnTo>
                  <a:cubicBezTo>
                    <a:pt x="11960" y="15767"/>
                    <a:pt x="12499" y="14778"/>
                    <a:pt x="12409" y="13729"/>
                  </a:cubicBezTo>
                  <a:cubicBezTo>
                    <a:pt x="12319" y="13069"/>
                    <a:pt x="12020" y="12470"/>
                    <a:pt x="11600" y="11960"/>
                  </a:cubicBezTo>
                  <a:cubicBezTo>
                    <a:pt x="10641" y="10731"/>
                    <a:pt x="9202" y="9922"/>
                    <a:pt x="7793" y="9293"/>
                  </a:cubicBezTo>
                  <a:cubicBezTo>
                    <a:pt x="6834" y="8903"/>
                    <a:pt x="5935" y="8423"/>
                    <a:pt x="5126" y="7824"/>
                  </a:cubicBezTo>
                  <a:cubicBezTo>
                    <a:pt x="4676" y="7404"/>
                    <a:pt x="4256" y="6955"/>
                    <a:pt x="3927" y="6445"/>
                  </a:cubicBezTo>
                  <a:cubicBezTo>
                    <a:pt x="2938" y="5066"/>
                    <a:pt x="2188" y="3537"/>
                    <a:pt x="1679" y="1949"/>
                  </a:cubicBezTo>
                  <a:cubicBezTo>
                    <a:pt x="1439" y="1229"/>
                    <a:pt x="2068" y="750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951250" y="845500"/>
              <a:ext cx="157925" cy="246150"/>
            </a:xfrm>
            <a:custGeom>
              <a:avLst/>
              <a:gdLst/>
              <a:ahLst/>
              <a:cxnLst/>
              <a:rect l="l" t="t" r="r" b="b"/>
              <a:pathLst>
                <a:path w="6317" h="9846" extrusionOk="0">
                  <a:moveTo>
                    <a:pt x="5981" y="1"/>
                  </a:moveTo>
                  <a:cubicBezTo>
                    <a:pt x="5839" y="1"/>
                    <a:pt x="5666" y="90"/>
                    <a:pt x="5515" y="254"/>
                  </a:cubicBezTo>
                  <a:cubicBezTo>
                    <a:pt x="4886" y="913"/>
                    <a:pt x="4346" y="1693"/>
                    <a:pt x="3777" y="2412"/>
                  </a:cubicBezTo>
                  <a:cubicBezTo>
                    <a:pt x="3447" y="2862"/>
                    <a:pt x="3087" y="3251"/>
                    <a:pt x="2668" y="3641"/>
                  </a:cubicBezTo>
                  <a:cubicBezTo>
                    <a:pt x="2068" y="4121"/>
                    <a:pt x="1379" y="4420"/>
                    <a:pt x="869" y="4990"/>
                  </a:cubicBezTo>
                  <a:cubicBezTo>
                    <a:pt x="300" y="5649"/>
                    <a:pt x="0" y="6489"/>
                    <a:pt x="60" y="7358"/>
                  </a:cubicBezTo>
                  <a:cubicBezTo>
                    <a:pt x="90" y="8227"/>
                    <a:pt x="330" y="9066"/>
                    <a:pt x="690" y="9846"/>
                  </a:cubicBezTo>
                  <a:cubicBezTo>
                    <a:pt x="1439" y="9636"/>
                    <a:pt x="2128" y="9366"/>
                    <a:pt x="2788" y="8946"/>
                  </a:cubicBezTo>
                  <a:cubicBezTo>
                    <a:pt x="3417" y="8557"/>
                    <a:pt x="3927" y="7957"/>
                    <a:pt x="4196" y="7238"/>
                  </a:cubicBezTo>
                  <a:cubicBezTo>
                    <a:pt x="4436" y="6459"/>
                    <a:pt x="4286" y="5589"/>
                    <a:pt x="4376" y="4780"/>
                  </a:cubicBezTo>
                  <a:cubicBezTo>
                    <a:pt x="4496" y="4001"/>
                    <a:pt x="4736" y="3221"/>
                    <a:pt x="5096" y="2532"/>
                  </a:cubicBezTo>
                  <a:cubicBezTo>
                    <a:pt x="5395" y="1962"/>
                    <a:pt x="6145" y="1213"/>
                    <a:pt x="6265" y="554"/>
                  </a:cubicBezTo>
                  <a:cubicBezTo>
                    <a:pt x="6317" y="171"/>
                    <a:pt x="6177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121700" y="4661550"/>
              <a:ext cx="765625" cy="279875"/>
            </a:xfrm>
            <a:custGeom>
              <a:avLst/>
              <a:gdLst/>
              <a:ahLst/>
              <a:cxnLst/>
              <a:rect l="l" t="t" r="r" b="b"/>
              <a:pathLst>
                <a:path w="30625" h="11195" extrusionOk="0">
                  <a:moveTo>
                    <a:pt x="3747" y="0"/>
                  </a:moveTo>
                  <a:cubicBezTo>
                    <a:pt x="3108" y="0"/>
                    <a:pt x="2469" y="29"/>
                    <a:pt x="1829" y="91"/>
                  </a:cubicBezTo>
                  <a:cubicBezTo>
                    <a:pt x="1170" y="151"/>
                    <a:pt x="361" y="391"/>
                    <a:pt x="181" y="1020"/>
                  </a:cubicBezTo>
                  <a:cubicBezTo>
                    <a:pt x="1" y="1680"/>
                    <a:pt x="510" y="2189"/>
                    <a:pt x="990" y="2609"/>
                  </a:cubicBezTo>
                  <a:cubicBezTo>
                    <a:pt x="4227" y="5426"/>
                    <a:pt x="8364" y="6895"/>
                    <a:pt x="12410" y="8334"/>
                  </a:cubicBezTo>
                  <a:cubicBezTo>
                    <a:pt x="16217" y="9653"/>
                    <a:pt x="20053" y="11002"/>
                    <a:pt x="24040" y="11181"/>
                  </a:cubicBezTo>
                  <a:cubicBezTo>
                    <a:pt x="24191" y="11189"/>
                    <a:pt x="24367" y="11194"/>
                    <a:pt x="24563" y="11194"/>
                  </a:cubicBezTo>
                  <a:cubicBezTo>
                    <a:pt x="26576" y="11194"/>
                    <a:pt x="30625" y="10698"/>
                    <a:pt x="30215" y="8184"/>
                  </a:cubicBezTo>
                  <a:cubicBezTo>
                    <a:pt x="29885" y="5906"/>
                    <a:pt x="24669" y="5636"/>
                    <a:pt x="22961" y="4977"/>
                  </a:cubicBezTo>
                  <a:cubicBezTo>
                    <a:pt x="21552" y="4437"/>
                    <a:pt x="20293" y="3628"/>
                    <a:pt x="18914" y="3118"/>
                  </a:cubicBezTo>
                  <a:cubicBezTo>
                    <a:pt x="18165" y="2849"/>
                    <a:pt x="17416" y="2609"/>
                    <a:pt x="16666" y="2429"/>
                  </a:cubicBezTo>
                  <a:lnTo>
                    <a:pt x="14628" y="1889"/>
                  </a:lnTo>
                  <a:cubicBezTo>
                    <a:pt x="11054" y="945"/>
                    <a:pt x="7414" y="0"/>
                    <a:pt x="3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309050" y="4836075"/>
              <a:ext cx="508825" cy="482125"/>
            </a:xfrm>
            <a:custGeom>
              <a:avLst/>
              <a:gdLst/>
              <a:ahLst/>
              <a:cxnLst/>
              <a:rect l="l" t="t" r="r" b="b"/>
              <a:pathLst>
                <a:path w="20353" h="19285" extrusionOk="0">
                  <a:moveTo>
                    <a:pt x="19465" y="0"/>
                  </a:moveTo>
                  <a:cubicBezTo>
                    <a:pt x="19090" y="0"/>
                    <a:pt x="18670" y="142"/>
                    <a:pt x="18374" y="364"/>
                  </a:cubicBezTo>
                  <a:cubicBezTo>
                    <a:pt x="17946" y="685"/>
                    <a:pt x="17533" y="1113"/>
                    <a:pt x="17059" y="1310"/>
                  </a:cubicBezTo>
                  <a:lnTo>
                    <a:pt x="17059" y="1310"/>
                  </a:lnTo>
                  <a:cubicBezTo>
                    <a:pt x="17439" y="1017"/>
                    <a:pt x="17818" y="722"/>
                    <a:pt x="18195" y="424"/>
                  </a:cubicBezTo>
                  <a:lnTo>
                    <a:pt x="18195" y="424"/>
                  </a:lnTo>
                  <a:lnTo>
                    <a:pt x="16456" y="1413"/>
                  </a:lnTo>
                  <a:cubicBezTo>
                    <a:pt x="16488" y="1415"/>
                    <a:pt x="16520" y="1417"/>
                    <a:pt x="16551" y="1417"/>
                  </a:cubicBezTo>
                  <a:cubicBezTo>
                    <a:pt x="16730" y="1417"/>
                    <a:pt x="16898" y="1377"/>
                    <a:pt x="17059" y="1310"/>
                  </a:cubicBezTo>
                  <a:lnTo>
                    <a:pt x="17059" y="1310"/>
                  </a:lnTo>
                  <a:cubicBezTo>
                    <a:pt x="15566" y="2459"/>
                    <a:pt x="14047" y="3563"/>
                    <a:pt x="12470" y="4590"/>
                  </a:cubicBezTo>
                  <a:cubicBezTo>
                    <a:pt x="11121" y="5429"/>
                    <a:pt x="9772" y="6239"/>
                    <a:pt x="8513" y="7198"/>
                  </a:cubicBezTo>
                  <a:cubicBezTo>
                    <a:pt x="5576" y="9446"/>
                    <a:pt x="3357" y="12443"/>
                    <a:pt x="1169" y="15441"/>
                  </a:cubicBezTo>
                  <a:cubicBezTo>
                    <a:pt x="720" y="15950"/>
                    <a:pt x="420" y="16550"/>
                    <a:pt x="210" y="17179"/>
                  </a:cubicBezTo>
                  <a:cubicBezTo>
                    <a:pt x="0" y="17839"/>
                    <a:pt x="210" y="18528"/>
                    <a:pt x="690" y="18978"/>
                  </a:cubicBezTo>
                  <a:cubicBezTo>
                    <a:pt x="974" y="19200"/>
                    <a:pt x="1303" y="19285"/>
                    <a:pt x="1647" y="19285"/>
                  </a:cubicBezTo>
                  <a:cubicBezTo>
                    <a:pt x="2139" y="19285"/>
                    <a:pt x="2659" y="19112"/>
                    <a:pt x="3118" y="18918"/>
                  </a:cubicBezTo>
                  <a:cubicBezTo>
                    <a:pt x="6655" y="17329"/>
                    <a:pt x="9442" y="14422"/>
                    <a:pt x="12110" y="11604"/>
                  </a:cubicBezTo>
                  <a:cubicBezTo>
                    <a:pt x="14238" y="9356"/>
                    <a:pt x="16336" y="7138"/>
                    <a:pt x="18255" y="4710"/>
                  </a:cubicBezTo>
                  <a:cubicBezTo>
                    <a:pt x="19124" y="3631"/>
                    <a:pt x="19963" y="2492"/>
                    <a:pt x="20293" y="1143"/>
                  </a:cubicBezTo>
                  <a:cubicBezTo>
                    <a:pt x="20353" y="933"/>
                    <a:pt x="20353" y="723"/>
                    <a:pt x="20293" y="514"/>
                  </a:cubicBezTo>
                  <a:cubicBezTo>
                    <a:pt x="20187" y="149"/>
                    <a:pt x="19850" y="0"/>
                    <a:pt x="19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149425" y="4816625"/>
              <a:ext cx="681950" cy="153550"/>
            </a:xfrm>
            <a:custGeom>
              <a:avLst/>
              <a:gdLst/>
              <a:ahLst/>
              <a:cxnLst/>
              <a:rect l="l" t="t" r="r" b="b"/>
              <a:pathLst>
                <a:path w="27278" h="6142" extrusionOk="0">
                  <a:moveTo>
                    <a:pt x="23441" y="752"/>
                  </a:moveTo>
                  <a:cubicBezTo>
                    <a:pt x="23581" y="892"/>
                    <a:pt x="23744" y="986"/>
                    <a:pt x="23921" y="1048"/>
                  </a:cubicBezTo>
                  <a:lnTo>
                    <a:pt x="23921" y="1048"/>
                  </a:lnTo>
                  <a:cubicBezTo>
                    <a:pt x="24421" y="1072"/>
                    <a:pt x="24921" y="1093"/>
                    <a:pt x="25419" y="1112"/>
                  </a:cubicBezTo>
                  <a:lnTo>
                    <a:pt x="23441" y="752"/>
                  </a:lnTo>
                  <a:close/>
                  <a:moveTo>
                    <a:pt x="12507" y="1"/>
                  </a:moveTo>
                  <a:cubicBezTo>
                    <a:pt x="9204" y="1"/>
                    <a:pt x="5930" y="781"/>
                    <a:pt x="2729" y="1561"/>
                  </a:cubicBezTo>
                  <a:cubicBezTo>
                    <a:pt x="2069" y="1651"/>
                    <a:pt x="1440" y="1891"/>
                    <a:pt x="870" y="2251"/>
                  </a:cubicBezTo>
                  <a:cubicBezTo>
                    <a:pt x="301" y="2610"/>
                    <a:pt x="1" y="3270"/>
                    <a:pt x="61" y="3959"/>
                  </a:cubicBezTo>
                  <a:cubicBezTo>
                    <a:pt x="241" y="4799"/>
                    <a:pt x="1170" y="5218"/>
                    <a:pt x="1979" y="5458"/>
                  </a:cubicBezTo>
                  <a:cubicBezTo>
                    <a:pt x="3743" y="5966"/>
                    <a:pt x="5554" y="6142"/>
                    <a:pt x="7380" y="6142"/>
                  </a:cubicBezTo>
                  <a:cubicBezTo>
                    <a:pt x="9432" y="6142"/>
                    <a:pt x="11503" y="5920"/>
                    <a:pt x="13549" y="5698"/>
                  </a:cubicBezTo>
                  <a:cubicBezTo>
                    <a:pt x="16607" y="5368"/>
                    <a:pt x="19664" y="5038"/>
                    <a:pt x="22691" y="4439"/>
                  </a:cubicBezTo>
                  <a:cubicBezTo>
                    <a:pt x="24040" y="4169"/>
                    <a:pt x="25449" y="3839"/>
                    <a:pt x="26558" y="3030"/>
                  </a:cubicBezTo>
                  <a:cubicBezTo>
                    <a:pt x="26738" y="2910"/>
                    <a:pt x="26888" y="2730"/>
                    <a:pt x="26978" y="2551"/>
                  </a:cubicBezTo>
                  <a:cubicBezTo>
                    <a:pt x="27277" y="1861"/>
                    <a:pt x="26378" y="1232"/>
                    <a:pt x="25599" y="1172"/>
                  </a:cubicBezTo>
                  <a:cubicBezTo>
                    <a:pt x="25512" y="1168"/>
                    <a:pt x="25424" y="1167"/>
                    <a:pt x="25335" y="1167"/>
                  </a:cubicBezTo>
                  <a:cubicBezTo>
                    <a:pt x="25194" y="1167"/>
                    <a:pt x="25051" y="1170"/>
                    <a:pt x="24908" y="1170"/>
                  </a:cubicBezTo>
                  <a:cubicBezTo>
                    <a:pt x="24563" y="1170"/>
                    <a:pt x="24221" y="1154"/>
                    <a:pt x="23921" y="1048"/>
                  </a:cubicBezTo>
                  <a:lnTo>
                    <a:pt x="23921" y="1048"/>
                  </a:lnTo>
                  <a:cubicBezTo>
                    <a:pt x="22073" y="961"/>
                    <a:pt x="20215" y="832"/>
                    <a:pt x="18375" y="572"/>
                  </a:cubicBezTo>
                  <a:cubicBezTo>
                    <a:pt x="16786" y="362"/>
                    <a:pt x="15228" y="93"/>
                    <a:pt x="13639" y="33"/>
                  </a:cubicBezTo>
                  <a:cubicBezTo>
                    <a:pt x="13261" y="11"/>
                    <a:pt x="12884" y="1"/>
                    <a:pt x="1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243850" y="4507025"/>
              <a:ext cx="583775" cy="402800"/>
            </a:xfrm>
            <a:custGeom>
              <a:avLst/>
              <a:gdLst/>
              <a:ahLst/>
              <a:cxnLst/>
              <a:rect l="l" t="t" r="r" b="b"/>
              <a:pathLst>
                <a:path w="23351" h="16112" extrusionOk="0">
                  <a:moveTo>
                    <a:pt x="20952" y="12417"/>
                  </a:moveTo>
                  <a:lnTo>
                    <a:pt x="20952" y="12417"/>
                  </a:lnTo>
                  <a:cubicBezTo>
                    <a:pt x="20989" y="12647"/>
                    <a:pt x="21088" y="12846"/>
                    <a:pt x="21224" y="13025"/>
                  </a:cubicBezTo>
                  <a:lnTo>
                    <a:pt x="21224" y="13025"/>
                  </a:lnTo>
                  <a:cubicBezTo>
                    <a:pt x="21582" y="13323"/>
                    <a:pt x="21941" y="13620"/>
                    <a:pt x="22301" y="13915"/>
                  </a:cubicBezTo>
                  <a:lnTo>
                    <a:pt x="20952" y="12417"/>
                  </a:lnTo>
                  <a:close/>
                  <a:moveTo>
                    <a:pt x="1890" y="1"/>
                  </a:moveTo>
                  <a:cubicBezTo>
                    <a:pt x="1260" y="1"/>
                    <a:pt x="696" y="351"/>
                    <a:pt x="390" y="907"/>
                  </a:cubicBezTo>
                  <a:cubicBezTo>
                    <a:pt x="1" y="1656"/>
                    <a:pt x="480" y="2555"/>
                    <a:pt x="990" y="3245"/>
                  </a:cubicBezTo>
                  <a:cubicBezTo>
                    <a:pt x="3298" y="6362"/>
                    <a:pt x="6745" y="8430"/>
                    <a:pt x="10072" y="10408"/>
                  </a:cubicBezTo>
                  <a:cubicBezTo>
                    <a:pt x="12710" y="11997"/>
                    <a:pt x="15377" y="13586"/>
                    <a:pt x="18135" y="14905"/>
                  </a:cubicBezTo>
                  <a:cubicBezTo>
                    <a:pt x="19364" y="15534"/>
                    <a:pt x="20683" y="16074"/>
                    <a:pt x="22062" y="16103"/>
                  </a:cubicBezTo>
                  <a:cubicBezTo>
                    <a:pt x="22099" y="16109"/>
                    <a:pt x="22136" y="16111"/>
                    <a:pt x="22173" y="16111"/>
                  </a:cubicBezTo>
                  <a:cubicBezTo>
                    <a:pt x="22346" y="16111"/>
                    <a:pt x="22518" y="16058"/>
                    <a:pt x="22691" y="15984"/>
                  </a:cubicBezTo>
                  <a:cubicBezTo>
                    <a:pt x="23350" y="15594"/>
                    <a:pt x="22991" y="14575"/>
                    <a:pt x="22421" y="14065"/>
                  </a:cubicBezTo>
                  <a:cubicBezTo>
                    <a:pt x="22027" y="13733"/>
                    <a:pt x="21531" y="13429"/>
                    <a:pt x="21224" y="13025"/>
                  </a:cubicBezTo>
                  <a:lnTo>
                    <a:pt x="21224" y="13025"/>
                  </a:lnTo>
                  <a:cubicBezTo>
                    <a:pt x="19769" y="11809"/>
                    <a:pt x="18344" y="10563"/>
                    <a:pt x="16996" y="9239"/>
                  </a:cubicBezTo>
                  <a:cubicBezTo>
                    <a:pt x="15857" y="8130"/>
                    <a:pt x="14778" y="6961"/>
                    <a:pt x="13579" y="5942"/>
                  </a:cubicBezTo>
                  <a:cubicBezTo>
                    <a:pt x="10761" y="3574"/>
                    <a:pt x="7314" y="2046"/>
                    <a:pt x="3927" y="577"/>
                  </a:cubicBezTo>
                  <a:cubicBezTo>
                    <a:pt x="3358" y="247"/>
                    <a:pt x="2698" y="67"/>
                    <a:pt x="2039" y="7"/>
                  </a:cubicBezTo>
                  <a:cubicBezTo>
                    <a:pt x="1989" y="3"/>
                    <a:pt x="1939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515875" y="4289975"/>
              <a:ext cx="296625" cy="630200"/>
            </a:xfrm>
            <a:custGeom>
              <a:avLst/>
              <a:gdLst/>
              <a:ahLst/>
              <a:cxnLst/>
              <a:rect l="l" t="t" r="r" b="b"/>
              <a:pathLst>
                <a:path w="11865" h="25208" extrusionOk="0">
                  <a:moveTo>
                    <a:pt x="11390" y="21279"/>
                  </a:moveTo>
                  <a:lnTo>
                    <a:pt x="11390" y="21279"/>
                  </a:lnTo>
                  <a:cubicBezTo>
                    <a:pt x="11299" y="21468"/>
                    <a:pt x="11266" y="21665"/>
                    <a:pt x="11268" y="21866"/>
                  </a:cubicBezTo>
                  <a:lnTo>
                    <a:pt x="11268" y="21866"/>
                  </a:lnTo>
                  <a:cubicBezTo>
                    <a:pt x="11404" y="22341"/>
                    <a:pt x="11545" y="22815"/>
                    <a:pt x="11690" y="23287"/>
                  </a:cubicBezTo>
                  <a:lnTo>
                    <a:pt x="11390" y="21279"/>
                  </a:lnTo>
                  <a:close/>
                  <a:moveTo>
                    <a:pt x="1621" y="0"/>
                  </a:moveTo>
                  <a:cubicBezTo>
                    <a:pt x="1364" y="0"/>
                    <a:pt x="1107" y="58"/>
                    <a:pt x="869" y="177"/>
                  </a:cubicBezTo>
                  <a:cubicBezTo>
                    <a:pt x="120" y="626"/>
                    <a:pt x="0" y="1615"/>
                    <a:pt x="60" y="2455"/>
                  </a:cubicBezTo>
                  <a:cubicBezTo>
                    <a:pt x="210" y="6351"/>
                    <a:pt x="1889" y="9978"/>
                    <a:pt x="3537" y="13515"/>
                  </a:cubicBezTo>
                  <a:cubicBezTo>
                    <a:pt x="4826" y="16303"/>
                    <a:pt x="6145" y="19090"/>
                    <a:pt x="7644" y="21758"/>
                  </a:cubicBezTo>
                  <a:cubicBezTo>
                    <a:pt x="8333" y="22957"/>
                    <a:pt x="9112" y="24156"/>
                    <a:pt x="10221" y="24935"/>
                  </a:cubicBezTo>
                  <a:cubicBezTo>
                    <a:pt x="10401" y="25085"/>
                    <a:pt x="10611" y="25175"/>
                    <a:pt x="10821" y="25205"/>
                  </a:cubicBezTo>
                  <a:cubicBezTo>
                    <a:pt x="10841" y="25207"/>
                    <a:pt x="10862" y="25208"/>
                    <a:pt x="10882" y="25208"/>
                  </a:cubicBezTo>
                  <a:cubicBezTo>
                    <a:pt x="11586" y="25208"/>
                    <a:pt x="11864" y="24195"/>
                    <a:pt x="11660" y="23467"/>
                  </a:cubicBezTo>
                  <a:cubicBezTo>
                    <a:pt x="11530" y="22945"/>
                    <a:pt x="11274" y="22393"/>
                    <a:pt x="11268" y="21866"/>
                  </a:cubicBezTo>
                  <a:lnTo>
                    <a:pt x="11268" y="21866"/>
                  </a:lnTo>
                  <a:cubicBezTo>
                    <a:pt x="10754" y="20079"/>
                    <a:pt x="10300" y="18270"/>
                    <a:pt x="9922" y="16423"/>
                  </a:cubicBezTo>
                  <a:cubicBezTo>
                    <a:pt x="9622" y="14864"/>
                    <a:pt x="9382" y="13305"/>
                    <a:pt x="8932" y="11777"/>
                  </a:cubicBezTo>
                  <a:cubicBezTo>
                    <a:pt x="7943" y="8240"/>
                    <a:pt x="5935" y="5032"/>
                    <a:pt x="3987" y="1915"/>
                  </a:cubicBezTo>
                  <a:cubicBezTo>
                    <a:pt x="3687" y="1316"/>
                    <a:pt x="3237" y="806"/>
                    <a:pt x="2728" y="386"/>
                  </a:cubicBezTo>
                  <a:cubicBezTo>
                    <a:pt x="2402" y="133"/>
                    <a:pt x="2011" y="0"/>
                    <a:pt x="1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775900" y="4860900"/>
              <a:ext cx="185100" cy="224075"/>
            </a:xfrm>
            <a:custGeom>
              <a:avLst/>
              <a:gdLst/>
              <a:ahLst/>
              <a:cxnLst/>
              <a:rect l="l" t="t" r="r" b="b"/>
              <a:pathLst>
                <a:path w="7404" h="8963" extrusionOk="0">
                  <a:moveTo>
                    <a:pt x="3687" y="0"/>
                  </a:moveTo>
                  <a:cubicBezTo>
                    <a:pt x="1649" y="0"/>
                    <a:pt x="0" y="2008"/>
                    <a:pt x="0" y="4496"/>
                  </a:cubicBezTo>
                  <a:cubicBezTo>
                    <a:pt x="0" y="6954"/>
                    <a:pt x="1649" y="8962"/>
                    <a:pt x="3687" y="8962"/>
                  </a:cubicBezTo>
                  <a:cubicBezTo>
                    <a:pt x="5755" y="8962"/>
                    <a:pt x="7404" y="6954"/>
                    <a:pt x="7404" y="4496"/>
                  </a:cubicBezTo>
                  <a:cubicBezTo>
                    <a:pt x="7404" y="2008"/>
                    <a:pt x="5755" y="0"/>
                    <a:pt x="3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317300" y="4348850"/>
              <a:ext cx="579250" cy="584250"/>
            </a:xfrm>
            <a:custGeom>
              <a:avLst/>
              <a:gdLst/>
              <a:ahLst/>
              <a:cxnLst/>
              <a:rect l="l" t="t" r="r" b="b"/>
              <a:pathLst>
                <a:path w="23170" h="23370" extrusionOk="0">
                  <a:moveTo>
                    <a:pt x="1206" y="1"/>
                  </a:moveTo>
                  <a:cubicBezTo>
                    <a:pt x="944" y="1"/>
                    <a:pt x="701" y="70"/>
                    <a:pt x="510" y="250"/>
                  </a:cubicBezTo>
                  <a:cubicBezTo>
                    <a:pt x="0" y="729"/>
                    <a:pt x="150" y="1419"/>
                    <a:pt x="360" y="2018"/>
                  </a:cubicBezTo>
                  <a:cubicBezTo>
                    <a:pt x="1619" y="6125"/>
                    <a:pt x="4376" y="9572"/>
                    <a:pt x="7044" y="12899"/>
                  </a:cubicBezTo>
                  <a:cubicBezTo>
                    <a:pt x="9562" y="16046"/>
                    <a:pt x="12110" y="19193"/>
                    <a:pt x="15407" y="21471"/>
                  </a:cubicBezTo>
                  <a:cubicBezTo>
                    <a:pt x="16343" y="22129"/>
                    <a:pt x="18592" y="23370"/>
                    <a:pt x="20311" y="23370"/>
                  </a:cubicBezTo>
                  <a:cubicBezTo>
                    <a:pt x="21177" y="23370"/>
                    <a:pt x="21909" y="23055"/>
                    <a:pt x="22271" y="22191"/>
                  </a:cubicBezTo>
                  <a:cubicBezTo>
                    <a:pt x="23170" y="20093"/>
                    <a:pt x="18854" y="17095"/>
                    <a:pt x="17775" y="15656"/>
                  </a:cubicBezTo>
                  <a:cubicBezTo>
                    <a:pt x="16875" y="14457"/>
                    <a:pt x="16216" y="13109"/>
                    <a:pt x="15317" y="11910"/>
                  </a:cubicBezTo>
                  <a:cubicBezTo>
                    <a:pt x="14837" y="11280"/>
                    <a:pt x="14328" y="10681"/>
                    <a:pt x="13758" y="10141"/>
                  </a:cubicBezTo>
                  <a:lnTo>
                    <a:pt x="12319" y="8612"/>
                  </a:lnTo>
                  <a:cubicBezTo>
                    <a:pt x="9352" y="5465"/>
                    <a:pt x="6295" y="2258"/>
                    <a:pt x="2398" y="339"/>
                  </a:cubicBezTo>
                  <a:cubicBezTo>
                    <a:pt x="2038" y="159"/>
                    <a:pt x="160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677725" y="4172150"/>
              <a:ext cx="217350" cy="772675"/>
            </a:xfrm>
            <a:custGeom>
              <a:avLst/>
              <a:gdLst/>
              <a:ahLst/>
              <a:cxnLst/>
              <a:rect l="l" t="t" r="r" b="b"/>
              <a:pathLst>
                <a:path w="8694" h="30907" extrusionOk="0">
                  <a:moveTo>
                    <a:pt x="2752" y="0"/>
                  </a:moveTo>
                  <a:cubicBezTo>
                    <a:pt x="2724" y="0"/>
                    <a:pt x="2696" y="1"/>
                    <a:pt x="2668" y="4"/>
                  </a:cubicBezTo>
                  <a:cubicBezTo>
                    <a:pt x="1979" y="64"/>
                    <a:pt x="1679" y="723"/>
                    <a:pt x="1469" y="1323"/>
                  </a:cubicBezTo>
                  <a:cubicBezTo>
                    <a:pt x="1" y="5339"/>
                    <a:pt x="91" y="9745"/>
                    <a:pt x="210" y="14062"/>
                  </a:cubicBezTo>
                  <a:cubicBezTo>
                    <a:pt x="330" y="18048"/>
                    <a:pt x="450" y="22125"/>
                    <a:pt x="1679" y="25932"/>
                  </a:cubicBezTo>
                  <a:cubicBezTo>
                    <a:pt x="2147" y="27336"/>
                    <a:pt x="3766" y="30907"/>
                    <a:pt x="5773" y="30907"/>
                  </a:cubicBezTo>
                  <a:cubicBezTo>
                    <a:pt x="6079" y="30907"/>
                    <a:pt x="6394" y="30824"/>
                    <a:pt x="6715" y="30638"/>
                  </a:cubicBezTo>
                  <a:cubicBezTo>
                    <a:pt x="8693" y="29498"/>
                    <a:pt x="7104" y="24493"/>
                    <a:pt x="7104" y="22694"/>
                  </a:cubicBezTo>
                  <a:cubicBezTo>
                    <a:pt x="7104" y="21196"/>
                    <a:pt x="7404" y="19727"/>
                    <a:pt x="7404" y="18228"/>
                  </a:cubicBezTo>
                  <a:cubicBezTo>
                    <a:pt x="7404" y="17449"/>
                    <a:pt x="7344" y="16670"/>
                    <a:pt x="7224" y="15890"/>
                  </a:cubicBezTo>
                  <a:lnTo>
                    <a:pt x="7015" y="13792"/>
                  </a:lnTo>
                  <a:cubicBezTo>
                    <a:pt x="6535" y="9506"/>
                    <a:pt x="6055" y="5099"/>
                    <a:pt x="4107" y="1203"/>
                  </a:cubicBezTo>
                  <a:cubicBezTo>
                    <a:pt x="3820" y="629"/>
                    <a:pt x="3368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132200" y="4815900"/>
              <a:ext cx="774100" cy="314650"/>
            </a:xfrm>
            <a:custGeom>
              <a:avLst/>
              <a:gdLst/>
              <a:ahLst/>
              <a:cxnLst/>
              <a:rect l="l" t="t" r="r" b="b"/>
              <a:pathLst>
                <a:path w="30964" h="12586" extrusionOk="0">
                  <a:moveTo>
                    <a:pt x="27567" y="1"/>
                  </a:moveTo>
                  <a:cubicBezTo>
                    <a:pt x="25566" y="1"/>
                    <a:pt x="22612" y="1687"/>
                    <a:pt x="21252" y="2010"/>
                  </a:cubicBezTo>
                  <a:cubicBezTo>
                    <a:pt x="19813" y="2370"/>
                    <a:pt x="18285" y="2400"/>
                    <a:pt x="16846" y="2759"/>
                  </a:cubicBezTo>
                  <a:cubicBezTo>
                    <a:pt x="16097" y="2939"/>
                    <a:pt x="15347" y="3179"/>
                    <a:pt x="14598" y="3449"/>
                  </a:cubicBezTo>
                  <a:lnTo>
                    <a:pt x="12620" y="4168"/>
                  </a:lnTo>
                  <a:cubicBezTo>
                    <a:pt x="8543" y="5607"/>
                    <a:pt x="4377" y="7136"/>
                    <a:pt x="1050" y="9893"/>
                  </a:cubicBezTo>
                  <a:cubicBezTo>
                    <a:pt x="540" y="10343"/>
                    <a:pt x="1" y="10972"/>
                    <a:pt x="210" y="11602"/>
                  </a:cubicBezTo>
                  <a:cubicBezTo>
                    <a:pt x="450" y="12261"/>
                    <a:pt x="1140" y="12381"/>
                    <a:pt x="1769" y="12471"/>
                  </a:cubicBezTo>
                  <a:cubicBezTo>
                    <a:pt x="2469" y="12550"/>
                    <a:pt x="3169" y="12586"/>
                    <a:pt x="3869" y="12586"/>
                  </a:cubicBezTo>
                  <a:cubicBezTo>
                    <a:pt x="7422" y="12586"/>
                    <a:pt x="10962" y="11659"/>
                    <a:pt x="14418" y="10732"/>
                  </a:cubicBezTo>
                  <a:cubicBezTo>
                    <a:pt x="18315" y="9683"/>
                    <a:pt x="22241" y="8604"/>
                    <a:pt x="25658" y="6536"/>
                  </a:cubicBezTo>
                  <a:cubicBezTo>
                    <a:pt x="27097" y="5637"/>
                    <a:pt x="30964" y="2580"/>
                    <a:pt x="29045" y="541"/>
                  </a:cubicBezTo>
                  <a:cubicBezTo>
                    <a:pt x="28685" y="153"/>
                    <a:pt x="28169" y="1"/>
                    <a:pt x="2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381725" y="4808550"/>
              <a:ext cx="508100" cy="649950"/>
            </a:xfrm>
            <a:custGeom>
              <a:avLst/>
              <a:gdLst/>
              <a:ahLst/>
              <a:cxnLst/>
              <a:rect l="l" t="t" r="r" b="b"/>
              <a:pathLst>
                <a:path w="20324" h="25998" extrusionOk="0">
                  <a:moveTo>
                    <a:pt x="17287" y="0"/>
                  </a:moveTo>
                  <a:cubicBezTo>
                    <a:pt x="15148" y="0"/>
                    <a:pt x="13201" y="4488"/>
                    <a:pt x="12080" y="5781"/>
                  </a:cubicBezTo>
                  <a:cubicBezTo>
                    <a:pt x="11091" y="6920"/>
                    <a:pt x="9892" y="7819"/>
                    <a:pt x="8903" y="8928"/>
                  </a:cubicBezTo>
                  <a:cubicBezTo>
                    <a:pt x="8424" y="9528"/>
                    <a:pt x="7944" y="10157"/>
                    <a:pt x="7494" y="10817"/>
                  </a:cubicBezTo>
                  <a:lnTo>
                    <a:pt x="6295" y="12555"/>
                  </a:lnTo>
                  <a:cubicBezTo>
                    <a:pt x="3838" y="16092"/>
                    <a:pt x="1320" y="19749"/>
                    <a:pt x="241" y="23945"/>
                  </a:cubicBezTo>
                  <a:cubicBezTo>
                    <a:pt x="91" y="24605"/>
                    <a:pt x="1" y="25444"/>
                    <a:pt x="570" y="25804"/>
                  </a:cubicBezTo>
                  <a:cubicBezTo>
                    <a:pt x="762" y="25942"/>
                    <a:pt x="970" y="25998"/>
                    <a:pt x="1181" y="25998"/>
                  </a:cubicBezTo>
                  <a:cubicBezTo>
                    <a:pt x="1564" y="25998"/>
                    <a:pt x="1961" y="25817"/>
                    <a:pt x="2309" y="25624"/>
                  </a:cubicBezTo>
                  <a:cubicBezTo>
                    <a:pt x="6056" y="23526"/>
                    <a:pt x="8873" y="20139"/>
                    <a:pt x="11601" y="16812"/>
                  </a:cubicBezTo>
                  <a:cubicBezTo>
                    <a:pt x="14149" y="13724"/>
                    <a:pt x="16726" y="10577"/>
                    <a:pt x="18285" y="6890"/>
                  </a:cubicBezTo>
                  <a:cubicBezTo>
                    <a:pt x="18944" y="5301"/>
                    <a:pt x="20323" y="565"/>
                    <a:pt x="17566" y="26"/>
                  </a:cubicBezTo>
                  <a:cubicBezTo>
                    <a:pt x="17473" y="9"/>
                    <a:pt x="17380" y="0"/>
                    <a:pt x="17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506875" y="4609100"/>
              <a:ext cx="433150" cy="644275"/>
            </a:xfrm>
            <a:custGeom>
              <a:avLst/>
              <a:gdLst/>
              <a:ahLst/>
              <a:cxnLst/>
              <a:rect l="l" t="t" r="r" b="b"/>
              <a:pathLst>
                <a:path w="17326" h="25771" extrusionOk="0">
                  <a:moveTo>
                    <a:pt x="13699" y="1"/>
                  </a:moveTo>
                  <a:cubicBezTo>
                    <a:pt x="12650" y="1"/>
                    <a:pt x="12200" y="870"/>
                    <a:pt x="11960" y="1679"/>
                  </a:cubicBezTo>
                  <a:cubicBezTo>
                    <a:pt x="11570" y="2998"/>
                    <a:pt x="11421" y="4377"/>
                    <a:pt x="11511" y="5756"/>
                  </a:cubicBezTo>
                  <a:cubicBezTo>
                    <a:pt x="11600" y="6715"/>
                    <a:pt x="11720" y="7644"/>
                    <a:pt x="11930" y="8603"/>
                  </a:cubicBezTo>
                  <a:cubicBezTo>
                    <a:pt x="10551" y="7315"/>
                    <a:pt x="9053" y="6176"/>
                    <a:pt x="7434" y="5276"/>
                  </a:cubicBezTo>
                  <a:cubicBezTo>
                    <a:pt x="6781" y="4900"/>
                    <a:pt x="6066" y="4544"/>
                    <a:pt x="5305" y="4544"/>
                  </a:cubicBezTo>
                  <a:cubicBezTo>
                    <a:pt x="5157" y="4544"/>
                    <a:pt x="5007" y="4558"/>
                    <a:pt x="4856" y="4587"/>
                  </a:cubicBezTo>
                  <a:cubicBezTo>
                    <a:pt x="4587" y="4647"/>
                    <a:pt x="4317" y="4767"/>
                    <a:pt x="4107" y="4947"/>
                  </a:cubicBezTo>
                  <a:cubicBezTo>
                    <a:pt x="3328" y="5606"/>
                    <a:pt x="3567" y="6565"/>
                    <a:pt x="3897" y="7345"/>
                  </a:cubicBezTo>
                  <a:cubicBezTo>
                    <a:pt x="4467" y="8603"/>
                    <a:pt x="5276" y="9742"/>
                    <a:pt x="6235" y="10732"/>
                  </a:cubicBezTo>
                  <a:cubicBezTo>
                    <a:pt x="6805" y="11271"/>
                    <a:pt x="7434" y="11811"/>
                    <a:pt x="8064" y="12320"/>
                  </a:cubicBezTo>
                  <a:cubicBezTo>
                    <a:pt x="7636" y="12298"/>
                    <a:pt x="7211" y="12287"/>
                    <a:pt x="6787" y="12287"/>
                  </a:cubicBezTo>
                  <a:cubicBezTo>
                    <a:pt x="5516" y="12287"/>
                    <a:pt x="4257" y="12388"/>
                    <a:pt x="2998" y="12590"/>
                  </a:cubicBezTo>
                  <a:cubicBezTo>
                    <a:pt x="2099" y="12740"/>
                    <a:pt x="1170" y="12950"/>
                    <a:pt x="570" y="13669"/>
                  </a:cubicBezTo>
                  <a:cubicBezTo>
                    <a:pt x="390" y="13879"/>
                    <a:pt x="240" y="14149"/>
                    <a:pt x="180" y="14418"/>
                  </a:cubicBezTo>
                  <a:cubicBezTo>
                    <a:pt x="1" y="15438"/>
                    <a:pt x="780" y="16007"/>
                    <a:pt x="1529" y="16427"/>
                  </a:cubicBezTo>
                  <a:cubicBezTo>
                    <a:pt x="2788" y="17026"/>
                    <a:pt x="4107" y="17416"/>
                    <a:pt x="5486" y="17536"/>
                  </a:cubicBezTo>
                  <a:cubicBezTo>
                    <a:pt x="6535" y="17626"/>
                    <a:pt x="7584" y="17656"/>
                    <a:pt x="8603" y="17656"/>
                  </a:cubicBezTo>
                  <a:cubicBezTo>
                    <a:pt x="7044" y="18855"/>
                    <a:pt x="5636" y="20263"/>
                    <a:pt x="4407" y="21822"/>
                  </a:cubicBezTo>
                  <a:cubicBezTo>
                    <a:pt x="3867" y="22541"/>
                    <a:pt x="3328" y="23321"/>
                    <a:pt x="3388" y="24250"/>
                  </a:cubicBezTo>
                  <a:cubicBezTo>
                    <a:pt x="3388" y="24550"/>
                    <a:pt x="3478" y="24820"/>
                    <a:pt x="3627" y="25059"/>
                  </a:cubicBezTo>
                  <a:cubicBezTo>
                    <a:pt x="3963" y="25601"/>
                    <a:pt x="4474" y="25770"/>
                    <a:pt x="5007" y="25770"/>
                  </a:cubicBezTo>
                  <a:cubicBezTo>
                    <a:pt x="5329" y="25770"/>
                    <a:pt x="5660" y="25708"/>
                    <a:pt x="5965" y="25629"/>
                  </a:cubicBezTo>
                  <a:cubicBezTo>
                    <a:pt x="7284" y="25239"/>
                    <a:pt x="8543" y="24610"/>
                    <a:pt x="9652" y="23770"/>
                  </a:cubicBezTo>
                  <a:cubicBezTo>
                    <a:pt x="10461" y="23141"/>
                    <a:pt x="11241" y="22452"/>
                    <a:pt x="11990" y="21732"/>
                  </a:cubicBezTo>
                  <a:lnTo>
                    <a:pt x="13938" y="19904"/>
                  </a:lnTo>
                  <a:cubicBezTo>
                    <a:pt x="14988" y="18915"/>
                    <a:pt x="16097" y="17746"/>
                    <a:pt x="15827" y="16157"/>
                  </a:cubicBezTo>
                  <a:cubicBezTo>
                    <a:pt x="15827" y="16097"/>
                    <a:pt x="15827" y="16067"/>
                    <a:pt x="15797" y="16007"/>
                  </a:cubicBezTo>
                  <a:cubicBezTo>
                    <a:pt x="15737" y="15647"/>
                    <a:pt x="15857" y="15228"/>
                    <a:pt x="16186" y="15018"/>
                  </a:cubicBezTo>
                  <a:cubicBezTo>
                    <a:pt x="17296" y="14179"/>
                    <a:pt x="17326" y="11481"/>
                    <a:pt x="17326" y="10282"/>
                  </a:cubicBezTo>
                  <a:cubicBezTo>
                    <a:pt x="17326" y="7614"/>
                    <a:pt x="16876" y="4947"/>
                    <a:pt x="16007" y="2429"/>
                  </a:cubicBezTo>
                  <a:cubicBezTo>
                    <a:pt x="15707" y="1589"/>
                    <a:pt x="15347" y="720"/>
                    <a:pt x="14508" y="241"/>
                  </a:cubicBezTo>
                  <a:cubicBezTo>
                    <a:pt x="14268" y="91"/>
                    <a:pt x="13968" y="1"/>
                    <a:pt x="13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36250" y="2409000"/>
              <a:ext cx="816825" cy="2632500"/>
            </a:xfrm>
            <a:custGeom>
              <a:avLst/>
              <a:gdLst/>
              <a:ahLst/>
              <a:cxnLst/>
              <a:rect l="l" t="t" r="r" b="b"/>
              <a:pathLst>
                <a:path w="32673" h="105300" fill="none" extrusionOk="0">
                  <a:moveTo>
                    <a:pt x="1" y="103981"/>
                  </a:moveTo>
                  <a:cubicBezTo>
                    <a:pt x="6475" y="105300"/>
                    <a:pt x="12590" y="100444"/>
                    <a:pt x="12770" y="93820"/>
                  </a:cubicBezTo>
                  <a:cubicBezTo>
                    <a:pt x="12830" y="91602"/>
                    <a:pt x="12200" y="89414"/>
                    <a:pt x="11451" y="87315"/>
                  </a:cubicBezTo>
                  <a:cubicBezTo>
                    <a:pt x="8393" y="78593"/>
                    <a:pt x="3358" y="69960"/>
                    <a:pt x="4527" y="60788"/>
                  </a:cubicBezTo>
                  <a:cubicBezTo>
                    <a:pt x="4946" y="57641"/>
                    <a:pt x="6055" y="54643"/>
                    <a:pt x="7194" y="51676"/>
                  </a:cubicBezTo>
                  <a:cubicBezTo>
                    <a:pt x="14088" y="33691"/>
                    <a:pt x="21702" y="15827"/>
                    <a:pt x="32672" y="0"/>
                  </a:cubicBezTo>
                </a:path>
              </a:pathLst>
            </a:custGeom>
            <a:noFill/>
            <a:ln w="1872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07775" y="4943325"/>
              <a:ext cx="274300" cy="511825"/>
            </a:xfrm>
            <a:custGeom>
              <a:avLst/>
              <a:gdLst/>
              <a:ahLst/>
              <a:cxnLst/>
              <a:rect l="l" t="t" r="r" b="b"/>
              <a:pathLst>
                <a:path w="10972" h="20473" extrusionOk="0">
                  <a:moveTo>
                    <a:pt x="10402" y="0"/>
                  </a:moveTo>
                  <a:cubicBezTo>
                    <a:pt x="9982" y="420"/>
                    <a:pt x="9562" y="870"/>
                    <a:pt x="9113" y="1289"/>
                  </a:cubicBezTo>
                  <a:cubicBezTo>
                    <a:pt x="8633" y="1769"/>
                    <a:pt x="7944" y="1649"/>
                    <a:pt x="7284" y="1739"/>
                  </a:cubicBezTo>
                  <a:cubicBezTo>
                    <a:pt x="2099" y="6475"/>
                    <a:pt x="1" y="13729"/>
                    <a:pt x="1889" y="20473"/>
                  </a:cubicBezTo>
                  <a:cubicBezTo>
                    <a:pt x="5486" y="19214"/>
                    <a:pt x="8333" y="15887"/>
                    <a:pt x="9622" y="12320"/>
                  </a:cubicBezTo>
                  <a:cubicBezTo>
                    <a:pt x="10911" y="8723"/>
                    <a:pt x="10971" y="4826"/>
                    <a:pt x="10701" y="1019"/>
                  </a:cubicBezTo>
                  <a:cubicBezTo>
                    <a:pt x="10611" y="660"/>
                    <a:pt x="10521" y="330"/>
                    <a:pt x="10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096625" y="4242600"/>
              <a:ext cx="508825" cy="241075"/>
            </a:xfrm>
            <a:custGeom>
              <a:avLst/>
              <a:gdLst/>
              <a:ahLst/>
              <a:cxnLst/>
              <a:rect l="l" t="t" r="r" b="b"/>
              <a:pathLst>
                <a:path w="20353" h="9643" extrusionOk="0">
                  <a:moveTo>
                    <a:pt x="2237" y="0"/>
                  </a:moveTo>
                  <a:cubicBezTo>
                    <a:pt x="1081" y="0"/>
                    <a:pt x="318" y="766"/>
                    <a:pt x="0" y="1922"/>
                  </a:cubicBezTo>
                  <a:cubicBezTo>
                    <a:pt x="1619" y="4110"/>
                    <a:pt x="3327" y="6388"/>
                    <a:pt x="5755" y="7677"/>
                  </a:cubicBezTo>
                  <a:cubicBezTo>
                    <a:pt x="6684" y="8156"/>
                    <a:pt x="7673" y="8516"/>
                    <a:pt x="8663" y="8786"/>
                  </a:cubicBezTo>
                  <a:cubicBezTo>
                    <a:pt x="10805" y="9351"/>
                    <a:pt x="13006" y="9643"/>
                    <a:pt x="15204" y="9643"/>
                  </a:cubicBezTo>
                  <a:cubicBezTo>
                    <a:pt x="16851" y="9643"/>
                    <a:pt x="18495" y="9479"/>
                    <a:pt x="20113" y="9146"/>
                  </a:cubicBezTo>
                  <a:cubicBezTo>
                    <a:pt x="20352" y="8456"/>
                    <a:pt x="19873" y="7827"/>
                    <a:pt x="19393" y="7287"/>
                  </a:cubicBezTo>
                  <a:cubicBezTo>
                    <a:pt x="15197" y="2521"/>
                    <a:pt x="8723" y="273"/>
                    <a:pt x="2368" y="3"/>
                  </a:cubicBezTo>
                  <a:cubicBezTo>
                    <a:pt x="2324" y="1"/>
                    <a:pt x="2280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934000" y="3527050"/>
              <a:ext cx="966700" cy="902225"/>
            </a:xfrm>
            <a:custGeom>
              <a:avLst/>
              <a:gdLst/>
              <a:ahLst/>
              <a:cxnLst/>
              <a:rect l="l" t="t" r="r" b="b"/>
              <a:pathLst>
                <a:path w="38668" h="36089" fill="none" extrusionOk="0">
                  <a:moveTo>
                    <a:pt x="38667" y="0"/>
                  </a:moveTo>
                  <a:cubicBezTo>
                    <a:pt x="19004" y="1709"/>
                    <a:pt x="3058" y="16606"/>
                    <a:pt x="1" y="36089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01850" y="3978900"/>
              <a:ext cx="107950" cy="298275"/>
            </a:xfrm>
            <a:custGeom>
              <a:avLst/>
              <a:gdLst/>
              <a:ahLst/>
              <a:cxnLst/>
              <a:rect l="l" t="t" r="r" b="b"/>
              <a:pathLst>
                <a:path w="4318" h="11931" fill="none" extrusionOk="0">
                  <a:moveTo>
                    <a:pt x="690" y="0"/>
                  </a:moveTo>
                  <a:cubicBezTo>
                    <a:pt x="1" y="4347"/>
                    <a:pt x="1350" y="8723"/>
                    <a:pt x="4317" y="11930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759400" y="3978900"/>
              <a:ext cx="359725" cy="173875"/>
            </a:xfrm>
            <a:custGeom>
              <a:avLst/>
              <a:gdLst/>
              <a:ahLst/>
              <a:cxnLst/>
              <a:rect l="l" t="t" r="r" b="b"/>
              <a:pathLst>
                <a:path w="14389" h="6955" fill="none" extrusionOk="0">
                  <a:moveTo>
                    <a:pt x="14388" y="0"/>
                  </a:moveTo>
                  <a:cubicBezTo>
                    <a:pt x="7135" y="600"/>
                    <a:pt x="4017" y="2338"/>
                    <a:pt x="1" y="6955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240500" y="3598225"/>
              <a:ext cx="291500" cy="424150"/>
            </a:xfrm>
            <a:custGeom>
              <a:avLst/>
              <a:gdLst/>
              <a:ahLst/>
              <a:cxnLst/>
              <a:rect l="l" t="t" r="r" b="b"/>
              <a:pathLst>
                <a:path w="11660" h="16966" fill="none" extrusionOk="0">
                  <a:moveTo>
                    <a:pt x="0" y="2578"/>
                  </a:moveTo>
                  <a:cubicBezTo>
                    <a:pt x="4166" y="1"/>
                    <a:pt x="6894" y="31"/>
                    <a:pt x="11660" y="1200"/>
                  </a:cubicBezTo>
                  <a:cubicBezTo>
                    <a:pt x="8992" y="6055"/>
                    <a:pt x="7404" y="11361"/>
                    <a:pt x="8962" y="16966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23600" y="4165050"/>
              <a:ext cx="191850" cy="205150"/>
            </a:xfrm>
            <a:custGeom>
              <a:avLst/>
              <a:gdLst/>
              <a:ahLst/>
              <a:cxnLst/>
              <a:rect l="l" t="t" r="r" b="b"/>
              <a:pathLst>
                <a:path w="7674" h="8206" extrusionOk="0">
                  <a:moveTo>
                    <a:pt x="4837" y="0"/>
                  </a:moveTo>
                  <a:cubicBezTo>
                    <a:pt x="4706" y="0"/>
                    <a:pt x="4580" y="21"/>
                    <a:pt x="4466" y="78"/>
                  </a:cubicBezTo>
                  <a:cubicBezTo>
                    <a:pt x="4021" y="242"/>
                    <a:pt x="3979" y="717"/>
                    <a:pt x="3296" y="717"/>
                  </a:cubicBezTo>
                  <a:cubicBezTo>
                    <a:pt x="3105" y="717"/>
                    <a:pt x="2863" y="679"/>
                    <a:pt x="2548" y="588"/>
                  </a:cubicBezTo>
                  <a:cubicBezTo>
                    <a:pt x="2472" y="564"/>
                    <a:pt x="2394" y="552"/>
                    <a:pt x="2316" y="552"/>
                  </a:cubicBezTo>
                  <a:cubicBezTo>
                    <a:pt x="1809" y="552"/>
                    <a:pt x="1283" y="1023"/>
                    <a:pt x="1049" y="1517"/>
                  </a:cubicBezTo>
                  <a:cubicBezTo>
                    <a:pt x="899" y="1906"/>
                    <a:pt x="959" y="2386"/>
                    <a:pt x="899" y="2806"/>
                  </a:cubicBezTo>
                  <a:cubicBezTo>
                    <a:pt x="779" y="3195"/>
                    <a:pt x="570" y="3555"/>
                    <a:pt x="270" y="3825"/>
                  </a:cubicBezTo>
                  <a:cubicBezTo>
                    <a:pt x="0" y="4184"/>
                    <a:pt x="0" y="4694"/>
                    <a:pt x="270" y="5084"/>
                  </a:cubicBezTo>
                  <a:cubicBezTo>
                    <a:pt x="600" y="5533"/>
                    <a:pt x="959" y="5653"/>
                    <a:pt x="1019" y="6193"/>
                  </a:cubicBezTo>
                  <a:cubicBezTo>
                    <a:pt x="1049" y="6522"/>
                    <a:pt x="1139" y="6852"/>
                    <a:pt x="1289" y="7122"/>
                  </a:cubicBezTo>
                  <a:cubicBezTo>
                    <a:pt x="1595" y="7641"/>
                    <a:pt x="1913" y="7776"/>
                    <a:pt x="2235" y="7776"/>
                  </a:cubicBezTo>
                  <a:cubicBezTo>
                    <a:pt x="2583" y="7776"/>
                    <a:pt x="2936" y="7619"/>
                    <a:pt x="3283" y="7619"/>
                  </a:cubicBezTo>
                  <a:cubicBezTo>
                    <a:pt x="3338" y="7619"/>
                    <a:pt x="3393" y="7622"/>
                    <a:pt x="3447" y="7632"/>
                  </a:cubicBezTo>
                  <a:cubicBezTo>
                    <a:pt x="3930" y="7717"/>
                    <a:pt x="4278" y="8206"/>
                    <a:pt x="4773" y="8206"/>
                  </a:cubicBezTo>
                  <a:cubicBezTo>
                    <a:pt x="4800" y="8206"/>
                    <a:pt x="4828" y="8204"/>
                    <a:pt x="4856" y="8201"/>
                  </a:cubicBezTo>
                  <a:cubicBezTo>
                    <a:pt x="5425" y="8111"/>
                    <a:pt x="5605" y="7452"/>
                    <a:pt x="5965" y="7002"/>
                  </a:cubicBezTo>
                  <a:cubicBezTo>
                    <a:pt x="6265" y="6672"/>
                    <a:pt x="6624" y="6373"/>
                    <a:pt x="7014" y="6133"/>
                  </a:cubicBezTo>
                  <a:cubicBezTo>
                    <a:pt x="7374" y="5893"/>
                    <a:pt x="7644" y="5473"/>
                    <a:pt x="7673" y="5024"/>
                  </a:cubicBezTo>
                  <a:cubicBezTo>
                    <a:pt x="7644" y="4454"/>
                    <a:pt x="7134" y="3975"/>
                    <a:pt x="7104" y="3495"/>
                  </a:cubicBezTo>
                  <a:cubicBezTo>
                    <a:pt x="7074" y="2986"/>
                    <a:pt x="7434" y="2476"/>
                    <a:pt x="7224" y="1996"/>
                  </a:cubicBezTo>
                  <a:cubicBezTo>
                    <a:pt x="6984" y="1517"/>
                    <a:pt x="6235" y="1457"/>
                    <a:pt x="5905" y="1127"/>
                  </a:cubicBezTo>
                  <a:cubicBezTo>
                    <a:pt x="5575" y="767"/>
                    <a:pt x="5515" y="168"/>
                    <a:pt x="5066" y="18"/>
                  </a:cubicBezTo>
                  <a:cubicBezTo>
                    <a:pt x="4989" y="7"/>
                    <a:pt x="4912" y="0"/>
                    <a:pt x="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88775" y="4233675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cubicBezTo>
                    <a:pt x="1" y="2039"/>
                    <a:pt x="600" y="2638"/>
                    <a:pt x="1320" y="2638"/>
                  </a:cubicBezTo>
                  <a:cubicBezTo>
                    <a:pt x="2039" y="2638"/>
                    <a:pt x="2639" y="2039"/>
                    <a:pt x="2639" y="1320"/>
                  </a:cubicBezTo>
                  <a:cubicBezTo>
                    <a:pt x="2639" y="600"/>
                    <a:pt x="203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70050" y="3566675"/>
              <a:ext cx="156650" cy="168100"/>
            </a:xfrm>
            <a:custGeom>
              <a:avLst/>
              <a:gdLst/>
              <a:ahLst/>
              <a:cxnLst/>
              <a:rect l="l" t="t" r="r" b="b"/>
              <a:pathLst>
                <a:path w="6266" h="6724" extrusionOk="0">
                  <a:moveTo>
                    <a:pt x="3955" y="1"/>
                  </a:moveTo>
                  <a:cubicBezTo>
                    <a:pt x="3854" y="1"/>
                    <a:pt x="3750" y="27"/>
                    <a:pt x="3657" y="64"/>
                  </a:cubicBezTo>
                  <a:cubicBezTo>
                    <a:pt x="3282" y="204"/>
                    <a:pt x="3255" y="584"/>
                    <a:pt x="2701" y="584"/>
                  </a:cubicBezTo>
                  <a:cubicBezTo>
                    <a:pt x="2547" y="584"/>
                    <a:pt x="2353" y="555"/>
                    <a:pt x="2099" y="483"/>
                  </a:cubicBezTo>
                  <a:cubicBezTo>
                    <a:pt x="2034" y="463"/>
                    <a:pt x="1969" y="454"/>
                    <a:pt x="1904" y="454"/>
                  </a:cubicBezTo>
                  <a:cubicBezTo>
                    <a:pt x="1480" y="454"/>
                    <a:pt x="1051" y="843"/>
                    <a:pt x="870" y="1233"/>
                  </a:cubicBezTo>
                  <a:cubicBezTo>
                    <a:pt x="750" y="1592"/>
                    <a:pt x="720" y="1952"/>
                    <a:pt x="720" y="2282"/>
                  </a:cubicBezTo>
                  <a:cubicBezTo>
                    <a:pt x="630" y="2611"/>
                    <a:pt x="480" y="2911"/>
                    <a:pt x="210" y="3121"/>
                  </a:cubicBezTo>
                  <a:cubicBezTo>
                    <a:pt x="1" y="3421"/>
                    <a:pt x="1" y="3870"/>
                    <a:pt x="210" y="4170"/>
                  </a:cubicBezTo>
                  <a:cubicBezTo>
                    <a:pt x="510" y="4530"/>
                    <a:pt x="780" y="4650"/>
                    <a:pt x="840" y="5099"/>
                  </a:cubicBezTo>
                  <a:cubicBezTo>
                    <a:pt x="870" y="5339"/>
                    <a:pt x="930" y="5609"/>
                    <a:pt x="1050" y="5849"/>
                  </a:cubicBezTo>
                  <a:cubicBezTo>
                    <a:pt x="1300" y="6270"/>
                    <a:pt x="1561" y="6379"/>
                    <a:pt x="1824" y="6379"/>
                  </a:cubicBezTo>
                  <a:cubicBezTo>
                    <a:pt x="2107" y="6379"/>
                    <a:pt x="2391" y="6253"/>
                    <a:pt x="2664" y="6253"/>
                  </a:cubicBezTo>
                  <a:cubicBezTo>
                    <a:pt x="2716" y="6253"/>
                    <a:pt x="2767" y="6258"/>
                    <a:pt x="2818" y="6268"/>
                  </a:cubicBezTo>
                  <a:cubicBezTo>
                    <a:pt x="3212" y="6324"/>
                    <a:pt x="3500" y="6723"/>
                    <a:pt x="3905" y="6723"/>
                  </a:cubicBezTo>
                  <a:cubicBezTo>
                    <a:pt x="3932" y="6723"/>
                    <a:pt x="3959" y="6722"/>
                    <a:pt x="3987" y="6718"/>
                  </a:cubicBezTo>
                  <a:cubicBezTo>
                    <a:pt x="4437" y="6658"/>
                    <a:pt x="4587" y="6118"/>
                    <a:pt x="4886" y="5729"/>
                  </a:cubicBezTo>
                  <a:cubicBezTo>
                    <a:pt x="5126" y="5459"/>
                    <a:pt x="5426" y="5219"/>
                    <a:pt x="5726" y="5039"/>
                  </a:cubicBezTo>
                  <a:cubicBezTo>
                    <a:pt x="6055" y="4829"/>
                    <a:pt x="6235" y="4500"/>
                    <a:pt x="6265" y="4110"/>
                  </a:cubicBezTo>
                  <a:cubicBezTo>
                    <a:pt x="6265" y="3660"/>
                    <a:pt x="5845" y="3271"/>
                    <a:pt x="5815" y="2851"/>
                  </a:cubicBezTo>
                  <a:cubicBezTo>
                    <a:pt x="5786" y="2432"/>
                    <a:pt x="6085" y="2042"/>
                    <a:pt x="5905" y="1652"/>
                  </a:cubicBezTo>
                  <a:cubicBezTo>
                    <a:pt x="5696" y="1263"/>
                    <a:pt x="5126" y="1203"/>
                    <a:pt x="4826" y="903"/>
                  </a:cubicBezTo>
                  <a:cubicBezTo>
                    <a:pt x="4557" y="633"/>
                    <a:pt x="4497" y="154"/>
                    <a:pt x="4137" y="34"/>
                  </a:cubicBezTo>
                  <a:cubicBezTo>
                    <a:pt x="4080" y="11"/>
                    <a:pt x="4018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223250" y="36229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1"/>
                  </a:moveTo>
                  <a:cubicBezTo>
                    <a:pt x="480" y="1"/>
                    <a:pt x="1" y="480"/>
                    <a:pt x="1" y="1080"/>
                  </a:cubicBezTo>
                  <a:cubicBezTo>
                    <a:pt x="1" y="1649"/>
                    <a:pt x="480" y="2159"/>
                    <a:pt x="1080" y="2159"/>
                  </a:cubicBezTo>
                  <a:cubicBezTo>
                    <a:pt x="1679" y="2159"/>
                    <a:pt x="2159" y="164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84375" y="3935100"/>
              <a:ext cx="158875" cy="165350"/>
            </a:xfrm>
            <a:custGeom>
              <a:avLst/>
              <a:gdLst/>
              <a:ahLst/>
              <a:cxnLst/>
              <a:rect l="l" t="t" r="r" b="b"/>
              <a:pathLst>
                <a:path w="6355" h="6614" extrusionOk="0">
                  <a:moveTo>
                    <a:pt x="2531" y="0"/>
                  </a:moveTo>
                  <a:cubicBezTo>
                    <a:pt x="2160" y="0"/>
                    <a:pt x="1741" y="238"/>
                    <a:pt x="1499" y="524"/>
                  </a:cubicBezTo>
                  <a:cubicBezTo>
                    <a:pt x="1319" y="823"/>
                    <a:pt x="1199" y="1153"/>
                    <a:pt x="1109" y="1513"/>
                  </a:cubicBezTo>
                  <a:cubicBezTo>
                    <a:pt x="959" y="1842"/>
                    <a:pt x="660" y="1992"/>
                    <a:pt x="420" y="2142"/>
                  </a:cubicBezTo>
                  <a:cubicBezTo>
                    <a:pt x="120" y="2382"/>
                    <a:pt x="0" y="2802"/>
                    <a:pt x="150" y="3161"/>
                  </a:cubicBezTo>
                  <a:cubicBezTo>
                    <a:pt x="330" y="3581"/>
                    <a:pt x="570" y="3761"/>
                    <a:pt x="510" y="4210"/>
                  </a:cubicBezTo>
                  <a:cubicBezTo>
                    <a:pt x="450" y="4450"/>
                    <a:pt x="480" y="4720"/>
                    <a:pt x="540" y="4990"/>
                  </a:cubicBezTo>
                  <a:cubicBezTo>
                    <a:pt x="809" y="6069"/>
                    <a:pt x="1589" y="5589"/>
                    <a:pt x="2128" y="5859"/>
                  </a:cubicBezTo>
                  <a:cubicBezTo>
                    <a:pt x="2488" y="6039"/>
                    <a:pt x="2668" y="6548"/>
                    <a:pt x="3117" y="6608"/>
                  </a:cubicBezTo>
                  <a:cubicBezTo>
                    <a:pt x="3142" y="6612"/>
                    <a:pt x="3166" y="6613"/>
                    <a:pt x="3190" y="6613"/>
                  </a:cubicBezTo>
                  <a:cubicBezTo>
                    <a:pt x="3600" y="6613"/>
                    <a:pt x="3886" y="6144"/>
                    <a:pt x="4226" y="5889"/>
                  </a:cubicBezTo>
                  <a:cubicBezTo>
                    <a:pt x="4556" y="5709"/>
                    <a:pt x="4886" y="5559"/>
                    <a:pt x="5246" y="5439"/>
                  </a:cubicBezTo>
                  <a:cubicBezTo>
                    <a:pt x="5605" y="5319"/>
                    <a:pt x="5875" y="5050"/>
                    <a:pt x="5995" y="4690"/>
                  </a:cubicBezTo>
                  <a:cubicBezTo>
                    <a:pt x="6115" y="4240"/>
                    <a:pt x="5785" y="3761"/>
                    <a:pt x="5875" y="3341"/>
                  </a:cubicBezTo>
                  <a:cubicBezTo>
                    <a:pt x="5965" y="2951"/>
                    <a:pt x="6355" y="2622"/>
                    <a:pt x="6265" y="2202"/>
                  </a:cubicBezTo>
                  <a:cubicBezTo>
                    <a:pt x="6205" y="1782"/>
                    <a:pt x="5635" y="1573"/>
                    <a:pt x="5455" y="1243"/>
                  </a:cubicBezTo>
                  <a:cubicBezTo>
                    <a:pt x="5246" y="883"/>
                    <a:pt x="5335" y="404"/>
                    <a:pt x="5006" y="194"/>
                  </a:cubicBezTo>
                  <a:cubicBezTo>
                    <a:pt x="4893" y="126"/>
                    <a:pt x="4764" y="93"/>
                    <a:pt x="4643" y="93"/>
                  </a:cubicBezTo>
                  <a:cubicBezTo>
                    <a:pt x="4603" y="93"/>
                    <a:pt x="4564" y="96"/>
                    <a:pt x="4526" y="104"/>
                  </a:cubicBezTo>
                  <a:cubicBezTo>
                    <a:pt x="4195" y="143"/>
                    <a:pt x="4041" y="397"/>
                    <a:pt x="3693" y="397"/>
                  </a:cubicBezTo>
                  <a:cubicBezTo>
                    <a:pt x="3507" y="397"/>
                    <a:pt x="3264" y="324"/>
                    <a:pt x="2908" y="104"/>
                  </a:cubicBezTo>
                  <a:cubicBezTo>
                    <a:pt x="2796" y="32"/>
                    <a:pt x="2667" y="0"/>
                    <a:pt x="2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438325" y="398640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79" y="0"/>
                  </a:moveTo>
                  <a:cubicBezTo>
                    <a:pt x="480" y="0"/>
                    <a:pt x="0" y="480"/>
                    <a:pt x="0" y="1079"/>
                  </a:cubicBezTo>
                  <a:cubicBezTo>
                    <a:pt x="0" y="1679"/>
                    <a:pt x="480" y="2158"/>
                    <a:pt x="1079" y="2158"/>
                  </a:cubicBezTo>
                  <a:cubicBezTo>
                    <a:pt x="1679" y="2158"/>
                    <a:pt x="2158" y="1679"/>
                    <a:pt x="2158" y="1079"/>
                  </a:cubicBezTo>
                  <a:cubicBezTo>
                    <a:pt x="2158" y="480"/>
                    <a:pt x="1679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00200" y="4057125"/>
              <a:ext cx="157400" cy="167725"/>
            </a:xfrm>
            <a:custGeom>
              <a:avLst/>
              <a:gdLst/>
              <a:ahLst/>
              <a:cxnLst/>
              <a:rect l="l" t="t" r="r" b="b"/>
              <a:pathLst>
                <a:path w="6296" h="6709" extrusionOk="0">
                  <a:moveTo>
                    <a:pt x="3994" y="1"/>
                  </a:moveTo>
                  <a:cubicBezTo>
                    <a:pt x="3890" y="1"/>
                    <a:pt x="3783" y="22"/>
                    <a:pt x="3688" y="79"/>
                  </a:cubicBezTo>
                  <a:cubicBezTo>
                    <a:pt x="3312" y="220"/>
                    <a:pt x="3286" y="599"/>
                    <a:pt x="2731" y="599"/>
                  </a:cubicBezTo>
                  <a:cubicBezTo>
                    <a:pt x="2577" y="599"/>
                    <a:pt x="2383" y="570"/>
                    <a:pt x="2129" y="498"/>
                  </a:cubicBezTo>
                  <a:cubicBezTo>
                    <a:pt x="2061" y="478"/>
                    <a:pt x="1992" y="469"/>
                    <a:pt x="1925" y="469"/>
                  </a:cubicBezTo>
                  <a:cubicBezTo>
                    <a:pt x="1488" y="469"/>
                    <a:pt x="1078" y="858"/>
                    <a:pt x="870" y="1248"/>
                  </a:cubicBezTo>
                  <a:cubicBezTo>
                    <a:pt x="780" y="1577"/>
                    <a:pt x="750" y="1937"/>
                    <a:pt x="750" y="2297"/>
                  </a:cubicBezTo>
                  <a:cubicBezTo>
                    <a:pt x="660" y="2627"/>
                    <a:pt x="510" y="2926"/>
                    <a:pt x="241" y="3136"/>
                  </a:cubicBezTo>
                  <a:cubicBezTo>
                    <a:pt x="1" y="3436"/>
                    <a:pt x="1" y="3855"/>
                    <a:pt x="241" y="4185"/>
                  </a:cubicBezTo>
                  <a:cubicBezTo>
                    <a:pt x="540" y="4545"/>
                    <a:pt x="810" y="4635"/>
                    <a:pt x="870" y="5084"/>
                  </a:cubicBezTo>
                  <a:cubicBezTo>
                    <a:pt x="900" y="5354"/>
                    <a:pt x="960" y="5624"/>
                    <a:pt x="1080" y="5834"/>
                  </a:cubicBezTo>
                  <a:cubicBezTo>
                    <a:pt x="1334" y="6263"/>
                    <a:pt x="1601" y="6374"/>
                    <a:pt x="1869" y="6374"/>
                  </a:cubicBezTo>
                  <a:cubicBezTo>
                    <a:pt x="2158" y="6374"/>
                    <a:pt x="2449" y="6244"/>
                    <a:pt x="2727" y="6244"/>
                  </a:cubicBezTo>
                  <a:cubicBezTo>
                    <a:pt x="2768" y="6244"/>
                    <a:pt x="2808" y="6247"/>
                    <a:pt x="2848" y="6253"/>
                  </a:cubicBezTo>
                  <a:cubicBezTo>
                    <a:pt x="3240" y="6337"/>
                    <a:pt x="3501" y="6709"/>
                    <a:pt x="3925" y="6709"/>
                  </a:cubicBezTo>
                  <a:cubicBezTo>
                    <a:pt x="3955" y="6709"/>
                    <a:pt x="3986" y="6707"/>
                    <a:pt x="4017" y="6703"/>
                  </a:cubicBezTo>
                  <a:cubicBezTo>
                    <a:pt x="4467" y="6643"/>
                    <a:pt x="4617" y="6104"/>
                    <a:pt x="4917" y="5744"/>
                  </a:cubicBezTo>
                  <a:cubicBezTo>
                    <a:pt x="5156" y="5474"/>
                    <a:pt x="5456" y="5234"/>
                    <a:pt x="5756" y="5024"/>
                  </a:cubicBezTo>
                  <a:cubicBezTo>
                    <a:pt x="6086" y="4815"/>
                    <a:pt x="6265" y="4485"/>
                    <a:pt x="6295" y="4125"/>
                  </a:cubicBezTo>
                  <a:cubicBezTo>
                    <a:pt x="6295" y="3646"/>
                    <a:pt x="5876" y="3256"/>
                    <a:pt x="5846" y="2866"/>
                  </a:cubicBezTo>
                  <a:cubicBezTo>
                    <a:pt x="5816" y="2447"/>
                    <a:pt x="6116" y="2057"/>
                    <a:pt x="5936" y="1637"/>
                  </a:cubicBezTo>
                  <a:cubicBezTo>
                    <a:pt x="5726" y="1248"/>
                    <a:pt x="5126" y="1188"/>
                    <a:pt x="4857" y="918"/>
                  </a:cubicBezTo>
                  <a:cubicBezTo>
                    <a:pt x="4587" y="648"/>
                    <a:pt x="4527" y="139"/>
                    <a:pt x="4167" y="19"/>
                  </a:cubicBezTo>
                  <a:cubicBezTo>
                    <a:pt x="4112" y="8"/>
                    <a:pt x="4053" y="1"/>
                    <a:pt x="3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754150" y="4113025"/>
              <a:ext cx="54000" cy="53975"/>
            </a:xfrm>
            <a:custGeom>
              <a:avLst/>
              <a:gdLst/>
              <a:ahLst/>
              <a:cxnLst/>
              <a:rect l="l" t="t" r="r" b="b"/>
              <a:pathLst>
                <a:path w="2160" h="2159" extrusionOk="0">
                  <a:moveTo>
                    <a:pt x="1080" y="1"/>
                  </a:moveTo>
                  <a:cubicBezTo>
                    <a:pt x="481" y="1"/>
                    <a:pt x="1" y="480"/>
                    <a:pt x="1" y="1080"/>
                  </a:cubicBezTo>
                  <a:cubicBezTo>
                    <a:pt x="1" y="1679"/>
                    <a:pt x="481" y="2159"/>
                    <a:pt x="1080" y="2159"/>
                  </a:cubicBezTo>
                  <a:cubicBezTo>
                    <a:pt x="1679" y="2159"/>
                    <a:pt x="2159" y="167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847825" y="4339650"/>
              <a:ext cx="157400" cy="168450"/>
            </a:xfrm>
            <a:custGeom>
              <a:avLst/>
              <a:gdLst/>
              <a:ahLst/>
              <a:cxnLst/>
              <a:rect l="l" t="t" r="r" b="b"/>
              <a:pathLst>
                <a:path w="6296" h="6738" extrusionOk="0">
                  <a:moveTo>
                    <a:pt x="3971" y="0"/>
                  </a:moveTo>
                  <a:cubicBezTo>
                    <a:pt x="3860" y="0"/>
                    <a:pt x="3753" y="21"/>
                    <a:pt x="3658" y="78"/>
                  </a:cubicBezTo>
                  <a:cubicBezTo>
                    <a:pt x="3306" y="219"/>
                    <a:pt x="3266" y="598"/>
                    <a:pt x="2704" y="598"/>
                  </a:cubicBezTo>
                  <a:cubicBezTo>
                    <a:pt x="2549" y="598"/>
                    <a:pt x="2353" y="569"/>
                    <a:pt x="2099" y="498"/>
                  </a:cubicBezTo>
                  <a:cubicBezTo>
                    <a:pt x="2025" y="470"/>
                    <a:pt x="1950" y="457"/>
                    <a:pt x="1874" y="457"/>
                  </a:cubicBezTo>
                  <a:cubicBezTo>
                    <a:pt x="1461" y="457"/>
                    <a:pt x="1047" y="841"/>
                    <a:pt x="870" y="1247"/>
                  </a:cubicBezTo>
                  <a:cubicBezTo>
                    <a:pt x="780" y="1577"/>
                    <a:pt x="720" y="1936"/>
                    <a:pt x="720" y="2296"/>
                  </a:cubicBezTo>
                  <a:cubicBezTo>
                    <a:pt x="660" y="2626"/>
                    <a:pt x="480" y="2926"/>
                    <a:pt x="240" y="3135"/>
                  </a:cubicBezTo>
                  <a:cubicBezTo>
                    <a:pt x="1" y="3465"/>
                    <a:pt x="1" y="3885"/>
                    <a:pt x="240" y="4184"/>
                  </a:cubicBezTo>
                  <a:cubicBezTo>
                    <a:pt x="510" y="4544"/>
                    <a:pt x="810" y="4664"/>
                    <a:pt x="870" y="5114"/>
                  </a:cubicBezTo>
                  <a:cubicBezTo>
                    <a:pt x="870" y="5353"/>
                    <a:pt x="960" y="5623"/>
                    <a:pt x="1080" y="5863"/>
                  </a:cubicBezTo>
                  <a:cubicBezTo>
                    <a:pt x="1330" y="6284"/>
                    <a:pt x="1586" y="6393"/>
                    <a:pt x="1845" y="6393"/>
                  </a:cubicBezTo>
                  <a:cubicBezTo>
                    <a:pt x="2123" y="6393"/>
                    <a:pt x="2405" y="6268"/>
                    <a:pt x="2688" y="6268"/>
                  </a:cubicBezTo>
                  <a:cubicBezTo>
                    <a:pt x="2741" y="6268"/>
                    <a:pt x="2795" y="6272"/>
                    <a:pt x="2848" y="6283"/>
                  </a:cubicBezTo>
                  <a:cubicBezTo>
                    <a:pt x="3214" y="6339"/>
                    <a:pt x="3500" y="6738"/>
                    <a:pt x="3905" y="6738"/>
                  </a:cubicBezTo>
                  <a:cubicBezTo>
                    <a:pt x="3932" y="6738"/>
                    <a:pt x="3959" y="6736"/>
                    <a:pt x="3987" y="6732"/>
                  </a:cubicBezTo>
                  <a:cubicBezTo>
                    <a:pt x="4437" y="6672"/>
                    <a:pt x="4617" y="6133"/>
                    <a:pt x="4886" y="5743"/>
                  </a:cubicBezTo>
                  <a:cubicBezTo>
                    <a:pt x="5156" y="5473"/>
                    <a:pt x="5426" y="5234"/>
                    <a:pt x="5756" y="5054"/>
                  </a:cubicBezTo>
                  <a:cubicBezTo>
                    <a:pt x="6055" y="4844"/>
                    <a:pt x="6265" y="4514"/>
                    <a:pt x="6295" y="4125"/>
                  </a:cubicBezTo>
                  <a:cubicBezTo>
                    <a:pt x="6295" y="3675"/>
                    <a:pt x="5846" y="3285"/>
                    <a:pt x="5816" y="2866"/>
                  </a:cubicBezTo>
                  <a:cubicBezTo>
                    <a:pt x="5786" y="2446"/>
                    <a:pt x="6115" y="2086"/>
                    <a:pt x="5906" y="1667"/>
                  </a:cubicBezTo>
                  <a:cubicBezTo>
                    <a:pt x="5726" y="1247"/>
                    <a:pt x="5126" y="1187"/>
                    <a:pt x="4856" y="917"/>
                  </a:cubicBezTo>
                  <a:cubicBezTo>
                    <a:pt x="4587" y="648"/>
                    <a:pt x="4527" y="138"/>
                    <a:pt x="4167" y="18"/>
                  </a:cubicBezTo>
                  <a:cubicBezTo>
                    <a:pt x="4101" y="7"/>
                    <a:pt x="4035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901025" y="43955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0"/>
                  </a:moveTo>
                  <a:cubicBezTo>
                    <a:pt x="510" y="0"/>
                    <a:pt x="1" y="480"/>
                    <a:pt x="1" y="1079"/>
                  </a:cubicBezTo>
                  <a:cubicBezTo>
                    <a:pt x="1" y="1679"/>
                    <a:pt x="510" y="2158"/>
                    <a:pt x="1080" y="2158"/>
                  </a:cubicBezTo>
                  <a:cubicBezTo>
                    <a:pt x="1679" y="2158"/>
                    <a:pt x="2159" y="1679"/>
                    <a:pt x="2159" y="1079"/>
                  </a:cubicBezTo>
                  <a:cubicBezTo>
                    <a:pt x="2159" y="480"/>
                    <a:pt x="1679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982725" y="3801300"/>
              <a:ext cx="287025" cy="115175"/>
            </a:xfrm>
            <a:custGeom>
              <a:avLst/>
              <a:gdLst/>
              <a:ahLst/>
              <a:cxnLst/>
              <a:rect l="l" t="t" r="r" b="b"/>
              <a:pathLst>
                <a:path w="11481" h="4607" extrusionOk="0">
                  <a:moveTo>
                    <a:pt x="9532" y="1"/>
                  </a:moveTo>
                  <a:cubicBezTo>
                    <a:pt x="8483" y="1"/>
                    <a:pt x="7434" y="61"/>
                    <a:pt x="6414" y="150"/>
                  </a:cubicBezTo>
                  <a:cubicBezTo>
                    <a:pt x="4796" y="240"/>
                    <a:pt x="3237" y="630"/>
                    <a:pt x="1798" y="1349"/>
                  </a:cubicBezTo>
                  <a:cubicBezTo>
                    <a:pt x="1199" y="1589"/>
                    <a:pt x="689" y="2039"/>
                    <a:pt x="330" y="2608"/>
                  </a:cubicBezTo>
                  <a:cubicBezTo>
                    <a:pt x="0" y="3178"/>
                    <a:pt x="120" y="3897"/>
                    <a:pt x="599" y="4377"/>
                  </a:cubicBezTo>
                  <a:cubicBezTo>
                    <a:pt x="837" y="4543"/>
                    <a:pt x="1109" y="4606"/>
                    <a:pt x="1392" y="4606"/>
                  </a:cubicBezTo>
                  <a:cubicBezTo>
                    <a:pt x="1823" y="4606"/>
                    <a:pt x="2282" y="4461"/>
                    <a:pt x="2698" y="4317"/>
                  </a:cubicBezTo>
                  <a:cubicBezTo>
                    <a:pt x="4406" y="3657"/>
                    <a:pt x="6115" y="3028"/>
                    <a:pt x="7763" y="2249"/>
                  </a:cubicBezTo>
                  <a:cubicBezTo>
                    <a:pt x="8633" y="1859"/>
                    <a:pt x="9472" y="1379"/>
                    <a:pt x="10221" y="810"/>
                  </a:cubicBezTo>
                  <a:cubicBezTo>
                    <a:pt x="10431" y="690"/>
                    <a:pt x="11480" y="120"/>
                    <a:pt x="11480" y="120"/>
                  </a:cubicBezTo>
                  <a:lnTo>
                    <a:pt x="9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235250" y="3806800"/>
              <a:ext cx="70450" cy="200600"/>
            </a:xfrm>
            <a:custGeom>
              <a:avLst/>
              <a:gdLst/>
              <a:ahLst/>
              <a:cxnLst/>
              <a:rect l="l" t="t" r="r" b="b"/>
              <a:pathLst>
                <a:path w="2818" h="8024" extrusionOk="0">
                  <a:moveTo>
                    <a:pt x="893" y="0"/>
                  </a:moveTo>
                  <a:cubicBezTo>
                    <a:pt x="736" y="0"/>
                    <a:pt x="755" y="1052"/>
                    <a:pt x="660" y="1339"/>
                  </a:cubicBezTo>
                  <a:cubicBezTo>
                    <a:pt x="150" y="2958"/>
                    <a:pt x="0" y="4666"/>
                    <a:pt x="180" y="6375"/>
                  </a:cubicBezTo>
                  <a:cubicBezTo>
                    <a:pt x="210" y="6765"/>
                    <a:pt x="330" y="7154"/>
                    <a:pt x="510" y="7484"/>
                  </a:cubicBezTo>
                  <a:cubicBezTo>
                    <a:pt x="720" y="7814"/>
                    <a:pt x="1079" y="8023"/>
                    <a:pt x="1469" y="8023"/>
                  </a:cubicBezTo>
                  <a:cubicBezTo>
                    <a:pt x="1979" y="7934"/>
                    <a:pt x="2368" y="7544"/>
                    <a:pt x="2488" y="7064"/>
                  </a:cubicBezTo>
                  <a:cubicBezTo>
                    <a:pt x="2818" y="5955"/>
                    <a:pt x="2278" y="4816"/>
                    <a:pt x="1949" y="3707"/>
                  </a:cubicBezTo>
                  <a:cubicBezTo>
                    <a:pt x="1679" y="2838"/>
                    <a:pt x="1379" y="1039"/>
                    <a:pt x="1049" y="230"/>
                  </a:cubicBezTo>
                  <a:cubicBezTo>
                    <a:pt x="983" y="67"/>
                    <a:pt x="93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003700" y="4160525"/>
              <a:ext cx="67450" cy="116750"/>
            </a:xfrm>
            <a:custGeom>
              <a:avLst/>
              <a:gdLst/>
              <a:ahLst/>
              <a:cxnLst/>
              <a:rect l="l" t="t" r="r" b="b"/>
              <a:pathLst>
                <a:path w="2698" h="4670" extrusionOk="0">
                  <a:moveTo>
                    <a:pt x="488" y="0"/>
                  </a:moveTo>
                  <a:cubicBezTo>
                    <a:pt x="412" y="0"/>
                    <a:pt x="338" y="41"/>
                    <a:pt x="270" y="139"/>
                  </a:cubicBezTo>
                  <a:cubicBezTo>
                    <a:pt x="0" y="469"/>
                    <a:pt x="90" y="1428"/>
                    <a:pt x="120" y="1818"/>
                  </a:cubicBezTo>
                  <a:cubicBezTo>
                    <a:pt x="120" y="2387"/>
                    <a:pt x="210" y="2957"/>
                    <a:pt x="390" y="3496"/>
                  </a:cubicBezTo>
                  <a:cubicBezTo>
                    <a:pt x="480" y="3826"/>
                    <a:pt x="690" y="4126"/>
                    <a:pt x="959" y="4395"/>
                  </a:cubicBezTo>
                  <a:cubicBezTo>
                    <a:pt x="1160" y="4574"/>
                    <a:pt x="1411" y="4669"/>
                    <a:pt x="1674" y="4669"/>
                  </a:cubicBezTo>
                  <a:cubicBezTo>
                    <a:pt x="1765" y="4669"/>
                    <a:pt x="1857" y="4658"/>
                    <a:pt x="1949" y="4635"/>
                  </a:cubicBezTo>
                  <a:cubicBezTo>
                    <a:pt x="2368" y="4485"/>
                    <a:pt x="2668" y="4096"/>
                    <a:pt x="2698" y="3646"/>
                  </a:cubicBezTo>
                  <a:cubicBezTo>
                    <a:pt x="2698" y="3226"/>
                    <a:pt x="2608" y="2777"/>
                    <a:pt x="2368" y="2387"/>
                  </a:cubicBezTo>
                  <a:cubicBezTo>
                    <a:pt x="2068" y="1818"/>
                    <a:pt x="1709" y="1278"/>
                    <a:pt x="1259" y="799"/>
                  </a:cubicBezTo>
                  <a:cubicBezTo>
                    <a:pt x="1116" y="608"/>
                    <a:pt x="78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86800" y="4148125"/>
              <a:ext cx="141650" cy="99075"/>
            </a:xfrm>
            <a:custGeom>
              <a:avLst/>
              <a:gdLst/>
              <a:ahLst/>
              <a:cxnLst/>
              <a:rect l="l" t="t" r="r" b="b"/>
              <a:pathLst>
                <a:path w="5666" h="3963" extrusionOk="0">
                  <a:moveTo>
                    <a:pt x="4702" y="1"/>
                  </a:moveTo>
                  <a:cubicBezTo>
                    <a:pt x="3970" y="1"/>
                    <a:pt x="3053" y="476"/>
                    <a:pt x="2458" y="845"/>
                  </a:cubicBezTo>
                  <a:cubicBezTo>
                    <a:pt x="1619" y="1325"/>
                    <a:pt x="900" y="1954"/>
                    <a:pt x="330" y="2733"/>
                  </a:cubicBezTo>
                  <a:cubicBezTo>
                    <a:pt x="210" y="2883"/>
                    <a:pt x="90" y="3063"/>
                    <a:pt x="60" y="3273"/>
                  </a:cubicBezTo>
                  <a:cubicBezTo>
                    <a:pt x="0" y="3483"/>
                    <a:pt x="60" y="3692"/>
                    <a:pt x="240" y="3842"/>
                  </a:cubicBezTo>
                  <a:cubicBezTo>
                    <a:pt x="360" y="3922"/>
                    <a:pt x="507" y="3962"/>
                    <a:pt x="653" y="3962"/>
                  </a:cubicBezTo>
                  <a:cubicBezTo>
                    <a:pt x="726" y="3962"/>
                    <a:pt x="800" y="3952"/>
                    <a:pt x="870" y="3932"/>
                  </a:cubicBezTo>
                  <a:cubicBezTo>
                    <a:pt x="2458" y="3633"/>
                    <a:pt x="3837" y="2763"/>
                    <a:pt x="4796" y="1474"/>
                  </a:cubicBezTo>
                  <a:cubicBezTo>
                    <a:pt x="5066" y="1085"/>
                    <a:pt x="5665" y="66"/>
                    <a:pt x="4826" y="6"/>
                  </a:cubicBezTo>
                  <a:cubicBezTo>
                    <a:pt x="4785" y="2"/>
                    <a:pt x="4744" y="1"/>
                    <a:pt x="4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15850" y="3459250"/>
              <a:ext cx="274275" cy="131650"/>
            </a:xfrm>
            <a:custGeom>
              <a:avLst/>
              <a:gdLst/>
              <a:ahLst/>
              <a:cxnLst/>
              <a:rect l="l" t="t" r="r" b="b"/>
              <a:pathLst>
                <a:path w="10971" h="5266" extrusionOk="0">
                  <a:moveTo>
                    <a:pt x="2013" y="0"/>
                  </a:moveTo>
                  <a:cubicBezTo>
                    <a:pt x="1554" y="0"/>
                    <a:pt x="1118" y="100"/>
                    <a:pt x="749" y="374"/>
                  </a:cubicBezTo>
                  <a:cubicBezTo>
                    <a:pt x="510" y="554"/>
                    <a:pt x="330" y="764"/>
                    <a:pt x="210" y="1063"/>
                  </a:cubicBezTo>
                  <a:cubicBezTo>
                    <a:pt x="0" y="1603"/>
                    <a:pt x="60" y="2262"/>
                    <a:pt x="390" y="2772"/>
                  </a:cubicBezTo>
                  <a:cubicBezTo>
                    <a:pt x="629" y="3132"/>
                    <a:pt x="959" y="3431"/>
                    <a:pt x="1319" y="3671"/>
                  </a:cubicBezTo>
                  <a:cubicBezTo>
                    <a:pt x="2788" y="4660"/>
                    <a:pt x="4496" y="5230"/>
                    <a:pt x="6295" y="5260"/>
                  </a:cubicBezTo>
                  <a:cubicBezTo>
                    <a:pt x="6405" y="5264"/>
                    <a:pt x="6515" y="5265"/>
                    <a:pt x="6626" y="5265"/>
                  </a:cubicBezTo>
                  <a:cubicBezTo>
                    <a:pt x="7384" y="5265"/>
                    <a:pt x="8140" y="5177"/>
                    <a:pt x="8872" y="5020"/>
                  </a:cubicBezTo>
                  <a:cubicBezTo>
                    <a:pt x="9115" y="4939"/>
                    <a:pt x="10471" y="4398"/>
                    <a:pt x="10874" y="4398"/>
                  </a:cubicBezTo>
                  <a:cubicBezTo>
                    <a:pt x="10919" y="4398"/>
                    <a:pt x="10952" y="4405"/>
                    <a:pt x="10970" y="4421"/>
                  </a:cubicBezTo>
                  <a:cubicBezTo>
                    <a:pt x="9981" y="3431"/>
                    <a:pt x="8902" y="2562"/>
                    <a:pt x="7733" y="1783"/>
                  </a:cubicBezTo>
                  <a:cubicBezTo>
                    <a:pt x="7583" y="1693"/>
                    <a:pt x="7404" y="1603"/>
                    <a:pt x="7254" y="1513"/>
                  </a:cubicBezTo>
                  <a:cubicBezTo>
                    <a:pt x="6384" y="1093"/>
                    <a:pt x="5455" y="764"/>
                    <a:pt x="4526" y="554"/>
                  </a:cubicBezTo>
                  <a:cubicBezTo>
                    <a:pt x="3787" y="340"/>
                    <a:pt x="2860" y="0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558875" y="3570200"/>
              <a:ext cx="131250" cy="221175"/>
            </a:xfrm>
            <a:custGeom>
              <a:avLst/>
              <a:gdLst/>
              <a:ahLst/>
              <a:cxnLst/>
              <a:rect l="l" t="t" r="r" b="b"/>
              <a:pathLst>
                <a:path w="5250" h="8847" extrusionOk="0">
                  <a:moveTo>
                    <a:pt x="5022" y="1"/>
                  </a:moveTo>
                  <a:cubicBezTo>
                    <a:pt x="4828" y="1"/>
                    <a:pt x="4605" y="337"/>
                    <a:pt x="4530" y="462"/>
                  </a:cubicBezTo>
                  <a:cubicBezTo>
                    <a:pt x="4170" y="1092"/>
                    <a:pt x="3751" y="1691"/>
                    <a:pt x="3271" y="2261"/>
                  </a:cubicBezTo>
                  <a:cubicBezTo>
                    <a:pt x="2162" y="3519"/>
                    <a:pt x="604" y="4659"/>
                    <a:pt x="244" y="6367"/>
                  </a:cubicBezTo>
                  <a:cubicBezTo>
                    <a:pt x="1" y="7448"/>
                    <a:pt x="245" y="8847"/>
                    <a:pt x="1439" y="8847"/>
                  </a:cubicBezTo>
                  <a:cubicBezTo>
                    <a:pt x="1569" y="8847"/>
                    <a:pt x="1710" y="8830"/>
                    <a:pt x="1862" y="8795"/>
                  </a:cubicBezTo>
                  <a:cubicBezTo>
                    <a:pt x="3511" y="8405"/>
                    <a:pt x="4200" y="6997"/>
                    <a:pt x="4560" y="5498"/>
                  </a:cubicBezTo>
                  <a:cubicBezTo>
                    <a:pt x="4710" y="4688"/>
                    <a:pt x="4830" y="3849"/>
                    <a:pt x="4920" y="3010"/>
                  </a:cubicBezTo>
                  <a:cubicBezTo>
                    <a:pt x="4980" y="2351"/>
                    <a:pt x="5040" y="1661"/>
                    <a:pt x="5100" y="972"/>
                  </a:cubicBezTo>
                  <a:cubicBezTo>
                    <a:pt x="5130" y="792"/>
                    <a:pt x="5249" y="162"/>
                    <a:pt x="5130" y="42"/>
                  </a:cubicBezTo>
                  <a:cubicBezTo>
                    <a:pt x="5096" y="13"/>
                    <a:pt x="5059" y="1"/>
                    <a:pt x="5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 txBox="1">
            <a:spLocks noGrp="1"/>
          </p:cNvSpPr>
          <p:nvPr>
            <p:ph type="ctrTitle"/>
          </p:nvPr>
        </p:nvSpPr>
        <p:spPr>
          <a:xfrm>
            <a:off x="3792600" y="1279300"/>
            <a:ext cx="5351400" cy="19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3792600" y="3415400"/>
            <a:ext cx="49674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6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5" name="Google Shape;6965;p43"/>
          <p:cNvGrpSpPr/>
          <p:nvPr/>
        </p:nvGrpSpPr>
        <p:grpSpPr>
          <a:xfrm>
            <a:off x="7170524" y="-340251"/>
            <a:ext cx="2512717" cy="4237309"/>
            <a:chOff x="2252475" y="243350"/>
            <a:chExt cx="3092575" cy="5215150"/>
          </a:xfrm>
        </p:grpSpPr>
        <p:sp>
          <p:nvSpPr>
            <p:cNvPr id="6966" name="Google Shape;6966;p43"/>
            <p:cNvSpPr/>
            <p:nvPr/>
          </p:nvSpPr>
          <p:spPr>
            <a:xfrm>
              <a:off x="3850075" y="3117900"/>
              <a:ext cx="405425" cy="705900"/>
            </a:xfrm>
            <a:custGeom>
              <a:avLst/>
              <a:gdLst/>
              <a:ahLst/>
              <a:cxnLst/>
              <a:rect l="l" t="t" r="r" b="b"/>
              <a:pathLst>
                <a:path w="16217" h="28236" extrusionOk="0">
                  <a:moveTo>
                    <a:pt x="15767" y="0"/>
                  </a:moveTo>
                  <a:lnTo>
                    <a:pt x="15767" y="0"/>
                  </a:lnTo>
                  <a:cubicBezTo>
                    <a:pt x="10581" y="2488"/>
                    <a:pt x="6175" y="6325"/>
                    <a:pt x="3058" y="11150"/>
                  </a:cubicBezTo>
                  <a:cubicBezTo>
                    <a:pt x="1" y="15976"/>
                    <a:pt x="510" y="22511"/>
                    <a:pt x="450" y="28236"/>
                  </a:cubicBezTo>
                  <a:cubicBezTo>
                    <a:pt x="7704" y="24039"/>
                    <a:pt x="12140" y="16396"/>
                    <a:pt x="14958" y="8483"/>
                  </a:cubicBezTo>
                  <a:cubicBezTo>
                    <a:pt x="15947" y="5785"/>
                    <a:pt x="16217" y="2848"/>
                    <a:pt x="15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/>
            <p:cNvSpPr/>
            <p:nvPr/>
          </p:nvSpPr>
          <p:spPr>
            <a:xfrm>
              <a:off x="4002200" y="2467450"/>
              <a:ext cx="1300150" cy="1093325"/>
            </a:xfrm>
            <a:custGeom>
              <a:avLst/>
              <a:gdLst/>
              <a:ahLst/>
              <a:cxnLst/>
              <a:rect l="l" t="t" r="r" b="b"/>
              <a:pathLst>
                <a:path w="52006" h="43733" extrusionOk="0">
                  <a:moveTo>
                    <a:pt x="52005" y="0"/>
                  </a:moveTo>
                  <a:lnTo>
                    <a:pt x="52005" y="0"/>
                  </a:lnTo>
                  <a:cubicBezTo>
                    <a:pt x="50567" y="240"/>
                    <a:pt x="49098" y="480"/>
                    <a:pt x="47629" y="750"/>
                  </a:cubicBezTo>
                  <a:lnTo>
                    <a:pt x="45471" y="1259"/>
                  </a:lnTo>
                  <a:cubicBezTo>
                    <a:pt x="44752" y="1469"/>
                    <a:pt x="44002" y="1589"/>
                    <a:pt x="43313" y="1829"/>
                  </a:cubicBezTo>
                  <a:lnTo>
                    <a:pt x="41185" y="2488"/>
                  </a:lnTo>
                  <a:lnTo>
                    <a:pt x="40106" y="2848"/>
                  </a:lnTo>
                  <a:lnTo>
                    <a:pt x="39056" y="3238"/>
                  </a:lnTo>
                  <a:cubicBezTo>
                    <a:pt x="37708" y="3777"/>
                    <a:pt x="36299" y="4257"/>
                    <a:pt x="34950" y="4916"/>
                  </a:cubicBezTo>
                  <a:cubicBezTo>
                    <a:pt x="29495" y="7374"/>
                    <a:pt x="24429" y="10581"/>
                    <a:pt x="19933" y="14508"/>
                  </a:cubicBezTo>
                  <a:cubicBezTo>
                    <a:pt x="15437" y="18435"/>
                    <a:pt x="11480" y="22931"/>
                    <a:pt x="8153" y="27906"/>
                  </a:cubicBezTo>
                  <a:lnTo>
                    <a:pt x="6924" y="29765"/>
                  </a:lnTo>
                  <a:lnTo>
                    <a:pt x="5815" y="31683"/>
                  </a:lnTo>
                  <a:lnTo>
                    <a:pt x="4676" y="33632"/>
                  </a:lnTo>
                  <a:lnTo>
                    <a:pt x="4407" y="34111"/>
                  </a:lnTo>
                  <a:lnTo>
                    <a:pt x="4137" y="34591"/>
                  </a:lnTo>
                  <a:lnTo>
                    <a:pt x="3657" y="35610"/>
                  </a:lnTo>
                  <a:lnTo>
                    <a:pt x="2668" y="37588"/>
                  </a:lnTo>
                  <a:lnTo>
                    <a:pt x="2158" y="38607"/>
                  </a:lnTo>
                  <a:cubicBezTo>
                    <a:pt x="2009" y="38937"/>
                    <a:pt x="1859" y="39297"/>
                    <a:pt x="1709" y="39626"/>
                  </a:cubicBezTo>
                  <a:lnTo>
                    <a:pt x="0" y="43733"/>
                  </a:lnTo>
                  <a:lnTo>
                    <a:pt x="1859" y="39716"/>
                  </a:lnTo>
                  <a:cubicBezTo>
                    <a:pt x="2009" y="39387"/>
                    <a:pt x="2158" y="39027"/>
                    <a:pt x="2338" y="38697"/>
                  </a:cubicBezTo>
                  <a:lnTo>
                    <a:pt x="2878" y="37738"/>
                  </a:lnTo>
                  <a:lnTo>
                    <a:pt x="3927" y="35760"/>
                  </a:lnTo>
                  <a:lnTo>
                    <a:pt x="4436" y="34801"/>
                  </a:lnTo>
                  <a:lnTo>
                    <a:pt x="4706" y="34291"/>
                  </a:lnTo>
                  <a:lnTo>
                    <a:pt x="4976" y="33811"/>
                  </a:lnTo>
                  <a:lnTo>
                    <a:pt x="6145" y="31923"/>
                  </a:lnTo>
                  <a:lnTo>
                    <a:pt x="7314" y="30035"/>
                  </a:lnTo>
                  <a:lnTo>
                    <a:pt x="8573" y="28206"/>
                  </a:lnTo>
                  <a:cubicBezTo>
                    <a:pt x="11900" y="23320"/>
                    <a:pt x="15857" y="18884"/>
                    <a:pt x="20323" y="15018"/>
                  </a:cubicBezTo>
                  <a:cubicBezTo>
                    <a:pt x="24789" y="11151"/>
                    <a:pt x="29795" y="7914"/>
                    <a:pt x="35130" y="5396"/>
                  </a:cubicBezTo>
                  <a:cubicBezTo>
                    <a:pt x="36449" y="4706"/>
                    <a:pt x="37858" y="4197"/>
                    <a:pt x="39206" y="3657"/>
                  </a:cubicBezTo>
                  <a:lnTo>
                    <a:pt x="40255" y="3238"/>
                  </a:lnTo>
                  <a:lnTo>
                    <a:pt x="41305" y="2878"/>
                  </a:lnTo>
                  <a:lnTo>
                    <a:pt x="43403" y="2159"/>
                  </a:lnTo>
                  <a:cubicBezTo>
                    <a:pt x="44092" y="1919"/>
                    <a:pt x="44812" y="1739"/>
                    <a:pt x="45531" y="1529"/>
                  </a:cubicBezTo>
                  <a:lnTo>
                    <a:pt x="47689" y="960"/>
                  </a:lnTo>
                  <a:cubicBezTo>
                    <a:pt x="48378" y="750"/>
                    <a:pt x="49128" y="630"/>
                    <a:pt x="49847" y="480"/>
                  </a:cubicBezTo>
                  <a:lnTo>
                    <a:pt x="5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/>
            <p:cNvSpPr/>
            <p:nvPr/>
          </p:nvSpPr>
          <p:spPr>
            <a:xfrm>
              <a:off x="3755650" y="2969150"/>
              <a:ext cx="496100" cy="244275"/>
            </a:xfrm>
            <a:custGeom>
              <a:avLst/>
              <a:gdLst/>
              <a:ahLst/>
              <a:cxnLst/>
              <a:rect l="l" t="t" r="r" b="b"/>
              <a:pathLst>
                <a:path w="19844" h="9771" extrusionOk="0">
                  <a:moveTo>
                    <a:pt x="13974" y="0"/>
                  </a:moveTo>
                  <a:cubicBezTo>
                    <a:pt x="12516" y="0"/>
                    <a:pt x="11069" y="256"/>
                    <a:pt x="9742" y="794"/>
                  </a:cubicBezTo>
                  <a:cubicBezTo>
                    <a:pt x="5966" y="2263"/>
                    <a:pt x="2579" y="6400"/>
                    <a:pt x="1" y="9517"/>
                  </a:cubicBezTo>
                  <a:cubicBezTo>
                    <a:pt x="1081" y="9687"/>
                    <a:pt x="2161" y="9770"/>
                    <a:pt x="3233" y="9770"/>
                  </a:cubicBezTo>
                  <a:cubicBezTo>
                    <a:pt x="9721" y="9770"/>
                    <a:pt x="15908" y="6723"/>
                    <a:pt x="19844" y="1424"/>
                  </a:cubicBezTo>
                  <a:cubicBezTo>
                    <a:pt x="18063" y="499"/>
                    <a:pt x="16007" y="0"/>
                    <a:pt x="1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/>
            <p:cNvSpPr/>
            <p:nvPr/>
          </p:nvSpPr>
          <p:spPr>
            <a:xfrm>
              <a:off x="4286950" y="3060200"/>
              <a:ext cx="281025" cy="581525"/>
            </a:xfrm>
            <a:custGeom>
              <a:avLst/>
              <a:gdLst/>
              <a:ahLst/>
              <a:cxnLst/>
              <a:rect l="l" t="t" r="r" b="b"/>
              <a:pathLst>
                <a:path w="11241" h="23261" extrusionOk="0">
                  <a:moveTo>
                    <a:pt x="3837" y="0"/>
                  </a:moveTo>
                  <a:cubicBezTo>
                    <a:pt x="1649" y="1888"/>
                    <a:pt x="450" y="4706"/>
                    <a:pt x="210" y="7584"/>
                  </a:cubicBezTo>
                  <a:cubicBezTo>
                    <a:pt x="0" y="10431"/>
                    <a:pt x="690" y="13309"/>
                    <a:pt x="1859" y="15946"/>
                  </a:cubicBezTo>
                  <a:cubicBezTo>
                    <a:pt x="3028" y="18554"/>
                    <a:pt x="4676" y="20952"/>
                    <a:pt x="6385" y="23260"/>
                  </a:cubicBezTo>
                  <a:cubicBezTo>
                    <a:pt x="7854" y="21342"/>
                    <a:pt x="9262" y="17325"/>
                    <a:pt x="10102" y="15017"/>
                  </a:cubicBezTo>
                  <a:cubicBezTo>
                    <a:pt x="10941" y="12709"/>
                    <a:pt x="11241" y="10191"/>
                    <a:pt x="10641" y="7853"/>
                  </a:cubicBezTo>
                  <a:cubicBezTo>
                    <a:pt x="9742" y="4406"/>
                    <a:pt x="6924" y="1798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/>
            <p:cNvSpPr/>
            <p:nvPr/>
          </p:nvSpPr>
          <p:spPr>
            <a:xfrm>
              <a:off x="3732425" y="2617325"/>
              <a:ext cx="702175" cy="303050"/>
            </a:xfrm>
            <a:custGeom>
              <a:avLst/>
              <a:gdLst/>
              <a:ahLst/>
              <a:cxnLst/>
              <a:rect l="l" t="t" r="r" b="b"/>
              <a:pathLst>
                <a:path w="28087" h="12122" extrusionOk="0">
                  <a:moveTo>
                    <a:pt x="16773" y="1"/>
                  </a:moveTo>
                  <a:cubicBezTo>
                    <a:pt x="15465" y="1"/>
                    <a:pt x="14123" y="164"/>
                    <a:pt x="12740" y="510"/>
                  </a:cubicBezTo>
                  <a:cubicBezTo>
                    <a:pt x="7194" y="1889"/>
                    <a:pt x="2548" y="5635"/>
                    <a:pt x="1" y="10761"/>
                  </a:cubicBezTo>
                  <a:cubicBezTo>
                    <a:pt x="2386" y="11703"/>
                    <a:pt x="4918" y="12121"/>
                    <a:pt x="7463" y="12121"/>
                  </a:cubicBezTo>
                  <a:cubicBezTo>
                    <a:pt x="9939" y="12121"/>
                    <a:pt x="12428" y="11725"/>
                    <a:pt x="14808" y="11031"/>
                  </a:cubicBezTo>
                  <a:cubicBezTo>
                    <a:pt x="19634" y="9622"/>
                    <a:pt x="24040" y="7014"/>
                    <a:pt x="28086" y="4077"/>
                  </a:cubicBezTo>
                  <a:cubicBezTo>
                    <a:pt x="24491" y="1544"/>
                    <a:pt x="20792" y="1"/>
                    <a:pt x="1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/>
            <p:cNvSpPr/>
            <p:nvPr/>
          </p:nvSpPr>
          <p:spPr>
            <a:xfrm>
              <a:off x="4511750" y="2810650"/>
              <a:ext cx="433900" cy="645975"/>
            </a:xfrm>
            <a:custGeom>
              <a:avLst/>
              <a:gdLst/>
              <a:ahLst/>
              <a:cxnLst/>
              <a:rect l="l" t="t" r="r" b="b"/>
              <a:pathLst>
                <a:path w="17356" h="25839" extrusionOk="0">
                  <a:moveTo>
                    <a:pt x="4017" y="1"/>
                  </a:moveTo>
                  <a:cubicBezTo>
                    <a:pt x="1" y="10552"/>
                    <a:pt x="5666" y="22331"/>
                    <a:pt x="16396" y="25838"/>
                  </a:cubicBezTo>
                  <a:cubicBezTo>
                    <a:pt x="17356" y="21762"/>
                    <a:pt x="17206" y="17536"/>
                    <a:pt x="15977" y="13549"/>
                  </a:cubicBezTo>
                  <a:cubicBezTo>
                    <a:pt x="14748" y="9472"/>
                    <a:pt x="12470" y="5816"/>
                    <a:pt x="9413" y="2908"/>
                  </a:cubicBezTo>
                  <a:cubicBezTo>
                    <a:pt x="8094" y="1679"/>
                    <a:pt x="5816" y="150"/>
                    <a:pt x="4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/>
            <p:cNvSpPr/>
            <p:nvPr/>
          </p:nvSpPr>
          <p:spPr>
            <a:xfrm>
              <a:off x="3889800" y="2950025"/>
              <a:ext cx="547800" cy="550800"/>
            </a:xfrm>
            <a:custGeom>
              <a:avLst/>
              <a:gdLst/>
              <a:ahLst/>
              <a:cxnLst/>
              <a:rect l="l" t="t" r="r" b="b"/>
              <a:pathLst>
                <a:path w="21912" h="22032" extrusionOk="0">
                  <a:moveTo>
                    <a:pt x="19573" y="1"/>
                  </a:moveTo>
                  <a:lnTo>
                    <a:pt x="19244" y="61"/>
                  </a:lnTo>
                  <a:cubicBezTo>
                    <a:pt x="17535" y="361"/>
                    <a:pt x="15827" y="690"/>
                    <a:pt x="14118" y="1110"/>
                  </a:cubicBezTo>
                  <a:cubicBezTo>
                    <a:pt x="12409" y="1500"/>
                    <a:pt x="10761" y="2039"/>
                    <a:pt x="9112" y="2699"/>
                  </a:cubicBezTo>
                  <a:cubicBezTo>
                    <a:pt x="7494" y="3358"/>
                    <a:pt x="5935" y="4107"/>
                    <a:pt x="4436" y="4977"/>
                  </a:cubicBezTo>
                  <a:cubicBezTo>
                    <a:pt x="2908" y="5876"/>
                    <a:pt x="1439" y="6805"/>
                    <a:pt x="0" y="7764"/>
                  </a:cubicBezTo>
                  <a:cubicBezTo>
                    <a:pt x="1529" y="6925"/>
                    <a:pt x="3028" y="6056"/>
                    <a:pt x="4556" y="5246"/>
                  </a:cubicBezTo>
                  <a:cubicBezTo>
                    <a:pt x="7614" y="3628"/>
                    <a:pt x="10881" y="2429"/>
                    <a:pt x="14268" y="1679"/>
                  </a:cubicBezTo>
                  <a:cubicBezTo>
                    <a:pt x="15838" y="1343"/>
                    <a:pt x="17435" y="1033"/>
                    <a:pt x="19034" y="748"/>
                  </a:cubicBezTo>
                  <a:lnTo>
                    <a:pt x="19034" y="748"/>
                  </a:lnTo>
                  <a:cubicBezTo>
                    <a:pt x="19340" y="2438"/>
                    <a:pt x="19625" y="4127"/>
                    <a:pt x="19963" y="5816"/>
                  </a:cubicBezTo>
                  <a:cubicBezTo>
                    <a:pt x="20293" y="7584"/>
                    <a:pt x="20592" y="9383"/>
                    <a:pt x="20862" y="11181"/>
                  </a:cubicBezTo>
                  <a:cubicBezTo>
                    <a:pt x="21132" y="12980"/>
                    <a:pt x="21372" y="14778"/>
                    <a:pt x="21522" y="16577"/>
                  </a:cubicBezTo>
                  <a:cubicBezTo>
                    <a:pt x="21671" y="18405"/>
                    <a:pt x="21731" y="20233"/>
                    <a:pt x="21701" y="22032"/>
                  </a:cubicBezTo>
                  <a:cubicBezTo>
                    <a:pt x="21881" y="20233"/>
                    <a:pt x="21911" y="18405"/>
                    <a:pt x="21851" y="16577"/>
                  </a:cubicBezTo>
                  <a:cubicBezTo>
                    <a:pt x="21761" y="14748"/>
                    <a:pt x="21582" y="12920"/>
                    <a:pt x="21372" y="11121"/>
                  </a:cubicBezTo>
                  <a:cubicBezTo>
                    <a:pt x="21162" y="9293"/>
                    <a:pt x="20862" y="7494"/>
                    <a:pt x="20562" y="5696"/>
                  </a:cubicBezTo>
                  <a:lnTo>
                    <a:pt x="19633" y="301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/>
            <p:cNvSpPr/>
            <p:nvPr/>
          </p:nvSpPr>
          <p:spPr>
            <a:xfrm>
              <a:off x="3868050" y="2694875"/>
              <a:ext cx="983925" cy="621625"/>
            </a:xfrm>
            <a:custGeom>
              <a:avLst/>
              <a:gdLst/>
              <a:ahLst/>
              <a:cxnLst/>
              <a:rect l="l" t="t" r="r" b="b"/>
              <a:pathLst>
                <a:path w="39357" h="24865" extrusionOk="0">
                  <a:moveTo>
                    <a:pt x="12083" y="1"/>
                  </a:moveTo>
                  <a:cubicBezTo>
                    <a:pt x="10212" y="1"/>
                    <a:pt x="8359" y="130"/>
                    <a:pt x="6505" y="405"/>
                  </a:cubicBezTo>
                  <a:cubicBezTo>
                    <a:pt x="4287" y="735"/>
                    <a:pt x="2099" y="1274"/>
                    <a:pt x="1" y="1994"/>
                  </a:cubicBezTo>
                  <a:cubicBezTo>
                    <a:pt x="2129" y="1394"/>
                    <a:pt x="4317" y="945"/>
                    <a:pt x="6535" y="705"/>
                  </a:cubicBezTo>
                  <a:cubicBezTo>
                    <a:pt x="8038" y="528"/>
                    <a:pt x="9545" y="441"/>
                    <a:pt x="11049" y="441"/>
                  </a:cubicBezTo>
                  <a:cubicBezTo>
                    <a:pt x="16177" y="441"/>
                    <a:pt x="21274" y="1456"/>
                    <a:pt x="26048" y="3403"/>
                  </a:cubicBezTo>
                  <a:cubicBezTo>
                    <a:pt x="27068" y="3822"/>
                    <a:pt x="28057" y="4302"/>
                    <a:pt x="29016" y="4841"/>
                  </a:cubicBezTo>
                  <a:cubicBezTo>
                    <a:pt x="29256" y="4961"/>
                    <a:pt x="29495" y="5111"/>
                    <a:pt x="29705" y="5291"/>
                  </a:cubicBezTo>
                  <a:lnTo>
                    <a:pt x="30395" y="5771"/>
                  </a:lnTo>
                  <a:cubicBezTo>
                    <a:pt x="30814" y="6130"/>
                    <a:pt x="31234" y="6490"/>
                    <a:pt x="31624" y="6850"/>
                  </a:cubicBezTo>
                  <a:cubicBezTo>
                    <a:pt x="33152" y="8408"/>
                    <a:pt x="34441" y="10237"/>
                    <a:pt x="35430" y="12185"/>
                  </a:cubicBezTo>
                  <a:cubicBezTo>
                    <a:pt x="36449" y="14163"/>
                    <a:pt x="37259" y="16232"/>
                    <a:pt x="37858" y="18360"/>
                  </a:cubicBezTo>
                  <a:cubicBezTo>
                    <a:pt x="38488" y="20518"/>
                    <a:pt x="38997" y="22676"/>
                    <a:pt x="39357" y="24864"/>
                  </a:cubicBezTo>
                  <a:cubicBezTo>
                    <a:pt x="38847" y="20458"/>
                    <a:pt x="37828" y="16022"/>
                    <a:pt x="35880" y="11975"/>
                  </a:cubicBezTo>
                  <a:cubicBezTo>
                    <a:pt x="34921" y="9907"/>
                    <a:pt x="33632" y="8049"/>
                    <a:pt x="32043" y="6400"/>
                  </a:cubicBezTo>
                  <a:cubicBezTo>
                    <a:pt x="31654" y="6040"/>
                    <a:pt x="31204" y="5651"/>
                    <a:pt x="30784" y="5291"/>
                  </a:cubicBezTo>
                  <a:lnTo>
                    <a:pt x="30065" y="4811"/>
                  </a:lnTo>
                  <a:cubicBezTo>
                    <a:pt x="29855" y="4632"/>
                    <a:pt x="29615" y="4482"/>
                    <a:pt x="29346" y="4332"/>
                  </a:cubicBezTo>
                  <a:cubicBezTo>
                    <a:pt x="28386" y="3762"/>
                    <a:pt x="27367" y="3253"/>
                    <a:pt x="26318" y="2833"/>
                  </a:cubicBezTo>
                  <a:cubicBezTo>
                    <a:pt x="22152" y="1095"/>
                    <a:pt x="17716" y="165"/>
                    <a:pt x="13190" y="16"/>
                  </a:cubicBezTo>
                  <a:cubicBezTo>
                    <a:pt x="12820" y="6"/>
                    <a:pt x="12451" y="1"/>
                    <a:pt x="12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/>
            <p:cNvSpPr/>
            <p:nvPr/>
          </p:nvSpPr>
          <p:spPr>
            <a:xfrm>
              <a:off x="3034025" y="1341925"/>
              <a:ext cx="305775" cy="745625"/>
            </a:xfrm>
            <a:custGeom>
              <a:avLst/>
              <a:gdLst/>
              <a:ahLst/>
              <a:cxnLst/>
              <a:rect l="l" t="t" r="r" b="b"/>
              <a:pathLst>
                <a:path w="12231" h="29825" extrusionOk="0">
                  <a:moveTo>
                    <a:pt x="1560" y="0"/>
                  </a:moveTo>
                  <a:cubicBezTo>
                    <a:pt x="451" y="2548"/>
                    <a:pt x="1" y="5306"/>
                    <a:pt x="271" y="8063"/>
                  </a:cubicBezTo>
                  <a:cubicBezTo>
                    <a:pt x="900" y="16066"/>
                    <a:pt x="3118" y="24189"/>
                    <a:pt x="8843" y="29824"/>
                  </a:cubicBezTo>
                  <a:cubicBezTo>
                    <a:pt x="10162" y="24549"/>
                    <a:pt x="12230" y="18584"/>
                    <a:pt x="10552" y="13429"/>
                  </a:cubicBezTo>
                  <a:cubicBezTo>
                    <a:pt x="8873" y="8213"/>
                    <a:pt x="5756" y="3567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/>
            <p:cNvSpPr/>
            <p:nvPr/>
          </p:nvSpPr>
          <p:spPr>
            <a:xfrm>
              <a:off x="2252475" y="482400"/>
              <a:ext cx="936700" cy="1327875"/>
            </a:xfrm>
            <a:custGeom>
              <a:avLst/>
              <a:gdLst/>
              <a:ahLst/>
              <a:cxnLst/>
              <a:rect l="l" t="t" r="r" b="b"/>
              <a:pathLst>
                <a:path w="37468" h="53115" extrusionOk="0">
                  <a:moveTo>
                    <a:pt x="0" y="1"/>
                  </a:moveTo>
                  <a:lnTo>
                    <a:pt x="1918" y="960"/>
                  </a:lnTo>
                  <a:cubicBezTo>
                    <a:pt x="2548" y="1290"/>
                    <a:pt x="3177" y="1559"/>
                    <a:pt x="3807" y="1949"/>
                  </a:cubicBezTo>
                  <a:lnTo>
                    <a:pt x="5635" y="2998"/>
                  </a:lnTo>
                  <a:cubicBezTo>
                    <a:pt x="6265" y="3358"/>
                    <a:pt x="6864" y="3687"/>
                    <a:pt x="7464" y="4107"/>
                  </a:cubicBezTo>
                  <a:lnTo>
                    <a:pt x="9232" y="5276"/>
                  </a:lnTo>
                  <a:lnTo>
                    <a:pt x="10101" y="5846"/>
                  </a:lnTo>
                  <a:lnTo>
                    <a:pt x="10941" y="6475"/>
                  </a:lnTo>
                  <a:cubicBezTo>
                    <a:pt x="12080" y="7344"/>
                    <a:pt x="13219" y="8154"/>
                    <a:pt x="14298" y="9113"/>
                  </a:cubicBezTo>
                  <a:cubicBezTo>
                    <a:pt x="18644" y="12710"/>
                    <a:pt x="22451" y="16936"/>
                    <a:pt x="25628" y="21612"/>
                  </a:cubicBezTo>
                  <a:cubicBezTo>
                    <a:pt x="28835" y="26288"/>
                    <a:pt x="31413" y="31354"/>
                    <a:pt x="33301" y="36659"/>
                  </a:cubicBezTo>
                  <a:lnTo>
                    <a:pt x="34050" y="38667"/>
                  </a:lnTo>
                  <a:lnTo>
                    <a:pt x="34650" y="40706"/>
                  </a:lnTo>
                  <a:lnTo>
                    <a:pt x="35279" y="42744"/>
                  </a:lnTo>
                  <a:lnTo>
                    <a:pt x="35399" y="43223"/>
                  </a:lnTo>
                  <a:lnTo>
                    <a:pt x="35549" y="43763"/>
                  </a:lnTo>
                  <a:lnTo>
                    <a:pt x="35789" y="44782"/>
                  </a:lnTo>
                  <a:lnTo>
                    <a:pt x="36269" y="46850"/>
                  </a:lnTo>
                  <a:lnTo>
                    <a:pt x="36508" y="47899"/>
                  </a:lnTo>
                  <a:cubicBezTo>
                    <a:pt x="36598" y="48229"/>
                    <a:pt x="36658" y="48589"/>
                    <a:pt x="36718" y="48949"/>
                  </a:cubicBezTo>
                  <a:lnTo>
                    <a:pt x="37468" y="53115"/>
                  </a:lnTo>
                  <a:lnTo>
                    <a:pt x="36868" y="48919"/>
                  </a:lnTo>
                  <a:cubicBezTo>
                    <a:pt x="36808" y="48559"/>
                    <a:pt x="36778" y="48199"/>
                    <a:pt x="36718" y="47840"/>
                  </a:cubicBezTo>
                  <a:lnTo>
                    <a:pt x="36478" y="46820"/>
                  </a:lnTo>
                  <a:lnTo>
                    <a:pt x="36059" y="44722"/>
                  </a:lnTo>
                  <a:lnTo>
                    <a:pt x="35849" y="43673"/>
                  </a:lnTo>
                  <a:lnTo>
                    <a:pt x="35729" y="43164"/>
                  </a:lnTo>
                  <a:lnTo>
                    <a:pt x="35609" y="42654"/>
                  </a:lnTo>
                  <a:lnTo>
                    <a:pt x="35040" y="40586"/>
                  </a:lnTo>
                  <a:lnTo>
                    <a:pt x="34470" y="38518"/>
                  </a:lnTo>
                  <a:lnTo>
                    <a:pt x="33751" y="36509"/>
                  </a:lnTo>
                  <a:cubicBezTo>
                    <a:pt x="31922" y="31114"/>
                    <a:pt x="29345" y="25988"/>
                    <a:pt x="26167" y="21252"/>
                  </a:cubicBezTo>
                  <a:cubicBezTo>
                    <a:pt x="22930" y="16546"/>
                    <a:pt x="19034" y="12320"/>
                    <a:pt x="14597" y="8723"/>
                  </a:cubicBezTo>
                  <a:cubicBezTo>
                    <a:pt x="13518" y="7794"/>
                    <a:pt x="12349" y="6985"/>
                    <a:pt x="11180" y="6175"/>
                  </a:cubicBezTo>
                  <a:lnTo>
                    <a:pt x="10311" y="5546"/>
                  </a:lnTo>
                  <a:lnTo>
                    <a:pt x="9412" y="4976"/>
                  </a:lnTo>
                  <a:lnTo>
                    <a:pt x="7613" y="3837"/>
                  </a:lnTo>
                  <a:cubicBezTo>
                    <a:pt x="6984" y="3448"/>
                    <a:pt x="6354" y="3148"/>
                    <a:pt x="5725" y="2788"/>
                  </a:cubicBezTo>
                  <a:lnTo>
                    <a:pt x="3867" y="1799"/>
                  </a:lnTo>
                  <a:cubicBezTo>
                    <a:pt x="2578" y="1140"/>
                    <a:pt x="1289" y="60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/>
            <p:cNvSpPr/>
            <p:nvPr/>
          </p:nvSpPr>
          <p:spPr>
            <a:xfrm>
              <a:off x="3093225" y="1228425"/>
              <a:ext cx="409925" cy="315100"/>
            </a:xfrm>
            <a:custGeom>
              <a:avLst/>
              <a:gdLst/>
              <a:ahLst/>
              <a:cxnLst/>
              <a:rect l="l" t="t" r="r" b="b"/>
              <a:pathLst>
                <a:path w="16397" h="12604" extrusionOk="0">
                  <a:moveTo>
                    <a:pt x="2599" y="1"/>
                  </a:moveTo>
                  <a:cubicBezTo>
                    <a:pt x="1720" y="1"/>
                    <a:pt x="845" y="94"/>
                    <a:pt x="1" y="284"/>
                  </a:cubicBezTo>
                  <a:cubicBezTo>
                    <a:pt x="2758" y="7118"/>
                    <a:pt x="9053" y="11854"/>
                    <a:pt x="16397" y="12603"/>
                  </a:cubicBezTo>
                  <a:cubicBezTo>
                    <a:pt x="14748" y="9066"/>
                    <a:pt x="12650" y="4450"/>
                    <a:pt x="9503" y="2172"/>
                  </a:cubicBezTo>
                  <a:cubicBezTo>
                    <a:pt x="7559" y="736"/>
                    <a:pt x="5062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/>
            <p:cNvSpPr/>
            <p:nvPr/>
          </p:nvSpPr>
          <p:spPr>
            <a:xfrm>
              <a:off x="2715550" y="1255750"/>
              <a:ext cx="293025" cy="520825"/>
            </a:xfrm>
            <a:custGeom>
              <a:avLst/>
              <a:gdLst/>
              <a:ahLst/>
              <a:cxnLst/>
              <a:rect l="l" t="t" r="r" b="b"/>
              <a:pathLst>
                <a:path w="11721" h="20833" extrusionOk="0">
                  <a:moveTo>
                    <a:pt x="9713" y="0"/>
                  </a:moveTo>
                  <a:cubicBezTo>
                    <a:pt x="6445" y="869"/>
                    <a:pt x="3208" y="2608"/>
                    <a:pt x="1530" y="5575"/>
                  </a:cubicBezTo>
                  <a:cubicBezTo>
                    <a:pt x="421" y="7643"/>
                    <a:pt x="1" y="9981"/>
                    <a:pt x="271" y="12319"/>
                  </a:cubicBezTo>
                  <a:cubicBezTo>
                    <a:pt x="481" y="14627"/>
                    <a:pt x="780" y="18674"/>
                    <a:pt x="1709" y="20832"/>
                  </a:cubicBezTo>
                  <a:cubicBezTo>
                    <a:pt x="3898" y="19184"/>
                    <a:pt x="5876" y="17265"/>
                    <a:pt x="7674" y="15197"/>
                  </a:cubicBezTo>
                  <a:cubicBezTo>
                    <a:pt x="9383" y="13039"/>
                    <a:pt x="10732" y="10551"/>
                    <a:pt x="11211" y="7853"/>
                  </a:cubicBezTo>
                  <a:cubicBezTo>
                    <a:pt x="11721" y="5156"/>
                    <a:pt x="11271" y="2248"/>
                    <a:pt x="9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/>
            <p:cNvSpPr/>
            <p:nvPr/>
          </p:nvSpPr>
          <p:spPr>
            <a:xfrm>
              <a:off x="2993575" y="888825"/>
              <a:ext cx="608500" cy="366575"/>
            </a:xfrm>
            <a:custGeom>
              <a:avLst/>
              <a:gdLst/>
              <a:ahLst/>
              <a:cxnLst/>
              <a:rect l="l" t="t" r="r" b="b"/>
              <a:pathLst>
                <a:path w="24340" h="14663" extrusionOk="0">
                  <a:moveTo>
                    <a:pt x="7537" y="0"/>
                  </a:moveTo>
                  <a:cubicBezTo>
                    <a:pt x="5073" y="0"/>
                    <a:pt x="2566" y="560"/>
                    <a:pt x="0" y="1518"/>
                  </a:cubicBezTo>
                  <a:cubicBezTo>
                    <a:pt x="3058" y="5235"/>
                    <a:pt x="6475" y="8712"/>
                    <a:pt x="10611" y="11200"/>
                  </a:cubicBezTo>
                  <a:cubicBezTo>
                    <a:pt x="14090" y="13308"/>
                    <a:pt x="18129" y="14663"/>
                    <a:pt x="22162" y="14663"/>
                  </a:cubicBezTo>
                  <a:cubicBezTo>
                    <a:pt x="22889" y="14663"/>
                    <a:pt x="23616" y="14619"/>
                    <a:pt x="24339" y="14527"/>
                  </a:cubicBezTo>
                  <a:cubicBezTo>
                    <a:pt x="23260" y="9162"/>
                    <a:pt x="19873" y="4576"/>
                    <a:pt x="15047" y="1968"/>
                  </a:cubicBezTo>
                  <a:cubicBezTo>
                    <a:pt x="12580" y="597"/>
                    <a:pt x="10082" y="0"/>
                    <a:pt x="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/>
            <p:cNvSpPr/>
            <p:nvPr/>
          </p:nvSpPr>
          <p:spPr>
            <a:xfrm>
              <a:off x="2363375" y="966675"/>
              <a:ext cx="472100" cy="522875"/>
            </a:xfrm>
            <a:custGeom>
              <a:avLst/>
              <a:gdLst/>
              <a:ahLst/>
              <a:cxnLst/>
              <a:rect l="l" t="t" r="r" b="b"/>
              <a:pathLst>
                <a:path w="18884" h="20915" extrusionOk="0">
                  <a:moveTo>
                    <a:pt x="17052" y="0"/>
                  </a:moveTo>
                  <a:cubicBezTo>
                    <a:pt x="15419" y="0"/>
                    <a:pt x="13378" y="705"/>
                    <a:pt x="12080" y="1432"/>
                  </a:cubicBezTo>
                  <a:cubicBezTo>
                    <a:pt x="8513" y="3380"/>
                    <a:pt x="5545" y="6198"/>
                    <a:pt x="3417" y="9645"/>
                  </a:cubicBezTo>
                  <a:cubicBezTo>
                    <a:pt x="1289" y="13032"/>
                    <a:pt x="120" y="16928"/>
                    <a:pt x="0" y="20915"/>
                  </a:cubicBezTo>
                  <a:cubicBezTo>
                    <a:pt x="10791" y="20316"/>
                    <a:pt x="18884" y="10784"/>
                    <a:pt x="17775" y="53"/>
                  </a:cubicBezTo>
                  <a:cubicBezTo>
                    <a:pt x="17546" y="17"/>
                    <a:pt x="17304" y="0"/>
                    <a:pt x="17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/>
            <p:cNvSpPr/>
            <p:nvPr/>
          </p:nvSpPr>
          <p:spPr>
            <a:xfrm>
              <a:off x="2805475" y="1153825"/>
              <a:ext cx="588275" cy="496850"/>
            </a:xfrm>
            <a:custGeom>
              <a:avLst/>
              <a:gdLst/>
              <a:ahLst/>
              <a:cxnLst/>
              <a:rect l="l" t="t" r="r" b="b"/>
              <a:pathLst>
                <a:path w="23531" h="19874" extrusionOk="0">
                  <a:moveTo>
                    <a:pt x="7374" y="1"/>
                  </a:moveTo>
                  <a:lnTo>
                    <a:pt x="7225" y="270"/>
                  </a:lnTo>
                  <a:lnTo>
                    <a:pt x="5036" y="5036"/>
                  </a:lnTo>
                  <a:cubicBezTo>
                    <a:pt x="4347" y="6625"/>
                    <a:pt x="3598" y="8213"/>
                    <a:pt x="2968" y="9832"/>
                  </a:cubicBezTo>
                  <a:cubicBezTo>
                    <a:pt x="2339" y="11451"/>
                    <a:pt x="1739" y="13099"/>
                    <a:pt x="1200" y="14778"/>
                  </a:cubicBezTo>
                  <a:cubicBezTo>
                    <a:pt x="690" y="16426"/>
                    <a:pt x="301" y="18135"/>
                    <a:pt x="1" y="19873"/>
                  </a:cubicBezTo>
                  <a:cubicBezTo>
                    <a:pt x="420" y="18165"/>
                    <a:pt x="900" y="16516"/>
                    <a:pt x="1500" y="14868"/>
                  </a:cubicBezTo>
                  <a:cubicBezTo>
                    <a:pt x="2069" y="13219"/>
                    <a:pt x="2728" y="11601"/>
                    <a:pt x="3418" y="10012"/>
                  </a:cubicBezTo>
                  <a:cubicBezTo>
                    <a:pt x="4107" y="8423"/>
                    <a:pt x="4827" y="6835"/>
                    <a:pt x="5576" y="5276"/>
                  </a:cubicBezTo>
                  <a:lnTo>
                    <a:pt x="7662" y="823"/>
                  </a:lnTo>
                  <a:lnTo>
                    <a:pt x="7662" y="823"/>
                  </a:lnTo>
                  <a:cubicBezTo>
                    <a:pt x="9065" y="1471"/>
                    <a:pt x="10466" y="2147"/>
                    <a:pt x="11841" y="2848"/>
                  </a:cubicBezTo>
                  <a:cubicBezTo>
                    <a:pt x="14778" y="4377"/>
                    <a:pt x="17506" y="6265"/>
                    <a:pt x="19934" y="8513"/>
                  </a:cubicBezTo>
                  <a:cubicBezTo>
                    <a:pt x="21162" y="9622"/>
                    <a:pt x="22361" y="10791"/>
                    <a:pt x="23530" y="11960"/>
                  </a:cubicBezTo>
                  <a:cubicBezTo>
                    <a:pt x="22451" y="10701"/>
                    <a:pt x="21312" y="9472"/>
                    <a:pt x="20113" y="8303"/>
                  </a:cubicBezTo>
                  <a:cubicBezTo>
                    <a:pt x="18944" y="7134"/>
                    <a:pt x="17656" y="6025"/>
                    <a:pt x="16337" y="5036"/>
                  </a:cubicBezTo>
                  <a:cubicBezTo>
                    <a:pt x="15018" y="4017"/>
                    <a:pt x="13609" y="3118"/>
                    <a:pt x="12140" y="2339"/>
                  </a:cubicBezTo>
                  <a:cubicBezTo>
                    <a:pt x="10642" y="1559"/>
                    <a:pt x="9143" y="840"/>
                    <a:pt x="7644" y="120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/>
            <p:cNvSpPr/>
            <p:nvPr/>
          </p:nvSpPr>
          <p:spPr>
            <a:xfrm>
              <a:off x="2462275" y="939175"/>
              <a:ext cx="1049125" cy="438725"/>
            </a:xfrm>
            <a:custGeom>
              <a:avLst/>
              <a:gdLst/>
              <a:ahLst/>
              <a:cxnLst/>
              <a:rect l="l" t="t" r="r" b="b"/>
              <a:pathLst>
                <a:path w="41965" h="17549" extrusionOk="0">
                  <a:moveTo>
                    <a:pt x="22139" y="0"/>
                  </a:moveTo>
                  <a:cubicBezTo>
                    <a:pt x="20560" y="0"/>
                    <a:pt x="18982" y="104"/>
                    <a:pt x="17416" y="314"/>
                  </a:cubicBezTo>
                  <a:cubicBezTo>
                    <a:pt x="16337" y="464"/>
                    <a:pt x="15287" y="673"/>
                    <a:pt x="14238" y="973"/>
                  </a:cubicBezTo>
                  <a:cubicBezTo>
                    <a:pt x="13969" y="1033"/>
                    <a:pt x="13699" y="1123"/>
                    <a:pt x="13459" y="1213"/>
                  </a:cubicBezTo>
                  <a:lnTo>
                    <a:pt x="12710" y="1513"/>
                  </a:lnTo>
                  <a:cubicBezTo>
                    <a:pt x="12230" y="1752"/>
                    <a:pt x="11721" y="1992"/>
                    <a:pt x="11241" y="2262"/>
                  </a:cubicBezTo>
                  <a:cubicBezTo>
                    <a:pt x="9413" y="3401"/>
                    <a:pt x="7764" y="4810"/>
                    <a:pt x="6355" y="6488"/>
                  </a:cubicBezTo>
                  <a:cubicBezTo>
                    <a:pt x="3568" y="9756"/>
                    <a:pt x="1529" y="13592"/>
                    <a:pt x="1" y="17549"/>
                  </a:cubicBezTo>
                  <a:cubicBezTo>
                    <a:pt x="870" y="15630"/>
                    <a:pt x="1859" y="13742"/>
                    <a:pt x="2968" y="11914"/>
                  </a:cubicBezTo>
                  <a:cubicBezTo>
                    <a:pt x="4047" y="10085"/>
                    <a:pt x="5306" y="8377"/>
                    <a:pt x="6715" y="6788"/>
                  </a:cubicBezTo>
                  <a:cubicBezTo>
                    <a:pt x="8094" y="5199"/>
                    <a:pt x="9742" y="3851"/>
                    <a:pt x="11541" y="2772"/>
                  </a:cubicBezTo>
                  <a:cubicBezTo>
                    <a:pt x="11990" y="2532"/>
                    <a:pt x="12470" y="2292"/>
                    <a:pt x="12950" y="2082"/>
                  </a:cubicBezTo>
                  <a:lnTo>
                    <a:pt x="13699" y="1812"/>
                  </a:lnTo>
                  <a:cubicBezTo>
                    <a:pt x="13939" y="1692"/>
                    <a:pt x="14178" y="1603"/>
                    <a:pt x="14448" y="1543"/>
                  </a:cubicBezTo>
                  <a:cubicBezTo>
                    <a:pt x="15467" y="1273"/>
                    <a:pt x="16486" y="1093"/>
                    <a:pt x="17536" y="943"/>
                  </a:cubicBezTo>
                  <a:cubicBezTo>
                    <a:pt x="19187" y="724"/>
                    <a:pt x="20847" y="615"/>
                    <a:pt x="22504" y="615"/>
                  </a:cubicBezTo>
                  <a:cubicBezTo>
                    <a:pt x="27191" y="615"/>
                    <a:pt x="31854" y="1486"/>
                    <a:pt x="36239" y="3191"/>
                  </a:cubicBezTo>
                  <a:cubicBezTo>
                    <a:pt x="38218" y="3971"/>
                    <a:pt x="40136" y="4900"/>
                    <a:pt x="41964" y="5979"/>
                  </a:cubicBezTo>
                  <a:cubicBezTo>
                    <a:pt x="40196" y="4780"/>
                    <a:pt x="38308" y="3761"/>
                    <a:pt x="36329" y="2921"/>
                  </a:cubicBezTo>
                  <a:cubicBezTo>
                    <a:pt x="34351" y="2082"/>
                    <a:pt x="32313" y="1393"/>
                    <a:pt x="30215" y="913"/>
                  </a:cubicBezTo>
                  <a:cubicBezTo>
                    <a:pt x="27562" y="307"/>
                    <a:pt x="24850" y="0"/>
                    <a:pt x="22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/>
            <p:cNvSpPr/>
            <p:nvPr/>
          </p:nvSpPr>
          <p:spPr>
            <a:xfrm>
              <a:off x="4267475" y="1120850"/>
              <a:ext cx="1077575" cy="1143550"/>
            </a:xfrm>
            <a:custGeom>
              <a:avLst/>
              <a:gdLst/>
              <a:ahLst/>
              <a:cxnLst/>
              <a:rect l="l" t="t" r="r" b="b"/>
              <a:pathLst>
                <a:path w="43103" h="45742" fill="none" extrusionOk="0">
                  <a:moveTo>
                    <a:pt x="43103" y="1589"/>
                  </a:moveTo>
                  <a:cubicBezTo>
                    <a:pt x="38876" y="1"/>
                    <a:pt x="34320" y="2788"/>
                    <a:pt x="30813" y="5636"/>
                  </a:cubicBezTo>
                  <a:cubicBezTo>
                    <a:pt x="17565" y="16427"/>
                    <a:pt x="7014" y="30155"/>
                    <a:pt x="0" y="4574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/>
            <p:cNvSpPr/>
            <p:nvPr/>
          </p:nvSpPr>
          <p:spPr>
            <a:xfrm>
              <a:off x="3960225" y="2071800"/>
              <a:ext cx="403175" cy="447375"/>
            </a:xfrm>
            <a:custGeom>
              <a:avLst/>
              <a:gdLst/>
              <a:ahLst/>
              <a:cxnLst/>
              <a:rect l="l" t="t" r="r" b="b"/>
              <a:pathLst>
                <a:path w="16127" h="17895" fill="none" extrusionOk="0">
                  <a:moveTo>
                    <a:pt x="16127" y="0"/>
                  </a:moveTo>
                  <a:cubicBezTo>
                    <a:pt x="9473" y="4346"/>
                    <a:pt x="3448" y="10761"/>
                    <a:pt x="1" y="17895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/>
            <p:cNvSpPr/>
            <p:nvPr/>
          </p:nvSpPr>
          <p:spPr>
            <a:xfrm>
              <a:off x="4191775" y="2008850"/>
              <a:ext cx="214350" cy="768850"/>
            </a:xfrm>
            <a:custGeom>
              <a:avLst/>
              <a:gdLst/>
              <a:ahLst/>
              <a:cxnLst/>
              <a:rect l="l" t="t" r="r" b="b"/>
              <a:pathLst>
                <a:path w="8574" h="30754" fill="none" extrusionOk="0">
                  <a:moveTo>
                    <a:pt x="8274" y="0"/>
                  </a:moveTo>
                  <a:cubicBezTo>
                    <a:pt x="8573" y="10851"/>
                    <a:pt x="5696" y="21522"/>
                    <a:pt x="1" y="3075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/>
            <p:cNvSpPr/>
            <p:nvPr/>
          </p:nvSpPr>
          <p:spPr>
            <a:xfrm>
              <a:off x="4207525" y="1716600"/>
              <a:ext cx="388175" cy="301250"/>
            </a:xfrm>
            <a:custGeom>
              <a:avLst/>
              <a:gdLst/>
              <a:ahLst/>
              <a:cxnLst/>
              <a:rect l="l" t="t" r="r" b="b"/>
              <a:pathLst>
                <a:path w="15527" h="12050" fill="none" extrusionOk="0">
                  <a:moveTo>
                    <a:pt x="15527" y="0"/>
                  </a:moveTo>
                  <a:cubicBezTo>
                    <a:pt x="12140" y="869"/>
                    <a:pt x="9022" y="2488"/>
                    <a:pt x="6325" y="4736"/>
                  </a:cubicBezTo>
                  <a:cubicBezTo>
                    <a:pt x="3927" y="6894"/>
                    <a:pt x="1799" y="9382"/>
                    <a:pt x="0" y="120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/>
            <p:cNvSpPr/>
            <p:nvPr/>
          </p:nvSpPr>
          <p:spPr>
            <a:xfrm>
              <a:off x="4250975" y="1428100"/>
              <a:ext cx="584525" cy="237550"/>
            </a:xfrm>
            <a:custGeom>
              <a:avLst/>
              <a:gdLst/>
              <a:ahLst/>
              <a:cxnLst/>
              <a:rect l="l" t="t" r="r" b="b"/>
              <a:pathLst>
                <a:path w="23381" h="9502" fill="none" extrusionOk="0">
                  <a:moveTo>
                    <a:pt x="23380" y="630"/>
                  </a:moveTo>
                  <a:cubicBezTo>
                    <a:pt x="15138" y="0"/>
                    <a:pt x="5546" y="3357"/>
                    <a:pt x="1" y="950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/>
            <p:cNvSpPr/>
            <p:nvPr/>
          </p:nvSpPr>
          <p:spPr>
            <a:xfrm>
              <a:off x="4741800" y="1201775"/>
              <a:ext cx="349225" cy="135675"/>
            </a:xfrm>
            <a:custGeom>
              <a:avLst/>
              <a:gdLst/>
              <a:ahLst/>
              <a:cxnLst/>
              <a:rect l="l" t="t" r="r" b="b"/>
              <a:pathLst>
                <a:path w="13969" h="5427" fill="none" extrusionOk="0">
                  <a:moveTo>
                    <a:pt x="13969" y="1110"/>
                  </a:moveTo>
                  <a:cubicBezTo>
                    <a:pt x="12860" y="1"/>
                    <a:pt x="10971" y="241"/>
                    <a:pt x="9472" y="690"/>
                  </a:cubicBezTo>
                  <a:cubicBezTo>
                    <a:pt x="6055" y="1679"/>
                    <a:pt x="2848" y="3298"/>
                    <a:pt x="1" y="54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/>
            <p:cNvSpPr/>
            <p:nvPr/>
          </p:nvSpPr>
          <p:spPr>
            <a:xfrm>
              <a:off x="4938875" y="1170300"/>
              <a:ext cx="285525" cy="571800"/>
            </a:xfrm>
            <a:custGeom>
              <a:avLst/>
              <a:gdLst/>
              <a:ahLst/>
              <a:cxnLst/>
              <a:rect l="l" t="t" r="r" b="b"/>
              <a:pathLst>
                <a:path w="11421" h="22872" fill="none" extrusionOk="0">
                  <a:moveTo>
                    <a:pt x="10762" y="1"/>
                  </a:moveTo>
                  <a:cubicBezTo>
                    <a:pt x="11421" y="2399"/>
                    <a:pt x="10642" y="5246"/>
                    <a:pt x="9682" y="7554"/>
                  </a:cubicBezTo>
                  <a:cubicBezTo>
                    <a:pt x="7345" y="13190"/>
                    <a:pt x="4077" y="18345"/>
                    <a:pt x="1" y="2287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/>
            <p:cNvSpPr/>
            <p:nvPr/>
          </p:nvSpPr>
          <p:spPr>
            <a:xfrm>
              <a:off x="4523750" y="1404850"/>
              <a:ext cx="354450" cy="642225"/>
            </a:xfrm>
            <a:custGeom>
              <a:avLst/>
              <a:gdLst/>
              <a:ahLst/>
              <a:cxnLst/>
              <a:rect l="l" t="t" r="r" b="b"/>
              <a:pathLst>
                <a:path w="14178" h="25689" fill="none" extrusionOk="0">
                  <a:moveTo>
                    <a:pt x="14178" y="1"/>
                  </a:moveTo>
                  <a:cubicBezTo>
                    <a:pt x="12709" y="9653"/>
                    <a:pt x="6145" y="18105"/>
                    <a:pt x="0" y="2568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/>
            <p:cNvSpPr/>
            <p:nvPr/>
          </p:nvSpPr>
          <p:spPr>
            <a:xfrm>
              <a:off x="4937375" y="1545750"/>
              <a:ext cx="152150" cy="418150"/>
            </a:xfrm>
            <a:custGeom>
              <a:avLst/>
              <a:gdLst/>
              <a:ahLst/>
              <a:cxnLst/>
              <a:rect l="l" t="t" r="r" b="b"/>
              <a:pathLst>
                <a:path w="6086" h="16726" fill="none" extrusionOk="0">
                  <a:moveTo>
                    <a:pt x="6086" y="0"/>
                  </a:moveTo>
                  <a:cubicBezTo>
                    <a:pt x="6056" y="6115"/>
                    <a:pt x="3898" y="12050"/>
                    <a:pt x="1" y="167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/>
            <p:cNvSpPr/>
            <p:nvPr/>
          </p:nvSpPr>
          <p:spPr>
            <a:xfrm>
              <a:off x="4578450" y="1844725"/>
              <a:ext cx="107925" cy="397200"/>
            </a:xfrm>
            <a:custGeom>
              <a:avLst/>
              <a:gdLst/>
              <a:ahLst/>
              <a:cxnLst/>
              <a:rect l="l" t="t" r="r" b="b"/>
              <a:pathLst>
                <a:path w="4317" h="15888" fill="none" extrusionOk="0">
                  <a:moveTo>
                    <a:pt x="4047" y="1"/>
                  </a:moveTo>
                  <a:cubicBezTo>
                    <a:pt x="4317" y="5576"/>
                    <a:pt x="2908" y="11121"/>
                    <a:pt x="0" y="1588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/>
            <p:cNvSpPr/>
            <p:nvPr/>
          </p:nvSpPr>
          <p:spPr>
            <a:xfrm>
              <a:off x="3657500" y="2313075"/>
              <a:ext cx="424150" cy="316250"/>
            </a:xfrm>
            <a:custGeom>
              <a:avLst/>
              <a:gdLst/>
              <a:ahLst/>
              <a:cxnLst/>
              <a:rect l="l" t="t" r="r" b="b"/>
              <a:pathLst>
                <a:path w="16966" h="12650" fill="none" extrusionOk="0">
                  <a:moveTo>
                    <a:pt x="16966" y="600"/>
                  </a:moveTo>
                  <a:cubicBezTo>
                    <a:pt x="13309" y="1"/>
                    <a:pt x="9202" y="1260"/>
                    <a:pt x="6325" y="3628"/>
                  </a:cubicBezTo>
                  <a:cubicBezTo>
                    <a:pt x="3477" y="5996"/>
                    <a:pt x="1499" y="9233"/>
                    <a:pt x="0" y="126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/>
            <p:cNvSpPr/>
            <p:nvPr/>
          </p:nvSpPr>
          <p:spPr>
            <a:xfrm>
              <a:off x="3914525" y="2559625"/>
              <a:ext cx="386675" cy="278025"/>
            </a:xfrm>
            <a:custGeom>
              <a:avLst/>
              <a:gdLst/>
              <a:ahLst/>
              <a:cxnLst/>
              <a:rect l="l" t="t" r="r" b="b"/>
              <a:pathLst>
                <a:path w="15467" h="11121" fill="none" extrusionOk="0">
                  <a:moveTo>
                    <a:pt x="15467" y="0"/>
                  </a:moveTo>
                  <a:cubicBezTo>
                    <a:pt x="9232" y="750"/>
                    <a:pt x="3477" y="5905"/>
                    <a:pt x="0" y="1112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/>
            <p:cNvSpPr/>
            <p:nvPr/>
          </p:nvSpPr>
          <p:spPr>
            <a:xfrm>
              <a:off x="4299700" y="1400375"/>
              <a:ext cx="361950" cy="52475"/>
            </a:xfrm>
            <a:custGeom>
              <a:avLst/>
              <a:gdLst/>
              <a:ahLst/>
              <a:cxnLst/>
              <a:rect l="l" t="t" r="r" b="b"/>
              <a:pathLst>
                <a:path w="14478" h="2099" fill="none" extrusionOk="0">
                  <a:moveTo>
                    <a:pt x="14477" y="2098"/>
                  </a:moveTo>
                  <a:cubicBezTo>
                    <a:pt x="10461" y="240"/>
                    <a:pt x="4047" y="0"/>
                    <a:pt x="0" y="179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/>
            <p:cNvSpPr/>
            <p:nvPr/>
          </p:nvSpPr>
          <p:spPr>
            <a:xfrm>
              <a:off x="4325925" y="1521000"/>
              <a:ext cx="122150" cy="200875"/>
            </a:xfrm>
            <a:custGeom>
              <a:avLst/>
              <a:gdLst/>
              <a:ahLst/>
              <a:cxnLst/>
              <a:rect l="l" t="t" r="r" b="b"/>
              <a:pathLst>
                <a:path w="4886" h="8035" fill="none" extrusionOk="0">
                  <a:moveTo>
                    <a:pt x="4886" y="1"/>
                  </a:moveTo>
                  <a:cubicBezTo>
                    <a:pt x="4137" y="2968"/>
                    <a:pt x="2098" y="5846"/>
                    <a:pt x="0" y="803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/>
            <p:cNvSpPr/>
            <p:nvPr/>
          </p:nvSpPr>
          <p:spPr>
            <a:xfrm>
              <a:off x="3989450" y="1857475"/>
              <a:ext cx="351475" cy="242075"/>
            </a:xfrm>
            <a:custGeom>
              <a:avLst/>
              <a:gdLst/>
              <a:ahLst/>
              <a:cxnLst/>
              <a:rect l="l" t="t" r="r" b="b"/>
              <a:pathLst>
                <a:path w="14059" h="9683" fill="none" extrusionOk="0">
                  <a:moveTo>
                    <a:pt x="14059" y="0"/>
                  </a:moveTo>
                  <a:cubicBezTo>
                    <a:pt x="8453" y="870"/>
                    <a:pt x="3208" y="5126"/>
                    <a:pt x="1" y="968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/>
            <p:cNvSpPr/>
            <p:nvPr/>
          </p:nvSpPr>
          <p:spPr>
            <a:xfrm>
              <a:off x="4597175" y="1175550"/>
              <a:ext cx="381450" cy="120675"/>
            </a:xfrm>
            <a:custGeom>
              <a:avLst/>
              <a:gdLst/>
              <a:ahLst/>
              <a:cxnLst/>
              <a:rect l="l" t="t" r="r" b="b"/>
              <a:pathLst>
                <a:path w="15258" h="4827" fill="none" extrusionOk="0">
                  <a:moveTo>
                    <a:pt x="15257" y="1739"/>
                  </a:moveTo>
                  <a:cubicBezTo>
                    <a:pt x="9982" y="1"/>
                    <a:pt x="4167" y="1170"/>
                    <a:pt x="1" y="482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/>
            <p:cNvSpPr/>
            <p:nvPr/>
          </p:nvSpPr>
          <p:spPr>
            <a:xfrm>
              <a:off x="4905925" y="1344150"/>
              <a:ext cx="281775" cy="234575"/>
            </a:xfrm>
            <a:custGeom>
              <a:avLst/>
              <a:gdLst/>
              <a:ahLst/>
              <a:cxnLst/>
              <a:rect l="l" t="t" r="r" b="b"/>
              <a:pathLst>
                <a:path w="11271" h="9383" fill="none" extrusionOk="0">
                  <a:moveTo>
                    <a:pt x="11270" y="1"/>
                  </a:moveTo>
                  <a:cubicBezTo>
                    <a:pt x="8722" y="541"/>
                    <a:pt x="6355" y="1740"/>
                    <a:pt x="4406" y="3508"/>
                  </a:cubicBezTo>
                  <a:cubicBezTo>
                    <a:pt x="2638" y="5217"/>
                    <a:pt x="1169" y="7195"/>
                    <a:pt x="0" y="9383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/>
            <p:cNvSpPr/>
            <p:nvPr/>
          </p:nvSpPr>
          <p:spPr>
            <a:xfrm>
              <a:off x="4545475" y="1230250"/>
              <a:ext cx="98200" cy="98200"/>
            </a:xfrm>
            <a:custGeom>
              <a:avLst/>
              <a:gdLst/>
              <a:ahLst/>
              <a:cxnLst/>
              <a:rect l="l" t="t" r="r" b="b"/>
              <a:pathLst>
                <a:path w="3928" h="3928" extrusionOk="0">
                  <a:moveTo>
                    <a:pt x="1979" y="1"/>
                  </a:moveTo>
                  <a:cubicBezTo>
                    <a:pt x="870" y="1"/>
                    <a:pt x="1" y="870"/>
                    <a:pt x="1" y="1949"/>
                  </a:cubicBezTo>
                  <a:cubicBezTo>
                    <a:pt x="1" y="3058"/>
                    <a:pt x="870" y="3928"/>
                    <a:pt x="1979" y="3928"/>
                  </a:cubicBezTo>
                  <a:cubicBezTo>
                    <a:pt x="3058" y="3928"/>
                    <a:pt x="3927" y="3058"/>
                    <a:pt x="3927" y="1949"/>
                  </a:cubicBezTo>
                  <a:cubicBezTo>
                    <a:pt x="3927" y="870"/>
                    <a:pt x="305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/>
            <p:cNvSpPr/>
            <p:nvPr/>
          </p:nvSpPr>
          <p:spPr>
            <a:xfrm>
              <a:off x="4690100" y="1291700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919" y="1"/>
                  </a:moveTo>
                  <a:cubicBezTo>
                    <a:pt x="870" y="1"/>
                    <a:pt x="0" y="870"/>
                    <a:pt x="0" y="1919"/>
                  </a:cubicBezTo>
                  <a:cubicBezTo>
                    <a:pt x="0" y="2968"/>
                    <a:pt x="870" y="3838"/>
                    <a:pt x="1919" y="3838"/>
                  </a:cubicBezTo>
                  <a:cubicBezTo>
                    <a:pt x="2968" y="3838"/>
                    <a:pt x="3837" y="2968"/>
                    <a:pt x="3837" y="1919"/>
                  </a:cubicBezTo>
                  <a:cubicBezTo>
                    <a:pt x="3837" y="87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/>
            <p:cNvSpPr/>
            <p:nvPr/>
          </p:nvSpPr>
          <p:spPr>
            <a:xfrm>
              <a:off x="4243475" y="1392400"/>
              <a:ext cx="110950" cy="92100"/>
            </a:xfrm>
            <a:custGeom>
              <a:avLst/>
              <a:gdLst/>
              <a:ahLst/>
              <a:cxnLst/>
              <a:rect l="l" t="t" r="r" b="b"/>
              <a:pathLst>
                <a:path w="4438" h="3684" extrusionOk="0">
                  <a:moveTo>
                    <a:pt x="2117" y="1"/>
                  </a:moveTo>
                  <a:cubicBezTo>
                    <a:pt x="1384" y="1"/>
                    <a:pt x="696" y="392"/>
                    <a:pt x="391" y="1068"/>
                  </a:cubicBezTo>
                  <a:cubicBezTo>
                    <a:pt x="1" y="1968"/>
                    <a:pt x="511" y="3077"/>
                    <a:pt x="1500" y="3496"/>
                  </a:cubicBezTo>
                  <a:cubicBezTo>
                    <a:pt x="1787" y="3623"/>
                    <a:pt x="2084" y="3683"/>
                    <a:pt x="2371" y="3683"/>
                  </a:cubicBezTo>
                  <a:cubicBezTo>
                    <a:pt x="3102" y="3683"/>
                    <a:pt x="3768" y="3294"/>
                    <a:pt x="4047" y="2627"/>
                  </a:cubicBezTo>
                  <a:cubicBezTo>
                    <a:pt x="4437" y="1698"/>
                    <a:pt x="3958" y="589"/>
                    <a:pt x="2938" y="169"/>
                  </a:cubicBezTo>
                  <a:cubicBezTo>
                    <a:pt x="2670" y="55"/>
                    <a:pt x="2390" y="1"/>
                    <a:pt x="2117" y="1"/>
                  </a:cubicBezTo>
                  <a:close/>
                </a:path>
              </a:pathLst>
            </a:custGeom>
            <a:solidFill>
              <a:srgbClr val="FF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/>
            <p:cNvSpPr/>
            <p:nvPr/>
          </p:nvSpPr>
          <p:spPr>
            <a:xfrm>
              <a:off x="4182800" y="1610075"/>
              <a:ext cx="119900" cy="111900"/>
            </a:xfrm>
            <a:custGeom>
              <a:avLst/>
              <a:gdLst/>
              <a:ahLst/>
              <a:cxnLst/>
              <a:rect l="l" t="t" r="r" b="b"/>
              <a:pathLst>
                <a:path w="4796" h="4476" extrusionOk="0">
                  <a:moveTo>
                    <a:pt x="2544" y="1"/>
                  </a:moveTo>
                  <a:cubicBezTo>
                    <a:pt x="1705" y="1"/>
                    <a:pt x="878" y="539"/>
                    <a:pt x="510" y="1414"/>
                  </a:cubicBezTo>
                  <a:cubicBezTo>
                    <a:pt x="0" y="2583"/>
                    <a:pt x="450" y="3872"/>
                    <a:pt x="1499" y="4321"/>
                  </a:cubicBezTo>
                  <a:cubicBezTo>
                    <a:pt x="1743" y="4426"/>
                    <a:pt x="1998" y="4475"/>
                    <a:pt x="2253" y="4475"/>
                  </a:cubicBezTo>
                  <a:cubicBezTo>
                    <a:pt x="3093" y="4475"/>
                    <a:pt x="3925" y="3936"/>
                    <a:pt x="4316" y="3062"/>
                  </a:cubicBezTo>
                  <a:cubicBezTo>
                    <a:pt x="4796" y="1923"/>
                    <a:pt x="4346" y="604"/>
                    <a:pt x="3297" y="155"/>
                  </a:cubicBezTo>
                  <a:cubicBezTo>
                    <a:pt x="3053" y="50"/>
                    <a:pt x="2798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/>
            <p:cNvSpPr/>
            <p:nvPr/>
          </p:nvSpPr>
          <p:spPr>
            <a:xfrm>
              <a:off x="4268975" y="1665100"/>
              <a:ext cx="109425" cy="115775"/>
            </a:xfrm>
            <a:custGeom>
              <a:avLst/>
              <a:gdLst/>
              <a:ahLst/>
              <a:cxnLst/>
              <a:rect l="l" t="t" r="r" b="b"/>
              <a:pathLst>
                <a:path w="4377" h="4631" extrusionOk="0">
                  <a:moveTo>
                    <a:pt x="2566" y="0"/>
                  </a:moveTo>
                  <a:cubicBezTo>
                    <a:pt x="1778" y="0"/>
                    <a:pt x="920" y="620"/>
                    <a:pt x="510" y="1611"/>
                  </a:cubicBezTo>
                  <a:cubicBezTo>
                    <a:pt x="0" y="2810"/>
                    <a:pt x="300" y="4128"/>
                    <a:pt x="1229" y="4518"/>
                  </a:cubicBezTo>
                  <a:cubicBezTo>
                    <a:pt x="1410" y="4594"/>
                    <a:pt x="1600" y="4630"/>
                    <a:pt x="1793" y="4630"/>
                  </a:cubicBezTo>
                  <a:cubicBezTo>
                    <a:pt x="2590" y="4630"/>
                    <a:pt x="3432" y="4015"/>
                    <a:pt x="3867" y="3049"/>
                  </a:cubicBezTo>
                  <a:cubicBezTo>
                    <a:pt x="4376" y="1820"/>
                    <a:pt x="4047" y="502"/>
                    <a:pt x="3117" y="112"/>
                  </a:cubicBezTo>
                  <a:cubicBezTo>
                    <a:pt x="2943" y="36"/>
                    <a:pt x="2757" y="0"/>
                    <a:pt x="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/>
            <p:cNvSpPr/>
            <p:nvPr/>
          </p:nvSpPr>
          <p:spPr>
            <a:xfrm>
              <a:off x="4853450" y="1527475"/>
              <a:ext cx="103450" cy="98750"/>
            </a:xfrm>
            <a:custGeom>
              <a:avLst/>
              <a:gdLst/>
              <a:ahLst/>
              <a:cxnLst/>
              <a:rect l="l" t="t" r="r" b="b"/>
              <a:pathLst>
                <a:path w="4138" h="3950" extrusionOk="0">
                  <a:moveTo>
                    <a:pt x="2215" y="1"/>
                  </a:moveTo>
                  <a:cubicBezTo>
                    <a:pt x="1490" y="1"/>
                    <a:pt x="768" y="484"/>
                    <a:pt x="420" y="1271"/>
                  </a:cubicBezTo>
                  <a:cubicBezTo>
                    <a:pt x="1" y="2290"/>
                    <a:pt x="361" y="3429"/>
                    <a:pt x="1260" y="3818"/>
                  </a:cubicBezTo>
                  <a:cubicBezTo>
                    <a:pt x="1472" y="3907"/>
                    <a:pt x="1691" y="3949"/>
                    <a:pt x="1909" y="3949"/>
                  </a:cubicBezTo>
                  <a:cubicBezTo>
                    <a:pt x="2647" y="3949"/>
                    <a:pt x="3364" y="3466"/>
                    <a:pt x="3688" y="2679"/>
                  </a:cubicBezTo>
                  <a:cubicBezTo>
                    <a:pt x="4137" y="1660"/>
                    <a:pt x="3748" y="521"/>
                    <a:pt x="2848" y="132"/>
                  </a:cubicBezTo>
                  <a:cubicBezTo>
                    <a:pt x="2643" y="43"/>
                    <a:pt x="2429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/>
            <p:cNvSpPr/>
            <p:nvPr/>
          </p:nvSpPr>
          <p:spPr>
            <a:xfrm>
              <a:off x="4881175" y="1685875"/>
              <a:ext cx="117675" cy="116925"/>
            </a:xfrm>
            <a:custGeom>
              <a:avLst/>
              <a:gdLst/>
              <a:ahLst/>
              <a:cxnLst/>
              <a:rect l="l" t="t" r="r" b="b"/>
              <a:pathLst>
                <a:path w="4707" h="4677" extrusionOk="0">
                  <a:moveTo>
                    <a:pt x="2369" y="0"/>
                  </a:moveTo>
                  <a:cubicBezTo>
                    <a:pt x="1050" y="0"/>
                    <a:pt x="1" y="1049"/>
                    <a:pt x="1" y="2338"/>
                  </a:cubicBezTo>
                  <a:cubicBezTo>
                    <a:pt x="1" y="3627"/>
                    <a:pt x="1050" y="4676"/>
                    <a:pt x="2369" y="4676"/>
                  </a:cubicBezTo>
                  <a:cubicBezTo>
                    <a:pt x="3658" y="4676"/>
                    <a:pt x="4707" y="3627"/>
                    <a:pt x="4707" y="2338"/>
                  </a:cubicBezTo>
                  <a:cubicBezTo>
                    <a:pt x="4707" y="1049"/>
                    <a:pt x="3658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/>
            <p:cNvSpPr/>
            <p:nvPr/>
          </p:nvSpPr>
          <p:spPr>
            <a:xfrm>
              <a:off x="4878925" y="1922450"/>
              <a:ext cx="119175" cy="82325"/>
            </a:xfrm>
            <a:custGeom>
              <a:avLst/>
              <a:gdLst/>
              <a:ahLst/>
              <a:cxnLst/>
              <a:rect l="l" t="t" r="r" b="b"/>
              <a:pathLst>
                <a:path w="4767" h="3293" extrusionOk="0">
                  <a:moveTo>
                    <a:pt x="1794" y="1"/>
                  </a:moveTo>
                  <a:cubicBezTo>
                    <a:pt x="1112" y="1"/>
                    <a:pt x="545" y="272"/>
                    <a:pt x="331" y="758"/>
                  </a:cubicBezTo>
                  <a:cubicBezTo>
                    <a:pt x="1" y="1538"/>
                    <a:pt x="630" y="2557"/>
                    <a:pt x="1769" y="3037"/>
                  </a:cubicBezTo>
                  <a:cubicBezTo>
                    <a:pt x="2178" y="3209"/>
                    <a:pt x="2591" y="3292"/>
                    <a:pt x="2968" y="3292"/>
                  </a:cubicBezTo>
                  <a:cubicBezTo>
                    <a:pt x="3640" y="3292"/>
                    <a:pt x="4196" y="3026"/>
                    <a:pt x="4407" y="2527"/>
                  </a:cubicBezTo>
                  <a:cubicBezTo>
                    <a:pt x="4767" y="1778"/>
                    <a:pt x="4107" y="758"/>
                    <a:pt x="2968" y="249"/>
                  </a:cubicBezTo>
                  <a:cubicBezTo>
                    <a:pt x="2568" y="80"/>
                    <a:pt x="2164" y="1"/>
                    <a:pt x="1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/>
            <p:cNvSpPr/>
            <p:nvPr/>
          </p:nvSpPr>
          <p:spPr>
            <a:xfrm>
              <a:off x="4454800" y="1997175"/>
              <a:ext cx="133425" cy="92125"/>
            </a:xfrm>
            <a:custGeom>
              <a:avLst/>
              <a:gdLst/>
              <a:ahLst/>
              <a:cxnLst/>
              <a:rect l="l" t="t" r="r" b="b"/>
              <a:pathLst>
                <a:path w="5337" h="3685" extrusionOk="0">
                  <a:moveTo>
                    <a:pt x="1998" y="1"/>
                  </a:moveTo>
                  <a:cubicBezTo>
                    <a:pt x="1246" y="1"/>
                    <a:pt x="621" y="299"/>
                    <a:pt x="390" y="857"/>
                  </a:cubicBezTo>
                  <a:cubicBezTo>
                    <a:pt x="1" y="1726"/>
                    <a:pt x="750" y="2865"/>
                    <a:pt x="2009" y="3405"/>
                  </a:cubicBezTo>
                  <a:cubicBezTo>
                    <a:pt x="2452" y="3594"/>
                    <a:pt x="2902" y="3684"/>
                    <a:pt x="3315" y="3684"/>
                  </a:cubicBezTo>
                  <a:cubicBezTo>
                    <a:pt x="4077" y="3684"/>
                    <a:pt x="4713" y="3379"/>
                    <a:pt x="4946" y="2835"/>
                  </a:cubicBezTo>
                  <a:cubicBezTo>
                    <a:pt x="5336" y="1966"/>
                    <a:pt x="4587" y="827"/>
                    <a:pt x="3328" y="287"/>
                  </a:cubicBezTo>
                  <a:cubicBezTo>
                    <a:pt x="2876" y="94"/>
                    <a:pt x="241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/>
            <p:cNvSpPr/>
            <p:nvPr/>
          </p:nvSpPr>
          <p:spPr>
            <a:xfrm>
              <a:off x="4519250" y="2192150"/>
              <a:ext cx="104175" cy="99500"/>
            </a:xfrm>
            <a:custGeom>
              <a:avLst/>
              <a:gdLst/>
              <a:ahLst/>
              <a:cxnLst/>
              <a:rect l="l" t="t" r="r" b="b"/>
              <a:pathLst>
                <a:path w="4167" h="3980" extrusionOk="0">
                  <a:moveTo>
                    <a:pt x="2241" y="1"/>
                  </a:moveTo>
                  <a:cubicBezTo>
                    <a:pt x="1507" y="1"/>
                    <a:pt x="767" y="484"/>
                    <a:pt x="420" y="1271"/>
                  </a:cubicBezTo>
                  <a:cubicBezTo>
                    <a:pt x="0" y="2290"/>
                    <a:pt x="360" y="3459"/>
                    <a:pt x="1289" y="3849"/>
                  </a:cubicBezTo>
                  <a:cubicBezTo>
                    <a:pt x="1493" y="3937"/>
                    <a:pt x="1708" y="3979"/>
                    <a:pt x="1924" y="3979"/>
                  </a:cubicBezTo>
                  <a:cubicBezTo>
                    <a:pt x="2656" y="3979"/>
                    <a:pt x="3393" y="3491"/>
                    <a:pt x="3717" y="2680"/>
                  </a:cubicBezTo>
                  <a:cubicBezTo>
                    <a:pt x="4167" y="1660"/>
                    <a:pt x="3777" y="521"/>
                    <a:pt x="2878" y="132"/>
                  </a:cubicBezTo>
                  <a:cubicBezTo>
                    <a:pt x="2673" y="43"/>
                    <a:pt x="2457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/>
            <p:cNvSpPr/>
            <p:nvPr/>
          </p:nvSpPr>
          <p:spPr>
            <a:xfrm>
              <a:off x="3932500" y="2049300"/>
              <a:ext cx="106450" cy="107200"/>
            </a:xfrm>
            <a:custGeom>
              <a:avLst/>
              <a:gdLst/>
              <a:ahLst/>
              <a:cxnLst/>
              <a:rect l="l" t="t" r="r" b="b"/>
              <a:pathLst>
                <a:path w="4258" h="4288" extrusionOk="0">
                  <a:moveTo>
                    <a:pt x="2129" y="1"/>
                  </a:moveTo>
                  <a:cubicBezTo>
                    <a:pt x="960" y="1"/>
                    <a:pt x="1" y="960"/>
                    <a:pt x="1" y="2129"/>
                  </a:cubicBezTo>
                  <a:cubicBezTo>
                    <a:pt x="1" y="3328"/>
                    <a:pt x="960" y="4287"/>
                    <a:pt x="2129" y="4287"/>
                  </a:cubicBezTo>
                  <a:cubicBezTo>
                    <a:pt x="3298" y="4287"/>
                    <a:pt x="4257" y="3328"/>
                    <a:pt x="4257" y="2129"/>
                  </a:cubicBezTo>
                  <a:cubicBezTo>
                    <a:pt x="4257" y="960"/>
                    <a:pt x="3298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/>
            <p:cNvSpPr/>
            <p:nvPr/>
          </p:nvSpPr>
          <p:spPr>
            <a:xfrm>
              <a:off x="4172300" y="1969125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709" y="1"/>
                  </a:moveTo>
                  <a:cubicBezTo>
                    <a:pt x="780" y="1"/>
                    <a:pt x="0" y="780"/>
                    <a:pt x="0" y="1709"/>
                  </a:cubicBezTo>
                  <a:cubicBezTo>
                    <a:pt x="0" y="2638"/>
                    <a:pt x="780" y="3388"/>
                    <a:pt x="1709" y="3388"/>
                  </a:cubicBezTo>
                  <a:cubicBezTo>
                    <a:pt x="2638" y="3388"/>
                    <a:pt x="3388" y="2638"/>
                    <a:pt x="3388" y="1709"/>
                  </a:cubicBezTo>
                  <a:cubicBezTo>
                    <a:pt x="3388" y="780"/>
                    <a:pt x="2638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/>
            <p:cNvSpPr/>
            <p:nvPr/>
          </p:nvSpPr>
          <p:spPr>
            <a:xfrm>
              <a:off x="4215750" y="2213425"/>
              <a:ext cx="94450" cy="93675"/>
            </a:xfrm>
            <a:custGeom>
              <a:avLst/>
              <a:gdLst/>
              <a:ahLst/>
              <a:cxnLst/>
              <a:rect l="l" t="t" r="r" b="b"/>
              <a:pathLst>
                <a:path w="3778" h="3747" extrusionOk="0">
                  <a:moveTo>
                    <a:pt x="1889" y="0"/>
                  </a:moveTo>
                  <a:cubicBezTo>
                    <a:pt x="840" y="0"/>
                    <a:pt x="1" y="839"/>
                    <a:pt x="1" y="1859"/>
                  </a:cubicBezTo>
                  <a:cubicBezTo>
                    <a:pt x="1" y="2908"/>
                    <a:pt x="840" y="3747"/>
                    <a:pt x="1889" y="3747"/>
                  </a:cubicBezTo>
                  <a:cubicBezTo>
                    <a:pt x="2938" y="3747"/>
                    <a:pt x="3778" y="2908"/>
                    <a:pt x="3778" y="1859"/>
                  </a:cubicBezTo>
                  <a:cubicBezTo>
                    <a:pt x="3778" y="839"/>
                    <a:pt x="2938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/>
            <p:cNvSpPr/>
            <p:nvPr/>
          </p:nvSpPr>
          <p:spPr>
            <a:xfrm>
              <a:off x="3590050" y="2575175"/>
              <a:ext cx="126675" cy="121875"/>
            </a:xfrm>
            <a:custGeom>
              <a:avLst/>
              <a:gdLst/>
              <a:ahLst/>
              <a:cxnLst/>
              <a:rect l="l" t="t" r="r" b="b"/>
              <a:pathLst>
                <a:path w="5067" h="4875" extrusionOk="0">
                  <a:moveTo>
                    <a:pt x="2760" y="1"/>
                  </a:moveTo>
                  <a:cubicBezTo>
                    <a:pt x="1869" y="1"/>
                    <a:pt x="960" y="617"/>
                    <a:pt x="540" y="1596"/>
                  </a:cubicBezTo>
                  <a:cubicBezTo>
                    <a:pt x="1" y="2825"/>
                    <a:pt x="450" y="4234"/>
                    <a:pt x="1559" y="4714"/>
                  </a:cubicBezTo>
                  <a:cubicBezTo>
                    <a:pt x="1811" y="4823"/>
                    <a:pt x="2075" y="4874"/>
                    <a:pt x="2337" y="4874"/>
                  </a:cubicBezTo>
                  <a:cubicBezTo>
                    <a:pt x="3228" y="4874"/>
                    <a:pt x="4110" y="4278"/>
                    <a:pt x="4527" y="3305"/>
                  </a:cubicBezTo>
                  <a:cubicBezTo>
                    <a:pt x="5066" y="2046"/>
                    <a:pt x="4617" y="637"/>
                    <a:pt x="3508" y="158"/>
                  </a:cubicBezTo>
                  <a:cubicBezTo>
                    <a:pt x="3268" y="51"/>
                    <a:pt x="301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/>
            <p:cNvSpPr/>
            <p:nvPr/>
          </p:nvSpPr>
          <p:spPr>
            <a:xfrm>
              <a:off x="3889050" y="2472425"/>
              <a:ext cx="128150" cy="123375"/>
            </a:xfrm>
            <a:custGeom>
              <a:avLst/>
              <a:gdLst/>
              <a:ahLst/>
              <a:cxnLst/>
              <a:rect l="l" t="t" r="r" b="b"/>
              <a:pathLst>
                <a:path w="5126" h="4935" extrusionOk="0">
                  <a:moveTo>
                    <a:pt x="2788" y="1"/>
                  </a:moveTo>
                  <a:cubicBezTo>
                    <a:pt x="1887" y="1"/>
                    <a:pt x="980" y="603"/>
                    <a:pt x="540" y="1600"/>
                  </a:cubicBezTo>
                  <a:cubicBezTo>
                    <a:pt x="0" y="2859"/>
                    <a:pt x="450" y="4298"/>
                    <a:pt x="1589" y="4777"/>
                  </a:cubicBezTo>
                  <a:cubicBezTo>
                    <a:pt x="1835" y="4884"/>
                    <a:pt x="2094" y="4934"/>
                    <a:pt x="2352" y="4934"/>
                  </a:cubicBezTo>
                  <a:cubicBezTo>
                    <a:pt x="3257" y="4934"/>
                    <a:pt x="4167" y="4318"/>
                    <a:pt x="4586" y="3338"/>
                  </a:cubicBezTo>
                  <a:cubicBezTo>
                    <a:pt x="5126" y="2049"/>
                    <a:pt x="4676" y="641"/>
                    <a:pt x="3567" y="161"/>
                  </a:cubicBezTo>
                  <a:cubicBezTo>
                    <a:pt x="3316" y="52"/>
                    <a:pt x="3052" y="1"/>
                    <a:pt x="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/>
            <p:cNvSpPr/>
            <p:nvPr/>
          </p:nvSpPr>
          <p:spPr>
            <a:xfrm>
              <a:off x="3853825" y="2765700"/>
              <a:ext cx="127425" cy="127400"/>
            </a:xfrm>
            <a:custGeom>
              <a:avLst/>
              <a:gdLst/>
              <a:ahLst/>
              <a:cxnLst/>
              <a:rect l="l" t="t" r="r" b="b"/>
              <a:pathLst>
                <a:path w="5097" h="5096" extrusionOk="0">
                  <a:moveTo>
                    <a:pt x="2548" y="0"/>
                  </a:moveTo>
                  <a:cubicBezTo>
                    <a:pt x="1140" y="0"/>
                    <a:pt x="0" y="1139"/>
                    <a:pt x="0" y="2548"/>
                  </a:cubicBezTo>
                  <a:cubicBezTo>
                    <a:pt x="0" y="3957"/>
                    <a:pt x="1140" y="5096"/>
                    <a:pt x="2548" y="5096"/>
                  </a:cubicBezTo>
                  <a:cubicBezTo>
                    <a:pt x="3957" y="5096"/>
                    <a:pt x="5096" y="3957"/>
                    <a:pt x="5096" y="2548"/>
                  </a:cubicBezTo>
                  <a:cubicBezTo>
                    <a:pt x="5096" y="1139"/>
                    <a:pt x="3957" y="0"/>
                    <a:pt x="2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/>
            <p:cNvSpPr/>
            <p:nvPr/>
          </p:nvSpPr>
          <p:spPr>
            <a:xfrm>
              <a:off x="4123600" y="2704250"/>
              <a:ext cx="134150" cy="134900"/>
            </a:xfrm>
            <a:custGeom>
              <a:avLst/>
              <a:gdLst/>
              <a:ahLst/>
              <a:cxnLst/>
              <a:rect l="l" t="t" r="r" b="b"/>
              <a:pathLst>
                <a:path w="5366" h="5396" extrusionOk="0">
                  <a:moveTo>
                    <a:pt x="2698" y="0"/>
                  </a:moveTo>
                  <a:cubicBezTo>
                    <a:pt x="1199" y="0"/>
                    <a:pt x="0" y="1229"/>
                    <a:pt x="0" y="2698"/>
                  </a:cubicBezTo>
                  <a:cubicBezTo>
                    <a:pt x="0" y="4197"/>
                    <a:pt x="1199" y="5396"/>
                    <a:pt x="2698" y="5396"/>
                  </a:cubicBezTo>
                  <a:cubicBezTo>
                    <a:pt x="4167" y="5396"/>
                    <a:pt x="5365" y="4197"/>
                    <a:pt x="5365" y="2698"/>
                  </a:cubicBezTo>
                  <a:cubicBezTo>
                    <a:pt x="5365" y="1229"/>
                    <a:pt x="4167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/>
            <p:cNvSpPr/>
            <p:nvPr/>
          </p:nvSpPr>
          <p:spPr>
            <a:xfrm>
              <a:off x="4359625" y="2373775"/>
              <a:ext cx="49500" cy="206100"/>
            </a:xfrm>
            <a:custGeom>
              <a:avLst/>
              <a:gdLst/>
              <a:ahLst/>
              <a:cxnLst/>
              <a:rect l="l" t="t" r="r" b="b"/>
              <a:pathLst>
                <a:path w="1980" h="8244" fill="none" extrusionOk="0">
                  <a:moveTo>
                    <a:pt x="1" y="1"/>
                  </a:moveTo>
                  <a:cubicBezTo>
                    <a:pt x="960" y="1080"/>
                    <a:pt x="1380" y="2548"/>
                    <a:pt x="1650" y="3957"/>
                  </a:cubicBezTo>
                  <a:cubicBezTo>
                    <a:pt x="1859" y="5366"/>
                    <a:pt x="1979" y="6805"/>
                    <a:pt x="1949" y="824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/>
            <p:cNvSpPr/>
            <p:nvPr/>
          </p:nvSpPr>
          <p:spPr>
            <a:xfrm>
              <a:off x="4347650" y="2518225"/>
              <a:ext cx="130400" cy="115150"/>
            </a:xfrm>
            <a:custGeom>
              <a:avLst/>
              <a:gdLst/>
              <a:ahLst/>
              <a:cxnLst/>
              <a:rect l="l" t="t" r="r" b="b"/>
              <a:pathLst>
                <a:path w="5216" h="4606" extrusionOk="0">
                  <a:moveTo>
                    <a:pt x="2630" y="0"/>
                  </a:moveTo>
                  <a:cubicBezTo>
                    <a:pt x="1746" y="0"/>
                    <a:pt x="892" y="540"/>
                    <a:pt x="510" y="1416"/>
                  </a:cubicBezTo>
                  <a:cubicBezTo>
                    <a:pt x="0" y="2585"/>
                    <a:pt x="540" y="3934"/>
                    <a:pt x="1709" y="4414"/>
                  </a:cubicBezTo>
                  <a:cubicBezTo>
                    <a:pt x="2000" y="4544"/>
                    <a:pt x="2306" y="4606"/>
                    <a:pt x="2607" y="4606"/>
                  </a:cubicBezTo>
                  <a:cubicBezTo>
                    <a:pt x="3483" y="4606"/>
                    <a:pt x="4327" y="4085"/>
                    <a:pt x="4706" y="3215"/>
                  </a:cubicBezTo>
                  <a:cubicBezTo>
                    <a:pt x="5216" y="2046"/>
                    <a:pt x="4676" y="697"/>
                    <a:pt x="3507" y="188"/>
                  </a:cubicBezTo>
                  <a:cubicBezTo>
                    <a:pt x="3223" y="60"/>
                    <a:pt x="2925" y="0"/>
                    <a:pt x="2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/>
            <p:cNvSpPr/>
            <p:nvPr/>
          </p:nvSpPr>
          <p:spPr>
            <a:xfrm>
              <a:off x="3650750" y="243350"/>
              <a:ext cx="421900" cy="1672600"/>
            </a:xfrm>
            <a:custGeom>
              <a:avLst/>
              <a:gdLst/>
              <a:ahLst/>
              <a:cxnLst/>
              <a:rect l="l" t="t" r="r" b="b"/>
              <a:pathLst>
                <a:path w="16876" h="66904" fill="none" extrusionOk="0">
                  <a:moveTo>
                    <a:pt x="2668" y="66903"/>
                  </a:moveTo>
                  <a:cubicBezTo>
                    <a:pt x="1" y="40496"/>
                    <a:pt x="2878" y="24879"/>
                    <a:pt x="16876" y="1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/>
            <p:cNvSpPr/>
            <p:nvPr/>
          </p:nvSpPr>
          <p:spPr>
            <a:xfrm>
              <a:off x="3543600" y="1598750"/>
              <a:ext cx="249550" cy="297575"/>
            </a:xfrm>
            <a:custGeom>
              <a:avLst/>
              <a:gdLst/>
              <a:ahLst/>
              <a:cxnLst/>
              <a:rect l="l" t="t" r="r" b="b"/>
              <a:pathLst>
                <a:path w="9982" h="11903" extrusionOk="0">
                  <a:moveTo>
                    <a:pt x="2527" y="1"/>
                  </a:moveTo>
                  <a:cubicBezTo>
                    <a:pt x="2047" y="1"/>
                    <a:pt x="1598" y="81"/>
                    <a:pt x="1229" y="278"/>
                  </a:cubicBezTo>
                  <a:cubicBezTo>
                    <a:pt x="330" y="728"/>
                    <a:pt x="0" y="1897"/>
                    <a:pt x="0" y="2886"/>
                  </a:cubicBezTo>
                  <a:cubicBezTo>
                    <a:pt x="60" y="3905"/>
                    <a:pt x="330" y="4894"/>
                    <a:pt x="840" y="5763"/>
                  </a:cubicBezTo>
                  <a:cubicBezTo>
                    <a:pt x="1560" y="7124"/>
                    <a:pt x="4654" y="11903"/>
                    <a:pt x="6848" y="11903"/>
                  </a:cubicBezTo>
                  <a:cubicBezTo>
                    <a:pt x="7119" y="11903"/>
                    <a:pt x="7376" y="11830"/>
                    <a:pt x="7614" y="11668"/>
                  </a:cubicBezTo>
                  <a:cubicBezTo>
                    <a:pt x="9982" y="10050"/>
                    <a:pt x="7823" y="4984"/>
                    <a:pt x="6894" y="3156"/>
                  </a:cubicBezTo>
                  <a:cubicBezTo>
                    <a:pt x="6355" y="2076"/>
                    <a:pt x="5755" y="788"/>
                    <a:pt x="4646" y="398"/>
                  </a:cubicBezTo>
                  <a:cubicBezTo>
                    <a:pt x="3974" y="168"/>
                    <a:pt x="3219" y="1"/>
                    <a:pt x="2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/>
            <p:cNvSpPr/>
            <p:nvPr/>
          </p:nvSpPr>
          <p:spPr>
            <a:xfrm>
              <a:off x="3715950" y="1928075"/>
              <a:ext cx="209100" cy="298100"/>
            </a:xfrm>
            <a:custGeom>
              <a:avLst/>
              <a:gdLst/>
              <a:ahLst/>
              <a:cxnLst/>
              <a:rect l="l" t="t" r="r" b="b"/>
              <a:pathLst>
                <a:path w="8364" h="11924" extrusionOk="0">
                  <a:moveTo>
                    <a:pt x="1319" y="0"/>
                  </a:moveTo>
                  <a:cubicBezTo>
                    <a:pt x="1004" y="0"/>
                    <a:pt x="752" y="158"/>
                    <a:pt x="630" y="563"/>
                  </a:cubicBezTo>
                  <a:cubicBezTo>
                    <a:pt x="0" y="2752"/>
                    <a:pt x="510" y="5090"/>
                    <a:pt x="1229" y="7248"/>
                  </a:cubicBezTo>
                  <a:cubicBezTo>
                    <a:pt x="1769" y="8806"/>
                    <a:pt x="2458" y="10365"/>
                    <a:pt x="3717" y="11384"/>
                  </a:cubicBezTo>
                  <a:cubicBezTo>
                    <a:pt x="4077" y="11714"/>
                    <a:pt x="4556" y="11924"/>
                    <a:pt x="5036" y="11924"/>
                  </a:cubicBezTo>
                  <a:cubicBezTo>
                    <a:pt x="5396" y="11834"/>
                    <a:pt x="5755" y="11684"/>
                    <a:pt x="6055" y="11474"/>
                  </a:cubicBezTo>
                  <a:cubicBezTo>
                    <a:pt x="6864" y="10965"/>
                    <a:pt x="7644" y="10425"/>
                    <a:pt x="7973" y="9556"/>
                  </a:cubicBezTo>
                  <a:cubicBezTo>
                    <a:pt x="8363" y="8567"/>
                    <a:pt x="7973" y="7458"/>
                    <a:pt x="7494" y="6528"/>
                  </a:cubicBezTo>
                  <a:cubicBezTo>
                    <a:pt x="6625" y="4760"/>
                    <a:pt x="5486" y="3141"/>
                    <a:pt x="4107" y="1762"/>
                  </a:cubicBezTo>
                  <a:cubicBezTo>
                    <a:pt x="3705" y="1338"/>
                    <a:pt x="2240" y="0"/>
                    <a:pt x="1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/>
            <p:cNvSpPr/>
            <p:nvPr/>
          </p:nvSpPr>
          <p:spPr>
            <a:xfrm>
              <a:off x="3710775" y="1575925"/>
              <a:ext cx="263725" cy="310650"/>
            </a:xfrm>
            <a:custGeom>
              <a:avLst/>
              <a:gdLst/>
              <a:ahLst/>
              <a:cxnLst/>
              <a:rect l="l" t="t" r="r" b="b"/>
              <a:pathLst>
                <a:path w="10549" h="12426" extrusionOk="0">
                  <a:moveTo>
                    <a:pt x="7323" y="0"/>
                  </a:moveTo>
                  <a:cubicBezTo>
                    <a:pt x="6363" y="0"/>
                    <a:pt x="5369" y="396"/>
                    <a:pt x="4613" y="1041"/>
                  </a:cubicBezTo>
                  <a:cubicBezTo>
                    <a:pt x="3414" y="2060"/>
                    <a:pt x="2695" y="3559"/>
                    <a:pt x="2096" y="5028"/>
                  </a:cubicBezTo>
                  <a:cubicBezTo>
                    <a:pt x="1376" y="6796"/>
                    <a:pt x="297" y="8954"/>
                    <a:pt x="117" y="10873"/>
                  </a:cubicBezTo>
                  <a:cubicBezTo>
                    <a:pt x="0" y="12023"/>
                    <a:pt x="937" y="12425"/>
                    <a:pt x="1960" y="12425"/>
                  </a:cubicBezTo>
                  <a:cubicBezTo>
                    <a:pt x="2510" y="12425"/>
                    <a:pt x="3084" y="12310"/>
                    <a:pt x="3534" y="12132"/>
                  </a:cubicBezTo>
                  <a:cubicBezTo>
                    <a:pt x="5633" y="11352"/>
                    <a:pt x="7191" y="9614"/>
                    <a:pt x="8510" y="7815"/>
                  </a:cubicBezTo>
                  <a:cubicBezTo>
                    <a:pt x="9319" y="6706"/>
                    <a:pt x="10069" y="5507"/>
                    <a:pt x="10309" y="4158"/>
                  </a:cubicBezTo>
                  <a:cubicBezTo>
                    <a:pt x="10548" y="2810"/>
                    <a:pt x="10159" y="1281"/>
                    <a:pt x="9020" y="502"/>
                  </a:cubicBezTo>
                  <a:cubicBezTo>
                    <a:pt x="8512" y="155"/>
                    <a:pt x="7924" y="0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/>
            <p:cNvSpPr/>
            <p:nvPr/>
          </p:nvSpPr>
          <p:spPr>
            <a:xfrm>
              <a:off x="3387725" y="1790025"/>
              <a:ext cx="332750" cy="201600"/>
            </a:xfrm>
            <a:custGeom>
              <a:avLst/>
              <a:gdLst/>
              <a:ahLst/>
              <a:cxnLst/>
              <a:rect l="l" t="t" r="r" b="b"/>
              <a:pathLst>
                <a:path w="13310" h="8064" extrusionOk="0">
                  <a:moveTo>
                    <a:pt x="3178" y="1"/>
                  </a:moveTo>
                  <a:cubicBezTo>
                    <a:pt x="2219" y="1"/>
                    <a:pt x="1320" y="420"/>
                    <a:pt x="690" y="1140"/>
                  </a:cubicBezTo>
                  <a:cubicBezTo>
                    <a:pt x="1" y="2039"/>
                    <a:pt x="1" y="3328"/>
                    <a:pt x="480" y="4347"/>
                  </a:cubicBezTo>
                  <a:cubicBezTo>
                    <a:pt x="1020" y="5366"/>
                    <a:pt x="1799" y="6205"/>
                    <a:pt x="2788" y="6775"/>
                  </a:cubicBezTo>
                  <a:cubicBezTo>
                    <a:pt x="3358" y="7195"/>
                    <a:pt x="4017" y="7494"/>
                    <a:pt x="4737" y="7644"/>
                  </a:cubicBezTo>
                  <a:cubicBezTo>
                    <a:pt x="5006" y="7674"/>
                    <a:pt x="5284" y="7689"/>
                    <a:pt x="5565" y="7689"/>
                  </a:cubicBezTo>
                  <a:cubicBezTo>
                    <a:pt x="5846" y="7689"/>
                    <a:pt x="6130" y="7674"/>
                    <a:pt x="6415" y="7644"/>
                  </a:cubicBezTo>
                  <a:cubicBezTo>
                    <a:pt x="8303" y="7494"/>
                    <a:pt x="13309" y="8064"/>
                    <a:pt x="12590" y="4916"/>
                  </a:cubicBezTo>
                  <a:cubicBezTo>
                    <a:pt x="11900" y="2039"/>
                    <a:pt x="8423" y="1050"/>
                    <a:pt x="5965" y="390"/>
                  </a:cubicBezTo>
                  <a:cubicBezTo>
                    <a:pt x="5036" y="121"/>
                    <a:pt x="4107" y="1"/>
                    <a:pt x="3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/>
            <p:cNvSpPr/>
            <p:nvPr/>
          </p:nvSpPr>
          <p:spPr>
            <a:xfrm>
              <a:off x="3712950" y="1805050"/>
              <a:ext cx="350725" cy="199175"/>
            </a:xfrm>
            <a:custGeom>
              <a:avLst/>
              <a:gdLst/>
              <a:ahLst/>
              <a:cxnLst/>
              <a:rect l="l" t="t" r="r" b="b"/>
              <a:pathLst>
                <a:path w="14029" h="7967" extrusionOk="0">
                  <a:moveTo>
                    <a:pt x="9147" y="0"/>
                  </a:moveTo>
                  <a:cubicBezTo>
                    <a:pt x="8664" y="0"/>
                    <a:pt x="8179" y="60"/>
                    <a:pt x="7704" y="179"/>
                  </a:cubicBezTo>
                  <a:cubicBezTo>
                    <a:pt x="6265" y="569"/>
                    <a:pt x="4916" y="1228"/>
                    <a:pt x="3747" y="2127"/>
                  </a:cubicBezTo>
                  <a:cubicBezTo>
                    <a:pt x="2428" y="3057"/>
                    <a:pt x="0" y="4915"/>
                    <a:pt x="2338" y="6294"/>
                  </a:cubicBezTo>
                  <a:cubicBezTo>
                    <a:pt x="4317" y="7433"/>
                    <a:pt x="6685" y="7703"/>
                    <a:pt x="8993" y="7912"/>
                  </a:cubicBezTo>
                  <a:cubicBezTo>
                    <a:pt x="9231" y="7950"/>
                    <a:pt x="9475" y="7967"/>
                    <a:pt x="9722" y="7967"/>
                  </a:cubicBezTo>
                  <a:cubicBezTo>
                    <a:pt x="10064" y="7967"/>
                    <a:pt x="10413" y="7935"/>
                    <a:pt x="10761" y="7882"/>
                  </a:cubicBezTo>
                  <a:cubicBezTo>
                    <a:pt x="11600" y="7643"/>
                    <a:pt x="12350" y="7103"/>
                    <a:pt x="12859" y="6384"/>
                  </a:cubicBezTo>
                  <a:cubicBezTo>
                    <a:pt x="13309" y="5844"/>
                    <a:pt x="13609" y="5185"/>
                    <a:pt x="13758" y="4495"/>
                  </a:cubicBezTo>
                  <a:cubicBezTo>
                    <a:pt x="14028" y="3057"/>
                    <a:pt x="13219" y="1558"/>
                    <a:pt x="11960" y="749"/>
                  </a:cubicBezTo>
                  <a:cubicBezTo>
                    <a:pt x="11097" y="247"/>
                    <a:pt x="10126" y="0"/>
                    <a:pt x="9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/>
            <p:cNvSpPr/>
            <p:nvPr/>
          </p:nvSpPr>
          <p:spPr>
            <a:xfrm>
              <a:off x="3530850" y="1911100"/>
              <a:ext cx="242075" cy="266050"/>
            </a:xfrm>
            <a:custGeom>
              <a:avLst/>
              <a:gdLst/>
              <a:ahLst/>
              <a:cxnLst/>
              <a:rect l="l" t="t" r="r" b="b"/>
              <a:pathLst>
                <a:path w="9683" h="10642" extrusionOk="0">
                  <a:moveTo>
                    <a:pt x="6146" y="0"/>
                  </a:moveTo>
                  <a:cubicBezTo>
                    <a:pt x="5363" y="0"/>
                    <a:pt x="4587" y="200"/>
                    <a:pt x="3897" y="583"/>
                  </a:cubicBezTo>
                  <a:cubicBezTo>
                    <a:pt x="2758" y="1212"/>
                    <a:pt x="1829" y="2112"/>
                    <a:pt x="1170" y="3221"/>
                  </a:cubicBezTo>
                  <a:cubicBezTo>
                    <a:pt x="390" y="4360"/>
                    <a:pt x="1" y="5709"/>
                    <a:pt x="1" y="7087"/>
                  </a:cubicBezTo>
                  <a:cubicBezTo>
                    <a:pt x="61" y="8167"/>
                    <a:pt x="450" y="9785"/>
                    <a:pt x="1439" y="10415"/>
                  </a:cubicBezTo>
                  <a:cubicBezTo>
                    <a:pt x="1706" y="10576"/>
                    <a:pt x="2024" y="10642"/>
                    <a:pt x="2368" y="10642"/>
                  </a:cubicBezTo>
                  <a:cubicBezTo>
                    <a:pt x="3299" y="10642"/>
                    <a:pt x="4412" y="10157"/>
                    <a:pt x="5156" y="9785"/>
                  </a:cubicBezTo>
                  <a:cubicBezTo>
                    <a:pt x="6385" y="9096"/>
                    <a:pt x="7404" y="8047"/>
                    <a:pt x="8064" y="6758"/>
                  </a:cubicBezTo>
                  <a:cubicBezTo>
                    <a:pt x="8693" y="5529"/>
                    <a:pt x="9173" y="4210"/>
                    <a:pt x="9532" y="2831"/>
                  </a:cubicBezTo>
                  <a:cubicBezTo>
                    <a:pt x="9652" y="2561"/>
                    <a:pt x="9682" y="2292"/>
                    <a:pt x="9622" y="1992"/>
                  </a:cubicBezTo>
                  <a:cubicBezTo>
                    <a:pt x="9562" y="1782"/>
                    <a:pt x="9443" y="1572"/>
                    <a:pt x="9263" y="1422"/>
                  </a:cubicBezTo>
                  <a:cubicBezTo>
                    <a:pt x="8753" y="883"/>
                    <a:pt x="8154" y="463"/>
                    <a:pt x="7464" y="193"/>
                  </a:cubicBezTo>
                  <a:cubicBezTo>
                    <a:pt x="7032" y="64"/>
                    <a:pt x="6588" y="0"/>
                    <a:pt x="6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/>
            <p:cNvSpPr/>
            <p:nvPr/>
          </p:nvSpPr>
          <p:spPr>
            <a:xfrm>
              <a:off x="3671725" y="1694100"/>
              <a:ext cx="68975" cy="176875"/>
            </a:xfrm>
            <a:custGeom>
              <a:avLst/>
              <a:gdLst/>
              <a:ahLst/>
              <a:cxnLst/>
              <a:rect l="l" t="t" r="r" b="b"/>
              <a:pathLst>
                <a:path w="2759" h="7075" extrusionOk="0">
                  <a:moveTo>
                    <a:pt x="1" y="1"/>
                  </a:moveTo>
                  <a:lnTo>
                    <a:pt x="1" y="1"/>
                  </a:lnTo>
                  <a:cubicBezTo>
                    <a:pt x="660" y="1050"/>
                    <a:pt x="1140" y="2249"/>
                    <a:pt x="1380" y="3478"/>
                  </a:cubicBezTo>
                  <a:cubicBezTo>
                    <a:pt x="1529" y="4107"/>
                    <a:pt x="1709" y="4737"/>
                    <a:pt x="1919" y="5336"/>
                  </a:cubicBezTo>
                  <a:cubicBezTo>
                    <a:pt x="2099" y="5966"/>
                    <a:pt x="2369" y="6535"/>
                    <a:pt x="2758" y="7075"/>
                  </a:cubicBezTo>
                  <a:cubicBezTo>
                    <a:pt x="2369" y="5846"/>
                    <a:pt x="2039" y="4617"/>
                    <a:pt x="1799" y="3388"/>
                  </a:cubicBezTo>
                  <a:cubicBezTo>
                    <a:pt x="1649" y="2759"/>
                    <a:pt x="1440" y="2129"/>
                    <a:pt x="1170" y="1560"/>
                  </a:cubicBezTo>
                  <a:cubicBezTo>
                    <a:pt x="900" y="960"/>
                    <a:pt x="480" y="4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/>
            <p:cNvSpPr/>
            <p:nvPr/>
          </p:nvSpPr>
          <p:spPr>
            <a:xfrm>
              <a:off x="3616275" y="1754050"/>
              <a:ext cx="88450" cy="131925"/>
            </a:xfrm>
            <a:custGeom>
              <a:avLst/>
              <a:gdLst/>
              <a:ahLst/>
              <a:cxnLst/>
              <a:rect l="l" t="t" r="r" b="b"/>
              <a:pathLst>
                <a:path w="3538" h="5277" extrusionOk="0">
                  <a:moveTo>
                    <a:pt x="1" y="1"/>
                  </a:moveTo>
                  <a:cubicBezTo>
                    <a:pt x="330" y="2189"/>
                    <a:pt x="1619" y="4107"/>
                    <a:pt x="3538" y="5276"/>
                  </a:cubicBezTo>
                  <a:cubicBezTo>
                    <a:pt x="2069" y="3718"/>
                    <a:pt x="870" y="19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/>
            <p:cNvSpPr/>
            <p:nvPr/>
          </p:nvSpPr>
          <p:spPr>
            <a:xfrm>
              <a:off x="3653000" y="1738325"/>
              <a:ext cx="54725" cy="122175"/>
            </a:xfrm>
            <a:custGeom>
              <a:avLst/>
              <a:gdLst/>
              <a:ahLst/>
              <a:cxnLst/>
              <a:rect l="l" t="t" r="r" b="b"/>
              <a:pathLst>
                <a:path w="2189" h="4887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870"/>
                    <a:pt x="660" y="1679"/>
                    <a:pt x="1020" y="2488"/>
                  </a:cubicBezTo>
                  <a:cubicBezTo>
                    <a:pt x="1379" y="3298"/>
                    <a:pt x="1739" y="4107"/>
                    <a:pt x="2189" y="4886"/>
                  </a:cubicBezTo>
                  <a:cubicBezTo>
                    <a:pt x="1889" y="3088"/>
                    <a:pt x="1139" y="14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/>
            <p:cNvSpPr/>
            <p:nvPr/>
          </p:nvSpPr>
          <p:spPr>
            <a:xfrm>
              <a:off x="3507625" y="1843975"/>
              <a:ext cx="182875" cy="35250"/>
            </a:xfrm>
            <a:custGeom>
              <a:avLst/>
              <a:gdLst/>
              <a:ahLst/>
              <a:cxnLst/>
              <a:rect l="l" t="t" r="r" b="b"/>
              <a:pathLst>
                <a:path w="7315" h="1410" extrusionOk="0">
                  <a:moveTo>
                    <a:pt x="1253" y="1"/>
                  </a:moveTo>
                  <a:cubicBezTo>
                    <a:pt x="826" y="1"/>
                    <a:pt x="400" y="81"/>
                    <a:pt x="0" y="241"/>
                  </a:cubicBezTo>
                  <a:cubicBezTo>
                    <a:pt x="186" y="213"/>
                    <a:pt x="375" y="199"/>
                    <a:pt x="564" y="199"/>
                  </a:cubicBezTo>
                  <a:cubicBezTo>
                    <a:pt x="987" y="199"/>
                    <a:pt x="1415" y="266"/>
                    <a:pt x="1829" y="390"/>
                  </a:cubicBezTo>
                  <a:lnTo>
                    <a:pt x="3597" y="840"/>
                  </a:lnTo>
                  <a:cubicBezTo>
                    <a:pt x="4826" y="1170"/>
                    <a:pt x="6055" y="1350"/>
                    <a:pt x="7314" y="1410"/>
                  </a:cubicBezTo>
                  <a:cubicBezTo>
                    <a:pt x="6085" y="1050"/>
                    <a:pt x="4916" y="720"/>
                    <a:pt x="3717" y="420"/>
                  </a:cubicBezTo>
                  <a:cubicBezTo>
                    <a:pt x="3088" y="271"/>
                    <a:pt x="2488" y="151"/>
                    <a:pt x="1889" y="61"/>
                  </a:cubicBezTo>
                  <a:cubicBezTo>
                    <a:pt x="1679" y="21"/>
                    <a:pt x="146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/>
            <p:cNvSpPr/>
            <p:nvPr/>
          </p:nvSpPr>
          <p:spPr>
            <a:xfrm>
              <a:off x="3513625" y="1873200"/>
              <a:ext cx="175375" cy="47350"/>
            </a:xfrm>
            <a:custGeom>
              <a:avLst/>
              <a:gdLst/>
              <a:ahLst/>
              <a:cxnLst/>
              <a:rect l="l" t="t" r="r" b="b"/>
              <a:pathLst>
                <a:path w="7015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1419" y="1243"/>
                    <a:pt x="3232" y="1894"/>
                    <a:pt x="5075" y="1894"/>
                  </a:cubicBezTo>
                  <a:cubicBezTo>
                    <a:pt x="5723" y="1894"/>
                    <a:pt x="6375" y="1813"/>
                    <a:pt x="7014" y="1649"/>
                  </a:cubicBezTo>
                  <a:cubicBezTo>
                    <a:pt x="5785" y="1649"/>
                    <a:pt x="4586" y="1530"/>
                    <a:pt x="3387" y="1260"/>
                  </a:cubicBezTo>
                  <a:cubicBezTo>
                    <a:pt x="2218" y="990"/>
                    <a:pt x="1079" y="54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/>
            <p:cNvSpPr/>
            <p:nvPr/>
          </p:nvSpPr>
          <p:spPr>
            <a:xfrm>
              <a:off x="3602050" y="1925675"/>
              <a:ext cx="91450" cy="147625"/>
            </a:xfrm>
            <a:custGeom>
              <a:avLst/>
              <a:gdLst/>
              <a:ahLst/>
              <a:cxnLst/>
              <a:rect l="l" t="t" r="r" b="b"/>
              <a:pathLst>
                <a:path w="3658" h="5905" extrusionOk="0">
                  <a:moveTo>
                    <a:pt x="3657" y="0"/>
                  </a:moveTo>
                  <a:lnTo>
                    <a:pt x="3657" y="0"/>
                  </a:lnTo>
                  <a:cubicBezTo>
                    <a:pt x="2728" y="749"/>
                    <a:pt x="1919" y="1619"/>
                    <a:pt x="1259" y="2608"/>
                  </a:cubicBezTo>
                  <a:cubicBezTo>
                    <a:pt x="929" y="3117"/>
                    <a:pt x="660" y="3627"/>
                    <a:pt x="390" y="4166"/>
                  </a:cubicBezTo>
                  <a:cubicBezTo>
                    <a:pt x="240" y="4436"/>
                    <a:pt x="150" y="4706"/>
                    <a:pt x="60" y="5006"/>
                  </a:cubicBezTo>
                  <a:cubicBezTo>
                    <a:pt x="0" y="5305"/>
                    <a:pt x="0" y="5605"/>
                    <a:pt x="120" y="5905"/>
                  </a:cubicBezTo>
                  <a:cubicBezTo>
                    <a:pt x="60" y="5305"/>
                    <a:pt x="390" y="4796"/>
                    <a:pt x="690" y="4316"/>
                  </a:cubicBezTo>
                  <a:cubicBezTo>
                    <a:pt x="989" y="3837"/>
                    <a:pt x="1289" y="3327"/>
                    <a:pt x="1619" y="2848"/>
                  </a:cubicBezTo>
                  <a:cubicBezTo>
                    <a:pt x="2278" y="1888"/>
                    <a:pt x="2968" y="959"/>
                    <a:pt x="3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/>
            <p:cNvSpPr/>
            <p:nvPr/>
          </p:nvSpPr>
          <p:spPr>
            <a:xfrm>
              <a:off x="3663500" y="1947400"/>
              <a:ext cx="65200" cy="159625"/>
            </a:xfrm>
            <a:custGeom>
              <a:avLst/>
              <a:gdLst/>
              <a:ahLst/>
              <a:cxnLst/>
              <a:rect l="l" t="t" r="r" b="b"/>
              <a:pathLst>
                <a:path w="2608" h="6385" extrusionOk="0">
                  <a:moveTo>
                    <a:pt x="2188" y="0"/>
                  </a:moveTo>
                  <a:cubicBezTo>
                    <a:pt x="2338" y="570"/>
                    <a:pt x="2338" y="1139"/>
                    <a:pt x="2218" y="1709"/>
                  </a:cubicBezTo>
                  <a:cubicBezTo>
                    <a:pt x="2098" y="2278"/>
                    <a:pt x="1918" y="2818"/>
                    <a:pt x="1679" y="3327"/>
                  </a:cubicBezTo>
                  <a:cubicBezTo>
                    <a:pt x="1229" y="4406"/>
                    <a:pt x="660" y="5426"/>
                    <a:pt x="0" y="6385"/>
                  </a:cubicBezTo>
                  <a:cubicBezTo>
                    <a:pt x="899" y="5605"/>
                    <a:pt x="1619" y="4616"/>
                    <a:pt x="2068" y="3507"/>
                  </a:cubicBezTo>
                  <a:cubicBezTo>
                    <a:pt x="2308" y="2938"/>
                    <a:pt x="2458" y="2368"/>
                    <a:pt x="2548" y="1739"/>
                  </a:cubicBezTo>
                  <a:cubicBezTo>
                    <a:pt x="2608" y="1139"/>
                    <a:pt x="2488" y="54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/>
            <p:cNvSpPr/>
            <p:nvPr/>
          </p:nvSpPr>
          <p:spPr>
            <a:xfrm>
              <a:off x="3722700" y="1920425"/>
              <a:ext cx="49475" cy="172375"/>
            </a:xfrm>
            <a:custGeom>
              <a:avLst/>
              <a:gdLst/>
              <a:ahLst/>
              <a:cxnLst/>
              <a:rect l="l" t="t" r="r" b="b"/>
              <a:pathLst>
                <a:path w="1979" h="6895" extrusionOk="0">
                  <a:moveTo>
                    <a:pt x="480" y="0"/>
                  </a:moveTo>
                  <a:lnTo>
                    <a:pt x="480" y="0"/>
                  </a:lnTo>
                  <a:cubicBezTo>
                    <a:pt x="270" y="240"/>
                    <a:pt x="120" y="510"/>
                    <a:pt x="60" y="839"/>
                  </a:cubicBezTo>
                  <a:cubicBezTo>
                    <a:pt x="0" y="1139"/>
                    <a:pt x="0" y="1469"/>
                    <a:pt x="30" y="1769"/>
                  </a:cubicBezTo>
                  <a:cubicBezTo>
                    <a:pt x="90" y="2398"/>
                    <a:pt x="180" y="2998"/>
                    <a:pt x="360" y="3597"/>
                  </a:cubicBezTo>
                  <a:cubicBezTo>
                    <a:pt x="689" y="4796"/>
                    <a:pt x="1229" y="5905"/>
                    <a:pt x="1978" y="6894"/>
                  </a:cubicBezTo>
                  <a:cubicBezTo>
                    <a:pt x="1499" y="5785"/>
                    <a:pt x="1109" y="4646"/>
                    <a:pt x="779" y="3477"/>
                  </a:cubicBezTo>
                  <a:cubicBezTo>
                    <a:pt x="600" y="2908"/>
                    <a:pt x="480" y="2308"/>
                    <a:pt x="360" y="1739"/>
                  </a:cubicBezTo>
                  <a:cubicBezTo>
                    <a:pt x="210" y="1169"/>
                    <a:pt x="240" y="54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/>
            <p:cNvSpPr/>
            <p:nvPr/>
          </p:nvSpPr>
          <p:spPr>
            <a:xfrm>
              <a:off x="3754900" y="1935400"/>
              <a:ext cx="93700" cy="179875"/>
            </a:xfrm>
            <a:custGeom>
              <a:avLst/>
              <a:gdLst/>
              <a:ahLst/>
              <a:cxnLst/>
              <a:rect l="l" t="t" r="r" b="b"/>
              <a:pathLst>
                <a:path w="3748" h="7195" extrusionOk="0">
                  <a:moveTo>
                    <a:pt x="1" y="1"/>
                  </a:moveTo>
                  <a:cubicBezTo>
                    <a:pt x="481" y="480"/>
                    <a:pt x="900" y="1020"/>
                    <a:pt x="1230" y="1649"/>
                  </a:cubicBezTo>
                  <a:cubicBezTo>
                    <a:pt x="1560" y="2219"/>
                    <a:pt x="1889" y="2818"/>
                    <a:pt x="2219" y="3418"/>
                  </a:cubicBezTo>
                  <a:cubicBezTo>
                    <a:pt x="2519" y="4017"/>
                    <a:pt x="2848" y="4617"/>
                    <a:pt x="3118" y="5246"/>
                  </a:cubicBezTo>
                  <a:cubicBezTo>
                    <a:pt x="3418" y="5846"/>
                    <a:pt x="3568" y="6505"/>
                    <a:pt x="3568" y="7195"/>
                  </a:cubicBezTo>
                  <a:cubicBezTo>
                    <a:pt x="3748" y="6505"/>
                    <a:pt x="3688" y="5786"/>
                    <a:pt x="3448" y="5126"/>
                  </a:cubicBezTo>
                  <a:cubicBezTo>
                    <a:pt x="3208" y="4467"/>
                    <a:pt x="2908" y="3837"/>
                    <a:pt x="2579" y="3238"/>
                  </a:cubicBezTo>
                  <a:cubicBezTo>
                    <a:pt x="2279" y="2608"/>
                    <a:pt x="1889" y="2009"/>
                    <a:pt x="1500" y="1469"/>
                  </a:cubicBezTo>
                  <a:cubicBezTo>
                    <a:pt x="1110" y="870"/>
                    <a:pt x="600" y="3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/>
            <p:cNvSpPr/>
            <p:nvPr/>
          </p:nvSpPr>
          <p:spPr>
            <a:xfrm>
              <a:off x="3748925" y="1945900"/>
              <a:ext cx="59975" cy="160375"/>
            </a:xfrm>
            <a:custGeom>
              <a:avLst/>
              <a:gdLst/>
              <a:ahLst/>
              <a:cxnLst/>
              <a:rect l="l" t="t" r="r" b="b"/>
              <a:pathLst>
                <a:path w="2399" h="6415" extrusionOk="0">
                  <a:moveTo>
                    <a:pt x="0" y="0"/>
                  </a:moveTo>
                  <a:cubicBezTo>
                    <a:pt x="270" y="1109"/>
                    <a:pt x="600" y="2218"/>
                    <a:pt x="989" y="3268"/>
                  </a:cubicBezTo>
                  <a:cubicBezTo>
                    <a:pt x="1379" y="4347"/>
                    <a:pt x="1859" y="5396"/>
                    <a:pt x="2398" y="6415"/>
                  </a:cubicBezTo>
                  <a:cubicBezTo>
                    <a:pt x="1859" y="4167"/>
                    <a:pt x="1079" y="20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/>
            <p:cNvSpPr/>
            <p:nvPr/>
          </p:nvSpPr>
          <p:spPr>
            <a:xfrm>
              <a:off x="3766150" y="1924925"/>
              <a:ext cx="134150" cy="29800"/>
            </a:xfrm>
            <a:custGeom>
              <a:avLst/>
              <a:gdLst/>
              <a:ahLst/>
              <a:cxnLst/>
              <a:rect l="l" t="t" r="r" b="b"/>
              <a:pathLst>
                <a:path w="5366" h="1192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330"/>
                    <a:pt x="780" y="570"/>
                    <a:pt x="1229" y="689"/>
                  </a:cubicBezTo>
                  <a:cubicBezTo>
                    <a:pt x="1679" y="839"/>
                    <a:pt x="2129" y="959"/>
                    <a:pt x="2578" y="1019"/>
                  </a:cubicBezTo>
                  <a:cubicBezTo>
                    <a:pt x="3058" y="1109"/>
                    <a:pt x="3507" y="1169"/>
                    <a:pt x="3987" y="1169"/>
                  </a:cubicBezTo>
                  <a:cubicBezTo>
                    <a:pt x="4107" y="1184"/>
                    <a:pt x="4219" y="1192"/>
                    <a:pt x="4332" y="1192"/>
                  </a:cubicBezTo>
                  <a:cubicBezTo>
                    <a:pt x="4444" y="1192"/>
                    <a:pt x="4557" y="1184"/>
                    <a:pt x="4676" y="1169"/>
                  </a:cubicBezTo>
                  <a:cubicBezTo>
                    <a:pt x="4916" y="1169"/>
                    <a:pt x="5156" y="1109"/>
                    <a:pt x="5366" y="1019"/>
                  </a:cubicBezTo>
                  <a:cubicBezTo>
                    <a:pt x="5126" y="1019"/>
                    <a:pt x="4916" y="1019"/>
                    <a:pt x="4676" y="959"/>
                  </a:cubicBezTo>
                  <a:cubicBezTo>
                    <a:pt x="4467" y="929"/>
                    <a:pt x="4227" y="899"/>
                    <a:pt x="4017" y="869"/>
                  </a:cubicBezTo>
                  <a:lnTo>
                    <a:pt x="2668" y="630"/>
                  </a:lnTo>
                  <a:cubicBezTo>
                    <a:pt x="2219" y="540"/>
                    <a:pt x="1769" y="480"/>
                    <a:pt x="1319" y="390"/>
                  </a:cubicBezTo>
                  <a:cubicBezTo>
                    <a:pt x="870" y="300"/>
                    <a:pt x="420" y="1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/>
            <p:cNvSpPr/>
            <p:nvPr/>
          </p:nvSpPr>
          <p:spPr>
            <a:xfrm>
              <a:off x="3763900" y="1879225"/>
              <a:ext cx="190350" cy="25475"/>
            </a:xfrm>
            <a:custGeom>
              <a:avLst/>
              <a:gdLst/>
              <a:ahLst/>
              <a:cxnLst/>
              <a:rect l="l" t="t" r="r" b="b"/>
              <a:pathLst>
                <a:path w="7614" h="1019" extrusionOk="0">
                  <a:moveTo>
                    <a:pt x="5002" y="1"/>
                  </a:moveTo>
                  <a:cubicBezTo>
                    <a:pt x="4584" y="1"/>
                    <a:pt x="4166" y="21"/>
                    <a:pt x="3747" y="60"/>
                  </a:cubicBezTo>
                  <a:cubicBezTo>
                    <a:pt x="2458" y="179"/>
                    <a:pt x="1200" y="509"/>
                    <a:pt x="1" y="1019"/>
                  </a:cubicBezTo>
                  <a:cubicBezTo>
                    <a:pt x="1289" y="809"/>
                    <a:pt x="2548" y="629"/>
                    <a:pt x="3807" y="479"/>
                  </a:cubicBezTo>
                  <a:cubicBezTo>
                    <a:pt x="5066" y="359"/>
                    <a:pt x="6325" y="329"/>
                    <a:pt x="7614" y="269"/>
                  </a:cubicBezTo>
                  <a:cubicBezTo>
                    <a:pt x="6743" y="87"/>
                    <a:pt x="5873" y="1"/>
                    <a:pt x="5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/>
            <p:cNvSpPr/>
            <p:nvPr/>
          </p:nvSpPr>
          <p:spPr>
            <a:xfrm>
              <a:off x="3745175" y="1727075"/>
              <a:ext cx="167875" cy="143150"/>
            </a:xfrm>
            <a:custGeom>
              <a:avLst/>
              <a:gdLst/>
              <a:ahLst/>
              <a:cxnLst/>
              <a:rect l="l" t="t" r="r" b="b"/>
              <a:pathLst>
                <a:path w="6715" h="5726" extrusionOk="0">
                  <a:moveTo>
                    <a:pt x="5216" y="1"/>
                  </a:moveTo>
                  <a:lnTo>
                    <a:pt x="5216" y="1"/>
                  </a:lnTo>
                  <a:cubicBezTo>
                    <a:pt x="5006" y="570"/>
                    <a:pt x="4736" y="1080"/>
                    <a:pt x="4406" y="1619"/>
                  </a:cubicBezTo>
                  <a:cubicBezTo>
                    <a:pt x="4137" y="2129"/>
                    <a:pt x="3777" y="2609"/>
                    <a:pt x="3417" y="3058"/>
                  </a:cubicBezTo>
                  <a:cubicBezTo>
                    <a:pt x="2668" y="3957"/>
                    <a:pt x="1769" y="4737"/>
                    <a:pt x="750" y="5306"/>
                  </a:cubicBezTo>
                  <a:lnTo>
                    <a:pt x="0" y="5726"/>
                  </a:lnTo>
                  <a:lnTo>
                    <a:pt x="870" y="5696"/>
                  </a:lnTo>
                  <a:cubicBezTo>
                    <a:pt x="899" y="5695"/>
                    <a:pt x="929" y="5694"/>
                    <a:pt x="959" y="5693"/>
                  </a:cubicBezTo>
                  <a:lnTo>
                    <a:pt x="959" y="5693"/>
                  </a:lnTo>
                  <a:lnTo>
                    <a:pt x="959" y="5696"/>
                  </a:lnTo>
                  <a:cubicBezTo>
                    <a:pt x="962" y="5695"/>
                    <a:pt x="964" y="5693"/>
                    <a:pt x="966" y="5692"/>
                  </a:cubicBezTo>
                  <a:lnTo>
                    <a:pt x="966" y="5692"/>
                  </a:lnTo>
                  <a:cubicBezTo>
                    <a:pt x="1978" y="5644"/>
                    <a:pt x="2906" y="5298"/>
                    <a:pt x="3807" y="5037"/>
                  </a:cubicBezTo>
                  <a:cubicBezTo>
                    <a:pt x="4287" y="4917"/>
                    <a:pt x="4766" y="4827"/>
                    <a:pt x="5246" y="4797"/>
                  </a:cubicBezTo>
                  <a:cubicBezTo>
                    <a:pt x="5355" y="4784"/>
                    <a:pt x="5462" y="4778"/>
                    <a:pt x="5569" y="4778"/>
                  </a:cubicBezTo>
                  <a:cubicBezTo>
                    <a:pt x="5960" y="4778"/>
                    <a:pt x="6337" y="4859"/>
                    <a:pt x="6714" y="4977"/>
                  </a:cubicBezTo>
                  <a:cubicBezTo>
                    <a:pt x="6265" y="4737"/>
                    <a:pt x="5755" y="4617"/>
                    <a:pt x="5246" y="4617"/>
                  </a:cubicBezTo>
                  <a:cubicBezTo>
                    <a:pt x="4736" y="4617"/>
                    <a:pt x="4227" y="4647"/>
                    <a:pt x="3747" y="4767"/>
                  </a:cubicBezTo>
                  <a:cubicBezTo>
                    <a:pt x="3062" y="4891"/>
                    <a:pt x="2391" y="5088"/>
                    <a:pt x="1734" y="5207"/>
                  </a:cubicBezTo>
                  <a:lnTo>
                    <a:pt x="1734" y="5207"/>
                  </a:lnTo>
                  <a:cubicBezTo>
                    <a:pt x="2487" y="4671"/>
                    <a:pt x="3146" y="4012"/>
                    <a:pt x="3687" y="3268"/>
                  </a:cubicBezTo>
                  <a:cubicBezTo>
                    <a:pt x="4406" y="2279"/>
                    <a:pt x="4916" y="1170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/>
            <p:cNvSpPr/>
            <p:nvPr/>
          </p:nvSpPr>
          <p:spPr>
            <a:xfrm>
              <a:off x="3741425" y="1692625"/>
              <a:ext cx="70450" cy="154375"/>
            </a:xfrm>
            <a:custGeom>
              <a:avLst/>
              <a:gdLst/>
              <a:ahLst/>
              <a:cxnLst/>
              <a:rect l="l" t="t" r="r" b="b"/>
              <a:pathLst>
                <a:path w="2818" h="6175" extrusionOk="0">
                  <a:moveTo>
                    <a:pt x="2818" y="0"/>
                  </a:moveTo>
                  <a:lnTo>
                    <a:pt x="2818" y="0"/>
                  </a:lnTo>
                  <a:cubicBezTo>
                    <a:pt x="2428" y="1079"/>
                    <a:pt x="2069" y="2158"/>
                    <a:pt x="1619" y="3207"/>
                  </a:cubicBezTo>
                  <a:cubicBezTo>
                    <a:pt x="1409" y="3747"/>
                    <a:pt x="1169" y="4256"/>
                    <a:pt x="930" y="4766"/>
                  </a:cubicBezTo>
                  <a:lnTo>
                    <a:pt x="540" y="5545"/>
                  </a:lnTo>
                  <a:cubicBezTo>
                    <a:pt x="450" y="5815"/>
                    <a:pt x="240" y="6025"/>
                    <a:pt x="0" y="6175"/>
                  </a:cubicBezTo>
                  <a:cubicBezTo>
                    <a:pt x="300" y="6085"/>
                    <a:pt x="540" y="5905"/>
                    <a:pt x="720" y="5665"/>
                  </a:cubicBezTo>
                  <a:cubicBezTo>
                    <a:pt x="900" y="5425"/>
                    <a:pt x="1049" y="5186"/>
                    <a:pt x="1199" y="4916"/>
                  </a:cubicBezTo>
                  <a:cubicBezTo>
                    <a:pt x="1529" y="4436"/>
                    <a:pt x="1769" y="3927"/>
                    <a:pt x="2009" y="3387"/>
                  </a:cubicBezTo>
                  <a:cubicBezTo>
                    <a:pt x="2458" y="2308"/>
                    <a:pt x="2758" y="1169"/>
                    <a:pt x="2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/>
            <p:cNvSpPr/>
            <p:nvPr/>
          </p:nvSpPr>
          <p:spPr>
            <a:xfrm>
              <a:off x="3651500" y="1822875"/>
              <a:ext cx="143900" cy="144225"/>
            </a:xfrm>
            <a:custGeom>
              <a:avLst/>
              <a:gdLst/>
              <a:ahLst/>
              <a:cxnLst/>
              <a:rect l="l" t="t" r="r" b="b"/>
              <a:pathLst>
                <a:path w="5756" h="5769" extrusionOk="0">
                  <a:moveTo>
                    <a:pt x="3479" y="1"/>
                  </a:moveTo>
                  <a:cubicBezTo>
                    <a:pt x="3253" y="1"/>
                    <a:pt x="3033" y="90"/>
                    <a:pt x="2878" y="245"/>
                  </a:cubicBezTo>
                  <a:cubicBezTo>
                    <a:pt x="2697" y="404"/>
                    <a:pt x="2482" y="511"/>
                    <a:pt x="2374" y="683"/>
                  </a:cubicBezTo>
                  <a:lnTo>
                    <a:pt x="2374" y="683"/>
                  </a:lnTo>
                  <a:cubicBezTo>
                    <a:pt x="2304" y="671"/>
                    <a:pt x="2232" y="665"/>
                    <a:pt x="2159" y="665"/>
                  </a:cubicBezTo>
                  <a:cubicBezTo>
                    <a:pt x="1919" y="665"/>
                    <a:pt x="1709" y="755"/>
                    <a:pt x="1499" y="875"/>
                  </a:cubicBezTo>
                  <a:cubicBezTo>
                    <a:pt x="1319" y="995"/>
                    <a:pt x="1199" y="1055"/>
                    <a:pt x="1199" y="1294"/>
                  </a:cubicBezTo>
                  <a:cubicBezTo>
                    <a:pt x="1199" y="1322"/>
                    <a:pt x="1201" y="1347"/>
                    <a:pt x="1204" y="1368"/>
                  </a:cubicBezTo>
                  <a:lnTo>
                    <a:pt x="1204" y="1368"/>
                  </a:lnTo>
                  <a:cubicBezTo>
                    <a:pt x="1204" y="1402"/>
                    <a:pt x="1218" y="1491"/>
                    <a:pt x="1249" y="1590"/>
                  </a:cubicBezTo>
                  <a:lnTo>
                    <a:pt x="1249" y="1590"/>
                  </a:lnTo>
                  <a:cubicBezTo>
                    <a:pt x="1181" y="1530"/>
                    <a:pt x="1103" y="1480"/>
                    <a:pt x="1020" y="1444"/>
                  </a:cubicBezTo>
                  <a:cubicBezTo>
                    <a:pt x="967" y="1436"/>
                    <a:pt x="930" y="1432"/>
                    <a:pt x="899" y="1432"/>
                  </a:cubicBezTo>
                  <a:cubicBezTo>
                    <a:pt x="824" y="1432"/>
                    <a:pt x="787" y="1453"/>
                    <a:pt x="660" y="1474"/>
                  </a:cubicBezTo>
                  <a:cubicBezTo>
                    <a:pt x="330" y="1624"/>
                    <a:pt x="120" y="1984"/>
                    <a:pt x="180" y="2344"/>
                  </a:cubicBezTo>
                  <a:cubicBezTo>
                    <a:pt x="233" y="2711"/>
                    <a:pt x="539" y="3010"/>
                    <a:pt x="634" y="3119"/>
                  </a:cubicBezTo>
                  <a:lnTo>
                    <a:pt x="634" y="3119"/>
                  </a:lnTo>
                  <a:cubicBezTo>
                    <a:pt x="424" y="3130"/>
                    <a:pt x="243" y="3222"/>
                    <a:pt x="120" y="3393"/>
                  </a:cubicBezTo>
                  <a:cubicBezTo>
                    <a:pt x="1" y="3692"/>
                    <a:pt x="90" y="3992"/>
                    <a:pt x="330" y="4202"/>
                  </a:cubicBezTo>
                  <a:cubicBezTo>
                    <a:pt x="630" y="4592"/>
                    <a:pt x="1020" y="4891"/>
                    <a:pt x="1469" y="5131"/>
                  </a:cubicBezTo>
                  <a:cubicBezTo>
                    <a:pt x="1570" y="5181"/>
                    <a:pt x="1689" y="5222"/>
                    <a:pt x="1801" y="5222"/>
                  </a:cubicBezTo>
                  <a:cubicBezTo>
                    <a:pt x="1889" y="5222"/>
                    <a:pt x="1973" y="5197"/>
                    <a:pt x="2039" y="5131"/>
                  </a:cubicBezTo>
                  <a:cubicBezTo>
                    <a:pt x="2042" y="5128"/>
                    <a:pt x="2045" y="5125"/>
                    <a:pt x="2048" y="5122"/>
                  </a:cubicBezTo>
                  <a:lnTo>
                    <a:pt x="2048" y="5122"/>
                  </a:lnTo>
                  <a:cubicBezTo>
                    <a:pt x="2187" y="5262"/>
                    <a:pt x="2360" y="5368"/>
                    <a:pt x="2548" y="5431"/>
                  </a:cubicBezTo>
                  <a:cubicBezTo>
                    <a:pt x="2619" y="5454"/>
                    <a:pt x="2691" y="5466"/>
                    <a:pt x="2763" y="5466"/>
                  </a:cubicBezTo>
                  <a:cubicBezTo>
                    <a:pt x="2967" y="5466"/>
                    <a:pt x="3165" y="5376"/>
                    <a:pt x="3298" y="5221"/>
                  </a:cubicBezTo>
                  <a:cubicBezTo>
                    <a:pt x="3347" y="5167"/>
                    <a:pt x="3384" y="5106"/>
                    <a:pt x="3409" y="5042"/>
                  </a:cubicBezTo>
                  <a:lnTo>
                    <a:pt x="3409" y="5042"/>
                  </a:lnTo>
                  <a:cubicBezTo>
                    <a:pt x="3584" y="5297"/>
                    <a:pt x="3789" y="5498"/>
                    <a:pt x="4077" y="5671"/>
                  </a:cubicBezTo>
                  <a:cubicBezTo>
                    <a:pt x="4222" y="5738"/>
                    <a:pt x="4369" y="5769"/>
                    <a:pt x="4509" y="5769"/>
                  </a:cubicBezTo>
                  <a:cubicBezTo>
                    <a:pt x="5174" y="5769"/>
                    <a:pt x="5717" y="5085"/>
                    <a:pt x="5464" y="4374"/>
                  </a:cubicBezTo>
                  <a:lnTo>
                    <a:pt x="5464" y="4374"/>
                  </a:lnTo>
                  <a:cubicBezTo>
                    <a:pt x="5643" y="4130"/>
                    <a:pt x="5755" y="3851"/>
                    <a:pt x="5696" y="3572"/>
                  </a:cubicBezTo>
                  <a:cubicBezTo>
                    <a:pt x="5665" y="3437"/>
                    <a:pt x="5590" y="3316"/>
                    <a:pt x="5487" y="3226"/>
                  </a:cubicBezTo>
                  <a:lnTo>
                    <a:pt x="5487" y="3226"/>
                  </a:lnTo>
                  <a:cubicBezTo>
                    <a:pt x="5516" y="2995"/>
                    <a:pt x="5441" y="2760"/>
                    <a:pt x="5254" y="2586"/>
                  </a:cubicBezTo>
                  <a:lnTo>
                    <a:pt x="5254" y="2586"/>
                  </a:lnTo>
                  <a:cubicBezTo>
                    <a:pt x="5508" y="2238"/>
                    <a:pt x="5629" y="1796"/>
                    <a:pt x="5546" y="1354"/>
                  </a:cubicBezTo>
                  <a:cubicBezTo>
                    <a:pt x="5414" y="985"/>
                    <a:pt x="5050" y="709"/>
                    <a:pt x="4658" y="709"/>
                  </a:cubicBezTo>
                  <a:cubicBezTo>
                    <a:pt x="4605" y="709"/>
                    <a:pt x="4551" y="714"/>
                    <a:pt x="4497" y="725"/>
                  </a:cubicBezTo>
                  <a:cubicBezTo>
                    <a:pt x="4473" y="730"/>
                    <a:pt x="4450" y="735"/>
                    <a:pt x="4428" y="742"/>
                  </a:cubicBezTo>
                  <a:lnTo>
                    <a:pt x="4428" y="742"/>
                  </a:lnTo>
                  <a:cubicBezTo>
                    <a:pt x="4382" y="653"/>
                    <a:pt x="4325" y="567"/>
                    <a:pt x="4257" y="485"/>
                  </a:cubicBezTo>
                  <a:cubicBezTo>
                    <a:pt x="4107" y="275"/>
                    <a:pt x="3927" y="125"/>
                    <a:pt x="3717" y="36"/>
                  </a:cubicBezTo>
                  <a:cubicBezTo>
                    <a:pt x="3639" y="12"/>
                    <a:pt x="355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/>
            <p:cNvSpPr/>
            <p:nvPr/>
          </p:nvSpPr>
          <p:spPr>
            <a:xfrm>
              <a:off x="3695700" y="1865725"/>
              <a:ext cx="64475" cy="64450"/>
            </a:xfrm>
            <a:custGeom>
              <a:avLst/>
              <a:gdLst/>
              <a:ahLst/>
              <a:cxnLst/>
              <a:rect l="l" t="t" r="r" b="b"/>
              <a:pathLst>
                <a:path w="2579" h="2578" extrusionOk="0">
                  <a:moveTo>
                    <a:pt x="1290" y="0"/>
                  </a:moveTo>
                  <a:cubicBezTo>
                    <a:pt x="600" y="0"/>
                    <a:pt x="1" y="570"/>
                    <a:pt x="1" y="1289"/>
                  </a:cubicBezTo>
                  <a:cubicBezTo>
                    <a:pt x="1" y="1978"/>
                    <a:pt x="600" y="2578"/>
                    <a:pt x="1290" y="2578"/>
                  </a:cubicBezTo>
                  <a:cubicBezTo>
                    <a:pt x="2009" y="2578"/>
                    <a:pt x="2579" y="1978"/>
                    <a:pt x="2579" y="1289"/>
                  </a:cubicBezTo>
                  <a:cubicBezTo>
                    <a:pt x="2579" y="570"/>
                    <a:pt x="2009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/>
            <p:cNvSpPr/>
            <p:nvPr/>
          </p:nvSpPr>
          <p:spPr>
            <a:xfrm>
              <a:off x="3498625" y="1203275"/>
              <a:ext cx="217350" cy="337250"/>
            </a:xfrm>
            <a:custGeom>
              <a:avLst/>
              <a:gdLst/>
              <a:ahLst/>
              <a:cxnLst/>
              <a:rect l="l" t="t" r="r" b="b"/>
              <a:pathLst>
                <a:path w="8694" h="13490" extrusionOk="0">
                  <a:moveTo>
                    <a:pt x="8693" y="1"/>
                  </a:moveTo>
                  <a:lnTo>
                    <a:pt x="8693" y="1"/>
                  </a:lnTo>
                  <a:cubicBezTo>
                    <a:pt x="8693" y="1"/>
                    <a:pt x="8423" y="1140"/>
                    <a:pt x="8244" y="1709"/>
                  </a:cubicBezTo>
                  <a:cubicBezTo>
                    <a:pt x="7854" y="2938"/>
                    <a:pt x="7284" y="4107"/>
                    <a:pt x="6535" y="5186"/>
                  </a:cubicBezTo>
                  <a:cubicBezTo>
                    <a:pt x="6265" y="5576"/>
                    <a:pt x="5966" y="5936"/>
                    <a:pt x="5606" y="6235"/>
                  </a:cubicBezTo>
                  <a:cubicBezTo>
                    <a:pt x="4976" y="6715"/>
                    <a:pt x="4287" y="7105"/>
                    <a:pt x="3568" y="7375"/>
                  </a:cubicBezTo>
                  <a:cubicBezTo>
                    <a:pt x="2459" y="7884"/>
                    <a:pt x="1380" y="8484"/>
                    <a:pt x="630" y="9443"/>
                  </a:cubicBezTo>
                  <a:cubicBezTo>
                    <a:pt x="301" y="9832"/>
                    <a:pt x="91" y="10312"/>
                    <a:pt x="31" y="10822"/>
                  </a:cubicBezTo>
                  <a:cubicBezTo>
                    <a:pt x="1" y="11721"/>
                    <a:pt x="61" y="12590"/>
                    <a:pt x="211" y="13489"/>
                  </a:cubicBezTo>
                  <a:cubicBezTo>
                    <a:pt x="840" y="13399"/>
                    <a:pt x="1739" y="13040"/>
                    <a:pt x="2399" y="12950"/>
                  </a:cubicBezTo>
                  <a:cubicBezTo>
                    <a:pt x="3298" y="12950"/>
                    <a:pt x="4137" y="12530"/>
                    <a:pt x="4707" y="11811"/>
                  </a:cubicBezTo>
                  <a:cubicBezTo>
                    <a:pt x="5366" y="11301"/>
                    <a:pt x="5876" y="10612"/>
                    <a:pt x="6205" y="9862"/>
                  </a:cubicBezTo>
                  <a:cubicBezTo>
                    <a:pt x="6475" y="9023"/>
                    <a:pt x="6325" y="8094"/>
                    <a:pt x="6565" y="7225"/>
                  </a:cubicBezTo>
                  <a:cubicBezTo>
                    <a:pt x="6685" y="6865"/>
                    <a:pt x="6835" y="6535"/>
                    <a:pt x="7015" y="6206"/>
                  </a:cubicBezTo>
                  <a:cubicBezTo>
                    <a:pt x="7974" y="4257"/>
                    <a:pt x="8543" y="2159"/>
                    <a:pt x="8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/>
            <p:cNvSpPr/>
            <p:nvPr/>
          </p:nvSpPr>
          <p:spPr>
            <a:xfrm>
              <a:off x="3706200" y="1202525"/>
              <a:ext cx="284775" cy="336825"/>
            </a:xfrm>
            <a:custGeom>
              <a:avLst/>
              <a:gdLst/>
              <a:ahLst/>
              <a:cxnLst/>
              <a:rect l="l" t="t" r="r" b="b"/>
              <a:pathLst>
                <a:path w="11391" h="13473" extrusionOk="0">
                  <a:moveTo>
                    <a:pt x="390" y="1"/>
                  </a:moveTo>
                  <a:cubicBezTo>
                    <a:pt x="240" y="301"/>
                    <a:pt x="150" y="630"/>
                    <a:pt x="121" y="960"/>
                  </a:cubicBezTo>
                  <a:cubicBezTo>
                    <a:pt x="1" y="1649"/>
                    <a:pt x="150" y="2339"/>
                    <a:pt x="540" y="2908"/>
                  </a:cubicBezTo>
                  <a:cubicBezTo>
                    <a:pt x="1050" y="3718"/>
                    <a:pt x="1379" y="4647"/>
                    <a:pt x="1799" y="5486"/>
                  </a:cubicBezTo>
                  <a:cubicBezTo>
                    <a:pt x="2009" y="6026"/>
                    <a:pt x="2189" y="6625"/>
                    <a:pt x="2309" y="7195"/>
                  </a:cubicBezTo>
                  <a:cubicBezTo>
                    <a:pt x="2998" y="9503"/>
                    <a:pt x="4886" y="11331"/>
                    <a:pt x="7015" y="12470"/>
                  </a:cubicBezTo>
                  <a:cubicBezTo>
                    <a:pt x="8173" y="13117"/>
                    <a:pt x="9501" y="13473"/>
                    <a:pt x="10825" y="13473"/>
                  </a:cubicBezTo>
                  <a:cubicBezTo>
                    <a:pt x="10974" y="13473"/>
                    <a:pt x="11122" y="13468"/>
                    <a:pt x="11271" y="13459"/>
                  </a:cubicBezTo>
                  <a:cubicBezTo>
                    <a:pt x="11331" y="12380"/>
                    <a:pt x="11391" y="11241"/>
                    <a:pt x="10881" y="10282"/>
                  </a:cubicBezTo>
                  <a:cubicBezTo>
                    <a:pt x="10462" y="9653"/>
                    <a:pt x="9922" y="9113"/>
                    <a:pt x="9263" y="8693"/>
                  </a:cubicBezTo>
                  <a:cubicBezTo>
                    <a:pt x="7794" y="7644"/>
                    <a:pt x="6205" y="6745"/>
                    <a:pt x="4527" y="6026"/>
                  </a:cubicBezTo>
                  <a:cubicBezTo>
                    <a:pt x="4047" y="5846"/>
                    <a:pt x="3597" y="5606"/>
                    <a:pt x="3178" y="5336"/>
                  </a:cubicBezTo>
                  <a:cubicBezTo>
                    <a:pt x="2878" y="5096"/>
                    <a:pt x="2608" y="4827"/>
                    <a:pt x="2339" y="4557"/>
                  </a:cubicBezTo>
                  <a:cubicBezTo>
                    <a:pt x="1679" y="3838"/>
                    <a:pt x="1140" y="2998"/>
                    <a:pt x="750" y="2069"/>
                  </a:cubicBezTo>
                  <a:cubicBezTo>
                    <a:pt x="570" y="1410"/>
                    <a:pt x="450" y="720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/>
            <p:cNvSpPr/>
            <p:nvPr/>
          </p:nvSpPr>
          <p:spPr>
            <a:xfrm>
              <a:off x="4085550" y="837000"/>
              <a:ext cx="252375" cy="228450"/>
            </a:xfrm>
            <a:custGeom>
              <a:avLst/>
              <a:gdLst/>
              <a:ahLst/>
              <a:cxnLst/>
              <a:rect l="l" t="t" r="r" b="b"/>
              <a:pathLst>
                <a:path w="10095" h="9138" extrusionOk="0">
                  <a:moveTo>
                    <a:pt x="386" y="1"/>
                  </a:moveTo>
                  <a:cubicBezTo>
                    <a:pt x="0" y="1"/>
                    <a:pt x="588" y="863"/>
                    <a:pt x="863" y="1163"/>
                  </a:cubicBezTo>
                  <a:cubicBezTo>
                    <a:pt x="1492" y="1853"/>
                    <a:pt x="2182" y="2512"/>
                    <a:pt x="2601" y="3352"/>
                  </a:cubicBezTo>
                  <a:cubicBezTo>
                    <a:pt x="3021" y="4161"/>
                    <a:pt x="3111" y="5060"/>
                    <a:pt x="3351" y="5899"/>
                  </a:cubicBezTo>
                  <a:cubicBezTo>
                    <a:pt x="3590" y="6769"/>
                    <a:pt x="3950" y="7668"/>
                    <a:pt x="4699" y="8147"/>
                  </a:cubicBezTo>
                  <a:cubicBezTo>
                    <a:pt x="5239" y="8447"/>
                    <a:pt x="5808" y="8627"/>
                    <a:pt x="6408" y="8717"/>
                  </a:cubicBezTo>
                  <a:lnTo>
                    <a:pt x="8446" y="9077"/>
                  </a:lnTo>
                  <a:cubicBezTo>
                    <a:pt x="8577" y="9116"/>
                    <a:pt x="8714" y="9138"/>
                    <a:pt x="8848" y="9138"/>
                  </a:cubicBezTo>
                  <a:cubicBezTo>
                    <a:pt x="9022" y="9138"/>
                    <a:pt x="9193" y="9101"/>
                    <a:pt x="9345" y="9017"/>
                  </a:cubicBezTo>
                  <a:cubicBezTo>
                    <a:pt x="9585" y="8837"/>
                    <a:pt x="9735" y="8567"/>
                    <a:pt x="9765" y="8267"/>
                  </a:cubicBezTo>
                  <a:cubicBezTo>
                    <a:pt x="10095" y="6439"/>
                    <a:pt x="9315" y="4580"/>
                    <a:pt x="7727" y="3561"/>
                  </a:cubicBezTo>
                  <a:cubicBezTo>
                    <a:pt x="7127" y="3232"/>
                    <a:pt x="6528" y="2962"/>
                    <a:pt x="5868" y="2752"/>
                  </a:cubicBezTo>
                  <a:cubicBezTo>
                    <a:pt x="4040" y="2033"/>
                    <a:pt x="2511" y="954"/>
                    <a:pt x="743" y="114"/>
                  </a:cubicBezTo>
                  <a:cubicBezTo>
                    <a:pt x="579" y="35"/>
                    <a:pt x="463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/>
            <p:cNvSpPr/>
            <p:nvPr/>
          </p:nvSpPr>
          <p:spPr>
            <a:xfrm>
              <a:off x="3524850" y="869825"/>
              <a:ext cx="270550" cy="245800"/>
            </a:xfrm>
            <a:custGeom>
              <a:avLst/>
              <a:gdLst/>
              <a:ahLst/>
              <a:cxnLst/>
              <a:rect l="l" t="t" r="r" b="b"/>
              <a:pathLst>
                <a:path w="10822" h="9832" extrusionOk="0">
                  <a:moveTo>
                    <a:pt x="10582" y="0"/>
                  </a:moveTo>
                  <a:cubicBezTo>
                    <a:pt x="9922" y="420"/>
                    <a:pt x="9353" y="1319"/>
                    <a:pt x="8843" y="1919"/>
                  </a:cubicBezTo>
                  <a:cubicBezTo>
                    <a:pt x="8424" y="2428"/>
                    <a:pt x="7944" y="2878"/>
                    <a:pt x="7404" y="3267"/>
                  </a:cubicBezTo>
                  <a:cubicBezTo>
                    <a:pt x="6325" y="3927"/>
                    <a:pt x="4947" y="3927"/>
                    <a:pt x="3778" y="4436"/>
                  </a:cubicBezTo>
                  <a:cubicBezTo>
                    <a:pt x="2759" y="4946"/>
                    <a:pt x="1919" y="5755"/>
                    <a:pt x="1350" y="6745"/>
                  </a:cubicBezTo>
                  <a:cubicBezTo>
                    <a:pt x="810" y="7734"/>
                    <a:pt x="331" y="8753"/>
                    <a:pt x="1" y="9832"/>
                  </a:cubicBezTo>
                  <a:cubicBezTo>
                    <a:pt x="1829" y="9562"/>
                    <a:pt x="3748" y="9232"/>
                    <a:pt x="5246" y="8123"/>
                  </a:cubicBezTo>
                  <a:cubicBezTo>
                    <a:pt x="6176" y="7344"/>
                    <a:pt x="6955" y="6385"/>
                    <a:pt x="7554" y="5306"/>
                  </a:cubicBezTo>
                  <a:cubicBezTo>
                    <a:pt x="8124" y="4377"/>
                    <a:pt x="8633" y="3417"/>
                    <a:pt x="9203" y="2458"/>
                  </a:cubicBezTo>
                  <a:cubicBezTo>
                    <a:pt x="9503" y="2009"/>
                    <a:pt x="10822" y="510"/>
                    <a:pt x="1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/>
            <p:cNvSpPr/>
            <p:nvPr/>
          </p:nvSpPr>
          <p:spPr>
            <a:xfrm>
              <a:off x="4086875" y="371500"/>
              <a:ext cx="101925" cy="891000"/>
            </a:xfrm>
            <a:custGeom>
              <a:avLst/>
              <a:gdLst/>
              <a:ahLst/>
              <a:cxnLst/>
              <a:rect l="l" t="t" r="r" b="b"/>
              <a:pathLst>
                <a:path w="4077" h="35640" fill="none" extrusionOk="0">
                  <a:moveTo>
                    <a:pt x="4077" y="35640"/>
                  </a:moveTo>
                  <a:cubicBezTo>
                    <a:pt x="2878" y="32702"/>
                    <a:pt x="2248" y="29555"/>
                    <a:pt x="1679" y="26438"/>
                  </a:cubicBezTo>
                  <a:cubicBezTo>
                    <a:pt x="840" y="22002"/>
                    <a:pt x="60" y="17565"/>
                    <a:pt x="30" y="13039"/>
                  </a:cubicBezTo>
                  <a:cubicBezTo>
                    <a:pt x="0" y="8543"/>
                    <a:pt x="780" y="3957"/>
                    <a:pt x="2908" y="0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/>
            <p:cNvSpPr/>
            <p:nvPr/>
          </p:nvSpPr>
          <p:spPr>
            <a:xfrm>
              <a:off x="3958725" y="1167250"/>
              <a:ext cx="284775" cy="179100"/>
            </a:xfrm>
            <a:custGeom>
              <a:avLst/>
              <a:gdLst/>
              <a:ahLst/>
              <a:cxnLst/>
              <a:rect l="l" t="t" r="r" b="b"/>
              <a:pathLst>
                <a:path w="11391" h="7164" extrusionOk="0">
                  <a:moveTo>
                    <a:pt x="3317" y="0"/>
                  </a:moveTo>
                  <a:cubicBezTo>
                    <a:pt x="3191" y="0"/>
                    <a:pt x="3065" y="11"/>
                    <a:pt x="2938" y="33"/>
                  </a:cubicBezTo>
                  <a:cubicBezTo>
                    <a:pt x="1919" y="213"/>
                    <a:pt x="840" y="663"/>
                    <a:pt x="420" y="1352"/>
                  </a:cubicBezTo>
                  <a:cubicBezTo>
                    <a:pt x="1" y="2071"/>
                    <a:pt x="301" y="3001"/>
                    <a:pt x="810" y="3660"/>
                  </a:cubicBezTo>
                  <a:cubicBezTo>
                    <a:pt x="1350" y="4349"/>
                    <a:pt x="2009" y="4889"/>
                    <a:pt x="2788" y="5279"/>
                  </a:cubicBezTo>
                  <a:cubicBezTo>
                    <a:pt x="3746" y="5779"/>
                    <a:pt x="6913" y="7163"/>
                    <a:pt x="8899" y="7163"/>
                  </a:cubicBezTo>
                  <a:cubicBezTo>
                    <a:pt x="9650" y="7163"/>
                    <a:pt x="10232" y="6965"/>
                    <a:pt x="10462" y="6448"/>
                  </a:cubicBezTo>
                  <a:cubicBezTo>
                    <a:pt x="11391" y="4349"/>
                    <a:pt x="7434" y="1832"/>
                    <a:pt x="5876" y="962"/>
                  </a:cubicBezTo>
                  <a:cubicBezTo>
                    <a:pt x="5088" y="516"/>
                    <a:pt x="4208" y="0"/>
                    <a:pt x="3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/>
            <p:cNvSpPr/>
            <p:nvPr/>
          </p:nvSpPr>
          <p:spPr>
            <a:xfrm>
              <a:off x="4237900" y="1343350"/>
              <a:ext cx="248400" cy="174050"/>
            </a:xfrm>
            <a:custGeom>
              <a:avLst/>
              <a:gdLst/>
              <a:ahLst/>
              <a:cxnLst/>
              <a:rect l="l" t="t" r="r" b="b"/>
              <a:pathLst>
                <a:path w="9936" h="6962" extrusionOk="0">
                  <a:moveTo>
                    <a:pt x="1494" y="1"/>
                  </a:moveTo>
                  <a:cubicBezTo>
                    <a:pt x="696" y="1"/>
                    <a:pt x="0" y="186"/>
                    <a:pt x="224" y="872"/>
                  </a:cubicBezTo>
                  <a:cubicBezTo>
                    <a:pt x="823" y="2611"/>
                    <a:pt x="2292" y="3990"/>
                    <a:pt x="3851" y="5159"/>
                  </a:cubicBezTo>
                  <a:cubicBezTo>
                    <a:pt x="4960" y="5968"/>
                    <a:pt x="6189" y="6777"/>
                    <a:pt x="7598" y="6927"/>
                  </a:cubicBezTo>
                  <a:cubicBezTo>
                    <a:pt x="7699" y="6951"/>
                    <a:pt x="7803" y="6962"/>
                    <a:pt x="7908" y="6962"/>
                  </a:cubicBezTo>
                  <a:cubicBezTo>
                    <a:pt x="8203" y="6962"/>
                    <a:pt x="8501" y="6872"/>
                    <a:pt x="8767" y="6717"/>
                  </a:cubicBezTo>
                  <a:cubicBezTo>
                    <a:pt x="9006" y="6537"/>
                    <a:pt x="9186" y="6268"/>
                    <a:pt x="9306" y="5968"/>
                  </a:cubicBezTo>
                  <a:cubicBezTo>
                    <a:pt x="9636" y="5308"/>
                    <a:pt x="9936" y="4619"/>
                    <a:pt x="9756" y="3900"/>
                  </a:cubicBezTo>
                  <a:cubicBezTo>
                    <a:pt x="9576" y="3060"/>
                    <a:pt x="8767" y="2461"/>
                    <a:pt x="7987" y="2011"/>
                  </a:cubicBezTo>
                  <a:cubicBezTo>
                    <a:pt x="6519" y="1202"/>
                    <a:pt x="4930" y="603"/>
                    <a:pt x="3281" y="213"/>
                  </a:cubicBezTo>
                  <a:cubicBezTo>
                    <a:pt x="2973" y="143"/>
                    <a:pt x="2194" y="1"/>
                    <a:pt x="1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/>
            <p:cNvSpPr/>
            <p:nvPr/>
          </p:nvSpPr>
          <p:spPr>
            <a:xfrm>
              <a:off x="4138575" y="1039125"/>
              <a:ext cx="163375" cy="284200"/>
            </a:xfrm>
            <a:custGeom>
              <a:avLst/>
              <a:gdLst/>
              <a:ahLst/>
              <a:cxnLst/>
              <a:rect l="l" t="t" r="r" b="b"/>
              <a:pathLst>
                <a:path w="6535" h="11368" extrusionOk="0">
                  <a:moveTo>
                    <a:pt x="3215" y="0"/>
                  </a:moveTo>
                  <a:cubicBezTo>
                    <a:pt x="1886" y="0"/>
                    <a:pt x="769" y="1024"/>
                    <a:pt x="390" y="2191"/>
                  </a:cubicBezTo>
                  <a:cubicBezTo>
                    <a:pt x="1" y="3390"/>
                    <a:pt x="240" y="4708"/>
                    <a:pt x="480" y="5937"/>
                  </a:cubicBezTo>
                  <a:cubicBezTo>
                    <a:pt x="810" y="7436"/>
                    <a:pt x="1080" y="9354"/>
                    <a:pt x="1859" y="10763"/>
                  </a:cubicBezTo>
                  <a:cubicBezTo>
                    <a:pt x="2107" y="11197"/>
                    <a:pt x="2466" y="11368"/>
                    <a:pt x="2859" y="11368"/>
                  </a:cubicBezTo>
                  <a:cubicBezTo>
                    <a:pt x="3605" y="11368"/>
                    <a:pt x="4475" y="10753"/>
                    <a:pt x="4946" y="10164"/>
                  </a:cubicBezTo>
                  <a:cubicBezTo>
                    <a:pt x="6055" y="8755"/>
                    <a:pt x="6355" y="6927"/>
                    <a:pt x="6445" y="5158"/>
                  </a:cubicBezTo>
                  <a:cubicBezTo>
                    <a:pt x="6535" y="4079"/>
                    <a:pt x="6385" y="2970"/>
                    <a:pt x="5965" y="1951"/>
                  </a:cubicBezTo>
                  <a:cubicBezTo>
                    <a:pt x="5516" y="872"/>
                    <a:pt x="4497" y="122"/>
                    <a:pt x="3328" y="2"/>
                  </a:cubicBezTo>
                  <a:cubicBezTo>
                    <a:pt x="3290" y="1"/>
                    <a:pt x="3252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/>
            <p:cNvSpPr/>
            <p:nvPr/>
          </p:nvSpPr>
          <p:spPr>
            <a:xfrm>
              <a:off x="3948250" y="1331575"/>
              <a:ext cx="311000" cy="159625"/>
            </a:xfrm>
            <a:custGeom>
              <a:avLst/>
              <a:gdLst/>
              <a:ahLst/>
              <a:cxnLst/>
              <a:rect l="l" t="t" r="r" b="b"/>
              <a:pathLst>
                <a:path w="12440" h="6385" extrusionOk="0">
                  <a:moveTo>
                    <a:pt x="7397" y="0"/>
                  </a:moveTo>
                  <a:cubicBezTo>
                    <a:pt x="6047" y="0"/>
                    <a:pt x="4631" y="384"/>
                    <a:pt x="3477" y="714"/>
                  </a:cubicBezTo>
                  <a:cubicBezTo>
                    <a:pt x="2728" y="894"/>
                    <a:pt x="1978" y="1193"/>
                    <a:pt x="1289" y="1583"/>
                  </a:cubicBezTo>
                  <a:cubicBezTo>
                    <a:pt x="630" y="1973"/>
                    <a:pt x="180" y="2632"/>
                    <a:pt x="60" y="3412"/>
                  </a:cubicBezTo>
                  <a:cubicBezTo>
                    <a:pt x="0" y="4311"/>
                    <a:pt x="630" y="5180"/>
                    <a:pt x="1439" y="5690"/>
                  </a:cubicBezTo>
                  <a:cubicBezTo>
                    <a:pt x="2308" y="6139"/>
                    <a:pt x="3267" y="6379"/>
                    <a:pt x="4257" y="6379"/>
                  </a:cubicBezTo>
                  <a:cubicBezTo>
                    <a:pt x="4333" y="6383"/>
                    <a:pt x="4409" y="6385"/>
                    <a:pt x="4485" y="6385"/>
                  </a:cubicBezTo>
                  <a:cubicBezTo>
                    <a:pt x="5008" y="6385"/>
                    <a:pt x="5532" y="6296"/>
                    <a:pt x="6055" y="6139"/>
                  </a:cubicBezTo>
                  <a:cubicBezTo>
                    <a:pt x="6475" y="5959"/>
                    <a:pt x="6894" y="5720"/>
                    <a:pt x="7254" y="5450"/>
                  </a:cubicBezTo>
                  <a:cubicBezTo>
                    <a:pt x="8543" y="4551"/>
                    <a:pt x="12439" y="2842"/>
                    <a:pt x="10401" y="1014"/>
                  </a:cubicBezTo>
                  <a:cubicBezTo>
                    <a:pt x="9564" y="258"/>
                    <a:pt x="8503" y="0"/>
                    <a:pt x="7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/>
            <p:cNvSpPr/>
            <p:nvPr/>
          </p:nvSpPr>
          <p:spPr>
            <a:xfrm>
              <a:off x="4223075" y="1167325"/>
              <a:ext cx="249750" cy="194125"/>
            </a:xfrm>
            <a:custGeom>
              <a:avLst/>
              <a:gdLst/>
              <a:ahLst/>
              <a:cxnLst/>
              <a:rect l="l" t="t" r="r" b="b"/>
              <a:pathLst>
                <a:path w="9990" h="7765" extrusionOk="0">
                  <a:moveTo>
                    <a:pt x="6602" y="0"/>
                  </a:moveTo>
                  <a:cubicBezTo>
                    <a:pt x="5343" y="30"/>
                    <a:pt x="4144" y="510"/>
                    <a:pt x="3245" y="1379"/>
                  </a:cubicBezTo>
                  <a:cubicBezTo>
                    <a:pt x="2406" y="2218"/>
                    <a:pt x="1776" y="3237"/>
                    <a:pt x="1357" y="4346"/>
                  </a:cubicBezTo>
                  <a:cubicBezTo>
                    <a:pt x="854" y="5530"/>
                    <a:pt x="0" y="7765"/>
                    <a:pt x="2227" y="7765"/>
                  </a:cubicBezTo>
                  <a:cubicBezTo>
                    <a:pt x="2256" y="7765"/>
                    <a:pt x="2285" y="7764"/>
                    <a:pt x="2316" y="7763"/>
                  </a:cubicBezTo>
                  <a:cubicBezTo>
                    <a:pt x="4294" y="7703"/>
                    <a:pt x="6122" y="6894"/>
                    <a:pt x="7861" y="6085"/>
                  </a:cubicBezTo>
                  <a:cubicBezTo>
                    <a:pt x="8310" y="5905"/>
                    <a:pt x="8760" y="5635"/>
                    <a:pt x="9120" y="5335"/>
                  </a:cubicBezTo>
                  <a:cubicBezTo>
                    <a:pt x="9599" y="4826"/>
                    <a:pt x="9899" y="4166"/>
                    <a:pt x="9929" y="3447"/>
                  </a:cubicBezTo>
                  <a:cubicBezTo>
                    <a:pt x="9989" y="2878"/>
                    <a:pt x="9899" y="2308"/>
                    <a:pt x="9689" y="1799"/>
                  </a:cubicBezTo>
                  <a:cubicBezTo>
                    <a:pt x="9180" y="719"/>
                    <a:pt x="7861" y="0"/>
                    <a:pt x="6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/>
            <p:cNvSpPr/>
            <p:nvPr/>
          </p:nvSpPr>
          <p:spPr>
            <a:xfrm>
              <a:off x="4135575" y="1350600"/>
              <a:ext cx="177625" cy="237875"/>
            </a:xfrm>
            <a:custGeom>
              <a:avLst/>
              <a:gdLst/>
              <a:ahLst/>
              <a:cxnLst/>
              <a:rect l="l" t="t" r="r" b="b"/>
              <a:pathLst>
                <a:path w="7105" h="9515" extrusionOk="0">
                  <a:moveTo>
                    <a:pt x="4158" y="1"/>
                  </a:moveTo>
                  <a:cubicBezTo>
                    <a:pt x="3907" y="1"/>
                    <a:pt x="3658" y="25"/>
                    <a:pt x="3418" y="73"/>
                  </a:cubicBezTo>
                  <a:cubicBezTo>
                    <a:pt x="2399" y="313"/>
                    <a:pt x="1559" y="942"/>
                    <a:pt x="1020" y="1841"/>
                  </a:cubicBezTo>
                  <a:cubicBezTo>
                    <a:pt x="1" y="3730"/>
                    <a:pt x="121" y="6068"/>
                    <a:pt x="1350" y="7866"/>
                  </a:cubicBezTo>
                  <a:cubicBezTo>
                    <a:pt x="1859" y="8585"/>
                    <a:pt x="2968" y="9515"/>
                    <a:pt x="3957" y="9515"/>
                  </a:cubicBezTo>
                  <a:cubicBezTo>
                    <a:pt x="4946" y="9515"/>
                    <a:pt x="5846" y="8316"/>
                    <a:pt x="6325" y="7566"/>
                  </a:cubicBezTo>
                  <a:cubicBezTo>
                    <a:pt x="6895" y="6577"/>
                    <a:pt x="7105" y="5408"/>
                    <a:pt x="6985" y="4299"/>
                  </a:cubicBezTo>
                  <a:cubicBezTo>
                    <a:pt x="6835" y="3160"/>
                    <a:pt x="6535" y="2081"/>
                    <a:pt x="6145" y="1002"/>
                  </a:cubicBezTo>
                  <a:cubicBezTo>
                    <a:pt x="6115" y="762"/>
                    <a:pt x="5996" y="552"/>
                    <a:pt x="5816" y="372"/>
                  </a:cubicBezTo>
                  <a:cubicBezTo>
                    <a:pt x="5666" y="253"/>
                    <a:pt x="5486" y="193"/>
                    <a:pt x="5276" y="163"/>
                  </a:cubicBezTo>
                  <a:cubicBezTo>
                    <a:pt x="4916" y="55"/>
                    <a:pt x="4535" y="1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/>
            <p:cNvSpPr/>
            <p:nvPr/>
          </p:nvSpPr>
          <p:spPr>
            <a:xfrm>
              <a:off x="4081625" y="1220525"/>
              <a:ext cx="134150" cy="92200"/>
            </a:xfrm>
            <a:custGeom>
              <a:avLst/>
              <a:gdLst/>
              <a:ahLst/>
              <a:cxnLst/>
              <a:rect l="l" t="t" r="r" b="b"/>
              <a:pathLst>
                <a:path w="5366" h="3688" extrusionOk="0">
                  <a:moveTo>
                    <a:pt x="1" y="0"/>
                  </a:moveTo>
                  <a:lnTo>
                    <a:pt x="1" y="0"/>
                  </a:lnTo>
                  <a:cubicBezTo>
                    <a:pt x="990" y="450"/>
                    <a:pt x="1889" y="1079"/>
                    <a:pt x="2668" y="1799"/>
                  </a:cubicBezTo>
                  <a:cubicBezTo>
                    <a:pt x="3088" y="2158"/>
                    <a:pt x="3478" y="2518"/>
                    <a:pt x="3927" y="2848"/>
                  </a:cubicBezTo>
                  <a:cubicBezTo>
                    <a:pt x="4347" y="3207"/>
                    <a:pt x="4826" y="3477"/>
                    <a:pt x="5366" y="3687"/>
                  </a:cubicBezTo>
                  <a:cubicBezTo>
                    <a:pt x="4497" y="2998"/>
                    <a:pt x="3687" y="2308"/>
                    <a:pt x="2908" y="1529"/>
                  </a:cubicBezTo>
                  <a:cubicBezTo>
                    <a:pt x="2488" y="1169"/>
                    <a:pt x="2039" y="840"/>
                    <a:pt x="1559" y="570"/>
                  </a:cubicBezTo>
                  <a:cubicBezTo>
                    <a:pt x="1080" y="270"/>
                    <a:pt x="540" y="9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/>
            <p:cNvSpPr/>
            <p:nvPr/>
          </p:nvSpPr>
          <p:spPr>
            <a:xfrm>
              <a:off x="4070375" y="1284975"/>
              <a:ext cx="126675" cy="52550"/>
            </a:xfrm>
            <a:custGeom>
              <a:avLst/>
              <a:gdLst/>
              <a:ahLst/>
              <a:cxnLst/>
              <a:rect l="l" t="t" r="r" b="b"/>
              <a:pathLst>
                <a:path w="5067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689"/>
                    <a:pt x="1440" y="1229"/>
                    <a:pt x="2309" y="1589"/>
                  </a:cubicBezTo>
                  <a:cubicBezTo>
                    <a:pt x="3116" y="1923"/>
                    <a:pt x="3974" y="2101"/>
                    <a:pt x="4860" y="2101"/>
                  </a:cubicBezTo>
                  <a:cubicBezTo>
                    <a:pt x="4929" y="2101"/>
                    <a:pt x="4998" y="2100"/>
                    <a:pt x="5067" y="2098"/>
                  </a:cubicBezTo>
                  <a:cubicBezTo>
                    <a:pt x="4167" y="1888"/>
                    <a:pt x="3298" y="1589"/>
                    <a:pt x="2459" y="1259"/>
                  </a:cubicBezTo>
                  <a:cubicBezTo>
                    <a:pt x="1590" y="899"/>
                    <a:pt x="780" y="4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/>
            <p:cNvSpPr/>
            <p:nvPr/>
          </p:nvSpPr>
          <p:spPr>
            <a:xfrm>
              <a:off x="4089875" y="1258725"/>
              <a:ext cx="96675" cy="59975"/>
            </a:xfrm>
            <a:custGeom>
              <a:avLst/>
              <a:gdLst/>
              <a:ahLst/>
              <a:cxnLst/>
              <a:rect l="l" t="t" r="r" b="b"/>
              <a:pathLst>
                <a:path w="3867" h="2399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481"/>
                    <a:pt x="1259" y="900"/>
                    <a:pt x="1889" y="1290"/>
                  </a:cubicBezTo>
                  <a:cubicBezTo>
                    <a:pt x="2548" y="1650"/>
                    <a:pt x="3178" y="2069"/>
                    <a:pt x="3867" y="2399"/>
                  </a:cubicBezTo>
                  <a:cubicBezTo>
                    <a:pt x="2788" y="1320"/>
                    <a:pt x="1469" y="4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/>
            <p:cNvSpPr/>
            <p:nvPr/>
          </p:nvSpPr>
          <p:spPr>
            <a:xfrm>
              <a:off x="4038175" y="1338925"/>
              <a:ext cx="145400" cy="56225"/>
            </a:xfrm>
            <a:custGeom>
              <a:avLst/>
              <a:gdLst/>
              <a:ahLst/>
              <a:cxnLst/>
              <a:rect l="l" t="t" r="r" b="b"/>
              <a:pathLst>
                <a:path w="5816" h="2249" extrusionOk="0">
                  <a:moveTo>
                    <a:pt x="5815" y="0"/>
                  </a:moveTo>
                  <a:lnTo>
                    <a:pt x="5815" y="0"/>
                  </a:lnTo>
                  <a:cubicBezTo>
                    <a:pt x="4766" y="270"/>
                    <a:pt x="3777" y="510"/>
                    <a:pt x="2788" y="809"/>
                  </a:cubicBezTo>
                  <a:cubicBezTo>
                    <a:pt x="2278" y="959"/>
                    <a:pt x="1769" y="1139"/>
                    <a:pt x="1289" y="1349"/>
                  </a:cubicBezTo>
                  <a:cubicBezTo>
                    <a:pt x="779" y="1499"/>
                    <a:pt x="330" y="1829"/>
                    <a:pt x="0" y="2248"/>
                  </a:cubicBezTo>
                  <a:cubicBezTo>
                    <a:pt x="420" y="1949"/>
                    <a:pt x="869" y="1709"/>
                    <a:pt x="1379" y="1589"/>
                  </a:cubicBezTo>
                  <a:lnTo>
                    <a:pt x="2878" y="1169"/>
                  </a:lnTo>
                  <a:cubicBezTo>
                    <a:pt x="3897" y="869"/>
                    <a:pt x="4886" y="480"/>
                    <a:pt x="5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/>
            <p:cNvSpPr/>
            <p:nvPr/>
          </p:nvSpPr>
          <p:spPr>
            <a:xfrm>
              <a:off x="4053900" y="1362900"/>
              <a:ext cx="145400" cy="48050"/>
            </a:xfrm>
            <a:custGeom>
              <a:avLst/>
              <a:gdLst/>
              <a:ahLst/>
              <a:cxnLst/>
              <a:rect l="l" t="t" r="r" b="b"/>
              <a:pathLst>
                <a:path w="5816" h="1922" extrusionOk="0">
                  <a:moveTo>
                    <a:pt x="5816" y="0"/>
                  </a:moveTo>
                  <a:lnTo>
                    <a:pt x="5816" y="0"/>
                  </a:lnTo>
                  <a:cubicBezTo>
                    <a:pt x="4946" y="540"/>
                    <a:pt x="3987" y="960"/>
                    <a:pt x="3028" y="1289"/>
                  </a:cubicBezTo>
                  <a:cubicBezTo>
                    <a:pt x="2039" y="1559"/>
                    <a:pt x="1020" y="1739"/>
                    <a:pt x="1" y="1829"/>
                  </a:cubicBezTo>
                  <a:cubicBezTo>
                    <a:pt x="354" y="1891"/>
                    <a:pt x="714" y="1921"/>
                    <a:pt x="1077" y="1921"/>
                  </a:cubicBezTo>
                  <a:cubicBezTo>
                    <a:pt x="1761" y="1921"/>
                    <a:pt x="2452" y="1815"/>
                    <a:pt x="3118" y="1619"/>
                  </a:cubicBezTo>
                  <a:cubicBezTo>
                    <a:pt x="4137" y="1319"/>
                    <a:pt x="5066" y="78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/>
            <p:cNvSpPr/>
            <p:nvPr/>
          </p:nvSpPr>
          <p:spPr>
            <a:xfrm>
              <a:off x="4196275" y="1369650"/>
              <a:ext cx="18000" cy="137150"/>
            </a:xfrm>
            <a:custGeom>
              <a:avLst/>
              <a:gdLst/>
              <a:ahLst/>
              <a:cxnLst/>
              <a:rect l="l" t="t" r="r" b="b"/>
              <a:pathLst>
                <a:path w="720" h="5486" extrusionOk="0">
                  <a:moveTo>
                    <a:pt x="450" y="0"/>
                  </a:moveTo>
                  <a:cubicBezTo>
                    <a:pt x="150" y="899"/>
                    <a:pt x="1" y="1829"/>
                    <a:pt x="1" y="2788"/>
                  </a:cubicBezTo>
                  <a:cubicBezTo>
                    <a:pt x="1" y="3267"/>
                    <a:pt x="31" y="3717"/>
                    <a:pt x="91" y="4197"/>
                  </a:cubicBezTo>
                  <a:cubicBezTo>
                    <a:pt x="121" y="4436"/>
                    <a:pt x="180" y="4676"/>
                    <a:pt x="270" y="4916"/>
                  </a:cubicBezTo>
                  <a:cubicBezTo>
                    <a:pt x="360" y="5126"/>
                    <a:pt x="540" y="5336"/>
                    <a:pt x="720" y="5485"/>
                  </a:cubicBezTo>
                  <a:cubicBezTo>
                    <a:pt x="480" y="5096"/>
                    <a:pt x="360" y="4646"/>
                    <a:pt x="390" y="4167"/>
                  </a:cubicBezTo>
                  <a:cubicBezTo>
                    <a:pt x="360" y="3717"/>
                    <a:pt x="360" y="3237"/>
                    <a:pt x="360" y="2788"/>
                  </a:cubicBezTo>
                  <a:cubicBezTo>
                    <a:pt x="360" y="1859"/>
                    <a:pt x="420" y="929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/>
            <p:cNvSpPr/>
            <p:nvPr/>
          </p:nvSpPr>
          <p:spPr>
            <a:xfrm>
              <a:off x="4236000" y="1373375"/>
              <a:ext cx="44975" cy="131925"/>
            </a:xfrm>
            <a:custGeom>
              <a:avLst/>
              <a:gdLst/>
              <a:ahLst/>
              <a:cxnLst/>
              <a:rect l="l" t="t" r="r" b="b"/>
              <a:pathLst>
                <a:path w="1799" h="5277" extrusionOk="0">
                  <a:moveTo>
                    <a:pt x="0" y="1"/>
                  </a:moveTo>
                  <a:cubicBezTo>
                    <a:pt x="360" y="301"/>
                    <a:pt x="630" y="690"/>
                    <a:pt x="810" y="1140"/>
                  </a:cubicBezTo>
                  <a:cubicBezTo>
                    <a:pt x="989" y="1560"/>
                    <a:pt x="1139" y="2009"/>
                    <a:pt x="1229" y="2459"/>
                  </a:cubicBezTo>
                  <a:cubicBezTo>
                    <a:pt x="1409" y="3388"/>
                    <a:pt x="1499" y="4317"/>
                    <a:pt x="1469" y="5276"/>
                  </a:cubicBezTo>
                  <a:cubicBezTo>
                    <a:pt x="1739" y="4347"/>
                    <a:pt x="1799" y="3328"/>
                    <a:pt x="1559" y="2399"/>
                  </a:cubicBezTo>
                  <a:cubicBezTo>
                    <a:pt x="1469" y="1889"/>
                    <a:pt x="1289" y="1440"/>
                    <a:pt x="1049" y="1020"/>
                  </a:cubicBezTo>
                  <a:cubicBezTo>
                    <a:pt x="810" y="571"/>
                    <a:pt x="450" y="2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/>
            <p:cNvSpPr/>
            <p:nvPr/>
          </p:nvSpPr>
          <p:spPr>
            <a:xfrm>
              <a:off x="4233750" y="1348650"/>
              <a:ext cx="110175" cy="101200"/>
            </a:xfrm>
            <a:custGeom>
              <a:avLst/>
              <a:gdLst/>
              <a:ahLst/>
              <a:cxnLst/>
              <a:rect l="l" t="t" r="r" b="b"/>
              <a:pathLst>
                <a:path w="4407" h="4048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271"/>
                    <a:pt x="30" y="540"/>
                    <a:pt x="150" y="780"/>
                  </a:cubicBezTo>
                  <a:cubicBezTo>
                    <a:pt x="270" y="1020"/>
                    <a:pt x="420" y="1230"/>
                    <a:pt x="600" y="1440"/>
                  </a:cubicBezTo>
                  <a:cubicBezTo>
                    <a:pt x="930" y="1829"/>
                    <a:pt x="1319" y="2219"/>
                    <a:pt x="1709" y="2549"/>
                  </a:cubicBezTo>
                  <a:cubicBezTo>
                    <a:pt x="2518" y="3208"/>
                    <a:pt x="3417" y="3718"/>
                    <a:pt x="4406" y="4047"/>
                  </a:cubicBezTo>
                  <a:cubicBezTo>
                    <a:pt x="3537" y="3508"/>
                    <a:pt x="2698" y="2908"/>
                    <a:pt x="1919" y="2249"/>
                  </a:cubicBezTo>
                  <a:cubicBezTo>
                    <a:pt x="1529" y="1949"/>
                    <a:pt x="1169" y="1589"/>
                    <a:pt x="780" y="1260"/>
                  </a:cubicBezTo>
                  <a:cubicBezTo>
                    <a:pt x="390" y="930"/>
                    <a:pt x="120" y="48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/>
            <p:cNvSpPr/>
            <p:nvPr/>
          </p:nvSpPr>
          <p:spPr>
            <a:xfrm>
              <a:off x="4256975" y="1350150"/>
              <a:ext cx="149900" cy="84700"/>
            </a:xfrm>
            <a:custGeom>
              <a:avLst/>
              <a:gdLst/>
              <a:ahLst/>
              <a:cxnLst/>
              <a:rect l="l" t="t" r="r" b="b"/>
              <a:pathLst>
                <a:path w="5996" h="3388" extrusionOk="0">
                  <a:moveTo>
                    <a:pt x="1" y="1"/>
                  </a:moveTo>
                  <a:cubicBezTo>
                    <a:pt x="570" y="121"/>
                    <a:pt x="1110" y="331"/>
                    <a:pt x="1649" y="600"/>
                  </a:cubicBezTo>
                  <a:cubicBezTo>
                    <a:pt x="1919" y="720"/>
                    <a:pt x="2159" y="870"/>
                    <a:pt x="2428" y="990"/>
                  </a:cubicBezTo>
                  <a:lnTo>
                    <a:pt x="3178" y="1410"/>
                  </a:lnTo>
                  <a:cubicBezTo>
                    <a:pt x="3687" y="1679"/>
                    <a:pt x="4227" y="1919"/>
                    <a:pt x="4706" y="2249"/>
                  </a:cubicBezTo>
                  <a:cubicBezTo>
                    <a:pt x="5216" y="2519"/>
                    <a:pt x="5636" y="2908"/>
                    <a:pt x="5995" y="3388"/>
                  </a:cubicBezTo>
                  <a:cubicBezTo>
                    <a:pt x="5756" y="2818"/>
                    <a:pt x="5366" y="2339"/>
                    <a:pt x="4856" y="2009"/>
                  </a:cubicBezTo>
                  <a:cubicBezTo>
                    <a:pt x="4377" y="1649"/>
                    <a:pt x="3867" y="1350"/>
                    <a:pt x="3328" y="1110"/>
                  </a:cubicBezTo>
                  <a:cubicBezTo>
                    <a:pt x="2818" y="840"/>
                    <a:pt x="2279" y="570"/>
                    <a:pt x="1739" y="360"/>
                  </a:cubicBezTo>
                  <a:cubicBezTo>
                    <a:pt x="1199" y="121"/>
                    <a:pt x="60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/>
            <p:cNvSpPr/>
            <p:nvPr/>
          </p:nvSpPr>
          <p:spPr>
            <a:xfrm>
              <a:off x="4257725" y="1359900"/>
              <a:ext cx="119175" cy="83950"/>
            </a:xfrm>
            <a:custGeom>
              <a:avLst/>
              <a:gdLst/>
              <a:ahLst/>
              <a:cxnLst/>
              <a:rect l="l" t="t" r="r" b="b"/>
              <a:pathLst>
                <a:path w="4767" h="3358" extrusionOk="0">
                  <a:moveTo>
                    <a:pt x="0" y="0"/>
                  </a:moveTo>
                  <a:lnTo>
                    <a:pt x="0" y="0"/>
                  </a:lnTo>
                  <a:cubicBezTo>
                    <a:pt x="720" y="660"/>
                    <a:pt x="1469" y="1259"/>
                    <a:pt x="2279" y="1829"/>
                  </a:cubicBezTo>
                  <a:cubicBezTo>
                    <a:pt x="3058" y="2398"/>
                    <a:pt x="3897" y="2908"/>
                    <a:pt x="4766" y="3358"/>
                  </a:cubicBezTo>
                  <a:cubicBezTo>
                    <a:pt x="3298" y="2039"/>
                    <a:pt x="1709" y="9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/>
            <p:cNvSpPr/>
            <p:nvPr/>
          </p:nvSpPr>
          <p:spPr>
            <a:xfrm>
              <a:off x="4259225" y="1299950"/>
              <a:ext cx="108675" cy="39775"/>
            </a:xfrm>
            <a:custGeom>
              <a:avLst/>
              <a:gdLst/>
              <a:ahLst/>
              <a:cxnLst/>
              <a:rect l="l" t="t" r="r" b="b"/>
              <a:pathLst>
                <a:path w="4347" h="1591" extrusionOk="0">
                  <a:moveTo>
                    <a:pt x="4347" y="1"/>
                  </a:moveTo>
                  <a:cubicBezTo>
                    <a:pt x="4197" y="120"/>
                    <a:pt x="4017" y="210"/>
                    <a:pt x="3837" y="270"/>
                  </a:cubicBezTo>
                  <a:cubicBezTo>
                    <a:pt x="3657" y="330"/>
                    <a:pt x="3477" y="390"/>
                    <a:pt x="3298" y="480"/>
                  </a:cubicBezTo>
                  <a:lnTo>
                    <a:pt x="2219" y="870"/>
                  </a:lnTo>
                  <a:cubicBezTo>
                    <a:pt x="1859" y="990"/>
                    <a:pt x="1499" y="1110"/>
                    <a:pt x="1139" y="1259"/>
                  </a:cubicBezTo>
                  <a:cubicBezTo>
                    <a:pt x="780" y="1379"/>
                    <a:pt x="390" y="1469"/>
                    <a:pt x="0" y="1559"/>
                  </a:cubicBezTo>
                  <a:cubicBezTo>
                    <a:pt x="138" y="1580"/>
                    <a:pt x="280" y="1590"/>
                    <a:pt x="423" y="1590"/>
                  </a:cubicBezTo>
                  <a:cubicBezTo>
                    <a:pt x="684" y="1590"/>
                    <a:pt x="948" y="1557"/>
                    <a:pt x="1199" y="1499"/>
                  </a:cubicBezTo>
                  <a:cubicBezTo>
                    <a:pt x="1589" y="1409"/>
                    <a:pt x="1949" y="1319"/>
                    <a:pt x="2308" y="1170"/>
                  </a:cubicBezTo>
                  <a:cubicBezTo>
                    <a:pt x="2698" y="1050"/>
                    <a:pt x="3028" y="870"/>
                    <a:pt x="3387" y="690"/>
                  </a:cubicBezTo>
                  <a:cubicBezTo>
                    <a:pt x="3567" y="600"/>
                    <a:pt x="3717" y="510"/>
                    <a:pt x="3897" y="390"/>
                  </a:cubicBezTo>
                  <a:cubicBezTo>
                    <a:pt x="4077" y="300"/>
                    <a:pt x="4227" y="150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/>
            <p:cNvSpPr/>
            <p:nvPr/>
          </p:nvSpPr>
          <p:spPr>
            <a:xfrm>
              <a:off x="4248725" y="1234000"/>
              <a:ext cx="126675" cy="91450"/>
            </a:xfrm>
            <a:custGeom>
              <a:avLst/>
              <a:gdLst/>
              <a:ahLst/>
              <a:cxnLst/>
              <a:rect l="l" t="t" r="r" b="b"/>
              <a:pathLst>
                <a:path w="5067" h="3658" extrusionOk="0">
                  <a:moveTo>
                    <a:pt x="5066" y="1"/>
                  </a:moveTo>
                  <a:lnTo>
                    <a:pt x="5066" y="1"/>
                  </a:lnTo>
                  <a:cubicBezTo>
                    <a:pt x="4047" y="331"/>
                    <a:pt x="3088" y="810"/>
                    <a:pt x="2249" y="1440"/>
                  </a:cubicBezTo>
                  <a:cubicBezTo>
                    <a:pt x="1380" y="2039"/>
                    <a:pt x="600" y="2788"/>
                    <a:pt x="1" y="3658"/>
                  </a:cubicBezTo>
                  <a:cubicBezTo>
                    <a:pt x="810" y="2968"/>
                    <a:pt x="1589" y="2339"/>
                    <a:pt x="2429" y="1709"/>
                  </a:cubicBezTo>
                  <a:cubicBezTo>
                    <a:pt x="3298" y="1110"/>
                    <a:pt x="4167" y="570"/>
                    <a:pt x="5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/>
            <p:cNvSpPr/>
            <p:nvPr/>
          </p:nvSpPr>
          <p:spPr>
            <a:xfrm>
              <a:off x="4218750" y="1158325"/>
              <a:ext cx="110925" cy="151400"/>
            </a:xfrm>
            <a:custGeom>
              <a:avLst/>
              <a:gdLst/>
              <a:ahLst/>
              <a:cxnLst/>
              <a:rect l="l" t="t" r="r" b="b"/>
              <a:pathLst>
                <a:path w="4437" h="6056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200" y="930"/>
                    <a:pt x="1260" y="1889"/>
                    <a:pt x="1170" y="2818"/>
                  </a:cubicBezTo>
                  <a:cubicBezTo>
                    <a:pt x="1080" y="3747"/>
                    <a:pt x="810" y="4646"/>
                    <a:pt x="361" y="5456"/>
                  </a:cubicBezTo>
                  <a:lnTo>
                    <a:pt x="1" y="6055"/>
                  </a:lnTo>
                  <a:lnTo>
                    <a:pt x="600" y="5695"/>
                  </a:lnTo>
                  <a:cubicBezTo>
                    <a:pt x="1260" y="5186"/>
                    <a:pt x="1889" y="4646"/>
                    <a:pt x="2429" y="3987"/>
                  </a:cubicBezTo>
                  <a:cubicBezTo>
                    <a:pt x="2968" y="3387"/>
                    <a:pt x="3658" y="2968"/>
                    <a:pt x="4437" y="2758"/>
                  </a:cubicBezTo>
                  <a:lnTo>
                    <a:pt x="4437" y="2758"/>
                  </a:lnTo>
                  <a:cubicBezTo>
                    <a:pt x="4017" y="2788"/>
                    <a:pt x="3628" y="2908"/>
                    <a:pt x="3268" y="3118"/>
                  </a:cubicBezTo>
                  <a:cubicBezTo>
                    <a:pt x="2878" y="3298"/>
                    <a:pt x="2549" y="3567"/>
                    <a:pt x="2249" y="3837"/>
                  </a:cubicBezTo>
                  <a:cubicBezTo>
                    <a:pt x="1801" y="4221"/>
                    <a:pt x="1399" y="4650"/>
                    <a:pt x="967" y="5016"/>
                  </a:cubicBezTo>
                  <a:lnTo>
                    <a:pt x="967" y="5016"/>
                  </a:lnTo>
                  <a:cubicBezTo>
                    <a:pt x="1256" y="4338"/>
                    <a:pt x="1424" y="3601"/>
                    <a:pt x="1470" y="2848"/>
                  </a:cubicBezTo>
                  <a:cubicBezTo>
                    <a:pt x="1500" y="1889"/>
                    <a:pt x="1350" y="93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/>
            <p:cNvSpPr/>
            <p:nvPr/>
          </p:nvSpPr>
          <p:spPr>
            <a:xfrm>
              <a:off x="4182050" y="1161325"/>
              <a:ext cx="29250" cy="134150"/>
            </a:xfrm>
            <a:custGeom>
              <a:avLst/>
              <a:gdLst/>
              <a:ahLst/>
              <a:cxnLst/>
              <a:rect l="l" t="t" r="r" b="b"/>
              <a:pathLst>
                <a:path w="1170" h="5366" extrusionOk="0">
                  <a:moveTo>
                    <a:pt x="0" y="0"/>
                  </a:moveTo>
                  <a:lnTo>
                    <a:pt x="0" y="0"/>
                  </a:lnTo>
                  <a:cubicBezTo>
                    <a:pt x="240" y="900"/>
                    <a:pt x="480" y="1799"/>
                    <a:pt x="660" y="2698"/>
                  </a:cubicBezTo>
                  <a:cubicBezTo>
                    <a:pt x="749" y="3118"/>
                    <a:pt x="839" y="3567"/>
                    <a:pt x="899" y="4047"/>
                  </a:cubicBezTo>
                  <a:lnTo>
                    <a:pt x="989" y="4706"/>
                  </a:lnTo>
                  <a:cubicBezTo>
                    <a:pt x="1049" y="4946"/>
                    <a:pt x="1019" y="5156"/>
                    <a:pt x="899" y="5366"/>
                  </a:cubicBezTo>
                  <a:cubicBezTo>
                    <a:pt x="1079" y="5186"/>
                    <a:pt x="1169" y="4976"/>
                    <a:pt x="1169" y="4736"/>
                  </a:cubicBezTo>
                  <a:lnTo>
                    <a:pt x="1169" y="4017"/>
                  </a:lnTo>
                  <a:cubicBezTo>
                    <a:pt x="1169" y="3537"/>
                    <a:pt x="1109" y="3088"/>
                    <a:pt x="1019" y="2638"/>
                  </a:cubicBezTo>
                  <a:cubicBezTo>
                    <a:pt x="839" y="1709"/>
                    <a:pt x="480" y="8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/>
            <p:cNvSpPr/>
            <p:nvPr/>
          </p:nvSpPr>
          <p:spPr>
            <a:xfrm>
              <a:off x="4153575" y="1277650"/>
              <a:ext cx="135600" cy="110950"/>
            </a:xfrm>
            <a:custGeom>
              <a:avLst/>
              <a:gdLst/>
              <a:ahLst/>
              <a:cxnLst/>
              <a:rect l="l" t="t" r="r" b="b"/>
              <a:pathLst>
                <a:path w="5424" h="4438" extrusionOk="0">
                  <a:moveTo>
                    <a:pt x="3102" y="1"/>
                  </a:moveTo>
                  <a:cubicBezTo>
                    <a:pt x="2915" y="1"/>
                    <a:pt x="2728" y="68"/>
                    <a:pt x="2578" y="203"/>
                  </a:cubicBezTo>
                  <a:cubicBezTo>
                    <a:pt x="2567" y="214"/>
                    <a:pt x="2557" y="225"/>
                    <a:pt x="2547" y="236"/>
                  </a:cubicBezTo>
                  <a:lnTo>
                    <a:pt x="2547" y="236"/>
                  </a:lnTo>
                  <a:cubicBezTo>
                    <a:pt x="2473" y="196"/>
                    <a:pt x="2393" y="164"/>
                    <a:pt x="2308" y="143"/>
                  </a:cubicBezTo>
                  <a:cubicBezTo>
                    <a:pt x="2173" y="76"/>
                    <a:pt x="2021" y="42"/>
                    <a:pt x="1866" y="42"/>
                  </a:cubicBezTo>
                  <a:cubicBezTo>
                    <a:pt x="1814" y="42"/>
                    <a:pt x="1761" y="46"/>
                    <a:pt x="1709" y="53"/>
                  </a:cubicBezTo>
                  <a:cubicBezTo>
                    <a:pt x="1469" y="113"/>
                    <a:pt x="1259" y="293"/>
                    <a:pt x="1199" y="563"/>
                  </a:cubicBezTo>
                  <a:cubicBezTo>
                    <a:pt x="1154" y="719"/>
                    <a:pt x="1043" y="876"/>
                    <a:pt x="1051" y="1033"/>
                  </a:cubicBezTo>
                  <a:lnTo>
                    <a:pt x="1051" y="1033"/>
                  </a:lnTo>
                  <a:cubicBezTo>
                    <a:pt x="989" y="1052"/>
                    <a:pt x="929" y="1076"/>
                    <a:pt x="869" y="1102"/>
                  </a:cubicBezTo>
                  <a:cubicBezTo>
                    <a:pt x="719" y="1222"/>
                    <a:pt x="600" y="1372"/>
                    <a:pt x="510" y="1522"/>
                  </a:cubicBezTo>
                  <a:cubicBezTo>
                    <a:pt x="420" y="1702"/>
                    <a:pt x="360" y="1792"/>
                    <a:pt x="480" y="1942"/>
                  </a:cubicBezTo>
                  <a:cubicBezTo>
                    <a:pt x="500" y="1973"/>
                    <a:pt x="521" y="1997"/>
                    <a:pt x="538" y="2014"/>
                  </a:cubicBezTo>
                  <a:lnTo>
                    <a:pt x="538" y="2014"/>
                  </a:lnTo>
                  <a:cubicBezTo>
                    <a:pt x="562" y="2040"/>
                    <a:pt x="606" y="2083"/>
                    <a:pt x="661" y="2125"/>
                  </a:cubicBezTo>
                  <a:lnTo>
                    <a:pt x="661" y="2125"/>
                  </a:lnTo>
                  <a:cubicBezTo>
                    <a:pt x="617" y="2118"/>
                    <a:pt x="573" y="2114"/>
                    <a:pt x="527" y="2114"/>
                  </a:cubicBezTo>
                  <a:cubicBezTo>
                    <a:pt x="492" y="2114"/>
                    <a:pt x="456" y="2116"/>
                    <a:pt x="420" y="2121"/>
                  </a:cubicBezTo>
                  <a:cubicBezTo>
                    <a:pt x="270" y="2181"/>
                    <a:pt x="300" y="2181"/>
                    <a:pt x="180" y="2301"/>
                  </a:cubicBezTo>
                  <a:cubicBezTo>
                    <a:pt x="0" y="2541"/>
                    <a:pt x="30" y="2871"/>
                    <a:pt x="240" y="3081"/>
                  </a:cubicBezTo>
                  <a:cubicBezTo>
                    <a:pt x="435" y="3247"/>
                    <a:pt x="681" y="3363"/>
                    <a:pt x="931" y="3426"/>
                  </a:cubicBezTo>
                  <a:lnTo>
                    <a:pt x="931" y="3426"/>
                  </a:lnTo>
                  <a:cubicBezTo>
                    <a:pt x="808" y="3525"/>
                    <a:pt x="719" y="3669"/>
                    <a:pt x="719" y="3830"/>
                  </a:cubicBezTo>
                  <a:cubicBezTo>
                    <a:pt x="749" y="4070"/>
                    <a:pt x="1019" y="4190"/>
                    <a:pt x="1259" y="4280"/>
                  </a:cubicBezTo>
                  <a:cubicBezTo>
                    <a:pt x="1582" y="4379"/>
                    <a:pt x="1946" y="4437"/>
                    <a:pt x="2300" y="4437"/>
                  </a:cubicBezTo>
                  <a:cubicBezTo>
                    <a:pt x="2373" y="4437"/>
                    <a:pt x="2446" y="4435"/>
                    <a:pt x="2518" y="4429"/>
                  </a:cubicBezTo>
                  <a:cubicBezTo>
                    <a:pt x="2698" y="4429"/>
                    <a:pt x="2878" y="4370"/>
                    <a:pt x="2938" y="4190"/>
                  </a:cubicBezTo>
                  <a:cubicBezTo>
                    <a:pt x="2938" y="4183"/>
                    <a:pt x="2938" y="4175"/>
                    <a:pt x="2937" y="4168"/>
                  </a:cubicBezTo>
                  <a:lnTo>
                    <a:pt x="2937" y="4168"/>
                  </a:lnTo>
                  <a:cubicBezTo>
                    <a:pt x="3035" y="4190"/>
                    <a:pt x="3135" y="4201"/>
                    <a:pt x="3238" y="4201"/>
                  </a:cubicBezTo>
                  <a:cubicBezTo>
                    <a:pt x="3297" y="4201"/>
                    <a:pt x="3357" y="4197"/>
                    <a:pt x="3417" y="4190"/>
                  </a:cubicBezTo>
                  <a:cubicBezTo>
                    <a:pt x="3657" y="4130"/>
                    <a:pt x="3837" y="3950"/>
                    <a:pt x="3897" y="3740"/>
                  </a:cubicBezTo>
                  <a:cubicBezTo>
                    <a:pt x="3901" y="3685"/>
                    <a:pt x="3896" y="3633"/>
                    <a:pt x="3883" y="3582"/>
                  </a:cubicBezTo>
                  <a:lnTo>
                    <a:pt x="3883" y="3582"/>
                  </a:lnTo>
                  <a:cubicBezTo>
                    <a:pt x="4072" y="3668"/>
                    <a:pt x="4293" y="3718"/>
                    <a:pt x="4505" y="3718"/>
                  </a:cubicBezTo>
                  <a:cubicBezTo>
                    <a:pt x="4553" y="3718"/>
                    <a:pt x="4600" y="3715"/>
                    <a:pt x="4646" y="3710"/>
                  </a:cubicBezTo>
                  <a:cubicBezTo>
                    <a:pt x="4976" y="3680"/>
                    <a:pt x="5276" y="3440"/>
                    <a:pt x="5365" y="3111"/>
                  </a:cubicBezTo>
                  <a:cubicBezTo>
                    <a:pt x="5423" y="2792"/>
                    <a:pt x="5313" y="2474"/>
                    <a:pt x="5036" y="2263"/>
                  </a:cubicBezTo>
                  <a:lnTo>
                    <a:pt x="5036" y="2263"/>
                  </a:lnTo>
                  <a:cubicBezTo>
                    <a:pt x="5033" y="2032"/>
                    <a:pt x="4953" y="1809"/>
                    <a:pt x="4796" y="1612"/>
                  </a:cubicBezTo>
                  <a:cubicBezTo>
                    <a:pt x="4708" y="1538"/>
                    <a:pt x="4598" y="1487"/>
                    <a:pt x="4484" y="1463"/>
                  </a:cubicBezTo>
                  <a:lnTo>
                    <a:pt x="4484" y="1463"/>
                  </a:lnTo>
                  <a:cubicBezTo>
                    <a:pt x="4391" y="1284"/>
                    <a:pt x="4214" y="1156"/>
                    <a:pt x="3997" y="1133"/>
                  </a:cubicBezTo>
                  <a:lnTo>
                    <a:pt x="3997" y="1133"/>
                  </a:lnTo>
                  <a:cubicBezTo>
                    <a:pt x="4023" y="774"/>
                    <a:pt x="3876" y="425"/>
                    <a:pt x="3627" y="203"/>
                  </a:cubicBezTo>
                  <a:cubicBezTo>
                    <a:pt x="3477" y="68"/>
                    <a:pt x="3290" y="1"/>
                    <a:pt x="3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/>
            <p:cNvSpPr/>
            <p:nvPr/>
          </p:nvSpPr>
          <p:spPr>
            <a:xfrm>
              <a:off x="4188775" y="1309825"/>
              <a:ext cx="60725" cy="51450"/>
            </a:xfrm>
            <a:custGeom>
              <a:avLst/>
              <a:gdLst/>
              <a:ahLst/>
              <a:cxnLst/>
              <a:rect l="l" t="t" r="r" b="b"/>
              <a:pathLst>
                <a:path w="2429" h="2058" extrusionOk="0">
                  <a:moveTo>
                    <a:pt x="1192" y="1"/>
                  </a:moveTo>
                  <a:cubicBezTo>
                    <a:pt x="683" y="1"/>
                    <a:pt x="224" y="310"/>
                    <a:pt x="121" y="775"/>
                  </a:cubicBezTo>
                  <a:cubicBezTo>
                    <a:pt x="1" y="1344"/>
                    <a:pt x="391" y="1884"/>
                    <a:pt x="990" y="2033"/>
                  </a:cubicBezTo>
                  <a:cubicBezTo>
                    <a:pt x="1073" y="2050"/>
                    <a:pt x="1155" y="2058"/>
                    <a:pt x="1237" y="2058"/>
                  </a:cubicBezTo>
                  <a:cubicBezTo>
                    <a:pt x="1746" y="2058"/>
                    <a:pt x="2205" y="1745"/>
                    <a:pt x="2309" y="1254"/>
                  </a:cubicBezTo>
                  <a:cubicBezTo>
                    <a:pt x="2429" y="715"/>
                    <a:pt x="2039" y="145"/>
                    <a:pt x="1440" y="25"/>
                  </a:cubicBezTo>
                  <a:cubicBezTo>
                    <a:pt x="1357" y="9"/>
                    <a:pt x="1274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/>
            <p:cNvSpPr/>
            <p:nvPr/>
          </p:nvSpPr>
          <p:spPr>
            <a:xfrm>
              <a:off x="3750425" y="863075"/>
              <a:ext cx="312500" cy="419675"/>
            </a:xfrm>
            <a:custGeom>
              <a:avLst/>
              <a:gdLst/>
              <a:ahLst/>
              <a:cxnLst/>
              <a:rect l="l" t="t" r="r" b="b"/>
              <a:pathLst>
                <a:path w="12500" h="16787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0" y="3777"/>
                    <a:pt x="1769" y="5216"/>
                    <a:pt x="3297" y="7794"/>
                  </a:cubicBezTo>
                  <a:cubicBezTo>
                    <a:pt x="3537" y="8213"/>
                    <a:pt x="3747" y="8663"/>
                    <a:pt x="3867" y="9113"/>
                  </a:cubicBezTo>
                  <a:cubicBezTo>
                    <a:pt x="4196" y="10222"/>
                    <a:pt x="4017" y="11421"/>
                    <a:pt x="4406" y="12530"/>
                  </a:cubicBezTo>
                  <a:cubicBezTo>
                    <a:pt x="4766" y="13519"/>
                    <a:pt x="5545" y="14328"/>
                    <a:pt x="6325" y="15078"/>
                  </a:cubicBezTo>
                  <a:cubicBezTo>
                    <a:pt x="7044" y="15977"/>
                    <a:pt x="8183" y="16516"/>
                    <a:pt x="9352" y="16516"/>
                  </a:cubicBezTo>
                  <a:lnTo>
                    <a:pt x="11870" y="16786"/>
                  </a:lnTo>
                  <a:cubicBezTo>
                    <a:pt x="11960" y="15767"/>
                    <a:pt x="12499" y="14778"/>
                    <a:pt x="12409" y="13729"/>
                  </a:cubicBezTo>
                  <a:cubicBezTo>
                    <a:pt x="12319" y="13069"/>
                    <a:pt x="12020" y="12470"/>
                    <a:pt x="11600" y="11960"/>
                  </a:cubicBezTo>
                  <a:cubicBezTo>
                    <a:pt x="10641" y="10731"/>
                    <a:pt x="9202" y="9922"/>
                    <a:pt x="7793" y="9293"/>
                  </a:cubicBezTo>
                  <a:cubicBezTo>
                    <a:pt x="6834" y="8903"/>
                    <a:pt x="5935" y="8423"/>
                    <a:pt x="5126" y="7824"/>
                  </a:cubicBezTo>
                  <a:cubicBezTo>
                    <a:pt x="4676" y="7404"/>
                    <a:pt x="4256" y="6955"/>
                    <a:pt x="3927" y="6445"/>
                  </a:cubicBezTo>
                  <a:cubicBezTo>
                    <a:pt x="2938" y="5066"/>
                    <a:pt x="2188" y="3537"/>
                    <a:pt x="1679" y="1949"/>
                  </a:cubicBezTo>
                  <a:cubicBezTo>
                    <a:pt x="1439" y="1229"/>
                    <a:pt x="2068" y="750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/>
            <p:cNvSpPr/>
            <p:nvPr/>
          </p:nvSpPr>
          <p:spPr>
            <a:xfrm>
              <a:off x="3951250" y="845500"/>
              <a:ext cx="157925" cy="246150"/>
            </a:xfrm>
            <a:custGeom>
              <a:avLst/>
              <a:gdLst/>
              <a:ahLst/>
              <a:cxnLst/>
              <a:rect l="l" t="t" r="r" b="b"/>
              <a:pathLst>
                <a:path w="6317" h="9846" extrusionOk="0">
                  <a:moveTo>
                    <a:pt x="5981" y="1"/>
                  </a:moveTo>
                  <a:cubicBezTo>
                    <a:pt x="5839" y="1"/>
                    <a:pt x="5666" y="90"/>
                    <a:pt x="5515" y="254"/>
                  </a:cubicBezTo>
                  <a:cubicBezTo>
                    <a:pt x="4886" y="913"/>
                    <a:pt x="4346" y="1693"/>
                    <a:pt x="3777" y="2412"/>
                  </a:cubicBezTo>
                  <a:cubicBezTo>
                    <a:pt x="3447" y="2862"/>
                    <a:pt x="3087" y="3251"/>
                    <a:pt x="2668" y="3641"/>
                  </a:cubicBezTo>
                  <a:cubicBezTo>
                    <a:pt x="2068" y="4121"/>
                    <a:pt x="1379" y="4420"/>
                    <a:pt x="869" y="4990"/>
                  </a:cubicBezTo>
                  <a:cubicBezTo>
                    <a:pt x="300" y="5649"/>
                    <a:pt x="0" y="6489"/>
                    <a:pt x="60" y="7358"/>
                  </a:cubicBezTo>
                  <a:cubicBezTo>
                    <a:pt x="90" y="8227"/>
                    <a:pt x="330" y="9066"/>
                    <a:pt x="690" y="9846"/>
                  </a:cubicBezTo>
                  <a:cubicBezTo>
                    <a:pt x="1439" y="9636"/>
                    <a:pt x="2128" y="9366"/>
                    <a:pt x="2788" y="8946"/>
                  </a:cubicBezTo>
                  <a:cubicBezTo>
                    <a:pt x="3417" y="8557"/>
                    <a:pt x="3927" y="7957"/>
                    <a:pt x="4196" y="7238"/>
                  </a:cubicBezTo>
                  <a:cubicBezTo>
                    <a:pt x="4436" y="6459"/>
                    <a:pt x="4286" y="5589"/>
                    <a:pt x="4376" y="4780"/>
                  </a:cubicBezTo>
                  <a:cubicBezTo>
                    <a:pt x="4496" y="4001"/>
                    <a:pt x="4736" y="3221"/>
                    <a:pt x="5096" y="2532"/>
                  </a:cubicBezTo>
                  <a:cubicBezTo>
                    <a:pt x="5395" y="1962"/>
                    <a:pt x="6145" y="1213"/>
                    <a:pt x="6265" y="554"/>
                  </a:cubicBezTo>
                  <a:cubicBezTo>
                    <a:pt x="6317" y="171"/>
                    <a:pt x="6177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/>
            <p:cNvSpPr/>
            <p:nvPr/>
          </p:nvSpPr>
          <p:spPr>
            <a:xfrm>
              <a:off x="3121700" y="4661550"/>
              <a:ext cx="765625" cy="279875"/>
            </a:xfrm>
            <a:custGeom>
              <a:avLst/>
              <a:gdLst/>
              <a:ahLst/>
              <a:cxnLst/>
              <a:rect l="l" t="t" r="r" b="b"/>
              <a:pathLst>
                <a:path w="30625" h="11195" extrusionOk="0">
                  <a:moveTo>
                    <a:pt x="3747" y="0"/>
                  </a:moveTo>
                  <a:cubicBezTo>
                    <a:pt x="3108" y="0"/>
                    <a:pt x="2469" y="29"/>
                    <a:pt x="1829" y="91"/>
                  </a:cubicBezTo>
                  <a:cubicBezTo>
                    <a:pt x="1170" y="151"/>
                    <a:pt x="361" y="391"/>
                    <a:pt x="181" y="1020"/>
                  </a:cubicBezTo>
                  <a:cubicBezTo>
                    <a:pt x="1" y="1680"/>
                    <a:pt x="510" y="2189"/>
                    <a:pt x="990" y="2609"/>
                  </a:cubicBezTo>
                  <a:cubicBezTo>
                    <a:pt x="4227" y="5426"/>
                    <a:pt x="8364" y="6895"/>
                    <a:pt x="12410" y="8334"/>
                  </a:cubicBezTo>
                  <a:cubicBezTo>
                    <a:pt x="16217" y="9653"/>
                    <a:pt x="20053" y="11002"/>
                    <a:pt x="24040" y="11181"/>
                  </a:cubicBezTo>
                  <a:cubicBezTo>
                    <a:pt x="24191" y="11189"/>
                    <a:pt x="24367" y="11194"/>
                    <a:pt x="24563" y="11194"/>
                  </a:cubicBezTo>
                  <a:cubicBezTo>
                    <a:pt x="26576" y="11194"/>
                    <a:pt x="30625" y="10698"/>
                    <a:pt x="30215" y="8184"/>
                  </a:cubicBezTo>
                  <a:cubicBezTo>
                    <a:pt x="29885" y="5906"/>
                    <a:pt x="24669" y="5636"/>
                    <a:pt x="22961" y="4977"/>
                  </a:cubicBezTo>
                  <a:cubicBezTo>
                    <a:pt x="21552" y="4437"/>
                    <a:pt x="20293" y="3628"/>
                    <a:pt x="18914" y="3118"/>
                  </a:cubicBezTo>
                  <a:cubicBezTo>
                    <a:pt x="18165" y="2849"/>
                    <a:pt x="17416" y="2609"/>
                    <a:pt x="16666" y="2429"/>
                  </a:cubicBezTo>
                  <a:lnTo>
                    <a:pt x="14628" y="1889"/>
                  </a:lnTo>
                  <a:cubicBezTo>
                    <a:pt x="11054" y="945"/>
                    <a:pt x="7414" y="0"/>
                    <a:pt x="3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/>
            <p:cNvSpPr/>
            <p:nvPr/>
          </p:nvSpPr>
          <p:spPr>
            <a:xfrm>
              <a:off x="3309050" y="4836075"/>
              <a:ext cx="508825" cy="482125"/>
            </a:xfrm>
            <a:custGeom>
              <a:avLst/>
              <a:gdLst/>
              <a:ahLst/>
              <a:cxnLst/>
              <a:rect l="l" t="t" r="r" b="b"/>
              <a:pathLst>
                <a:path w="20353" h="19285" extrusionOk="0">
                  <a:moveTo>
                    <a:pt x="19465" y="0"/>
                  </a:moveTo>
                  <a:cubicBezTo>
                    <a:pt x="19090" y="0"/>
                    <a:pt x="18670" y="142"/>
                    <a:pt x="18374" y="364"/>
                  </a:cubicBezTo>
                  <a:cubicBezTo>
                    <a:pt x="17946" y="685"/>
                    <a:pt x="17533" y="1113"/>
                    <a:pt x="17059" y="1310"/>
                  </a:cubicBezTo>
                  <a:lnTo>
                    <a:pt x="17059" y="1310"/>
                  </a:lnTo>
                  <a:cubicBezTo>
                    <a:pt x="17439" y="1017"/>
                    <a:pt x="17818" y="722"/>
                    <a:pt x="18195" y="424"/>
                  </a:cubicBezTo>
                  <a:lnTo>
                    <a:pt x="18195" y="424"/>
                  </a:lnTo>
                  <a:lnTo>
                    <a:pt x="16456" y="1413"/>
                  </a:lnTo>
                  <a:cubicBezTo>
                    <a:pt x="16488" y="1415"/>
                    <a:pt x="16520" y="1417"/>
                    <a:pt x="16551" y="1417"/>
                  </a:cubicBezTo>
                  <a:cubicBezTo>
                    <a:pt x="16730" y="1417"/>
                    <a:pt x="16898" y="1377"/>
                    <a:pt x="17059" y="1310"/>
                  </a:cubicBezTo>
                  <a:lnTo>
                    <a:pt x="17059" y="1310"/>
                  </a:lnTo>
                  <a:cubicBezTo>
                    <a:pt x="15566" y="2459"/>
                    <a:pt x="14047" y="3563"/>
                    <a:pt x="12470" y="4590"/>
                  </a:cubicBezTo>
                  <a:cubicBezTo>
                    <a:pt x="11121" y="5429"/>
                    <a:pt x="9772" y="6239"/>
                    <a:pt x="8513" y="7198"/>
                  </a:cubicBezTo>
                  <a:cubicBezTo>
                    <a:pt x="5576" y="9446"/>
                    <a:pt x="3357" y="12443"/>
                    <a:pt x="1169" y="15441"/>
                  </a:cubicBezTo>
                  <a:cubicBezTo>
                    <a:pt x="720" y="15950"/>
                    <a:pt x="420" y="16550"/>
                    <a:pt x="210" y="17179"/>
                  </a:cubicBezTo>
                  <a:cubicBezTo>
                    <a:pt x="0" y="17839"/>
                    <a:pt x="210" y="18528"/>
                    <a:pt x="690" y="18978"/>
                  </a:cubicBezTo>
                  <a:cubicBezTo>
                    <a:pt x="974" y="19200"/>
                    <a:pt x="1303" y="19285"/>
                    <a:pt x="1647" y="19285"/>
                  </a:cubicBezTo>
                  <a:cubicBezTo>
                    <a:pt x="2139" y="19285"/>
                    <a:pt x="2659" y="19112"/>
                    <a:pt x="3118" y="18918"/>
                  </a:cubicBezTo>
                  <a:cubicBezTo>
                    <a:pt x="6655" y="17329"/>
                    <a:pt x="9442" y="14422"/>
                    <a:pt x="12110" y="11604"/>
                  </a:cubicBezTo>
                  <a:cubicBezTo>
                    <a:pt x="14238" y="9356"/>
                    <a:pt x="16336" y="7138"/>
                    <a:pt x="18255" y="4710"/>
                  </a:cubicBezTo>
                  <a:cubicBezTo>
                    <a:pt x="19124" y="3631"/>
                    <a:pt x="19963" y="2492"/>
                    <a:pt x="20293" y="1143"/>
                  </a:cubicBezTo>
                  <a:cubicBezTo>
                    <a:pt x="20353" y="933"/>
                    <a:pt x="20353" y="723"/>
                    <a:pt x="20293" y="514"/>
                  </a:cubicBezTo>
                  <a:cubicBezTo>
                    <a:pt x="20187" y="149"/>
                    <a:pt x="19850" y="0"/>
                    <a:pt x="19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/>
            <p:cNvSpPr/>
            <p:nvPr/>
          </p:nvSpPr>
          <p:spPr>
            <a:xfrm>
              <a:off x="3149425" y="4816625"/>
              <a:ext cx="681950" cy="153550"/>
            </a:xfrm>
            <a:custGeom>
              <a:avLst/>
              <a:gdLst/>
              <a:ahLst/>
              <a:cxnLst/>
              <a:rect l="l" t="t" r="r" b="b"/>
              <a:pathLst>
                <a:path w="27278" h="6142" extrusionOk="0">
                  <a:moveTo>
                    <a:pt x="23441" y="752"/>
                  </a:moveTo>
                  <a:cubicBezTo>
                    <a:pt x="23581" y="892"/>
                    <a:pt x="23744" y="986"/>
                    <a:pt x="23921" y="1048"/>
                  </a:cubicBezTo>
                  <a:lnTo>
                    <a:pt x="23921" y="1048"/>
                  </a:lnTo>
                  <a:cubicBezTo>
                    <a:pt x="24421" y="1072"/>
                    <a:pt x="24921" y="1093"/>
                    <a:pt x="25419" y="1112"/>
                  </a:cubicBezTo>
                  <a:lnTo>
                    <a:pt x="23441" y="752"/>
                  </a:lnTo>
                  <a:close/>
                  <a:moveTo>
                    <a:pt x="12507" y="1"/>
                  </a:moveTo>
                  <a:cubicBezTo>
                    <a:pt x="9204" y="1"/>
                    <a:pt x="5930" y="781"/>
                    <a:pt x="2729" y="1561"/>
                  </a:cubicBezTo>
                  <a:cubicBezTo>
                    <a:pt x="2069" y="1651"/>
                    <a:pt x="1440" y="1891"/>
                    <a:pt x="870" y="2251"/>
                  </a:cubicBezTo>
                  <a:cubicBezTo>
                    <a:pt x="301" y="2610"/>
                    <a:pt x="1" y="3270"/>
                    <a:pt x="61" y="3959"/>
                  </a:cubicBezTo>
                  <a:cubicBezTo>
                    <a:pt x="241" y="4799"/>
                    <a:pt x="1170" y="5218"/>
                    <a:pt x="1979" y="5458"/>
                  </a:cubicBezTo>
                  <a:cubicBezTo>
                    <a:pt x="3743" y="5966"/>
                    <a:pt x="5554" y="6142"/>
                    <a:pt x="7380" y="6142"/>
                  </a:cubicBezTo>
                  <a:cubicBezTo>
                    <a:pt x="9432" y="6142"/>
                    <a:pt x="11503" y="5920"/>
                    <a:pt x="13549" y="5698"/>
                  </a:cubicBezTo>
                  <a:cubicBezTo>
                    <a:pt x="16607" y="5368"/>
                    <a:pt x="19664" y="5038"/>
                    <a:pt x="22691" y="4439"/>
                  </a:cubicBezTo>
                  <a:cubicBezTo>
                    <a:pt x="24040" y="4169"/>
                    <a:pt x="25449" y="3839"/>
                    <a:pt x="26558" y="3030"/>
                  </a:cubicBezTo>
                  <a:cubicBezTo>
                    <a:pt x="26738" y="2910"/>
                    <a:pt x="26888" y="2730"/>
                    <a:pt x="26978" y="2551"/>
                  </a:cubicBezTo>
                  <a:cubicBezTo>
                    <a:pt x="27277" y="1861"/>
                    <a:pt x="26378" y="1232"/>
                    <a:pt x="25599" y="1172"/>
                  </a:cubicBezTo>
                  <a:cubicBezTo>
                    <a:pt x="25512" y="1168"/>
                    <a:pt x="25424" y="1167"/>
                    <a:pt x="25335" y="1167"/>
                  </a:cubicBezTo>
                  <a:cubicBezTo>
                    <a:pt x="25194" y="1167"/>
                    <a:pt x="25051" y="1170"/>
                    <a:pt x="24908" y="1170"/>
                  </a:cubicBezTo>
                  <a:cubicBezTo>
                    <a:pt x="24563" y="1170"/>
                    <a:pt x="24221" y="1154"/>
                    <a:pt x="23921" y="1048"/>
                  </a:cubicBezTo>
                  <a:lnTo>
                    <a:pt x="23921" y="1048"/>
                  </a:lnTo>
                  <a:cubicBezTo>
                    <a:pt x="22073" y="961"/>
                    <a:pt x="20215" y="832"/>
                    <a:pt x="18375" y="572"/>
                  </a:cubicBezTo>
                  <a:cubicBezTo>
                    <a:pt x="16786" y="362"/>
                    <a:pt x="15228" y="93"/>
                    <a:pt x="13639" y="33"/>
                  </a:cubicBezTo>
                  <a:cubicBezTo>
                    <a:pt x="13261" y="11"/>
                    <a:pt x="12884" y="1"/>
                    <a:pt x="1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/>
            <p:cNvSpPr/>
            <p:nvPr/>
          </p:nvSpPr>
          <p:spPr>
            <a:xfrm>
              <a:off x="3243850" y="4507025"/>
              <a:ext cx="583775" cy="402800"/>
            </a:xfrm>
            <a:custGeom>
              <a:avLst/>
              <a:gdLst/>
              <a:ahLst/>
              <a:cxnLst/>
              <a:rect l="l" t="t" r="r" b="b"/>
              <a:pathLst>
                <a:path w="23351" h="16112" extrusionOk="0">
                  <a:moveTo>
                    <a:pt x="20952" y="12417"/>
                  </a:moveTo>
                  <a:lnTo>
                    <a:pt x="20952" y="12417"/>
                  </a:lnTo>
                  <a:cubicBezTo>
                    <a:pt x="20989" y="12647"/>
                    <a:pt x="21088" y="12846"/>
                    <a:pt x="21224" y="13025"/>
                  </a:cubicBezTo>
                  <a:lnTo>
                    <a:pt x="21224" y="13025"/>
                  </a:lnTo>
                  <a:cubicBezTo>
                    <a:pt x="21582" y="13323"/>
                    <a:pt x="21941" y="13620"/>
                    <a:pt x="22301" y="13915"/>
                  </a:cubicBezTo>
                  <a:lnTo>
                    <a:pt x="20952" y="12417"/>
                  </a:lnTo>
                  <a:close/>
                  <a:moveTo>
                    <a:pt x="1890" y="1"/>
                  </a:moveTo>
                  <a:cubicBezTo>
                    <a:pt x="1260" y="1"/>
                    <a:pt x="696" y="351"/>
                    <a:pt x="390" y="907"/>
                  </a:cubicBezTo>
                  <a:cubicBezTo>
                    <a:pt x="1" y="1656"/>
                    <a:pt x="480" y="2555"/>
                    <a:pt x="990" y="3245"/>
                  </a:cubicBezTo>
                  <a:cubicBezTo>
                    <a:pt x="3298" y="6362"/>
                    <a:pt x="6745" y="8430"/>
                    <a:pt x="10072" y="10408"/>
                  </a:cubicBezTo>
                  <a:cubicBezTo>
                    <a:pt x="12710" y="11997"/>
                    <a:pt x="15377" y="13586"/>
                    <a:pt x="18135" y="14905"/>
                  </a:cubicBezTo>
                  <a:cubicBezTo>
                    <a:pt x="19364" y="15534"/>
                    <a:pt x="20683" y="16074"/>
                    <a:pt x="22062" y="16103"/>
                  </a:cubicBezTo>
                  <a:cubicBezTo>
                    <a:pt x="22099" y="16109"/>
                    <a:pt x="22136" y="16111"/>
                    <a:pt x="22173" y="16111"/>
                  </a:cubicBezTo>
                  <a:cubicBezTo>
                    <a:pt x="22346" y="16111"/>
                    <a:pt x="22518" y="16058"/>
                    <a:pt x="22691" y="15984"/>
                  </a:cubicBezTo>
                  <a:cubicBezTo>
                    <a:pt x="23350" y="15594"/>
                    <a:pt x="22991" y="14575"/>
                    <a:pt x="22421" y="14065"/>
                  </a:cubicBezTo>
                  <a:cubicBezTo>
                    <a:pt x="22027" y="13733"/>
                    <a:pt x="21531" y="13429"/>
                    <a:pt x="21224" y="13025"/>
                  </a:cubicBezTo>
                  <a:lnTo>
                    <a:pt x="21224" y="13025"/>
                  </a:lnTo>
                  <a:cubicBezTo>
                    <a:pt x="19769" y="11809"/>
                    <a:pt x="18344" y="10563"/>
                    <a:pt x="16996" y="9239"/>
                  </a:cubicBezTo>
                  <a:cubicBezTo>
                    <a:pt x="15857" y="8130"/>
                    <a:pt x="14778" y="6961"/>
                    <a:pt x="13579" y="5942"/>
                  </a:cubicBezTo>
                  <a:cubicBezTo>
                    <a:pt x="10761" y="3574"/>
                    <a:pt x="7314" y="2046"/>
                    <a:pt x="3927" y="577"/>
                  </a:cubicBezTo>
                  <a:cubicBezTo>
                    <a:pt x="3358" y="247"/>
                    <a:pt x="2698" y="67"/>
                    <a:pt x="2039" y="7"/>
                  </a:cubicBezTo>
                  <a:cubicBezTo>
                    <a:pt x="1989" y="3"/>
                    <a:pt x="1939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/>
            <p:cNvSpPr/>
            <p:nvPr/>
          </p:nvSpPr>
          <p:spPr>
            <a:xfrm>
              <a:off x="3515875" y="4289975"/>
              <a:ext cx="296625" cy="630200"/>
            </a:xfrm>
            <a:custGeom>
              <a:avLst/>
              <a:gdLst/>
              <a:ahLst/>
              <a:cxnLst/>
              <a:rect l="l" t="t" r="r" b="b"/>
              <a:pathLst>
                <a:path w="11865" h="25208" extrusionOk="0">
                  <a:moveTo>
                    <a:pt x="11390" y="21279"/>
                  </a:moveTo>
                  <a:lnTo>
                    <a:pt x="11390" y="21279"/>
                  </a:lnTo>
                  <a:cubicBezTo>
                    <a:pt x="11299" y="21468"/>
                    <a:pt x="11266" y="21665"/>
                    <a:pt x="11268" y="21866"/>
                  </a:cubicBezTo>
                  <a:lnTo>
                    <a:pt x="11268" y="21866"/>
                  </a:lnTo>
                  <a:cubicBezTo>
                    <a:pt x="11404" y="22341"/>
                    <a:pt x="11545" y="22815"/>
                    <a:pt x="11690" y="23287"/>
                  </a:cubicBezTo>
                  <a:lnTo>
                    <a:pt x="11390" y="21279"/>
                  </a:lnTo>
                  <a:close/>
                  <a:moveTo>
                    <a:pt x="1621" y="0"/>
                  </a:moveTo>
                  <a:cubicBezTo>
                    <a:pt x="1364" y="0"/>
                    <a:pt x="1107" y="58"/>
                    <a:pt x="869" y="177"/>
                  </a:cubicBezTo>
                  <a:cubicBezTo>
                    <a:pt x="120" y="626"/>
                    <a:pt x="0" y="1615"/>
                    <a:pt x="60" y="2455"/>
                  </a:cubicBezTo>
                  <a:cubicBezTo>
                    <a:pt x="210" y="6351"/>
                    <a:pt x="1889" y="9978"/>
                    <a:pt x="3537" y="13515"/>
                  </a:cubicBezTo>
                  <a:cubicBezTo>
                    <a:pt x="4826" y="16303"/>
                    <a:pt x="6145" y="19090"/>
                    <a:pt x="7644" y="21758"/>
                  </a:cubicBezTo>
                  <a:cubicBezTo>
                    <a:pt x="8333" y="22957"/>
                    <a:pt x="9112" y="24156"/>
                    <a:pt x="10221" y="24935"/>
                  </a:cubicBezTo>
                  <a:cubicBezTo>
                    <a:pt x="10401" y="25085"/>
                    <a:pt x="10611" y="25175"/>
                    <a:pt x="10821" y="25205"/>
                  </a:cubicBezTo>
                  <a:cubicBezTo>
                    <a:pt x="10841" y="25207"/>
                    <a:pt x="10862" y="25208"/>
                    <a:pt x="10882" y="25208"/>
                  </a:cubicBezTo>
                  <a:cubicBezTo>
                    <a:pt x="11586" y="25208"/>
                    <a:pt x="11864" y="24195"/>
                    <a:pt x="11660" y="23467"/>
                  </a:cubicBezTo>
                  <a:cubicBezTo>
                    <a:pt x="11530" y="22945"/>
                    <a:pt x="11274" y="22393"/>
                    <a:pt x="11268" y="21866"/>
                  </a:cubicBezTo>
                  <a:lnTo>
                    <a:pt x="11268" y="21866"/>
                  </a:lnTo>
                  <a:cubicBezTo>
                    <a:pt x="10754" y="20079"/>
                    <a:pt x="10300" y="18270"/>
                    <a:pt x="9922" y="16423"/>
                  </a:cubicBezTo>
                  <a:cubicBezTo>
                    <a:pt x="9622" y="14864"/>
                    <a:pt x="9382" y="13305"/>
                    <a:pt x="8932" y="11777"/>
                  </a:cubicBezTo>
                  <a:cubicBezTo>
                    <a:pt x="7943" y="8240"/>
                    <a:pt x="5935" y="5032"/>
                    <a:pt x="3987" y="1915"/>
                  </a:cubicBezTo>
                  <a:cubicBezTo>
                    <a:pt x="3687" y="1316"/>
                    <a:pt x="3237" y="806"/>
                    <a:pt x="2728" y="386"/>
                  </a:cubicBezTo>
                  <a:cubicBezTo>
                    <a:pt x="2402" y="133"/>
                    <a:pt x="2011" y="0"/>
                    <a:pt x="1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/>
            <p:cNvSpPr/>
            <p:nvPr/>
          </p:nvSpPr>
          <p:spPr>
            <a:xfrm>
              <a:off x="3775900" y="4860900"/>
              <a:ext cx="185100" cy="224075"/>
            </a:xfrm>
            <a:custGeom>
              <a:avLst/>
              <a:gdLst/>
              <a:ahLst/>
              <a:cxnLst/>
              <a:rect l="l" t="t" r="r" b="b"/>
              <a:pathLst>
                <a:path w="7404" h="8963" extrusionOk="0">
                  <a:moveTo>
                    <a:pt x="3687" y="0"/>
                  </a:moveTo>
                  <a:cubicBezTo>
                    <a:pt x="1649" y="0"/>
                    <a:pt x="0" y="2008"/>
                    <a:pt x="0" y="4496"/>
                  </a:cubicBezTo>
                  <a:cubicBezTo>
                    <a:pt x="0" y="6954"/>
                    <a:pt x="1649" y="8962"/>
                    <a:pt x="3687" y="8962"/>
                  </a:cubicBezTo>
                  <a:cubicBezTo>
                    <a:pt x="5755" y="8962"/>
                    <a:pt x="7404" y="6954"/>
                    <a:pt x="7404" y="4496"/>
                  </a:cubicBezTo>
                  <a:cubicBezTo>
                    <a:pt x="7404" y="2008"/>
                    <a:pt x="5755" y="0"/>
                    <a:pt x="3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/>
            <p:cNvSpPr/>
            <p:nvPr/>
          </p:nvSpPr>
          <p:spPr>
            <a:xfrm>
              <a:off x="3317300" y="4348850"/>
              <a:ext cx="579250" cy="584250"/>
            </a:xfrm>
            <a:custGeom>
              <a:avLst/>
              <a:gdLst/>
              <a:ahLst/>
              <a:cxnLst/>
              <a:rect l="l" t="t" r="r" b="b"/>
              <a:pathLst>
                <a:path w="23170" h="23370" extrusionOk="0">
                  <a:moveTo>
                    <a:pt x="1206" y="1"/>
                  </a:moveTo>
                  <a:cubicBezTo>
                    <a:pt x="944" y="1"/>
                    <a:pt x="701" y="70"/>
                    <a:pt x="510" y="250"/>
                  </a:cubicBezTo>
                  <a:cubicBezTo>
                    <a:pt x="0" y="729"/>
                    <a:pt x="150" y="1419"/>
                    <a:pt x="360" y="2018"/>
                  </a:cubicBezTo>
                  <a:cubicBezTo>
                    <a:pt x="1619" y="6125"/>
                    <a:pt x="4376" y="9572"/>
                    <a:pt x="7044" y="12899"/>
                  </a:cubicBezTo>
                  <a:cubicBezTo>
                    <a:pt x="9562" y="16046"/>
                    <a:pt x="12110" y="19193"/>
                    <a:pt x="15407" y="21471"/>
                  </a:cubicBezTo>
                  <a:cubicBezTo>
                    <a:pt x="16343" y="22129"/>
                    <a:pt x="18592" y="23370"/>
                    <a:pt x="20311" y="23370"/>
                  </a:cubicBezTo>
                  <a:cubicBezTo>
                    <a:pt x="21177" y="23370"/>
                    <a:pt x="21909" y="23055"/>
                    <a:pt x="22271" y="22191"/>
                  </a:cubicBezTo>
                  <a:cubicBezTo>
                    <a:pt x="23170" y="20093"/>
                    <a:pt x="18854" y="17095"/>
                    <a:pt x="17775" y="15656"/>
                  </a:cubicBezTo>
                  <a:cubicBezTo>
                    <a:pt x="16875" y="14457"/>
                    <a:pt x="16216" y="13109"/>
                    <a:pt x="15317" y="11910"/>
                  </a:cubicBezTo>
                  <a:cubicBezTo>
                    <a:pt x="14837" y="11280"/>
                    <a:pt x="14328" y="10681"/>
                    <a:pt x="13758" y="10141"/>
                  </a:cubicBezTo>
                  <a:lnTo>
                    <a:pt x="12319" y="8612"/>
                  </a:lnTo>
                  <a:cubicBezTo>
                    <a:pt x="9352" y="5465"/>
                    <a:pt x="6295" y="2258"/>
                    <a:pt x="2398" y="339"/>
                  </a:cubicBezTo>
                  <a:cubicBezTo>
                    <a:pt x="2038" y="159"/>
                    <a:pt x="160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/>
            <p:cNvSpPr/>
            <p:nvPr/>
          </p:nvSpPr>
          <p:spPr>
            <a:xfrm>
              <a:off x="3677725" y="4172150"/>
              <a:ext cx="217350" cy="772675"/>
            </a:xfrm>
            <a:custGeom>
              <a:avLst/>
              <a:gdLst/>
              <a:ahLst/>
              <a:cxnLst/>
              <a:rect l="l" t="t" r="r" b="b"/>
              <a:pathLst>
                <a:path w="8694" h="30907" extrusionOk="0">
                  <a:moveTo>
                    <a:pt x="2752" y="0"/>
                  </a:moveTo>
                  <a:cubicBezTo>
                    <a:pt x="2724" y="0"/>
                    <a:pt x="2696" y="1"/>
                    <a:pt x="2668" y="4"/>
                  </a:cubicBezTo>
                  <a:cubicBezTo>
                    <a:pt x="1979" y="64"/>
                    <a:pt x="1679" y="723"/>
                    <a:pt x="1469" y="1323"/>
                  </a:cubicBezTo>
                  <a:cubicBezTo>
                    <a:pt x="1" y="5339"/>
                    <a:pt x="91" y="9745"/>
                    <a:pt x="210" y="14062"/>
                  </a:cubicBezTo>
                  <a:cubicBezTo>
                    <a:pt x="330" y="18048"/>
                    <a:pt x="450" y="22125"/>
                    <a:pt x="1679" y="25932"/>
                  </a:cubicBezTo>
                  <a:cubicBezTo>
                    <a:pt x="2147" y="27336"/>
                    <a:pt x="3766" y="30907"/>
                    <a:pt x="5773" y="30907"/>
                  </a:cubicBezTo>
                  <a:cubicBezTo>
                    <a:pt x="6079" y="30907"/>
                    <a:pt x="6394" y="30824"/>
                    <a:pt x="6715" y="30638"/>
                  </a:cubicBezTo>
                  <a:cubicBezTo>
                    <a:pt x="8693" y="29498"/>
                    <a:pt x="7104" y="24493"/>
                    <a:pt x="7104" y="22694"/>
                  </a:cubicBezTo>
                  <a:cubicBezTo>
                    <a:pt x="7104" y="21196"/>
                    <a:pt x="7404" y="19727"/>
                    <a:pt x="7404" y="18228"/>
                  </a:cubicBezTo>
                  <a:cubicBezTo>
                    <a:pt x="7404" y="17449"/>
                    <a:pt x="7344" y="16670"/>
                    <a:pt x="7224" y="15890"/>
                  </a:cubicBezTo>
                  <a:lnTo>
                    <a:pt x="7015" y="13792"/>
                  </a:lnTo>
                  <a:cubicBezTo>
                    <a:pt x="6535" y="9506"/>
                    <a:pt x="6055" y="5099"/>
                    <a:pt x="4107" y="1203"/>
                  </a:cubicBezTo>
                  <a:cubicBezTo>
                    <a:pt x="3820" y="629"/>
                    <a:pt x="3368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/>
            <p:cNvSpPr/>
            <p:nvPr/>
          </p:nvSpPr>
          <p:spPr>
            <a:xfrm>
              <a:off x="3132200" y="4815900"/>
              <a:ext cx="774100" cy="314650"/>
            </a:xfrm>
            <a:custGeom>
              <a:avLst/>
              <a:gdLst/>
              <a:ahLst/>
              <a:cxnLst/>
              <a:rect l="l" t="t" r="r" b="b"/>
              <a:pathLst>
                <a:path w="30964" h="12586" extrusionOk="0">
                  <a:moveTo>
                    <a:pt x="27567" y="1"/>
                  </a:moveTo>
                  <a:cubicBezTo>
                    <a:pt x="25566" y="1"/>
                    <a:pt x="22612" y="1687"/>
                    <a:pt x="21252" y="2010"/>
                  </a:cubicBezTo>
                  <a:cubicBezTo>
                    <a:pt x="19813" y="2370"/>
                    <a:pt x="18285" y="2400"/>
                    <a:pt x="16846" y="2759"/>
                  </a:cubicBezTo>
                  <a:cubicBezTo>
                    <a:pt x="16097" y="2939"/>
                    <a:pt x="15347" y="3179"/>
                    <a:pt x="14598" y="3449"/>
                  </a:cubicBezTo>
                  <a:lnTo>
                    <a:pt x="12620" y="4168"/>
                  </a:lnTo>
                  <a:cubicBezTo>
                    <a:pt x="8543" y="5607"/>
                    <a:pt x="4377" y="7136"/>
                    <a:pt x="1050" y="9893"/>
                  </a:cubicBezTo>
                  <a:cubicBezTo>
                    <a:pt x="540" y="10343"/>
                    <a:pt x="1" y="10972"/>
                    <a:pt x="210" y="11602"/>
                  </a:cubicBezTo>
                  <a:cubicBezTo>
                    <a:pt x="450" y="12261"/>
                    <a:pt x="1140" y="12381"/>
                    <a:pt x="1769" y="12471"/>
                  </a:cubicBezTo>
                  <a:cubicBezTo>
                    <a:pt x="2469" y="12550"/>
                    <a:pt x="3169" y="12586"/>
                    <a:pt x="3869" y="12586"/>
                  </a:cubicBezTo>
                  <a:cubicBezTo>
                    <a:pt x="7422" y="12586"/>
                    <a:pt x="10962" y="11659"/>
                    <a:pt x="14418" y="10732"/>
                  </a:cubicBezTo>
                  <a:cubicBezTo>
                    <a:pt x="18315" y="9683"/>
                    <a:pt x="22241" y="8604"/>
                    <a:pt x="25658" y="6536"/>
                  </a:cubicBezTo>
                  <a:cubicBezTo>
                    <a:pt x="27097" y="5637"/>
                    <a:pt x="30964" y="2580"/>
                    <a:pt x="29045" y="541"/>
                  </a:cubicBezTo>
                  <a:cubicBezTo>
                    <a:pt x="28685" y="153"/>
                    <a:pt x="28169" y="1"/>
                    <a:pt x="2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/>
            <p:cNvSpPr/>
            <p:nvPr/>
          </p:nvSpPr>
          <p:spPr>
            <a:xfrm>
              <a:off x="3381725" y="4808550"/>
              <a:ext cx="508100" cy="649950"/>
            </a:xfrm>
            <a:custGeom>
              <a:avLst/>
              <a:gdLst/>
              <a:ahLst/>
              <a:cxnLst/>
              <a:rect l="l" t="t" r="r" b="b"/>
              <a:pathLst>
                <a:path w="20324" h="25998" extrusionOk="0">
                  <a:moveTo>
                    <a:pt x="17287" y="0"/>
                  </a:moveTo>
                  <a:cubicBezTo>
                    <a:pt x="15148" y="0"/>
                    <a:pt x="13201" y="4488"/>
                    <a:pt x="12080" y="5781"/>
                  </a:cubicBezTo>
                  <a:cubicBezTo>
                    <a:pt x="11091" y="6920"/>
                    <a:pt x="9892" y="7819"/>
                    <a:pt x="8903" y="8928"/>
                  </a:cubicBezTo>
                  <a:cubicBezTo>
                    <a:pt x="8424" y="9528"/>
                    <a:pt x="7944" y="10157"/>
                    <a:pt x="7494" y="10817"/>
                  </a:cubicBezTo>
                  <a:lnTo>
                    <a:pt x="6295" y="12555"/>
                  </a:lnTo>
                  <a:cubicBezTo>
                    <a:pt x="3838" y="16092"/>
                    <a:pt x="1320" y="19749"/>
                    <a:pt x="241" y="23945"/>
                  </a:cubicBezTo>
                  <a:cubicBezTo>
                    <a:pt x="91" y="24605"/>
                    <a:pt x="1" y="25444"/>
                    <a:pt x="570" y="25804"/>
                  </a:cubicBezTo>
                  <a:cubicBezTo>
                    <a:pt x="762" y="25942"/>
                    <a:pt x="970" y="25998"/>
                    <a:pt x="1181" y="25998"/>
                  </a:cubicBezTo>
                  <a:cubicBezTo>
                    <a:pt x="1564" y="25998"/>
                    <a:pt x="1961" y="25817"/>
                    <a:pt x="2309" y="25624"/>
                  </a:cubicBezTo>
                  <a:cubicBezTo>
                    <a:pt x="6056" y="23526"/>
                    <a:pt x="8873" y="20139"/>
                    <a:pt x="11601" y="16812"/>
                  </a:cubicBezTo>
                  <a:cubicBezTo>
                    <a:pt x="14149" y="13724"/>
                    <a:pt x="16726" y="10577"/>
                    <a:pt x="18285" y="6890"/>
                  </a:cubicBezTo>
                  <a:cubicBezTo>
                    <a:pt x="18944" y="5301"/>
                    <a:pt x="20323" y="565"/>
                    <a:pt x="17566" y="26"/>
                  </a:cubicBezTo>
                  <a:cubicBezTo>
                    <a:pt x="17473" y="9"/>
                    <a:pt x="17380" y="0"/>
                    <a:pt x="17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/>
            <p:cNvSpPr/>
            <p:nvPr/>
          </p:nvSpPr>
          <p:spPr>
            <a:xfrm>
              <a:off x="3506875" y="4609100"/>
              <a:ext cx="433150" cy="644275"/>
            </a:xfrm>
            <a:custGeom>
              <a:avLst/>
              <a:gdLst/>
              <a:ahLst/>
              <a:cxnLst/>
              <a:rect l="l" t="t" r="r" b="b"/>
              <a:pathLst>
                <a:path w="17326" h="25771" extrusionOk="0">
                  <a:moveTo>
                    <a:pt x="13699" y="1"/>
                  </a:moveTo>
                  <a:cubicBezTo>
                    <a:pt x="12650" y="1"/>
                    <a:pt x="12200" y="870"/>
                    <a:pt x="11960" y="1679"/>
                  </a:cubicBezTo>
                  <a:cubicBezTo>
                    <a:pt x="11570" y="2998"/>
                    <a:pt x="11421" y="4377"/>
                    <a:pt x="11511" y="5756"/>
                  </a:cubicBezTo>
                  <a:cubicBezTo>
                    <a:pt x="11600" y="6715"/>
                    <a:pt x="11720" y="7644"/>
                    <a:pt x="11930" y="8603"/>
                  </a:cubicBezTo>
                  <a:cubicBezTo>
                    <a:pt x="10551" y="7315"/>
                    <a:pt x="9053" y="6176"/>
                    <a:pt x="7434" y="5276"/>
                  </a:cubicBezTo>
                  <a:cubicBezTo>
                    <a:pt x="6781" y="4900"/>
                    <a:pt x="6066" y="4544"/>
                    <a:pt x="5305" y="4544"/>
                  </a:cubicBezTo>
                  <a:cubicBezTo>
                    <a:pt x="5157" y="4544"/>
                    <a:pt x="5007" y="4558"/>
                    <a:pt x="4856" y="4587"/>
                  </a:cubicBezTo>
                  <a:cubicBezTo>
                    <a:pt x="4587" y="4647"/>
                    <a:pt x="4317" y="4767"/>
                    <a:pt x="4107" y="4947"/>
                  </a:cubicBezTo>
                  <a:cubicBezTo>
                    <a:pt x="3328" y="5606"/>
                    <a:pt x="3567" y="6565"/>
                    <a:pt x="3897" y="7345"/>
                  </a:cubicBezTo>
                  <a:cubicBezTo>
                    <a:pt x="4467" y="8603"/>
                    <a:pt x="5276" y="9742"/>
                    <a:pt x="6235" y="10732"/>
                  </a:cubicBezTo>
                  <a:cubicBezTo>
                    <a:pt x="6805" y="11271"/>
                    <a:pt x="7434" y="11811"/>
                    <a:pt x="8064" y="12320"/>
                  </a:cubicBezTo>
                  <a:cubicBezTo>
                    <a:pt x="7636" y="12298"/>
                    <a:pt x="7211" y="12287"/>
                    <a:pt x="6787" y="12287"/>
                  </a:cubicBezTo>
                  <a:cubicBezTo>
                    <a:pt x="5516" y="12287"/>
                    <a:pt x="4257" y="12388"/>
                    <a:pt x="2998" y="12590"/>
                  </a:cubicBezTo>
                  <a:cubicBezTo>
                    <a:pt x="2099" y="12740"/>
                    <a:pt x="1170" y="12950"/>
                    <a:pt x="570" y="13669"/>
                  </a:cubicBezTo>
                  <a:cubicBezTo>
                    <a:pt x="390" y="13879"/>
                    <a:pt x="240" y="14149"/>
                    <a:pt x="180" y="14418"/>
                  </a:cubicBezTo>
                  <a:cubicBezTo>
                    <a:pt x="1" y="15438"/>
                    <a:pt x="780" y="16007"/>
                    <a:pt x="1529" y="16427"/>
                  </a:cubicBezTo>
                  <a:cubicBezTo>
                    <a:pt x="2788" y="17026"/>
                    <a:pt x="4107" y="17416"/>
                    <a:pt x="5486" y="17536"/>
                  </a:cubicBezTo>
                  <a:cubicBezTo>
                    <a:pt x="6535" y="17626"/>
                    <a:pt x="7584" y="17656"/>
                    <a:pt x="8603" y="17656"/>
                  </a:cubicBezTo>
                  <a:cubicBezTo>
                    <a:pt x="7044" y="18855"/>
                    <a:pt x="5636" y="20263"/>
                    <a:pt x="4407" y="21822"/>
                  </a:cubicBezTo>
                  <a:cubicBezTo>
                    <a:pt x="3867" y="22541"/>
                    <a:pt x="3328" y="23321"/>
                    <a:pt x="3388" y="24250"/>
                  </a:cubicBezTo>
                  <a:cubicBezTo>
                    <a:pt x="3388" y="24550"/>
                    <a:pt x="3478" y="24820"/>
                    <a:pt x="3627" y="25059"/>
                  </a:cubicBezTo>
                  <a:cubicBezTo>
                    <a:pt x="3963" y="25601"/>
                    <a:pt x="4474" y="25770"/>
                    <a:pt x="5007" y="25770"/>
                  </a:cubicBezTo>
                  <a:cubicBezTo>
                    <a:pt x="5329" y="25770"/>
                    <a:pt x="5660" y="25708"/>
                    <a:pt x="5965" y="25629"/>
                  </a:cubicBezTo>
                  <a:cubicBezTo>
                    <a:pt x="7284" y="25239"/>
                    <a:pt x="8543" y="24610"/>
                    <a:pt x="9652" y="23770"/>
                  </a:cubicBezTo>
                  <a:cubicBezTo>
                    <a:pt x="10461" y="23141"/>
                    <a:pt x="11241" y="22452"/>
                    <a:pt x="11990" y="21732"/>
                  </a:cubicBezTo>
                  <a:lnTo>
                    <a:pt x="13938" y="19904"/>
                  </a:lnTo>
                  <a:cubicBezTo>
                    <a:pt x="14988" y="18915"/>
                    <a:pt x="16097" y="17746"/>
                    <a:pt x="15827" y="16157"/>
                  </a:cubicBezTo>
                  <a:cubicBezTo>
                    <a:pt x="15827" y="16097"/>
                    <a:pt x="15827" y="16067"/>
                    <a:pt x="15797" y="16007"/>
                  </a:cubicBezTo>
                  <a:cubicBezTo>
                    <a:pt x="15737" y="15647"/>
                    <a:pt x="15857" y="15228"/>
                    <a:pt x="16186" y="15018"/>
                  </a:cubicBezTo>
                  <a:cubicBezTo>
                    <a:pt x="17296" y="14179"/>
                    <a:pt x="17326" y="11481"/>
                    <a:pt x="17326" y="10282"/>
                  </a:cubicBezTo>
                  <a:cubicBezTo>
                    <a:pt x="17326" y="7614"/>
                    <a:pt x="16876" y="4947"/>
                    <a:pt x="16007" y="2429"/>
                  </a:cubicBezTo>
                  <a:cubicBezTo>
                    <a:pt x="15707" y="1589"/>
                    <a:pt x="15347" y="720"/>
                    <a:pt x="14508" y="241"/>
                  </a:cubicBezTo>
                  <a:cubicBezTo>
                    <a:pt x="14268" y="91"/>
                    <a:pt x="13968" y="1"/>
                    <a:pt x="13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/>
            <p:cNvSpPr/>
            <p:nvPr/>
          </p:nvSpPr>
          <p:spPr>
            <a:xfrm>
              <a:off x="3936250" y="2409000"/>
              <a:ext cx="816825" cy="2632500"/>
            </a:xfrm>
            <a:custGeom>
              <a:avLst/>
              <a:gdLst/>
              <a:ahLst/>
              <a:cxnLst/>
              <a:rect l="l" t="t" r="r" b="b"/>
              <a:pathLst>
                <a:path w="32673" h="105300" fill="none" extrusionOk="0">
                  <a:moveTo>
                    <a:pt x="1" y="103981"/>
                  </a:moveTo>
                  <a:cubicBezTo>
                    <a:pt x="6475" y="105300"/>
                    <a:pt x="12590" y="100444"/>
                    <a:pt x="12770" y="93820"/>
                  </a:cubicBezTo>
                  <a:cubicBezTo>
                    <a:pt x="12830" y="91602"/>
                    <a:pt x="12200" y="89414"/>
                    <a:pt x="11451" y="87315"/>
                  </a:cubicBezTo>
                  <a:cubicBezTo>
                    <a:pt x="8393" y="78593"/>
                    <a:pt x="3358" y="69960"/>
                    <a:pt x="4527" y="60788"/>
                  </a:cubicBezTo>
                  <a:cubicBezTo>
                    <a:pt x="4946" y="57641"/>
                    <a:pt x="6055" y="54643"/>
                    <a:pt x="7194" y="51676"/>
                  </a:cubicBezTo>
                  <a:cubicBezTo>
                    <a:pt x="14088" y="33691"/>
                    <a:pt x="21702" y="15827"/>
                    <a:pt x="32672" y="0"/>
                  </a:cubicBezTo>
                </a:path>
              </a:pathLst>
            </a:custGeom>
            <a:noFill/>
            <a:ln w="1872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/>
            <p:cNvSpPr/>
            <p:nvPr/>
          </p:nvSpPr>
          <p:spPr>
            <a:xfrm>
              <a:off x="3907775" y="4943325"/>
              <a:ext cx="274300" cy="511825"/>
            </a:xfrm>
            <a:custGeom>
              <a:avLst/>
              <a:gdLst/>
              <a:ahLst/>
              <a:cxnLst/>
              <a:rect l="l" t="t" r="r" b="b"/>
              <a:pathLst>
                <a:path w="10972" h="20473" extrusionOk="0">
                  <a:moveTo>
                    <a:pt x="10402" y="0"/>
                  </a:moveTo>
                  <a:cubicBezTo>
                    <a:pt x="9982" y="420"/>
                    <a:pt x="9562" y="870"/>
                    <a:pt x="9113" y="1289"/>
                  </a:cubicBezTo>
                  <a:cubicBezTo>
                    <a:pt x="8633" y="1769"/>
                    <a:pt x="7944" y="1649"/>
                    <a:pt x="7284" y="1739"/>
                  </a:cubicBezTo>
                  <a:cubicBezTo>
                    <a:pt x="2099" y="6475"/>
                    <a:pt x="1" y="13729"/>
                    <a:pt x="1889" y="20473"/>
                  </a:cubicBezTo>
                  <a:cubicBezTo>
                    <a:pt x="5486" y="19214"/>
                    <a:pt x="8333" y="15887"/>
                    <a:pt x="9622" y="12320"/>
                  </a:cubicBezTo>
                  <a:cubicBezTo>
                    <a:pt x="10911" y="8723"/>
                    <a:pt x="10971" y="4826"/>
                    <a:pt x="10701" y="1019"/>
                  </a:cubicBezTo>
                  <a:cubicBezTo>
                    <a:pt x="10611" y="660"/>
                    <a:pt x="10521" y="330"/>
                    <a:pt x="10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/>
            <p:cNvSpPr/>
            <p:nvPr/>
          </p:nvSpPr>
          <p:spPr>
            <a:xfrm>
              <a:off x="4096625" y="4242600"/>
              <a:ext cx="508825" cy="241075"/>
            </a:xfrm>
            <a:custGeom>
              <a:avLst/>
              <a:gdLst/>
              <a:ahLst/>
              <a:cxnLst/>
              <a:rect l="l" t="t" r="r" b="b"/>
              <a:pathLst>
                <a:path w="20353" h="9643" extrusionOk="0">
                  <a:moveTo>
                    <a:pt x="2237" y="0"/>
                  </a:moveTo>
                  <a:cubicBezTo>
                    <a:pt x="1081" y="0"/>
                    <a:pt x="318" y="766"/>
                    <a:pt x="0" y="1922"/>
                  </a:cubicBezTo>
                  <a:cubicBezTo>
                    <a:pt x="1619" y="4110"/>
                    <a:pt x="3327" y="6388"/>
                    <a:pt x="5755" y="7677"/>
                  </a:cubicBezTo>
                  <a:cubicBezTo>
                    <a:pt x="6684" y="8156"/>
                    <a:pt x="7673" y="8516"/>
                    <a:pt x="8663" y="8786"/>
                  </a:cubicBezTo>
                  <a:cubicBezTo>
                    <a:pt x="10805" y="9351"/>
                    <a:pt x="13006" y="9643"/>
                    <a:pt x="15204" y="9643"/>
                  </a:cubicBezTo>
                  <a:cubicBezTo>
                    <a:pt x="16851" y="9643"/>
                    <a:pt x="18495" y="9479"/>
                    <a:pt x="20113" y="9146"/>
                  </a:cubicBezTo>
                  <a:cubicBezTo>
                    <a:pt x="20352" y="8456"/>
                    <a:pt x="19873" y="7827"/>
                    <a:pt x="19393" y="7287"/>
                  </a:cubicBezTo>
                  <a:cubicBezTo>
                    <a:pt x="15197" y="2521"/>
                    <a:pt x="8723" y="273"/>
                    <a:pt x="2368" y="3"/>
                  </a:cubicBezTo>
                  <a:cubicBezTo>
                    <a:pt x="2324" y="1"/>
                    <a:pt x="2280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/>
            <p:cNvSpPr/>
            <p:nvPr/>
          </p:nvSpPr>
          <p:spPr>
            <a:xfrm>
              <a:off x="3934000" y="3527050"/>
              <a:ext cx="966700" cy="902225"/>
            </a:xfrm>
            <a:custGeom>
              <a:avLst/>
              <a:gdLst/>
              <a:ahLst/>
              <a:cxnLst/>
              <a:rect l="l" t="t" r="r" b="b"/>
              <a:pathLst>
                <a:path w="38668" h="36089" fill="none" extrusionOk="0">
                  <a:moveTo>
                    <a:pt x="38667" y="0"/>
                  </a:moveTo>
                  <a:cubicBezTo>
                    <a:pt x="19004" y="1709"/>
                    <a:pt x="3058" y="16606"/>
                    <a:pt x="1" y="36089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/>
            <p:cNvSpPr/>
            <p:nvPr/>
          </p:nvSpPr>
          <p:spPr>
            <a:xfrm>
              <a:off x="4101850" y="3978900"/>
              <a:ext cx="107950" cy="298275"/>
            </a:xfrm>
            <a:custGeom>
              <a:avLst/>
              <a:gdLst/>
              <a:ahLst/>
              <a:cxnLst/>
              <a:rect l="l" t="t" r="r" b="b"/>
              <a:pathLst>
                <a:path w="4318" h="11931" fill="none" extrusionOk="0">
                  <a:moveTo>
                    <a:pt x="690" y="0"/>
                  </a:moveTo>
                  <a:cubicBezTo>
                    <a:pt x="1" y="4347"/>
                    <a:pt x="1350" y="8723"/>
                    <a:pt x="4317" y="11930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/>
            <p:cNvSpPr/>
            <p:nvPr/>
          </p:nvSpPr>
          <p:spPr>
            <a:xfrm>
              <a:off x="3759400" y="3978900"/>
              <a:ext cx="359725" cy="173875"/>
            </a:xfrm>
            <a:custGeom>
              <a:avLst/>
              <a:gdLst/>
              <a:ahLst/>
              <a:cxnLst/>
              <a:rect l="l" t="t" r="r" b="b"/>
              <a:pathLst>
                <a:path w="14389" h="6955" fill="none" extrusionOk="0">
                  <a:moveTo>
                    <a:pt x="14388" y="0"/>
                  </a:moveTo>
                  <a:cubicBezTo>
                    <a:pt x="7135" y="600"/>
                    <a:pt x="4017" y="2338"/>
                    <a:pt x="1" y="6955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/>
            <p:cNvSpPr/>
            <p:nvPr/>
          </p:nvSpPr>
          <p:spPr>
            <a:xfrm>
              <a:off x="4240500" y="3598225"/>
              <a:ext cx="291500" cy="424150"/>
            </a:xfrm>
            <a:custGeom>
              <a:avLst/>
              <a:gdLst/>
              <a:ahLst/>
              <a:cxnLst/>
              <a:rect l="l" t="t" r="r" b="b"/>
              <a:pathLst>
                <a:path w="11660" h="16966" fill="none" extrusionOk="0">
                  <a:moveTo>
                    <a:pt x="0" y="2578"/>
                  </a:moveTo>
                  <a:cubicBezTo>
                    <a:pt x="4166" y="1"/>
                    <a:pt x="6894" y="31"/>
                    <a:pt x="11660" y="1200"/>
                  </a:cubicBezTo>
                  <a:cubicBezTo>
                    <a:pt x="8992" y="6055"/>
                    <a:pt x="7404" y="11361"/>
                    <a:pt x="8962" y="16966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/>
            <p:cNvSpPr/>
            <p:nvPr/>
          </p:nvSpPr>
          <p:spPr>
            <a:xfrm>
              <a:off x="4123600" y="4165050"/>
              <a:ext cx="191850" cy="205150"/>
            </a:xfrm>
            <a:custGeom>
              <a:avLst/>
              <a:gdLst/>
              <a:ahLst/>
              <a:cxnLst/>
              <a:rect l="l" t="t" r="r" b="b"/>
              <a:pathLst>
                <a:path w="7674" h="8206" extrusionOk="0">
                  <a:moveTo>
                    <a:pt x="4837" y="0"/>
                  </a:moveTo>
                  <a:cubicBezTo>
                    <a:pt x="4706" y="0"/>
                    <a:pt x="4580" y="21"/>
                    <a:pt x="4466" y="78"/>
                  </a:cubicBezTo>
                  <a:cubicBezTo>
                    <a:pt x="4021" y="242"/>
                    <a:pt x="3979" y="717"/>
                    <a:pt x="3296" y="717"/>
                  </a:cubicBezTo>
                  <a:cubicBezTo>
                    <a:pt x="3105" y="717"/>
                    <a:pt x="2863" y="679"/>
                    <a:pt x="2548" y="588"/>
                  </a:cubicBezTo>
                  <a:cubicBezTo>
                    <a:pt x="2472" y="564"/>
                    <a:pt x="2394" y="552"/>
                    <a:pt x="2316" y="552"/>
                  </a:cubicBezTo>
                  <a:cubicBezTo>
                    <a:pt x="1809" y="552"/>
                    <a:pt x="1283" y="1023"/>
                    <a:pt x="1049" y="1517"/>
                  </a:cubicBezTo>
                  <a:cubicBezTo>
                    <a:pt x="899" y="1906"/>
                    <a:pt x="959" y="2386"/>
                    <a:pt x="899" y="2806"/>
                  </a:cubicBezTo>
                  <a:cubicBezTo>
                    <a:pt x="779" y="3195"/>
                    <a:pt x="570" y="3555"/>
                    <a:pt x="270" y="3825"/>
                  </a:cubicBezTo>
                  <a:cubicBezTo>
                    <a:pt x="0" y="4184"/>
                    <a:pt x="0" y="4694"/>
                    <a:pt x="270" y="5084"/>
                  </a:cubicBezTo>
                  <a:cubicBezTo>
                    <a:pt x="600" y="5533"/>
                    <a:pt x="959" y="5653"/>
                    <a:pt x="1019" y="6193"/>
                  </a:cubicBezTo>
                  <a:cubicBezTo>
                    <a:pt x="1049" y="6522"/>
                    <a:pt x="1139" y="6852"/>
                    <a:pt x="1289" y="7122"/>
                  </a:cubicBezTo>
                  <a:cubicBezTo>
                    <a:pt x="1595" y="7641"/>
                    <a:pt x="1913" y="7776"/>
                    <a:pt x="2235" y="7776"/>
                  </a:cubicBezTo>
                  <a:cubicBezTo>
                    <a:pt x="2583" y="7776"/>
                    <a:pt x="2936" y="7619"/>
                    <a:pt x="3283" y="7619"/>
                  </a:cubicBezTo>
                  <a:cubicBezTo>
                    <a:pt x="3338" y="7619"/>
                    <a:pt x="3393" y="7622"/>
                    <a:pt x="3447" y="7632"/>
                  </a:cubicBezTo>
                  <a:cubicBezTo>
                    <a:pt x="3930" y="7717"/>
                    <a:pt x="4278" y="8206"/>
                    <a:pt x="4773" y="8206"/>
                  </a:cubicBezTo>
                  <a:cubicBezTo>
                    <a:pt x="4800" y="8206"/>
                    <a:pt x="4828" y="8204"/>
                    <a:pt x="4856" y="8201"/>
                  </a:cubicBezTo>
                  <a:cubicBezTo>
                    <a:pt x="5425" y="8111"/>
                    <a:pt x="5605" y="7452"/>
                    <a:pt x="5965" y="7002"/>
                  </a:cubicBezTo>
                  <a:cubicBezTo>
                    <a:pt x="6265" y="6672"/>
                    <a:pt x="6624" y="6373"/>
                    <a:pt x="7014" y="6133"/>
                  </a:cubicBezTo>
                  <a:cubicBezTo>
                    <a:pt x="7374" y="5893"/>
                    <a:pt x="7644" y="5473"/>
                    <a:pt x="7673" y="5024"/>
                  </a:cubicBezTo>
                  <a:cubicBezTo>
                    <a:pt x="7644" y="4454"/>
                    <a:pt x="7134" y="3975"/>
                    <a:pt x="7104" y="3495"/>
                  </a:cubicBezTo>
                  <a:cubicBezTo>
                    <a:pt x="7074" y="2986"/>
                    <a:pt x="7434" y="2476"/>
                    <a:pt x="7224" y="1996"/>
                  </a:cubicBezTo>
                  <a:cubicBezTo>
                    <a:pt x="6984" y="1517"/>
                    <a:pt x="6235" y="1457"/>
                    <a:pt x="5905" y="1127"/>
                  </a:cubicBezTo>
                  <a:cubicBezTo>
                    <a:pt x="5575" y="767"/>
                    <a:pt x="5515" y="168"/>
                    <a:pt x="5066" y="18"/>
                  </a:cubicBezTo>
                  <a:cubicBezTo>
                    <a:pt x="4989" y="7"/>
                    <a:pt x="4912" y="0"/>
                    <a:pt x="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/>
            <p:cNvSpPr/>
            <p:nvPr/>
          </p:nvSpPr>
          <p:spPr>
            <a:xfrm>
              <a:off x="4188775" y="4233675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cubicBezTo>
                    <a:pt x="1" y="2039"/>
                    <a:pt x="600" y="2638"/>
                    <a:pt x="1320" y="2638"/>
                  </a:cubicBezTo>
                  <a:cubicBezTo>
                    <a:pt x="2039" y="2638"/>
                    <a:pt x="2639" y="2039"/>
                    <a:pt x="2639" y="1320"/>
                  </a:cubicBezTo>
                  <a:cubicBezTo>
                    <a:pt x="2639" y="600"/>
                    <a:pt x="203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/>
            <p:cNvSpPr/>
            <p:nvPr/>
          </p:nvSpPr>
          <p:spPr>
            <a:xfrm>
              <a:off x="4170050" y="3566675"/>
              <a:ext cx="156650" cy="168100"/>
            </a:xfrm>
            <a:custGeom>
              <a:avLst/>
              <a:gdLst/>
              <a:ahLst/>
              <a:cxnLst/>
              <a:rect l="l" t="t" r="r" b="b"/>
              <a:pathLst>
                <a:path w="6266" h="6724" extrusionOk="0">
                  <a:moveTo>
                    <a:pt x="3955" y="1"/>
                  </a:moveTo>
                  <a:cubicBezTo>
                    <a:pt x="3854" y="1"/>
                    <a:pt x="3750" y="27"/>
                    <a:pt x="3657" y="64"/>
                  </a:cubicBezTo>
                  <a:cubicBezTo>
                    <a:pt x="3282" y="204"/>
                    <a:pt x="3255" y="584"/>
                    <a:pt x="2701" y="584"/>
                  </a:cubicBezTo>
                  <a:cubicBezTo>
                    <a:pt x="2547" y="584"/>
                    <a:pt x="2353" y="555"/>
                    <a:pt x="2099" y="483"/>
                  </a:cubicBezTo>
                  <a:cubicBezTo>
                    <a:pt x="2034" y="463"/>
                    <a:pt x="1969" y="454"/>
                    <a:pt x="1904" y="454"/>
                  </a:cubicBezTo>
                  <a:cubicBezTo>
                    <a:pt x="1480" y="454"/>
                    <a:pt x="1051" y="843"/>
                    <a:pt x="870" y="1233"/>
                  </a:cubicBezTo>
                  <a:cubicBezTo>
                    <a:pt x="750" y="1592"/>
                    <a:pt x="720" y="1952"/>
                    <a:pt x="720" y="2282"/>
                  </a:cubicBezTo>
                  <a:cubicBezTo>
                    <a:pt x="630" y="2611"/>
                    <a:pt x="480" y="2911"/>
                    <a:pt x="210" y="3121"/>
                  </a:cubicBezTo>
                  <a:cubicBezTo>
                    <a:pt x="1" y="3421"/>
                    <a:pt x="1" y="3870"/>
                    <a:pt x="210" y="4170"/>
                  </a:cubicBezTo>
                  <a:cubicBezTo>
                    <a:pt x="510" y="4530"/>
                    <a:pt x="780" y="4650"/>
                    <a:pt x="840" y="5099"/>
                  </a:cubicBezTo>
                  <a:cubicBezTo>
                    <a:pt x="870" y="5339"/>
                    <a:pt x="930" y="5609"/>
                    <a:pt x="1050" y="5849"/>
                  </a:cubicBezTo>
                  <a:cubicBezTo>
                    <a:pt x="1300" y="6270"/>
                    <a:pt x="1561" y="6379"/>
                    <a:pt x="1824" y="6379"/>
                  </a:cubicBezTo>
                  <a:cubicBezTo>
                    <a:pt x="2107" y="6379"/>
                    <a:pt x="2391" y="6253"/>
                    <a:pt x="2664" y="6253"/>
                  </a:cubicBezTo>
                  <a:cubicBezTo>
                    <a:pt x="2716" y="6253"/>
                    <a:pt x="2767" y="6258"/>
                    <a:pt x="2818" y="6268"/>
                  </a:cubicBezTo>
                  <a:cubicBezTo>
                    <a:pt x="3212" y="6324"/>
                    <a:pt x="3500" y="6723"/>
                    <a:pt x="3905" y="6723"/>
                  </a:cubicBezTo>
                  <a:cubicBezTo>
                    <a:pt x="3932" y="6723"/>
                    <a:pt x="3959" y="6722"/>
                    <a:pt x="3987" y="6718"/>
                  </a:cubicBezTo>
                  <a:cubicBezTo>
                    <a:pt x="4437" y="6658"/>
                    <a:pt x="4587" y="6118"/>
                    <a:pt x="4886" y="5729"/>
                  </a:cubicBezTo>
                  <a:cubicBezTo>
                    <a:pt x="5126" y="5459"/>
                    <a:pt x="5426" y="5219"/>
                    <a:pt x="5726" y="5039"/>
                  </a:cubicBezTo>
                  <a:cubicBezTo>
                    <a:pt x="6055" y="4829"/>
                    <a:pt x="6235" y="4500"/>
                    <a:pt x="6265" y="4110"/>
                  </a:cubicBezTo>
                  <a:cubicBezTo>
                    <a:pt x="6265" y="3660"/>
                    <a:pt x="5845" y="3271"/>
                    <a:pt x="5815" y="2851"/>
                  </a:cubicBezTo>
                  <a:cubicBezTo>
                    <a:pt x="5786" y="2432"/>
                    <a:pt x="6085" y="2042"/>
                    <a:pt x="5905" y="1652"/>
                  </a:cubicBezTo>
                  <a:cubicBezTo>
                    <a:pt x="5696" y="1263"/>
                    <a:pt x="5126" y="1203"/>
                    <a:pt x="4826" y="903"/>
                  </a:cubicBezTo>
                  <a:cubicBezTo>
                    <a:pt x="4557" y="633"/>
                    <a:pt x="4497" y="154"/>
                    <a:pt x="4137" y="34"/>
                  </a:cubicBezTo>
                  <a:cubicBezTo>
                    <a:pt x="4080" y="11"/>
                    <a:pt x="4018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/>
            <p:cNvSpPr/>
            <p:nvPr/>
          </p:nvSpPr>
          <p:spPr>
            <a:xfrm>
              <a:off x="4223250" y="36229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1"/>
                  </a:moveTo>
                  <a:cubicBezTo>
                    <a:pt x="480" y="1"/>
                    <a:pt x="1" y="480"/>
                    <a:pt x="1" y="1080"/>
                  </a:cubicBezTo>
                  <a:cubicBezTo>
                    <a:pt x="1" y="1649"/>
                    <a:pt x="480" y="2159"/>
                    <a:pt x="1080" y="2159"/>
                  </a:cubicBezTo>
                  <a:cubicBezTo>
                    <a:pt x="1679" y="2159"/>
                    <a:pt x="2159" y="164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/>
            <p:cNvSpPr/>
            <p:nvPr/>
          </p:nvSpPr>
          <p:spPr>
            <a:xfrm>
              <a:off x="4384375" y="3935100"/>
              <a:ext cx="158875" cy="165350"/>
            </a:xfrm>
            <a:custGeom>
              <a:avLst/>
              <a:gdLst/>
              <a:ahLst/>
              <a:cxnLst/>
              <a:rect l="l" t="t" r="r" b="b"/>
              <a:pathLst>
                <a:path w="6355" h="6614" extrusionOk="0">
                  <a:moveTo>
                    <a:pt x="2531" y="0"/>
                  </a:moveTo>
                  <a:cubicBezTo>
                    <a:pt x="2160" y="0"/>
                    <a:pt x="1741" y="238"/>
                    <a:pt x="1499" y="524"/>
                  </a:cubicBezTo>
                  <a:cubicBezTo>
                    <a:pt x="1319" y="823"/>
                    <a:pt x="1199" y="1153"/>
                    <a:pt x="1109" y="1513"/>
                  </a:cubicBezTo>
                  <a:cubicBezTo>
                    <a:pt x="959" y="1842"/>
                    <a:pt x="660" y="1992"/>
                    <a:pt x="420" y="2142"/>
                  </a:cubicBezTo>
                  <a:cubicBezTo>
                    <a:pt x="120" y="2382"/>
                    <a:pt x="0" y="2802"/>
                    <a:pt x="150" y="3161"/>
                  </a:cubicBezTo>
                  <a:cubicBezTo>
                    <a:pt x="330" y="3581"/>
                    <a:pt x="570" y="3761"/>
                    <a:pt x="510" y="4210"/>
                  </a:cubicBezTo>
                  <a:cubicBezTo>
                    <a:pt x="450" y="4450"/>
                    <a:pt x="480" y="4720"/>
                    <a:pt x="540" y="4990"/>
                  </a:cubicBezTo>
                  <a:cubicBezTo>
                    <a:pt x="809" y="6069"/>
                    <a:pt x="1589" y="5589"/>
                    <a:pt x="2128" y="5859"/>
                  </a:cubicBezTo>
                  <a:cubicBezTo>
                    <a:pt x="2488" y="6039"/>
                    <a:pt x="2668" y="6548"/>
                    <a:pt x="3117" y="6608"/>
                  </a:cubicBezTo>
                  <a:cubicBezTo>
                    <a:pt x="3142" y="6612"/>
                    <a:pt x="3166" y="6613"/>
                    <a:pt x="3190" y="6613"/>
                  </a:cubicBezTo>
                  <a:cubicBezTo>
                    <a:pt x="3600" y="6613"/>
                    <a:pt x="3886" y="6144"/>
                    <a:pt x="4226" y="5889"/>
                  </a:cubicBezTo>
                  <a:cubicBezTo>
                    <a:pt x="4556" y="5709"/>
                    <a:pt x="4886" y="5559"/>
                    <a:pt x="5246" y="5439"/>
                  </a:cubicBezTo>
                  <a:cubicBezTo>
                    <a:pt x="5605" y="5319"/>
                    <a:pt x="5875" y="5050"/>
                    <a:pt x="5995" y="4690"/>
                  </a:cubicBezTo>
                  <a:cubicBezTo>
                    <a:pt x="6115" y="4240"/>
                    <a:pt x="5785" y="3761"/>
                    <a:pt x="5875" y="3341"/>
                  </a:cubicBezTo>
                  <a:cubicBezTo>
                    <a:pt x="5965" y="2951"/>
                    <a:pt x="6355" y="2622"/>
                    <a:pt x="6265" y="2202"/>
                  </a:cubicBezTo>
                  <a:cubicBezTo>
                    <a:pt x="6205" y="1782"/>
                    <a:pt x="5635" y="1573"/>
                    <a:pt x="5455" y="1243"/>
                  </a:cubicBezTo>
                  <a:cubicBezTo>
                    <a:pt x="5246" y="883"/>
                    <a:pt x="5335" y="404"/>
                    <a:pt x="5006" y="194"/>
                  </a:cubicBezTo>
                  <a:cubicBezTo>
                    <a:pt x="4893" y="126"/>
                    <a:pt x="4764" y="93"/>
                    <a:pt x="4643" y="93"/>
                  </a:cubicBezTo>
                  <a:cubicBezTo>
                    <a:pt x="4603" y="93"/>
                    <a:pt x="4564" y="96"/>
                    <a:pt x="4526" y="104"/>
                  </a:cubicBezTo>
                  <a:cubicBezTo>
                    <a:pt x="4195" y="143"/>
                    <a:pt x="4041" y="397"/>
                    <a:pt x="3693" y="397"/>
                  </a:cubicBezTo>
                  <a:cubicBezTo>
                    <a:pt x="3507" y="397"/>
                    <a:pt x="3264" y="324"/>
                    <a:pt x="2908" y="104"/>
                  </a:cubicBezTo>
                  <a:cubicBezTo>
                    <a:pt x="2796" y="32"/>
                    <a:pt x="2667" y="0"/>
                    <a:pt x="2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/>
            <p:cNvSpPr/>
            <p:nvPr/>
          </p:nvSpPr>
          <p:spPr>
            <a:xfrm>
              <a:off x="4438325" y="398640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79" y="0"/>
                  </a:moveTo>
                  <a:cubicBezTo>
                    <a:pt x="480" y="0"/>
                    <a:pt x="0" y="480"/>
                    <a:pt x="0" y="1079"/>
                  </a:cubicBezTo>
                  <a:cubicBezTo>
                    <a:pt x="0" y="1679"/>
                    <a:pt x="480" y="2158"/>
                    <a:pt x="1079" y="2158"/>
                  </a:cubicBezTo>
                  <a:cubicBezTo>
                    <a:pt x="1679" y="2158"/>
                    <a:pt x="2158" y="1679"/>
                    <a:pt x="2158" y="1079"/>
                  </a:cubicBezTo>
                  <a:cubicBezTo>
                    <a:pt x="2158" y="480"/>
                    <a:pt x="1679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/>
            <p:cNvSpPr/>
            <p:nvPr/>
          </p:nvSpPr>
          <p:spPr>
            <a:xfrm>
              <a:off x="3700200" y="4057125"/>
              <a:ext cx="157400" cy="167725"/>
            </a:xfrm>
            <a:custGeom>
              <a:avLst/>
              <a:gdLst/>
              <a:ahLst/>
              <a:cxnLst/>
              <a:rect l="l" t="t" r="r" b="b"/>
              <a:pathLst>
                <a:path w="6296" h="6709" extrusionOk="0">
                  <a:moveTo>
                    <a:pt x="3994" y="1"/>
                  </a:moveTo>
                  <a:cubicBezTo>
                    <a:pt x="3890" y="1"/>
                    <a:pt x="3783" y="22"/>
                    <a:pt x="3688" y="79"/>
                  </a:cubicBezTo>
                  <a:cubicBezTo>
                    <a:pt x="3312" y="220"/>
                    <a:pt x="3286" y="599"/>
                    <a:pt x="2731" y="599"/>
                  </a:cubicBezTo>
                  <a:cubicBezTo>
                    <a:pt x="2577" y="599"/>
                    <a:pt x="2383" y="570"/>
                    <a:pt x="2129" y="498"/>
                  </a:cubicBezTo>
                  <a:cubicBezTo>
                    <a:pt x="2061" y="478"/>
                    <a:pt x="1992" y="469"/>
                    <a:pt x="1925" y="469"/>
                  </a:cubicBezTo>
                  <a:cubicBezTo>
                    <a:pt x="1488" y="469"/>
                    <a:pt x="1078" y="858"/>
                    <a:pt x="870" y="1248"/>
                  </a:cubicBezTo>
                  <a:cubicBezTo>
                    <a:pt x="780" y="1577"/>
                    <a:pt x="750" y="1937"/>
                    <a:pt x="750" y="2297"/>
                  </a:cubicBezTo>
                  <a:cubicBezTo>
                    <a:pt x="660" y="2627"/>
                    <a:pt x="510" y="2926"/>
                    <a:pt x="241" y="3136"/>
                  </a:cubicBezTo>
                  <a:cubicBezTo>
                    <a:pt x="1" y="3436"/>
                    <a:pt x="1" y="3855"/>
                    <a:pt x="241" y="4185"/>
                  </a:cubicBezTo>
                  <a:cubicBezTo>
                    <a:pt x="540" y="4545"/>
                    <a:pt x="810" y="4635"/>
                    <a:pt x="870" y="5084"/>
                  </a:cubicBezTo>
                  <a:cubicBezTo>
                    <a:pt x="900" y="5354"/>
                    <a:pt x="960" y="5624"/>
                    <a:pt x="1080" y="5834"/>
                  </a:cubicBezTo>
                  <a:cubicBezTo>
                    <a:pt x="1334" y="6263"/>
                    <a:pt x="1601" y="6374"/>
                    <a:pt x="1869" y="6374"/>
                  </a:cubicBezTo>
                  <a:cubicBezTo>
                    <a:pt x="2158" y="6374"/>
                    <a:pt x="2449" y="6244"/>
                    <a:pt x="2727" y="6244"/>
                  </a:cubicBezTo>
                  <a:cubicBezTo>
                    <a:pt x="2768" y="6244"/>
                    <a:pt x="2808" y="6247"/>
                    <a:pt x="2848" y="6253"/>
                  </a:cubicBezTo>
                  <a:cubicBezTo>
                    <a:pt x="3240" y="6337"/>
                    <a:pt x="3501" y="6709"/>
                    <a:pt x="3925" y="6709"/>
                  </a:cubicBezTo>
                  <a:cubicBezTo>
                    <a:pt x="3955" y="6709"/>
                    <a:pt x="3986" y="6707"/>
                    <a:pt x="4017" y="6703"/>
                  </a:cubicBezTo>
                  <a:cubicBezTo>
                    <a:pt x="4467" y="6643"/>
                    <a:pt x="4617" y="6104"/>
                    <a:pt x="4917" y="5744"/>
                  </a:cubicBezTo>
                  <a:cubicBezTo>
                    <a:pt x="5156" y="5474"/>
                    <a:pt x="5456" y="5234"/>
                    <a:pt x="5756" y="5024"/>
                  </a:cubicBezTo>
                  <a:cubicBezTo>
                    <a:pt x="6086" y="4815"/>
                    <a:pt x="6265" y="4485"/>
                    <a:pt x="6295" y="4125"/>
                  </a:cubicBezTo>
                  <a:cubicBezTo>
                    <a:pt x="6295" y="3646"/>
                    <a:pt x="5876" y="3256"/>
                    <a:pt x="5846" y="2866"/>
                  </a:cubicBezTo>
                  <a:cubicBezTo>
                    <a:pt x="5816" y="2447"/>
                    <a:pt x="6116" y="2057"/>
                    <a:pt x="5936" y="1637"/>
                  </a:cubicBezTo>
                  <a:cubicBezTo>
                    <a:pt x="5726" y="1248"/>
                    <a:pt x="5126" y="1188"/>
                    <a:pt x="4857" y="918"/>
                  </a:cubicBezTo>
                  <a:cubicBezTo>
                    <a:pt x="4587" y="648"/>
                    <a:pt x="4527" y="139"/>
                    <a:pt x="4167" y="19"/>
                  </a:cubicBezTo>
                  <a:cubicBezTo>
                    <a:pt x="4112" y="8"/>
                    <a:pt x="4053" y="1"/>
                    <a:pt x="3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/>
            <p:cNvSpPr/>
            <p:nvPr/>
          </p:nvSpPr>
          <p:spPr>
            <a:xfrm>
              <a:off x="3754150" y="4113025"/>
              <a:ext cx="54000" cy="53975"/>
            </a:xfrm>
            <a:custGeom>
              <a:avLst/>
              <a:gdLst/>
              <a:ahLst/>
              <a:cxnLst/>
              <a:rect l="l" t="t" r="r" b="b"/>
              <a:pathLst>
                <a:path w="2160" h="2159" extrusionOk="0">
                  <a:moveTo>
                    <a:pt x="1080" y="1"/>
                  </a:moveTo>
                  <a:cubicBezTo>
                    <a:pt x="481" y="1"/>
                    <a:pt x="1" y="480"/>
                    <a:pt x="1" y="1080"/>
                  </a:cubicBezTo>
                  <a:cubicBezTo>
                    <a:pt x="1" y="1679"/>
                    <a:pt x="481" y="2159"/>
                    <a:pt x="1080" y="2159"/>
                  </a:cubicBezTo>
                  <a:cubicBezTo>
                    <a:pt x="1679" y="2159"/>
                    <a:pt x="2159" y="167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/>
            <p:cNvSpPr/>
            <p:nvPr/>
          </p:nvSpPr>
          <p:spPr>
            <a:xfrm>
              <a:off x="3847825" y="4339650"/>
              <a:ext cx="157400" cy="168450"/>
            </a:xfrm>
            <a:custGeom>
              <a:avLst/>
              <a:gdLst/>
              <a:ahLst/>
              <a:cxnLst/>
              <a:rect l="l" t="t" r="r" b="b"/>
              <a:pathLst>
                <a:path w="6296" h="6738" extrusionOk="0">
                  <a:moveTo>
                    <a:pt x="3971" y="0"/>
                  </a:moveTo>
                  <a:cubicBezTo>
                    <a:pt x="3860" y="0"/>
                    <a:pt x="3753" y="21"/>
                    <a:pt x="3658" y="78"/>
                  </a:cubicBezTo>
                  <a:cubicBezTo>
                    <a:pt x="3306" y="219"/>
                    <a:pt x="3266" y="598"/>
                    <a:pt x="2704" y="598"/>
                  </a:cubicBezTo>
                  <a:cubicBezTo>
                    <a:pt x="2549" y="598"/>
                    <a:pt x="2353" y="569"/>
                    <a:pt x="2099" y="498"/>
                  </a:cubicBezTo>
                  <a:cubicBezTo>
                    <a:pt x="2025" y="470"/>
                    <a:pt x="1950" y="457"/>
                    <a:pt x="1874" y="457"/>
                  </a:cubicBezTo>
                  <a:cubicBezTo>
                    <a:pt x="1461" y="457"/>
                    <a:pt x="1047" y="841"/>
                    <a:pt x="870" y="1247"/>
                  </a:cubicBezTo>
                  <a:cubicBezTo>
                    <a:pt x="780" y="1577"/>
                    <a:pt x="720" y="1936"/>
                    <a:pt x="720" y="2296"/>
                  </a:cubicBezTo>
                  <a:cubicBezTo>
                    <a:pt x="660" y="2626"/>
                    <a:pt x="480" y="2926"/>
                    <a:pt x="240" y="3135"/>
                  </a:cubicBezTo>
                  <a:cubicBezTo>
                    <a:pt x="1" y="3465"/>
                    <a:pt x="1" y="3885"/>
                    <a:pt x="240" y="4184"/>
                  </a:cubicBezTo>
                  <a:cubicBezTo>
                    <a:pt x="510" y="4544"/>
                    <a:pt x="810" y="4664"/>
                    <a:pt x="870" y="5114"/>
                  </a:cubicBezTo>
                  <a:cubicBezTo>
                    <a:pt x="870" y="5353"/>
                    <a:pt x="960" y="5623"/>
                    <a:pt x="1080" y="5863"/>
                  </a:cubicBezTo>
                  <a:cubicBezTo>
                    <a:pt x="1330" y="6284"/>
                    <a:pt x="1586" y="6393"/>
                    <a:pt x="1845" y="6393"/>
                  </a:cubicBezTo>
                  <a:cubicBezTo>
                    <a:pt x="2123" y="6393"/>
                    <a:pt x="2405" y="6268"/>
                    <a:pt x="2688" y="6268"/>
                  </a:cubicBezTo>
                  <a:cubicBezTo>
                    <a:pt x="2741" y="6268"/>
                    <a:pt x="2795" y="6272"/>
                    <a:pt x="2848" y="6283"/>
                  </a:cubicBezTo>
                  <a:cubicBezTo>
                    <a:pt x="3214" y="6339"/>
                    <a:pt x="3500" y="6738"/>
                    <a:pt x="3905" y="6738"/>
                  </a:cubicBezTo>
                  <a:cubicBezTo>
                    <a:pt x="3932" y="6738"/>
                    <a:pt x="3959" y="6736"/>
                    <a:pt x="3987" y="6732"/>
                  </a:cubicBezTo>
                  <a:cubicBezTo>
                    <a:pt x="4437" y="6672"/>
                    <a:pt x="4617" y="6133"/>
                    <a:pt x="4886" y="5743"/>
                  </a:cubicBezTo>
                  <a:cubicBezTo>
                    <a:pt x="5156" y="5473"/>
                    <a:pt x="5426" y="5234"/>
                    <a:pt x="5756" y="5054"/>
                  </a:cubicBezTo>
                  <a:cubicBezTo>
                    <a:pt x="6055" y="4844"/>
                    <a:pt x="6265" y="4514"/>
                    <a:pt x="6295" y="4125"/>
                  </a:cubicBezTo>
                  <a:cubicBezTo>
                    <a:pt x="6295" y="3675"/>
                    <a:pt x="5846" y="3285"/>
                    <a:pt x="5816" y="2866"/>
                  </a:cubicBezTo>
                  <a:cubicBezTo>
                    <a:pt x="5786" y="2446"/>
                    <a:pt x="6115" y="2086"/>
                    <a:pt x="5906" y="1667"/>
                  </a:cubicBezTo>
                  <a:cubicBezTo>
                    <a:pt x="5726" y="1247"/>
                    <a:pt x="5126" y="1187"/>
                    <a:pt x="4856" y="917"/>
                  </a:cubicBezTo>
                  <a:cubicBezTo>
                    <a:pt x="4587" y="648"/>
                    <a:pt x="4527" y="138"/>
                    <a:pt x="4167" y="18"/>
                  </a:cubicBezTo>
                  <a:cubicBezTo>
                    <a:pt x="4101" y="7"/>
                    <a:pt x="4035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/>
            <p:cNvSpPr/>
            <p:nvPr/>
          </p:nvSpPr>
          <p:spPr>
            <a:xfrm>
              <a:off x="3901025" y="43955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0"/>
                  </a:moveTo>
                  <a:cubicBezTo>
                    <a:pt x="510" y="0"/>
                    <a:pt x="1" y="480"/>
                    <a:pt x="1" y="1079"/>
                  </a:cubicBezTo>
                  <a:cubicBezTo>
                    <a:pt x="1" y="1679"/>
                    <a:pt x="510" y="2158"/>
                    <a:pt x="1080" y="2158"/>
                  </a:cubicBezTo>
                  <a:cubicBezTo>
                    <a:pt x="1679" y="2158"/>
                    <a:pt x="2159" y="1679"/>
                    <a:pt x="2159" y="1079"/>
                  </a:cubicBezTo>
                  <a:cubicBezTo>
                    <a:pt x="2159" y="480"/>
                    <a:pt x="1679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/>
            <p:cNvSpPr/>
            <p:nvPr/>
          </p:nvSpPr>
          <p:spPr>
            <a:xfrm>
              <a:off x="3982725" y="3801300"/>
              <a:ext cx="287025" cy="115175"/>
            </a:xfrm>
            <a:custGeom>
              <a:avLst/>
              <a:gdLst/>
              <a:ahLst/>
              <a:cxnLst/>
              <a:rect l="l" t="t" r="r" b="b"/>
              <a:pathLst>
                <a:path w="11481" h="4607" extrusionOk="0">
                  <a:moveTo>
                    <a:pt x="9532" y="1"/>
                  </a:moveTo>
                  <a:cubicBezTo>
                    <a:pt x="8483" y="1"/>
                    <a:pt x="7434" y="61"/>
                    <a:pt x="6414" y="150"/>
                  </a:cubicBezTo>
                  <a:cubicBezTo>
                    <a:pt x="4796" y="240"/>
                    <a:pt x="3237" y="630"/>
                    <a:pt x="1798" y="1349"/>
                  </a:cubicBezTo>
                  <a:cubicBezTo>
                    <a:pt x="1199" y="1589"/>
                    <a:pt x="689" y="2039"/>
                    <a:pt x="330" y="2608"/>
                  </a:cubicBezTo>
                  <a:cubicBezTo>
                    <a:pt x="0" y="3178"/>
                    <a:pt x="120" y="3897"/>
                    <a:pt x="599" y="4377"/>
                  </a:cubicBezTo>
                  <a:cubicBezTo>
                    <a:pt x="837" y="4543"/>
                    <a:pt x="1109" y="4606"/>
                    <a:pt x="1392" y="4606"/>
                  </a:cubicBezTo>
                  <a:cubicBezTo>
                    <a:pt x="1823" y="4606"/>
                    <a:pt x="2282" y="4461"/>
                    <a:pt x="2698" y="4317"/>
                  </a:cubicBezTo>
                  <a:cubicBezTo>
                    <a:pt x="4406" y="3657"/>
                    <a:pt x="6115" y="3028"/>
                    <a:pt x="7763" y="2249"/>
                  </a:cubicBezTo>
                  <a:cubicBezTo>
                    <a:pt x="8633" y="1859"/>
                    <a:pt x="9472" y="1379"/>
                    <a:pt x="10221" y="810"/>
                  </a:cubicBezTo>
                  <a:cubicBezTo>
                    <a:pt x="10431" y="690"/>
                    <a:pt x="11480" y="120"/>
                    <a:pt x="11480" y="120"/>
                  </a:cubicBezTo>
                  <a:lnTo>
                    <a:pt x="9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/>
            <p:cNvSpPr/>
            <p:nvPr/>
          </p:nvSpPr>
          <p:spPr>
            <a:xfrm>
              <a:off x="4235250" y="3806800"/>
              <a:ext cx="70450" cy="200600"/>
            </a:xfrm>
            <a:custGeom>
              <a:avLst/>
              <a:gdLst/>
              <a:ahLst/>
              <a:cxnLst/>
              <a:rect l="l" t="t" r="r" b="b"/>
              <a:pathLst>
                <a:path w="2818" h="8024" extrusionOk="0">
                  <a:moveTo>
                    <a:pt x="893" y="0"/>
                  </a:moveTo>
                  <a:cubicBezTo>
                    <a:pt x="736" y="0"/>
                    <a:pt x="755" y="1052"/>
                    <a:pt x="660" y="1339"/>
                  </a:cubicBezTo>
                  <a:cubicBezTo>
                    <a:pt x="150" y="2958"/>
                    <a:pt x="0" y="4666"/>
                    <a:pt x="180" y="6375"/>
                  </a:cubicBezTo>
                  <a:cubicBezTo>
                    <a:pt x="210" y="6765"/>
                    <a:pt x="330" y="7154"/>
                    <a:pt x="510" y="7484"/>
                  </a:cubicBezTo>
                  <a:cubicBezTo>
                    <a:pt x="720" y="7814"/>
                    <a:pt x="1079" y="8023"/>
                    <a:pt x="1469" y="8023"/>
                  </a:cubicBezTo>
                  <a:cubicBezTo>
                    <a:pt x="1979" y="7934"/>
                    <a:pt x="2368" y="7544"/>
                    <a:pt x="2488" y="7064"/>
                  </a:cubicBezTo>
                  <a:cubicBezTo>
                    <a:pt x="2818" y="5955"/>
                    <a:pt x="2278" y="4816"/>
                    <a:pt x="1949" y="3707"/>
                  </a:cubicBezTo>
                  <a:cubicBezTo>
                    <a:pt x="1679" y="2838"/>
                    <a:pt x="1379" y="1039"/>
                    <a:pt x="1049" y="230"/>
                  </a:cubicBezTo>
                  <a:cubicBezTo>
                    <a:pt x="983" y="67"/>
                    <a:pt x="93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/>
            <p:cNvSpPr/>
            <p:nvPr/>
          </p:nvSpPr>
          <p:spPr>
            <a:xfrm>
              <a:off x="4003700" y="4160525"/>
              <a:ext cx="67450" cy="116750"/>
            </a:xfrm>
            <a:custGeom>
              <a:avLst/>
              <a:gdLst/>
              <a:ahLst/>
              <a:cxnLst/>
              <a:rect l="l" t="t" r="r" b="b"/>
              <a:pathLst>
                <a:path w="2698" h="4670" extrusionOk="0">
                  <a:moveTo>
                    <a:pt x="488" y="0"/>
                  </a:moveTo>
                  <a:cubicBezTo>
                    <a:pt x="412" y="0"/>
                    <a:pt x="338" y="41"/>
                    <a:pt x="270" y="139"/>
                  </a:cubicBezTo>
                  <a:cubicBezTo>
                    <a:pt x="0" y="469"/>
                    <a:pt x="90" y="1428"/>
                    <a:pt x="120" y="1818"/>
                  </a:cubicBezTo>
                  <a:cubicBezTo>
                    <a:pt x="120" y="2387"/>
                    <a:pt x="210" y="2957"/>
                    <a:pt x="390" y="3496"/>
                  </a:cubicBezTo>
                  <a:cubicBezTo>
                    <a:pt x="480" y="3826"/>
                    <a:pt x="690" y="4126"/>
                    <a:pt x="959" y="4395"/>
                  </a:cubicBezTo>
                  <a:cubicBezTo>
                    <a:pt x="1160" y="4574"/>
                    <a:pt x="1411" y="4669"/>
                    <a:pt x="1674" y="4669"/>
                  </a:cubicBezTo>
                  <a:cubicBezTo>
                    <a:pt x="1765" y="4669"/>
                    <a:pt x="1857" y="4658"/>
                    <a:pt x="1949" y="4635"/>
                  </a:cubicBezTo>
                  <a:cubicBezTo>
                    <a:pt x="2368" y="4485"/>
                    <a:pt x="2668" y="4096"/>
                    <a:pt x="2698" y="3646"/>
                  </a:cubicBezTo>
                  <a:cubicBezTo>
                    <a:pt x="2698" y="3226"/>
                    <a:pt x="2608" y="2777"/>
                    <a:pt x="2368" y="2387"/>
                  </a:cubicBezTo>
                  <a:cubicBezTo>
                    <a:pt x="2068" y="1818"/>
                    <a:pt x="1709" y="1278"/>
                    <a:pt x="1259" y="799"/>
                  </a:cubicBezTo>
                  <a:cubicBezTo>
                    <a:pt x="1116" y="608"/>
                    <a:pt x="78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/>
            <p:cNvSpPr/>
            <p:nvPr/>
          </p:nvSpPr>
          <p:spPr>
            <a:xfrm>
              <a:off x="3886800" y="4148125"/>
              <a:ext cx="141650" cy="99075"/>
            </a:xfrm>
            <a:custGeom>
              <a:avLst/>
              <a:gdLst/>
              <a:ahLst/>
              <a:cxnLst/>
              <a:rect l="l" t="t" r="r" b="b"/>
              <a:pathLst>
                <a:path w="5666" h="3963" extrusionOk="0">
                  <a:moveTo>
                    <a:pt x="4702" y="1"/>
                  </a:moveTo>
                  <a:cubicBezTo>
                    <a:pt x="3970" y="1"/>
                    <a:pt x="3053" y="476"/>
                    <a:pt x="2458" y="845"/>
                  </a:cubicBezTo>
                  <a:cubicBezTo>
                    <a:pt x="1619" y="1325"/>
                    <a:pt x="900" y="1954"/>
                    <a:pt x="330" y="2733"/>
                  </a:cubicBezTo>
                  <a:cubicBezTo>
                    <a:pt x="210" y="2883"/>
                    <a:pt x="90" y="3063"/>
                    <a:pt x="60" y="3273"/>
                  </a:cubicBezTo>
                  <a:cubicBezTo>
                    <a:pt x="0" y="3483"/>
                    <a:pt x="60" y="3692"/>
                    <a:pt x="240" y="3842"/>
                  </a:cubicBezTo>
                  <a:cubicBezTo>
                    <a:pt x="360" y="3922"/>
                    <a:pt x="507" y="3962"/>
                    <a:pt x="653" y="3962"/>
                  </a:cubicBezTo>
                  <a:cubicBezTo>
                    <a:pt x="726" y="3962"/>
                    <a:pt x="800" y="3952"/>
                    <a:pt x="870" y="3932"/>
                  </a:cubicBezTo>
                  <a:cubicBezTo>
                    <a:pt x="2458" y="3633"/>
                    <a:pt x="3837" y="2763"/>
                    <a:pt x="4796" y="1474"/>
                  </a:cubicBezTo>
                  <a:cubicBezTo>
                    <a:pt x="5066" y="1085"/>
                    <a:pt x="5665" y="66"/>
                    <a:pt x="4826" y="6"/>
                  </a:cubicBezTo>
                  <a:cubicBezTo>
                    <a:pt x="4785" y="2"/>
                    <a:pt x="4744" y="1"/>
                    <a:pt x="4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/>
            <p:cNvSpPr/>
            <p:nvPr/>
          </p:nvSpPr>
          <p:spPr>
            <a:xfrm>
              <a:off x="4415850" y="3459250"/>
              <a:ext cx="274275" cy="131650"/>
            </a:xfrm>
            <a:custGeom>
              <a:avLst/>
              <a:gdLst/>
              <a:ahLst/>
              <a:cxnLst/>
              <a:rect l="l" t="t" r="r" b="b"/>
              <a:pathLst>
                <a:path w="10971" h="5266" extrusionOk="0">
                  <a:moveTo>
                    <a:pt x="2013" y="0"/>
                  </a:moveTo>
                  <a:cubicBezTo>
                    <a:pt x="1554" y="0"/>
                    <a:pt x="1118" y="100"/>
                    <a:pt x="749" y="374"/>
                  </a:cubicBezTo>
                  <a:cubicBezTo>
                    <a:pt x="510" y="554"/>
                    <a:pt x="330" y="764"/>
                    <a:pt x="210" y="1063"/>
                  </a:cubicBezTo>
                  <a:cubicBezTo>
                    <a:pt x="0" y="1603"/>
                    <a:pt x="60" y="2262"/>
                    <a:pt x="390" y="2772"/>
                  </a:cubicBezTo>
                  <a:cubicBezTo>
                    <a:pt x="629" y="3132"/>
                    <a:pt x="959" y="3431"/>
                    <a:pt x="1319" y="3671"/>
                  </a:cubicBezTo>
                  <a:cubicBezTo>
                    <a:pt x="2788" y="4660"/>
                    <a:pt x="4496" y="5230"/>
                    <a:pt x="6295" y="5260"/>
                  </a:cubicBezTo>
                  <a:cubicBezTo>
                    <a:pt x="6405" y="5264"/>
                    <a:pt x="6515" y="5265"/>
                    <a:pt x="6626" y="5265"/>
                  </a:cubicBezTo>
                  <a:cubicBezTo>
                    <a:pt x="7384" y="5265"/>
                    <a:pt x="8140" y="5177"/>
                    <a:pt x="8872" y="5020"/>
                  </a:cubicBezTo>
                  <a:cubicBezTo>
                    <a:pt x="9115" y="4939"/>
                    <a:pt x="10471" y="4398"/>
                    <a:pt x="10874" y="4398"/>
                  </a:cubicBezTo>
                  <a:cubicBezTo>
                    <a:pt x="10919" y="4398"/>
                    <a:pt x="10952" y="4405"/>
                    <a:pt x="10970" y="4421"/>
                  </a:cubicBezTo>
                  <a:cubicBezTo>
                    <a:pt x="9981" y="3431"/>
                    <a:pt x="8902" y="2562"/>
                    <a:pt x="7733" y="1783"/>
                  </a:cubicBezTo>
                  <a:cubicBezTo>
                    <a:pt x="7583" y="1693"/>
                    <a:pt x="7404" y="1603"/>
                    <a:pt x="7254" y="1513"/>
                  </a:cubicBezTo>
                  <a:cubicBezTo>
                    <a:pt x="6384" y="1093"/>
                    <a:pt x="5455" y="764"/>
                    <a:pt x="4526" y="554"/>
                  </a:cubicBezTo>
                  <a:cubicBezTo>
                    <a:pt x="3787" y="340"/>
                    <a:pt x="2860" y="0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/>
            <p:cNvSpPr/>
            <p:nvPr/>
          </p:nvSpPr>
          <p:spPr>
            <a:xfrm>
              <a:off x="4558875" y="3570200"/>
              <a:ext cx="131250" cy="221175"/>
            </a:xfrm>
            <a:custGeom>
              <a:avLst/>
              <a:gdLst/>
              <a:ahLst/>
              <a:cxnLst/>
              <a:rect l="l" t="t" r="r" b="b"/>
              <a:pathLst>
                <a:path w="5250" h="8847" extrusionOk="0">
                  <a:moveTo>
                    <a:pt x="5022" y="1"/>
                  </a:moveTo>
                  <a:cubicBezTo>
                    <a:pt x="4828" y="1"/>
                    <a:pt x="4605" y="337"/>
                    <a:pt x="4530" y="462"/>
                  </a:cubicBezTo>
                  <a:cubicBezTo>
                    <a:pt x="4170" y="1092"/>
                    <a:pt x="3751" y="1691"/>
                    <a:pt x="3271" y="2261"/>
                  </a:cubicBezTo>
                  <a:cubicBezTo>
                    <a:pt x="2162" y="3519"/>
                    <a:pt x="604" y="4659"/>
                    <a:pt x="244" y="6367"/>
                  </a:cubicBezTo>
                  <a:cubicBezTo>
                    <a:pt x="1" y="7448"/>
                    <a:pt x="245" y="8847"/>
                    <a:pt x="1439" y="8847"/>
                  </a:cubicBezTo>
                  <a:cubicBezTo>
                    <a:pt x="1569" y="8847"/>
                    <a:pt x="1710" y="8830"/>
                    <a:pt x="1862" y="8795"/>
                  </a:cubicBezTo>
                  <a:cubicBezTo>
                    <a:pt x="3511" y="8405"/>
                    <a:pt x="4200" y="6997"/>
                    <a:pt x="4560" y="5498"/>
                  </a:cubicBezTo>
                  <a:cubicBezTo>
                    <a:pt x="4710" y="4688"/>
                    <a:pt x="4830" y="3849"/>
                    <a:pt x="4920" y="3010"/>
                  </a:cubicBezTo>
                  <a:cubicBezTo>
                    <a:pt x="4980" y="2351"/>
                    <a:pt x="5040" y="1661"/>
                    <a:pt x="5100" y="972"/>
                  </a:cubicBezTo>
                  <a:cubicBezTo>
                    <a:pt x="5130" y="792"/>
                    <a:pt x="5249" y="162"/>
                    <a:pt x="5130" y="42"/>
                  </a:cubicBezTo>
                  <a:cubicBezTo>
                    <a:pt x="5096" y="13"/>
                    <a:pt x="5059" y="1"/>
                    <a:pt x="5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4" name="Google Shape;7104;p43"/>
          <p:cNvGrpSpPr/>
          <p:nvPr/>
        </p:nvGrpSpPr>
        <p:grpSpPr>
          <a:xfrm rot="10800000">
            <a:off x="-533386" y="1331317"/>
            <a:ext cx="2512717" cy="4237309"/>
            <a:chOff x="2252475" y="243350"/>
            <a:chExt cx="3092575" cy="5215150"/>
          </a:xfrm>
        </p:grpSpPr>
        <p:sp>
          <p:nvSpPr>
            <p:cNvPr id="7105" name="Google Shape;7105;p43"/>
            <p:cNvSpPr/>
            <p:nvPr/>
          </p:nvSpPr>
          <p:spPr>
            <a:xfrm>
              <a:off x="3850075" y="3117900"/>
              <a:ext cx="405425" cy="705900"/>
            </a:xfrm>
            <a:custGeom>
              <a:avLst/>
              <a:gdLst/>
              <a:ahLst/>
              <a:cxnLst/>
              <a:rect l="l" t="t" r="r" b="b"/>
              <a:pathLst>
                <a:path w="16217" h="28236" extrusionOk="0">
                  <a:moveTo>
                    <a:pt x="15767" y="0"/>
                  </a:moveTo>
                  <a:lnTo>
                    <a:pt x="15767" y="0"/>
                  </a:lnTo>
                  <a:cubicBezTo>
                    <a:pt x="10581" y="2488"/>
                    <a:pt x="6175" y="6325"/>
                    <a:pt x="3058" y="11150"/>
                  </a:cubicBezTo>
                  <a:cubicBezTo>
                    <a:pt x="1" y="15976"/>
                    <a:pt x="510" y="22511"/>
                    <a:pt x="450" y="28236"/>
                  </a:cubicBezTo>
                  <a:cubicBezTo>
                    <a:pt x="7704" y="24039"/>
                    <a:pt x="12140" y="16396"/>
                    <a:pt x="14958" y="8483"/>
                  </a:cubicBezTo>
                  <a:cubicBezTo>
                    <a:pt x="15947" y="5785"/>
                    <a:pt x="16217" y="2848"/>
                    <a:pt x="15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/>
            <p:cNvSpPr/>
            <p:nvPr/>
          </p:nvSpPr>
          <p:spPr>
            <a:xfrm>
              <a:off x="4002200" y="2467450"/>
              <a:ext cx="1300150" cy="1093325"/>
            </a:xfrm>
            <a:custGeom>
              <a:avLst/>
              <a:gdLst/>
              <a:ahLst/>
              <a:cxnLst/>
              <a:rect l="l" t="t" r="r" b="b"/>
              <a:pathLst>
                <a:path w="52006" h="43733" extrusionOk="0">
                  <a:moveTo>
                    <a:pt x="52005" y="0"/>
                  </a:moveTo>
                  <a:lnTo>
                    <a:pt x="52005" y="0"/>
                  </a:lnTo>
                  <a:cubicBezTo>
                    <a:pt x="50567" y="240"/>
                    <a:pt x="49098" y="480"/>
                    <a:pt x="47629" y="750"/>
                  </a:cubicBezTo>
                  <a:lnTo>
                    <a:pt x="45471" y="1259"/>
                  </a:lnTo>
                  <a:cubicBezTo>
                    <a:pt x="44752" y="1469"/>
                    <a:pt x="44002" y="1589"/>
                    <a:pt x="43313" y="1829"/>
                  </a:cubicBezTo>
                  <a:lnTo>
                    <a:pt x="41185" y="2488"/>
                  </a:lnTo>
                  <a:lnTo>
                    <a:pt x="40106" y="2848"/>
                  </a:lnTo>
                  <a:lnTo>
                    <a:pt x="39056" y="3238"/>
                  </a:lnTo>
                  <a:cubicBezTo>
                    <a:pt x="37708" y="3777"/>
                    <a:pt x="36299" y="4257"/>
                    <a:pt x="34950" y="4916"/>
                  </a:cubicBezTo>
                  <a:cubicBezTo>
                    <a:pt x="29495" y="7374"/>
                    <a:pt x="24429" y="10581"/>
                    <a:pt x="19933" y="14508"/>
                  </a:cubicBezTo>
                  <a:cubicBezTo>
                    <a:pt x="15437" y="18435"/>
                    <a:pt x="11480" y="22931"/>
                    <a:pt x="8153" y="27906"/>
                  </a:cubicBezTo>
                  <a:lnTo>
                    <a:pt x="6924" y="29765"/>
                  </a:lnTo>
                  <a:lnTo>
                    <a:pt x="5815" y="31683"/>
                  </a:lnTo>
                  <a:lnTo>
                    <a:pt x="4676" y="33632"/>
                  </a:lnTo>
                  <a:lnTo>
                    <a:pt x="4407" y="34111"/>
                  </a:lnTo>
                  <a:lnTo>
                    <a:pt x="4137" y="34591"/>
                  </a:lnTo>
                  <a:lnTo>
                    <a:pt x="3657" y="35610"/>
                  </a:lnTo>
                  <a:lnTo>
                    <a:pt x="2668" y="37588"/>
                  </a:lnTo>
                  <a:lnTo>
                    <a:pt x="2158" y="38607"/>
                  </a:lnTo>
                  <a:cubicBezTo>
                    <a:pt x="2009" y="38937"/>
                    <a:pt x="1859" y="39297"/>
                    <a:pt x="1709" y="39626"/>
                  </a:cubicBezTo>
                  <a:lnTo>
                    <a:pt x="0" y="43733"/>
                  </a:lnTo>
                  <a:lnTo>
                    <a:pt x="1859" y="39716"/>
                  </a:lnTo>
                  <a:cubicBezTo>
                    <a:pt x="2009" y="39387"/>
                    <a:pt x="2158" y="39027"/>
                    <a:pt x="2338" y="38697"/>
                  </a:cubicBezTo>
                  <a:lnTo>
                    <a:pt x="2878" y="37738"/>
                  </a:lnTo>
                  <a:lnTo>
                    <a:pt x="3927" y="35760"/>
                  </a:lnTo>
                  <a:lnTo>
                    <a:pt x="4436" y="34801"/>
                  </a:lnTo>
                  <a:lnTo>
                    <a:pt x="4706" y="34291"/>
                  </a:lnTo>
                  <a:lnTo>
                    <a:pt x="4976" y="33811"/>
                  </a:lnTo>
                  <a:lnTo>
                    <a:pt x="6145" y="31923"/>
                  </a:lnTo>
                  <a:lnTo>
                    <a:pt x="7314" y="30035"/>
                  </a:lnTo>
                  <a:lnTo>
                    <a:pt x="8573" y="28206"/>
                  </a:lnTo>
                  <a:cubicBezTo>
                    <a:pt x="11900" y="23320"/>
                    <a:pt x="15857" y="18884"/>
                    <a:pt x="20323" y="15018"/>
                  </a:cubicBezTo>
                  <a:cubicBezTo>
                    <a:pt x="24789" y="11151"/>
                    <a:pt x="29795" y="7914"/>
                    <a:pt x="35130" y="5396"/>
                  </a:cubicBezTo>
                  <a:cubicBezTo>
                    <a:pt x="36449" y="4706"/>
                    <a:pt x="37858" y="4197"/>
                    <a:pt x="39206" y="3657"/>
                  </a:cubicBezTo>
                  <a:lnTo>
                    <a:pt x="40255" y="3238"/>
                  </a:lnTo>
                  <a:lnTo>
                    <a:pt x="41305" y="2878"/>
                  </a:lnTo>
                  <a:lnTo>
                    <a:pt x="43403" y="2159"/>
                  </a:lnTo>
                  <a:cubicBezTo>
                    <a:pt x="44092" y="1919"/>
                    <a:pt x="44812" y="1739"/>
                    <a:pt x="45531" y="1529"/>
                  </a:cubicBezTo>
                  <a:lnTo>
                    <a:pt x="47689" y="960"/>
                  </a:lnTo>
                  <a:cubicBezTo>
                    <a:pt x="48378" y="750"/>
                    <a:pt x="49128" y="630"/>
                    <a:pt x="49847" y="480"/>
                  </a:cubicBezTo>
                  <a:lnTo>
                    <a:pt x="520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/>
            <p:cNvSpPr/>
            <p:nvPr/>
          </p:nvSpPr>
          <p:spPr>
            <a:xfrm>
              <a:off x="3755650" y="2969150"/>
              <a:ext cx="496100" cy="244275"/>
            </a:xfrm>
            <a:custGeom>
              <a:avLst/>
              <a:gdLst/>
              <a:ahLst/>
              <a:cxnLst/>
              <a:rect l="l" t="t" r="r" b="b"/>
              <a:pathLst>
                <a:path w="19844" h="9771" extrusionOk="0">
                  <a:moveTo>
                    <a:pt x="13974" y="0"/>
                  </a:moveTo>
                  <a:cubicBezTo>
                    <a:pt x="12516" y="0"/>
                    <a:pt x="11069" y="256"/>
                    <a:pt x="9742" y="794"/>
                  </a:cubicBezTo>
                  <a:cubicBezTo>
                    <a:pt x="5966" y="2263"/>
                    <a:pt x="2579" y="6400"/>
                    <a:pt x="1" y="9517"/>
                  </a:cubicBezTo>
                  <a:cubicBezTo>
                    <a:pt x="1081" y="9687"/>
                    <a:pt x="2161" y="9770"/>
                    <a:pt x="3233" y="9770"/>
                  </a:cubicBezTo>
                  <a:cubicBezTo>
                    <a:pt x="9721" y="9770"/>
                    <a:pt x="15908" y="6723"/>
                    <a:pt x="19844" y="1424"/>
                  </a:cubicBezTo>
                  <a:cubicBezTo>
                    <a:pt x="18063" y="499"/>
                    <a:pt x="16007" y="0"/>
                    <a:pt x="1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/>
            <p:cNvSpPr/>
            <p:nvPr/>
          </p:nvSpPr>
          <p:spPr>
            <a:xfrm>
              <a:off x="4286950" y="3060200"/>
              <a:ext cx="281025" cy="581525"/>
            </a:xfrm>
            <a:custGeom>
              <a:avLst/>
              <a:gdLst/>
              <a:ahLst/>
              <a:cxnLst/>
              <a:rect l="l" t="t" r="r" b="b"/>
              <a:pathLst>
                <a:path w="11241" h="23261" extrusionOk="0">
                  <a:moveTo>
                    <a:pt x="3837" y="0"/>
                  </a:moveTo>
                  <a:cubicBezTo>
                    <a:pt x="1649" y="1888"/>
                    <a:pt x="450" y="4706"/>
                    <a:pt x="210" y="7584"/>
                  </a:cubicBezTo>
                  <a:cubicBezTo>
                    <a:pt x="0" y="10431"/>
                    <a:pt x="690" y="13309"/>
                    <a:pt x="1859" y="15946"/>
                  </a:cubicBezTo>
                  <a:cubicBezTo>
                    <a:pt x="3028" y="18554"/>
                    <a:pt x="4676" y="20952"/>
                    <a:pt x="6385" y="23260"/>
                  </a:cubicBezTo>
                  <a:cubicBezTo>
                    <a:pt x="7854" y="21342"/>
                    <a:pt x="9262" y="17325"/>
                    <a:pt x="10102" y="15017"/>
                  </a:cubicBezTo>
                  <a:cubicBezTo>
                    <a:pt x="10941" y="12709"/>
                    <a:pt x="11241" y="10191"/>
                    <a:pt x="10641" y="7853"/>
                  </a:cubicBezTo>
                  <a:cubicBezTo>
                    <a:pt x="9742" y="4406"/>
                    <a:pt x="6924" y="1798"/>
                    <a:pt x="3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/>
            <p:cNvSpPr/>
            <p:nvPr/>
          </p:nvSpPr>
          <p:spPr>
            <a:xfrm>
              <a:off x="3732425" y="2617325"/>
              <a:ext cx="702175" cy="303050"/>
            </a:xfrm>
            <a:custGeom>
              <a:avLst/>
              <a:gdLst/>
              <a:ahLst/>
              <a:cxnLst/>
              <a:rect l="l" t="t" r="r" b="b"/>
              <a:pathLst>
                <a:path w="28087" h="12122" extrusionOk="0">
                  <a:moveTo>
                    <a:pt x="16773" y="1"/>
                  </a:moveTo>
                  <a:cubicBezTo>
                    <a:pt x="15465" y="1"/>
                    <a:pt x="14123" y="164"/>
                    <a:pt x="12740" y="510"/>
                  </a:cubicBezTo>
                  <a:cubicBezTo>
                    <a:pt x="7194" y="1889"/>
                    <a:pt x="2548" y="5635"/>
                    <a:pt x="1" y="10761"/>
                  </a:cubicBezTo>
                  <a:cubicBezTo>
                    <a:pt x="2386" y="11703"/>
                    <a:pt x="4918" y="12121"/>
                    <a:pt x="7463" y="12121"/>
                  </a:cubicBezTo>
                  <a:cubicBezTo>
                    <a:pt x="9939" y="12121"/>
                    <a:pt x="12428" y="11725"/>
                    <a:pt x="14808" y="11031"/>
                  </a:cubicBezTo>
                  <a:cubicBezTo>
                    <a:pt x="19634" y="9622"/>
                    <a:pt x="24040" y="7014"/>
                    <a:pt x="28086" y="4077"/>
                  </a:cubicBezTo>
                  <a:cubicBezTo>
                    <a:pt x="24491" y="1544"/>
                    <a:pt x="20792" y="1"/>
                    <a:pt x="1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/>
            <p:cNvSpPr/>
            <p:nvPr/>
          </p:nvSpPr>
          <p:spPr>
            <a:xfrm>
              <a:off x="4511750" y="2810650"/>
              <a:ext cx="433900" cy="645975"/>
            </a:xfrm>
            <a:custGeom>
              <a:avLst/>
              <a:gdLst/>
              <a:ahLst/>
              <a:cxnLst/>
              <a:rect l="l" t="t" r="r" b="b"/>
              <a:pathLst>
                <a:path w="17356" h="25839" extrusionOk="0">
                  <a:moveTo>
                    <a:pt x="4017" y="1"/>
                  </a:moveTo>
                  <a:cubicBezTo>
                    <a:pt x="1" y="10552"/>
                    <a:pt x="5666" y="22331"/>
                    <a:pt x="16396" y="25838"/>
                  </a:cubicBezTo>
                  <a:cubicBezTo>
                    <a:pt x="17356" y="21762"/>
                    <a:pt x="17206" y="17536"/>
                    <a:pt x="15977" y="13549"/>
                  </a:cubicBezTo>
                  <a:cubicBezTo>
                    <a:pt x="14748" y="9472"/>
                    <a:pt x="12470" y="5816"/>
                    <a:pt x="9413" y="2908"/>
                  </a:cubicBezTo>
                  <a:cubicBezTo>
                    <a:pt x="8094" y="1679"/>
                    <a:pt x="5816" y="150"/>
                    <a:pt x="4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/>
            <p:cNvSpPr/>
            <p:nvPr/>
          </p:nvSpPr>
          <p:spPr>
            <a:xfrm>
              <a:off x="3889800" y="2950025"/>
              <a:ext cx="547800" cy="550800"/>
            </a:xfrm>
            <a:custGeom>
              <a:avLst/>
              <a:gdLst/>
              <a:ahLst/>
              <a:cxnLst/>
              <a:rect l="l" t="t" r="r" b="b"/>
              <a:pathLst>
                <a:path w="21912" h="22032" extrusionOk="0">
                  <a:moveTo>
                    <a:pt x="19573" y="1"/>
                  </a:moveTo>
                  <a:lnTo>
                    <a:pt x="19244" y="61"/>
                  </a:lnTo>
                  <a:cubicBezTo>
                    <a:pt x="17535" y="361"/>
                    <a:pt x="15827" y="690"/>
                    <a:pt x="14118" y="1110"/>
                  </a:cubicBezTo>
                  <a:cubicBezTo>
                    <a:pt x="12409" y="1500"/>
                    <a:pt x="10761" y="2039"/>
                    <a:pt x="9112" y="2699"/>
                  </a:cubicBezTo>
                  <a:cubicBezTo>
                    <a:pt x="7494" y="3358"/>
                    <a:pt x="5935" y="4107"/>
                    <a:pt x="4436" y="4977"/>
                  </a:cubicBezTo>
                  <a:cubicBezTo>
                    <a:pt x="2908" y="5876"/>
                    <a:pt x="1439" y="6805"/>
                    <a:pt x="0" y="7764"/>
                  </a:cubicBezTo>
                  <a:cubicBezTo>
                    <a:pt x="1529" y="6925"/>
                    <a:pt x="3028" y="6056"/>
                    <a:pt x="4556" y="5246"/>
                  </a:cubicBezTo>
                  <a:cubicBezTo>
                    <a:pt x="7614" y="3628"/>
                    <a:pt x="10881" y="2429"/>
                    <a:pt x="14268" y="1679"/>
                  </a:cubicBezTo>
                  <a:cubicBezTo>
                    <a:pt x="15838" y="1343"/>
                    <a:pt x="17435" y="1033"/>
                    <a:pt x="19034" y="748"/>
                  </a:cubicBezTo>
                  <a:lnTo>
                    <a:pt x="19034" y="748"/>
                  </a:lnTo>
                  <a:cubicBezTo>
                    <a:pt x="19340" y="2438"/>
                    <a:pt x="19625" y="4127"/>
                    <a:pt x="19963" y="5816"/>
                  </a:cubicBezTo>
                  <a:cubicBezTo>
                    <a:pt x="20293" y="7584"/>
                    <a:pt x="20592" y="9383"/>
                    <a:pt x="20862" y="11181"/>
                  </a:cubicBezTo>
                  <a:cubicBezTo>
                    <a:pt x="21132" y="12980"/>
                    <a:pt x="21372" y="14778"/>
                    <a:pt x="21522" y="16577"/>
                  </a:cubicBezTo>
                  <a:cubicBezTo>
                    <a:pt x="21671" y="18405"/>
                    <a:pt x="21731" y="20233"/>
                    <a:pt x="21701" y="22032"/>
                  </a:cubicBezTo>
                  <a:cubicBezTo>
                    <a:pt x="21881" y="20233"/>
                    <a:pt x="21911" y="18405"/>
                    <a:pt x="21851" y="16577"/>
                  </a:cubicBezTo>
                  <a:cubicBezTo>
                    <a:pt x="21761" y="14748"/>
                    <a:pt x="21582" y="12920"/>
                    <a:pt x="21372" y="11121"/>
                  </a:cubicBezTo>
                  <a:cubicBezTo>
                    <a:pt x="21162" y="9293"/>
                    <a:pt x="20862" y="7494"/>
                    <a:pt x="20562" y="5696"/>
                  </a:cubicBezTo>
                  <a:lnTo>
                    <a:pt x="19633" y="301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/>
            <p:cNvSpPr/>
            <p:nvPr/>
          </p:nvSpPr>
          <p:spPr>
            <a:xfrm>
              <a:off x="3868050" y="2694875"/>
              <a:ext cx="983925" cy="621625"/>
            </a:xfrm>
            <a:custGeom>
              <a:avLst/>
              <a:gdLst/>
              <a:ahLst/>
              <a:cxnLst/>
              <a:rect l="l" t="t" r="r" b="b"/>
              <a:pathLst>
                <a:path w="39357" h="24865" extrusionOk="0">
                  <a:moveTo>
                    <a:pt x="12083" y="1"/>
                  </a:moveTo>
                  <a:cubicBezTo>
                    <a:pt x="10212" y="1"/>
                    <a:pt x="8359" y="130"/>
                    <a:pt x="6505" y="405"/>
                  </a:cubicBezTo>
                  <a:cubicBezTo>
                    <a:pt x="4287" y="735"/>
                    <a:pt x="2099" y="1274"/>
                    <a:pt x="1" y="1994"/>
                  </a:cubicBezTo>
                  <a:cubicBezTo>
                    <a:pt x="2129" y="1394"/>
                    <a:pt x="4317" y="945"/>
                    <a:pt x="6535" y="705"/>
                  </a:cubicBezTo>
                  <a:cubicBezTo>
                    <a:pt x="8038" y="528"/>
                    <a:pt x="9545" y="441"/>
                    <a:pt x="11049" y="441"/>
                  </a:cubicBezTo>
                  <a:cubicBezTo>
                    <a:pt x="16177" y="441"/>
                    <a:pt x="21274" y="1456"/>
                    <a:pt x="26048" y="3403"/>
                  </a:cubicBezTo>
                  <a:cubicBezTo>
                    <a:pt x="27068" y="3822"/>
                    <a:pt x="28057" y="4302"/>
                    <a:pt x="29016" y="4841"/>
                  </a:cubicBezTo>
                  <a:cubicBezTo>
                    <a:pt x="29256" y="4961"/>
                    <a:pt x="29495" y="5111"/>
                    <a:pt x="29705" y="5291"/>
                  </a:cubicBezTo>
                  <a:lnTo>
                    <a:pt x="30395" y="5771"/>
                  </a:lnTo>
                  <a:cubicBezTo>
                    <a:pt x="30814" y="6130"/>
                    <a:pt x="31234" y="6490"/>
                    <a:pt x="31624" y="6850"/>
                  </a:cubicBezTo>
                  <a:cubicBezTo>
                    <a:pt x="33152" y="8408"/>
                    <a:pt x="34441" y="10237"/>
                    <a:pt x="35430" y="12185"/>
                  </a:cubicBezTo>
                  <a:cubicBezTo>
                    <a:pt x="36449" y="14163"/>
                    <a:pt x="37259" y="16232"/>
                    <a:pt x="37858" y="18360"/>
                  </a:cubicBezTo>
                  <a:cubicBezTo>
                    <a:pt x="38488" y="20518"/>
                    <a:pt x="38997" y="22676"/>
                    <a:pt x="39357" y="24864"/>
                  </a:cubicBezTo>
                  <a:cubicBezTo>
                    <a:pt x="38847" y="20458"/>
                    <a:pt x="37828" y="16022"/>
                    <a:pt x="35880" y="11975"/>
                  </a:cubicBezTo>
                  <a:cubicBezTo>
                    <a:pt x="34921" y="9907"/>
                    <a:pt x="33632" y="8049"/>
                    <a:pt x="32043" y="6400"/>
                  </a:cubicBezTo>
                  <a:cubicBezTo>
                    <a:pt x="31654" y="6040"/>
                    <a:pt x="31204" y="5651"/>
                    <a:pt x="30784" y="5291"/>
                  </a:cubicBezTo>
                  <a:lnTo>
                    <a:pt x="30065" y="4811"/>
                  </a:lnTo>
                  <a:cubicBezTo>
                    <a:pt x="29855" y="4632"/>
                    <a:pt x="29615" y="4482"/>
                    <a:pt x="29346" y="4332"/>
                  </a:cubicBezTo>
                  <a:cubicBezTo>
                    <a:pt x="28386" y="3762"/>
                    <a:pt x="27367" y="3253"/>
                    <a:pt x="26318" y="2833"/>
                  </a:cubicBezTo>
                  <a:cubicBezTo>
                    <a:pt x="22152" y="1095"/>
                    <a:pt x="17716" y="165"/>
                    <a:pt x="13190" y="16"/>
                  </a:cubicBezTo>
                  <a:cubicBezTo>
                    <a:pt x="12820" y="6"/>
                    <a:pt x="12451" y="1"/>
                    <a:pt x="12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/>
            <p:cNvSpPr/>
            <p:nvPr/>
          </p:nvSpPr>
          <p:spPr>
            <a:xfrm>
              <a:off x="3034025" y="1341925"/>
              <a:ext cx="305775" cy="745625"/>
            </a:xfrm>
            <a:custGeom>
              <a:avLst/>
              <a:gdLst/>
              <a:ahLst/>
              <a:cxnLst/>
              <a:rect l="l" t="t" r="r" b="b"/>
              <a:pathLst>
                <a:path w="12231" h="29825" extrusionOk="0">
                  <a:moveTo>
                    <a:pt x="1560" y="0"/>
                  </a:moveTo>
                  <a:cubicBezTo>
                    <a:pt x="451" y="2548"/>
                    <a:pt x="1" y="5306"/>
                    <a:pt x="271" y="8063"/>
                  </a:cubicBezTo>
                  <a:cubicBezTo>
                    <a:pt x="900" y="16066"/>
                    <a:pt x="3118" y="24189"/>
                    <a:pt x="8843" y="29824"/>
                  </a:cubicBezTo>
                  <a:cubicBezTo>
                    <a:pt x="10162" y="24549"/>
                    <a:pt x="12230" y="18584"/>
                    <a:pt x="10552" y="13429"/>
                  </a:cubicBezTo>
                  <a:cubicBezTo>
                    <a:pt x="8873" y="8213"/>
                    <a:pt x="5756" y="3567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/>
            <p:cNvSpPr/>
            <p:nvPr/>
          </p:nvSpPr>
          <p:spPr>
            <a:xfrm>
              <a:off x="2252475" y="482400"/>
              <a:ext cx="936700" cy="1327875"/>
            </a:xfrm>
            <a:custGeom>
              <a:avLst/>
              <a:gdLst/>
              <a:ahLst/>
              <a:cxnLst/>
              <a:rect l="l" t="t" r="r" b="b"/>
              <a:pathLst>
                <a:path w="37468" h="53115" extrusionOk="0">
                  <a:moveTo>
                    <a:pt x="0" y="1"/>
                  </a:moveTo>
                  <a:lnTo>
                    <a:pt x="1918" y="960"/>
                  </a:lnTo>
                  <a:cubicBezTo>
                    <a:pt x="2548" y="1290"/>
                    <a:pt x="3177" y="1559"/>
                    <a:pt x="3807" y="1949"/>
                  </a:cubicBezTo>
                  <a:lnTo>
                    <a:pt x="5635" y="2998"/>
                  </a:lnTo>
                  <a:cubicBezTo>
                    <a:pt x="6265" y="3358"/>
                    <a:pt x="6864" y="3687"/>
                    <a:pt x="7464" y="4107"/>
                  </a:cubicBezTo>
                  <a:lnTo>
                    <a:pt x="9232" y="5276"/>
                  </a:lnTo>
                  <a:lnTo>
                    <a:pt x="10101" y="5846"/>
                  </a:lnTo>
                  <a:lnTo>
                    <a:pt x="10941" y="6475"/>
                  </a:lnTo>
                  <a:cubicBezTo>
                    <a:pt x="12080" y="7344"/>
                    <a:pt x="13219" y="8154"/>
                    <a:pt x="14298" y="9113"/>
                  </a:cubicBezTo>
                  <a:cubicBezTo>
                    <a:pt x="18644" y="12710"/>
                    <a:pt x="22451" y="16936"/>
                    <a:pt x="25628" y="21612"/>
                  </a:cubicBezTo>
                  <a:cubicBezTo>
                    <a:pt x="28835" y="26288"/>
                    <a:pt x="31413" y="31354"/>
                    <a:pt x="33301" y="36659"/>
                  </a:cubicBezTo>
                  <a:lnTo>
                    <a:pt x="34050" y="38667"/>
                  </a:lnTo>
                  <a:lnTo>
                    <a:pt x="34650" y="40706"/>
                  </a:lnTo>
                  <a:lnTo>
                    <a:pt x="35279" y="42744"/>
                  </a:lnTo>
                  <a:lnTo>
                    <a:pt x="35399" y="43223"/>
                  </a:lnTo>
                  <a:lnTo>
                    <a:pt x="35549" y="43763"/>
                  </a:lnTo>
                  <a:lnTo>
                    <a:pt x="35789" y="44782"/>
                  </a:lnTo>
                  <a:lnTo>
                    <a:pt x="36269" y="46850"/>
                  </a:lnTo>
                  <a:lnTo>
                    <a:pt x="36508" y="47899"/>
                  </a:lnTo>
                  <a:cubicBezTo>
                    <a:pt x="36598" y="48229"/>
                    <a:pt x="36658" y="48589"/>
                    <a:pt x="36718" y="48949"/>
                  </a:cubicBezTo>
                  <a:lnTo>
                    <a:pt x="37468" y="53115"/>
                  </a:lnTo>
                  <a:lnTo>
                    <a:pt x="36868" y="48919"/>
                  </a:lnTo>
                  <a:cubicBezTo>
                    <a:pt x="36808" y="48559"/>
                    <a:pt x="36778" y="48199"/>
                    <a:pt x="36718" y="47840"/>
                  </a:cubicBezTo>
                  <a:lnTo>
                    <a:pt x="36478" y="46820"/>
                  </a:lnTo>
                  <a:lnTo>
                    <a:pt x="36059" y="44722"/>
                  </a:lnTo>
                  <a:lnTo>
                    <a:pt x="35849" y="43673"/>
                  </a:lnTo>
                  <a:lnTo>
                    <a:pt x="35729" y="43164"/>
                  </a:lnTo>
                  <a:lnTo>
                    <a:pt x="35609" y="42654"/>
                  </a:lnTo>
                  <a:lnTo>
                    <a:pt x="35040" y="40586"/>
                  </a:lnTo>
                  <a:lnTo>
                    <a:pt x="34470" y="38518"/>
                  </a:lnTo>
                  <a:lnTo>
                    <a:pt x="33751" y="36509"/>
                  </a:lnTo>
                  <a:cubicBezTo>
                    <a:pt x="31922" y="31114"/>
                    <a:pt x="29345" y="25988"/>
                    <a:pt x="26167" y="21252"/>
                  </a:cubicBezTo>
                  <a:cubicBezTo>
                    <a:pt x="22930" y="16546"/>
                    <a:pt x="19034" y="12320"/>
                    <a:pt x="14597" y="8723"/>
                  </a:cubicBezTo>
                  <a:cubicBezTo>
                    <a:pt x="13518" y="7794"/>
                    <a:pt x="12349" y="6985"/>
                    <a:pt x="11180" y="6175"/>
                  </a:cubicBezTo>
                  <a:lnTo>
                    <a:pt x="10311" y="5546"/>
                  </a:lnTo>
                  <a:lnTo>
                    <a:pt x="9412" y="4976"/>
                  </a:lnTo>
                  <a:lnTo>
                    <a:pt x="7613" y="3837"/>
                  </a:lnTo>
                  <a:cubicBezTo>
                    <a:pt x="6984" y="3448"/>
                    <a:pt x="6354" y="3148"/>
                    <a:pt x="5725" y="2788"/>
                  </a:cubicBezTo>
                  <a:lnTo>
                    <a:pt x="3867" y="1799"/>
                  </a:lnTo>
                  <a:cubicBezTo>
                    <a:pt x="2578" y="1140"/>
                    <a:pt x="1289" y="60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/>
            <p:cNvSpPr/>
            <p:nvPr/>
          </p:nvSpPr>
          <p:spPr>
            <a:xfrm>
              <a:off x="3093225" y="1228425"/>
              <a:ext cx="409925" cy="315100"/>
            </a:xfrm>
            <a:custGeom>
              <a:avLst/>
              <a:gdLst/>
              <a:ahLst/>
              <a:cxnLst/>
              <a:rect l="l" t="t" r="r" b="b"/>
              <a:pathLst>
                <a:path w="16397" h="12604" extrusionOk="0">
                  <a:moveTo>
                    <a:pt x="2599" y="1"/>
                  </a:moveTo>
                  <a:cubicBezTo>
                    <a:pt x="1720" y="1"/>
                    <a:pt x="845" y="94"/>
                    <a:pt x="1" y="284"/>
                  </a:cubicBezTo>
                  <a:cubicBezTo>
                    <a:pt x="2758" y="7118"/>
                    <a:pt x="9053" y="11854"/>
                    <a:pt x="16397" y="12603"/>
                  </a:cubicBezTo>
                  <a:cubicBezTo>
                    <a:pt x="14748" y="9066"/>
                    <a:pt x="12650" y="4450"/>
                    <a:pt x="9503" y="2172"/>
                  </a:cubicBezTo>
                  <a:cubicBezTo>
                    <a:pt x="7559" y="736"/>
                    <a:pt x="5062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/>
            <p:cNvSpPr/>
            <p:nvPr/>
          </p:nvSpPr>
          <p:spPr>
            <a:xfrm>
              <a:off x="2715550" y="1255750"/>
              <a:ext cx="293025" cy="520825"/>
            </a:xfrm>
            <a:custGeom>
              <a:avLst/>
              <a:gdLst/>
              <a:ahLst/>
              <a:cxnLst/>
              <a:rect l="l" t="t" r="r" b="b"/>
              <a:pathLst>
                <a:path w="11721" h="20833" extrusionOk="0">
                  <a:moveTo>
                    <a:pt x="9713" y="0"/>
                  </a:moveTo>
                  <a:cubicBezTo>
                    <a:pt x="6445" y="869"/>
                    <a:pt x="3208" y="2608"/>
                    <a:pt x="1530" y="5575"/>
                  </a:cubicBezTo>
                  <a:cubicBezTo>
                    <a:pt x="421" y="7643"/>
                    <a:pt x="1" y="9981"/>
                    <a:pt x="271" y="12319"/>
                  </a:cubicBezTo>
                  <a:cubicBezTo>
                    <a:pt x="481" y="14627"/>
                    <a:pt x="780" y="18674"/>
                    <a:pt x="1709" y="20832"/>
                  </a:cubicBezTo>
                  <a:cubicBezTo>
                    <a:pt x="3898" y="19184"/>
                    <a:pt x="5876" y="17265"/>
                    <a:pt x="7674" y="15197"/>
                  </a:cubicBezTo>
                  <a:cubicBezTo>
                    <a:pt x="9383" y="13039"/>
                    <a:pt x="10732" y="10551"/>
                    <a:pt x="11211" y="7853"/>
                  </a:cubicBezTo>
                  <a:cubicBezTo>
                    <a:pt x="11721" y="5156"/>
                    <a:pt x="11271" y="2248"/>
                    <a:pt x="9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/>
            <p:cNvSpPr/>
            <p:nvPr/>
          </p:nvSpPr>
          <p:spPr>
            <a:xfrm>
              <a:off x="2993575" y="888825"/>
              <a:ext cx="608500" cy="366575"/>
            </a:xfrm>
            <a:custGeom>
              <a:avLst/>
              <a:gdLst/>
              <a:ahLst/>
              <a:cxnLst/>
              <a:rect l="l" t="t" r="r" b="b"/>
              <a:pathLst>
                <a:path w="24340" h="14663" extrusionOk="0">
                  <a:moveTo>
                    <a:pt x="7537" y="0"/>
                  </a:moveTo>
                  <a:cubicBezTo>
                    <a:pt x="5073" y="0"/>
                    <a:pt x="2566" y="560"/>
                    <a:pt x="0" y="1518"/>
                  </a:cubicBezTo>
                  <a:cubicBezTo>
                    <a:pt x="3058" y="5235"/>
                    <a:pt x="6475" y="8712"/>
                    <a:pt x="10611" y="11200"/>
                  </a:cubicBezTo>
                  <a:cubicBezTo>
                    <a:pt x="14090" y="13308"/>
                    <a:pt x="18129" y="14663"/>
                    <a:pt x="22162" y="14663"/>
                  </a:cubicBezTo>
                  <a:cubicBezTo>
                    <a:pt x="22889" y="14663"/>
                    <a:pt x="23616" y="14619"/>
                    <a:pt x="24339" y="14527"/>
                  </a:cubicBezTo>
                  <a:cubicBezTo>
                    <a:pt x="23260" y="9162"/>
                    <a:pt x="19873" y="4576"/>
                    <a:pt x="15047" y="1968"/>
                  </a:cubicBezTo>
                  <a:cubicBezTo>
                    <a:pt x="12580" y="597"/>
                    <a:pt x="10082" y="0"/>
                    <a:pt x="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/>
            <p:cNvSpPr/>
            <p:nvPr/>
          </p:nvSpPr>
          <p:spPr>
            <a:xfrm>
              <a:off x="2363375" y="966675"/>
              <a:ext cx="472100" cy="522875"/>
            </a:xfrm>
            <a:custGeom>
              <a:avLst/>
              <a:gdLst/>
              <a:ahLst/>
              <a:cxnLst/>
              <a:rect l="l" t="t" r="r" b="b"/>
              <a:pathLst>
                <a:path w="18884" h="20915" extrusionOk="0">
                  <a:moveTo>
                    <a:pt x="17052" y="0"/>
                  </a:moveTo>
                  <a:cubicBezTo>
                    <a:pt x="15419" y="0"/>
                    <a:pt x="13378" y="705"/>
                    <a:pt x="12080" y="1432"/>
                  </a:cubicBezTo>
                  <a:cubicBezTo>
                    <a:pt x="8513" y="3380"/>
                    <a:pt x="5545" y="6198"/>
                    <a:pt x="3417" y="9645"/>
                  </a:cubicBezTo>
                  <a:cubicBezTo>
                    <a:pt x="1289" y="13032"/>
                    <a:pt x="120" y="16928"/>
                    <a:pt x="0" y="20915"/>
                  </a:cubicBezTo>
                  <a:cubicBezTo>
                    <a:pt x="10791" y="20316"/>
                    <a:pt x="18884" y="10784"/>
                    <a:pt x="17775" y="53"/>
                  </a:cubicBezTo>
                  <a:cubicBezTo>
                    <a:pt x="17546" y="17"/>
                    <a:pt x="17304" y="0"/>
                    <a:pt x="170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/>
            <p:cNvSpPr/>
            <p:nvPr/>
          </p:nvSpPr>
          <p:spPr>
            <a:xfrm>
              <a:off x="2805475" y="1153825"/>
              <a:ext cx="588275" cy="496850"/>
            </a:xfrm>
            <a:custGeom>
              <a:avLst/>
              <a:gdLst/>
              <a:ahLst/>
              <a:cxnLst/>
              <a:rect l="l" t="t" r="r" b="b"/>
              <a:pathLst>
                <a:path w="23531" h="19874" extrusionOk="0">
                  <a:moveTo>
                    <a:pt x="7374" y="1"/>
                  </a:moveTo>
                  <a:lnTo>
                    <a:pt x="7225" y="270"/>
                  </a:lnTo>
                  <a:lnTo>
                    <a:pt x="5036" y="5036"/>
                  </a:lnTo>
                  <a:cubicBezTo>
                    <a:pt x="4347" y="6625"/>
                    <a:pt x="3598" y="8213"/>
                    <a:pt x="2968" y="9832"/>
                  </a:cubicBezTo>
                  <a:cubicBezTo>
                    <a:pt x="2339" y="11451"/>
                    <a:pt x="1739" y="13099"/>
                    <a:pt x="1200" y="14778"/>
                  </a:cubicBezTo>
                  <a:cubicBezTo>
                    <a:pt x="690" y="16426"/>
                    <a:pt x="301" y="18135"/>
                    <a:pt x="1" y="19873"/>
                  </a:cubicBezTo>
                  <a:cubicBezTo>
                    <a:pt x="420" y="18165"/>
                    <a:pt x="900" y="16516"/>
                    <a:pt x="1500" y="14868"/>
                  </a:cubicBezTo>
                  <a:cubicBezTo>
                    <a:pt x="2069" y="13219"/>
                    <a:pt x="2728" y="11601"/>
                    <a:pt x="3418" y="10012"/>
                  </a:cubicBezTo>
                  <a:cubicBezTo>
                    <a:pt x="4107" y="8423"/>
                    <a:pt x="4827" y="6835"/>
                    <a:pt x="5576" y="5276"/>
                  </a:cubicBezTo>
                  <a:lnTo>
                    <a:pt x="7662" y="823"/>
                  </a:lnTo>
                  <a:lnTo>
                    <a:pt x="7662" y="823"/>
                  </a:lnTo>
                  <a:cubicBezTo>
                    <a:pt x="9065" y="1471"/>
                    <a:pt x="10466" y="2147"/>
                    <a:pt x="11841" y="2848"/>
                  </a:cubicBezTo>
                  <a:cubicBezTo>
                    <a:pt x="14778" y="4377"/>
                    <a:pt x="17506" y="6265"/>
                    <a:pt x="19934" y="8513"/>
                  </a:cubicBezTo>
                  <a:cubicBezTo>
                    <a:pt x="21162" y="9622"/>
                    <a:pt x="22361" y="10791"/>
                    <a:pt x="23530" y="11960"/>
                  </a:cubicBezTo>
                  <a:cubicBezTo>
                    <a:pt x="22451" y="10701"/>
                    <a:pt x="21312" y="9472"/>
                    <a:pt x="20113" y="8303"/>
                  </a:cubicBezTo>
                  <a:cubicBezTo>
                    <a:pt x="18944" y="7134"/>
                    <a:pt x="17656" y="6025"/>
                    <a:pt x="16337" y="5036"/>
                  </a:cubicBezTo>
                  <a:cubicBezTo>
                    <a:pt x="15018" y="4017"/>
                    <a:pt x="13609" y="3118"/>
                    <a:pt x="12140" y="2339"/>
                  </a:cubicBezTo>
                  <a:cubicBezTo>
                    <a:pt x="10642" y="1559"/>
                    <a:pt x="9143" y="840"/>
                    <a:pt x="7644" y="120"/>
                  </a:cubicBezTo>
                  <a:lnTo>
                    <a:pt x="7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/>
            <p:cNvSpPr/>
            <p:nvPr/>
          </p:nvSpPr>
          <p:spPr>
            <a:xfrm>
              <a:off x="2462275" y="939175"/>
              <a:ext cx="1049125" cy="438725"/>
            </a:xfrm>
            <a:custGeom>
              <a:avLst/>
              <a:gdLst/>
              <a:ahLst/>
              <a:cxnLst/>
              <a:rect l="l" t="t" r="r" b="b"/>
              <a:pathLst>
                <a:path w="41965" h="17549" extrusionOk="0">
                  <a:moveTo>
                    <a:pt x="22139" y="0"/>
                  </a:moveTo>
                  <a:cubicBezTo>
                    <a:pt x="20560" y="0"/>
                    <a:pt x="18982" y="104"/>
                    <a:pt x="17416" y="314"/>
                  </a:cubicBezTo>
                  <a:cubicBezTo>
                    <a:pt x="16337" y="464"/>
                    <a:pt x="15287" y="673"/>
                    <a:pt x="14238" y="973"/>
                  </a:cubicBezTo>
                  <a:cubicBezTo>
                    <a:pt x="13969" y="1033"/>
                    <a:pt x="13699" y="1123"/>
                    <a:pt x="13459" y="1213"/>
                  </a:cubicBezTo>
                  <a:lnTo>
                    <a:pt x="12710" y="1513"/>
                  </a:lnTo>
                  <a:cubicBezTo>
                    <a:pt x="12230" y="1752"/>
                    <a:pt x="11721" y="1992"/>
                    <a:pt x="11241" y="2262"/>
                  </a:cubicBezTo>
                  <a:cubicBezTo>
                    <a:pt x="9413" y="3401"/>
                    <a:pt x="7764" y="4810"/>
                    <a:pt x="6355" y="6488"/>
                  </a:cubicBezTo>
                  <a:cubicBezTo>
                    <a:pt x="3568" y="9756"/>
                    <a:pt x="1529" y="13592"/>
                    <a:pt x="1" y="17549"/>
                  </a:cubicBezTo>
                  <a:cubicBezTo>
                    <a:pt x="870" y="15630"/>
                    <a:pt x="1859" y="13742"/>
                    <a:pt x="2968" y="11914"/>
                  </a:cubicBezTo>
                  <a:cubicBezTo>
                    <a:pt x="4047" y="10085"/>
                    <a:pt x="5306" y="8377"/>
                    <a:pt x="6715" y="6788"/>
                  </a:cubicBezTo>
                  <a:cubicBezTo>
                    <a:pt x="8094" y="5199"/>
                    <a:pt x="9742" y="3851"/>
                    <a:pt x="11541" y="2772"/>
                  </a:cubicBezTo>
                  <a:cubicBezTo>
                    <a:pt x="11990" y="2532"/>
                    <a:pt x="12470" y="2292"/>
                    <a:pt x="12950" y="2082"/>
                  </a:cubicBezTo>
                  <a:lnTo>
                    <a:pt x="13699" y="1812"/>
                  </a:lnTo>
                  <a:cubicBezTo>
                    <a:pt x="13939" y="1692"/>
                    <a:pt x="14178" y="1603"/>
                    <a:pt x="14448" y="1543"/>
                  </a:cubicBezTo>
                  <a:cubicBezTo>
                    <a:pt x="15467" y="1273"/>
                    <a:pt x="16486" y="1093"/>
                    <a:pt x="17536" y="943"/>
                  </a:cubicBezTo>
                  <a:cubicBezTo>
                    <a:pt x="19187" y="724"/>
                    <a:pt x="20847" y="615"/>
                    <a:pt x="22504" y="615"/>
                  </a:cubicBezTo>
                  <a:cubicBezTo>
                    <a:pt x="27191" y="615"/>
                    <a:pt x="31854" y="1486"/>
                    <a:pt x="36239" y="3191"/>
                  </a:cubicBezTo>
                  <a:cubicBezTo>
                    <a:pt x="38218" y="3971"/>
                    <a:pt x="40136" y="4900"/>
                    <a:pt x="41964" y="5979"/>
                  </a:cubicBezTo>
                  <a:cubicBezTo>
                    <a:pt x="40196" y="4780"/>
                    <a:pt x="38308" y="3761"/>
                    <a:pt x="36329" y="2921"/>
                  </a:cubicBezTo>
                  <a:cubicBezTo>
                    <a:pt x="34351" y="2082"/>
                    <a:pt x="32313" y="1393"/>
                    <a:pt x="30215" y="913"/>
                  </a:cubicBezTo>
                  <a:cubicBezTo>
                    <a:pt x="27562" y="307"/>
                    <a:pt x="24850" y="0"/>
                    <a:pt x="22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/>
            <p:cNvSpPr/>
            <p:nvPr/>
          </p:nvSpPr>
          <p:spPr>
            <a:xfrm>
              <a:off x="4267475" y="1120850"/>
              <a:ext cx="1077575" cy="1143550"/>
            </a:xfrm>
            <a:custGeom>
              <a:avLst/>
              <a:gdLst/>
              <a:ahLst/>
              <a:cxnLst/>
              <a:rect l="l" t="t" r="r" b="b"/>
              <a:pathLst>
                <a:path w="43103" h="45742" fill="none" extrusionOk="0">
                  <a:moveTo>
                    <a:pt x="43103" y="1589"/>
                  </a:moveTo>
                  <a:cubicBezTo>
                    <a:pt x="38876" y="1"/>
                    <a:pt x="34320" y="2788"/>
                    <a:pt x="30813" y="5636"/>
                  </a:cubicBezTo>
                  <a:cubicBezTo>
                    <a:pt x="17565" y="16427"/>
                    <a:pt x="7014" y="30155"/>
                    <a:pt x="0" y="4574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/>
            <p:cNvSpPr/>
            <p:nvPr/>
          </p:nvSpPr>
          <p:spPr>
            <a:xfrm>
              <a:off x="3960225" y="2071800"/>
              <a:ext cx="403175" cy="447375"/>
            </a:xfrm>
            <a:custGeom>
              <a:avLst/>
              <a:gdLst/>
              <a:ahLst/>
              <a:cxnLst/>
              <a:rect l="l" t="t" r="r" b="b"/>
              <a:pathLst>
                <a:path w="16127" h="17895" fill="none" extrusionOk="0">
                  <a:moveTo>
                    <a:pt x="16127" y="0"/>
                  </a:moveTo>
                  <a:cubicBezTo>
                    <a:pt x="9473" y="4346"/>
                    <a:pt x="3448" y="10761"/>
                    <a:pt x="1" y="17895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/>
            <p:cNvSpPr/>
            <p:nvPr/>
          </p:nvSpPr>
          <p:spPr>
            <a:xfrm>
              <a:off x="4191775" y="2008850"/>
              <a:ext cx="214350" cy="768850"/>
            </a:xfrm>
            <a:custGeom>
              <a:avLst/>
              <a:gdLst/>
              <a:ahLst/>
              <a:cxnLst/>
              <a:rect l="l" t="t" r="r" b="b"/>
              <a:pathLst>
                <a:path w="8574" h="30754" fill="none" extrusionOk="0">
                  <a:moveTo>
                    <a:pt x="8274" y="0"/>
                  </a:moveTo>
                  <a:cubicBezTo>
                    <a:pt x="8573" y="10851"/>
                    <a:pt x="5696" y="21522"/>
                    <a:pt x="1" y="3075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/>
            <p:cNvSpPr/>
            <p:nvPr/>
          </p:nvSpPr>
          <p:spPr>
            <a:xfrm>
              <a:off x="4207525" y="1716600"/>
              <a:ext cx="388175" cy="301250"/>
            </a:xfrm>
            <a:custGeom>
              <a:avLst/>
              <a:gdLst/>
              <a:ahLst/>
              <a:cxnLst/>
              <a:rect l="l" t="t" r="r" b="b"/>
              <a:pathLst>
                <a:path w="15527" h="12050" fill="none" extrusionOk="0">
                  <a:moveTo>
                    <a:pt x="15527" y="0"/>
                  </a:moveTo>
                  <a:cubicBezTo>
                    <a:pt x="12140" y="869"/>
                    <a:pt x="9022" y="2488"/>
                    <a:pt x="6325" y="4736"/>
                  </a:cubicBezTo>
                  <a:cubicBezTo>
                    <a:pt x="3927" y="6894"/>
                    <a:pt x="1799" y="9382"/>
                    <a:pt x="0" y="120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/>
            <p:cNvSpPr/>
            <p:nvPr/>
          </p:nvSpPr>
          <p:spPr>
            <a:xfrm>
              <a:off x="4250975" y="1428100"/>
              <a:ext cx="584525" cy="237550"/>
            </a:xfrm>
            <a:custGeom>
              <a:avLst/>
              <a:gdLst/>
              <a:ahLst/>
              <a:cxnLst/>
              <a:rect l="l" t="t" r="r" b="b"/>
              <a:pathLst>
                <a:path w="23381" h="9502" fill="none" extrusionOk="0">
                  <a:moveTo>
                    <a:pt x="23380" y="630"/>
                  </a:moveTo>
                  <a:cubicBezTo>
                    <a:pt x="15138" y="0"/>
                    <a:pt x="5546" y="3357"/>
                    <a:pt x="1" y="950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/>
            <p:cNvSpPr/>
            <p:nvPr/>
          </p:nvSpPr>
          <p:spPr>
            <a:xfrm>
              <a:off x="4741800" y="1201775"/>
              <a:ext cx="349225" cy="135675"/>
            </a:xfrm>
            <a:custGeom>
              <a:avLst/>
              <a:gdLst/>
              <a:ahLst/>
              <a:cxnLst/>
              <a:rect l="l" t="t" r="r" b="b"/>
              <a:pathLst>
                <a:path w="13969" h="5427" fill="none" extrusionOk="0">
                  <a:moveTo>
                    <a:pt x="13969" y="1110"/>
                  </a:moveTo>
                  <a:cubicBezTo>
                    <a:pt x="12860" y="1"/>
                    <a:pt x="10971" y="241"/>
                    <a:pt x="9472" y="690"/>
                  </a:cubicBezTo>
                  <a:cubicBezTo>
                    <a:pt x="6055" y="1679"/>
                    <a:pt x="2848" y="3298"/>
                    <a:pt x="1" y="54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/>
            <p:cNvSpPr/>
            <p:nvPr/>
          </p:nvSpPr>
          <p:spPr>
            <a:xfrm>
              <a:off x="4938875" y="1170300"/>
              <a:ext cx="285525" cy="571800"/>
            </a:xfrm>
            <a:custGeom>
              <a:avLst/>
              <a:gdLst/>
              <a:ahLst/>
              <a:cxnLst/>
              <a:rect l="l" t="t" r="r" b="b"/>
              <a:pathLst>
                <a:path w="11421" h="22872" fill="none" extrusionOk="0">
                  <a:moveTo>
                    <a:pt x="10762" y="1"/>
                  </a:moveTo>
                  <a:cubicBezTo>
                    <a:pt x="11421" y="2399"/>
                    <a:pt x="10642" y="5246"/>
                    <a:pt x="9682" y="7554"/>
                  </a:cubicBezTo>
                  <a:cubicBezTo>
                    <a:pt x="7345" y="13190"/>
                    <a:pt x="4077" y="18345"/>
                    <a:pt x="1" y="2287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/>
            <p:cNvSpPr/>
            <p:nvPr/>
          </p:nvSpPr>
          <p:spPr>
            <a:xfrm>
              <a:off x="4523750" y="1404850"/>
              <a:ext cx="354450" cy="642225"/>
            </a:xfrm>
            <a:custGeom>
              <a:avLst/>
              <a:gdLst/>
              <a:ahLst/>
              <a:cxnLst/>
              <a:rect l="l" t="t" r="r" b="b"/>
              <a:pathLst>
                <a:path w="14178" h="25689" fill="none" extrusionOk="0">
                  <a:moveTo>
                    <a:pt x="14178" y="1"/>
                  </a:moveTo>
                  <a:cubicBezTo>
                    <a:pt x="12709" y="9653"/>
                    <a:pt x="6145" y="18105"/>
                    <a:pt x="0" y="2568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/>
            <p:cNvSpPr/>
            <p:nvPr/>
          </p:nvSpPr>
          <p:spPr>
            <a:xfrm>
              <a:off x="4937375" y="1545750"/>
              <a:ext cx="152150" cy="418150"/>
            </a:xfrm>
            <a:custGeom>
              <a:avLst/>
              <a:gdLst/>
              <a:ahLst/>
              <a:cxnLst/>
              <a:rect l="l" t="t" r="r" b="b"/>
              <a:pathLst>
                <a:path w="6086" h="16726" fill="none" extrusionOk="0">
                  <a:moveTo>
                    <a:pt x="6086" y="0"/>
                  </a:moveTo>
                  <a:cubicBezTo>
                    <a:pt x="6056" y="6115"/>
                    <a:pt x="3898" y="12050"/>
                    <a:pt x="1" y="16726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/>
            <p:cNvSpPr/>
            <p:nvPr/>
          </p:nvSpPr>
          <p:spPr>
            <a:xfrm>
              <a:off x="4578450" y="1844725"/>
              <a:ext cx="107925" cy="397200"/>
            </a:xfrm>
            <a:custGeom>
              <a:avLst/>
              <a:gdLst/>
              <a:ahLst/>
              <a:cxnLst/>
              <a:rect l="l" t="t" r="r" b="b"/>
              <a:pathLst>
                <a:path w="4317" h="15888" fill="none" extrusionOk="0">
                  <a:moveTo>
                    <a:pt x="4047" y="1"/>
                  </a:moveTo>
                  <a:cubicBezTo>
                    <a:pt x="4317" y="5576"/>
                    <a:pt x="2908" y="11121"/>
                    <a:pt x="0" y="1588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/>
            <p:cNvSpPr/>
            <p:nvPr/>
          </p:nvSpPr>
          <p:spPr>
            <a:xfrm>
              <a:off x="3657500" y="2313075"/>
              <a:ext cx="424150" cy="316250"/>
            </a:xfrm>
            <a:custGeom>
              <a:avLst/>
              <a:gdLst/>
              <a:ahLst/>
              <a:cxnLst/>
              <a:rect l="l" t="t" r="r" b="b"/>
              <a:pathLst>
                <a:path w="16966" h="12650" fill="none" extrusionOk="0">
                  <a:moveTo>
                    <a:pt x="16966" y="600"/>
                  </a:moveTo>
                  <a:cubicBezTo>
                    <a:pt x="13309" y="1"/>
                    <a:pt x="9202" y="1260"/>
                    <a:pt x="6325" y="3628"/>
                  </a:cubicBezTo>
                  <a:cubicBezTo>
                    <a:pt x="3477" y="5996"/>
                    <a:pt x="1499" y="9233"/>
                    <a:pt x="0" y="12650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/>
            <p:cNvSpPr/>
            <p:nvPr/>
          </p:nvSpPr>
          <p:spPr>
            <a:xfrm>
              <a:off x="3914525" y="2559625"/>
              <a:ext cx="386675" cy="278025"/>
            </a:xfrm>
            <a:custGeom>
              <a:avLst/>
              <a:gdLst/>
              <a:ahLst/>
              <a:cxnLst/>
              <a:rect l="l" t="t" r="r" b="b"/>
              <a:pathLst>
                <a:path w="15467" h="11121" fill="none" extrusionOk="0">
                  <a:moveTo>
                    <a:pt x="15467" y="0"/>
                  </a:moveTo>
                  <a:cubicBezTo>
                    <a:pt x="9232" y="750"/>
                    <a:pt x="3477" y="5905"/>
                    <a:pt x="0" y="11121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/>
            <p:cNvSpPr/>
            <p:nvPr/>
          </p:nvSpPr>
          <p:spPr>
            <a:xfrm>
              <a:off x="4299700" y="1400375"/>
              <a:ext cx="361950" cy="52475"/>
            </a:xfrm>
            <a:custGeom>
              <a:avLst/>
              <a:gdLst/>
              <a:ahLst/>
              <a:cxnLst/>
              <a:rect l="l" t="t" r="r" b="b"/>
              <a:pathLst>
                <a:path w="14478" h="2099" fill="none" extrusionOk="0">
                  <a:moveTo>
                    <a:pt x="14477" y="2098"/>
                  </a:moveTo>
                  <a:cubicBezTo>
                    <a:pt x="10461" y="240"/>
                    <a:pt x="4047" y="0"/>
                    <a:pt x="0" y="1799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/>
            <p:cNvSpPr/>
            <p:nvPr/>
          </p:nvSpPr>
          <p:spPr>
            <a:xfrm>
              <a:off x="4325925" y="1521000"/>
              <a:ext cx="122150" cy="200875"/>
            </a:xfrm>
            <a:custGeom>
              <a:avLst/>
              <a:gdLst/>
              <a:ahLst/>
              <a:cxnLst/>
              <a:rect l="l" t="t" r="r" b="b"/>
              <a:pathLst>
                <a:path w="4886" h="8035" fill="none" extrusionOk="0">
                  <a:moveTo>
                    <a:pt x="4886" y="1"/>
                  </a:moveTo>
                  <a:cubicBezTo>
                    <a:pt x="4137" y="2968"/>
                    <a:pt x="2098" y="5846"/>
                    <a:pt x="0" y="803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/>
            <p:cNvSpPr/>
            <p:nvPr/>
          </p:nvSpPr>
          <p:spPr>
            <a:xfrm>
              <a:off x="3989450" y="1857475"/>
              <a:ext cx="351475" cy="242075"/>
            </a:xfrm>
            <a:custGeom>
              <a:avLst/>
              <a:gdLst/>
              <a:ahLst/>
              <a:cxnLst/>
              <a:rect l="l" t="t" r="r" b="b"/>
              <a:pathLst>
                <a:path w="14059" h="9683" fill="none" extrusionOk="0">
                  <a:moveTo>
                    <a:pt x="14059" y="0"/>
                  </a:moveTo>
                  <a:cubicBezTo>
                    <a:pt x="8453" y="870"/>
                    <a:pt x="3208" y="5126"/>
                    <a:pt x="1" y="9682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/>
            <p:cNvSpPr/>
            <p:nvPr/>
          </p:nvSpPr>
          <p:spPr>
            <a:xfrm>
              <a:off x="4597175" y="1175550"/>
              <a:ext cx="381450" cy="120675"/>
            </a:xfrm>
            <a:custGeom>
              <a:avLst/>
              <a:gdLst/>
              <a:ahLst/>
              <a:cxnLst/>
              <a:rect l="l" t="t" r="r" b="b"/>
              <a:pathLst>
                <a:path w="15258" h="4827" fill="none" extrusionOk="0">
                  <a:moveTo>
                    <a:pt x="15257" y="1739"/>
                  </a:moveTo>
                  <a:cubicBezTo>
                    <a:pt x="9982" y="1"/>
                    <a:pt x="4167" y="1170"/>
                    <a:pt x="1" y="4827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/>
            <p:cNvSpPr/>
            <p:nvPr/>
          </p:nvSpPr>
          <p:spPr>
            <a:xfrm>
              <a:off x="4905925" y="1344150"/>
              <a:ext cx="281775" cy="234575"/>
            </a:xfrm>
            <a:custGeom>
              <a:avLst/>
              <a:gdLst/>
              <a:ahLst/>
              <a:cxnLst/>
              <a:rect l="l" t="t" r="r" b="b"/>
              <a:pathLst>
                <a:path w="11271" h="9383" fill="none" extrusionOk="0">
                  <a:moveTo>
                    <a:pt x="11270" y="1"/>
                  </a:moveTo>
                  <a:cubicBezTo>
                    <a:pt x="8722" y="541"/>
                    <a:pt x="6355" y="1740"/>
                    <a:pt x="4406" y="3508"/>
                  </a:cubicBezTo>
                  <a:cubicBezTo>
                    <a:pt x="2638" y="5217"/>
                    <a:pt x="1169" y="7195"/>
                    <a:pt x="0" y="9383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/>
            <p:cNvSpPr/>
            <p:nvPr/>
          </p:nvSpPr>
          <p:spPr>
            <a:xfrm>
              <a:off x="4545475" y="1230250"/>
              <a:ext cx="98200" cy="98200"/>
            </a:xfrm>
            <a:custGeom>
              <a:avLst/>
              <a:gdLst/>
              <a:ahLst/>
              <a:cxnLst/>
              <a:rect l="l" t="t" r="r" b="b"/>
              <a:pathLst>
                <a:path w="3928" h="3928" extrusionOk="0">
                  <a:moveTo>
                    <a:pt x="1979" y="1"/>
                  </a:moveTo>
                  <a:cubicBezTo>
                    <a:pt x="870" y="1"/>
                    <a:pt x="1" y="870"/>
                    <a:pt x="1" y="1949"/>
                  </a:cubicBezTo>
                  <a:cubicBezTo>
                    <a:pt x="1" y="3058"/>
                    <a:pt x="870" y="3928"/>
                    <a:pt x="1979" y="3928"/>
                  </a:cubicBezTo>
                  <a:cubicBezTo>
                    <a:pt x="3058" y="3928"/>
                    <a:pt x="3927" y="3058"/>
                    <a:pt x="3927" y="1949"/>
                  </a:cubicBezTo>
                  <a:cubicBezTo>
                    <a:pt x="3927" y="870"/>
                    <a:pt x="305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/>
            <p:cNvSpPr/>
            <p:nvPr/>
          </p:nvSpPr>
          <p:spPr>
            <a:xfrm>
              <a:off x="4690100" y="1291700"/>
              <a:ext cx="95950" cy="95950"/>
            </a:xfrm>
            <a:custGeom>
              <a:avLst/>
              <a:gdLst/>
              <a:ahLst/>
              <a:cxnLst/>
              <a:rect l="l" t="t" r="r" b="b"/>
              <a:pathLst>
                <a:path w="3838" h="3838" extrusionOk="0">
                  <a:moveTo>
                    <a:pt x="1919" y="1"/>
                  </a:moveTo>
                  <a:cubicBezTo>
                    <a:pt x="870" y="1"/>
                    <a:pt x="0" y="870"/>
                    <a:pt x="0" y="1919"/>
                  </a:cubicBezTo>
                  <a:cubicBezTo>
                    <a:pt x="0" y="2968"/>
                    <a:pt x="870" y="3838"/>
                    <a:pt x="1919" y="3838"/>
                  </a:cubicBezTo>
                  <a:cubicBezTo>
                    <a:pt x="2968" y="3838"/>
                    <a:pt x="3837" y="2968"/>
                    <a:pt x="3837" y="1919"/>
                  </a:cubicBezTo>
                  <a:cubicBezTo>
                    <a:pt x="3837" y="87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/>
            <p:cNvSpPr/>
            <p:nvPr/>
          </p:nvSpPr>
          <p:spPr>
            <a:xfrm>
              <a:off x="4243475" y="1392400"/>
              <a:ext cx="110950" cy="92100"/>
            </a:xfrm>
            <a:custGeom>
              <a:avLst/>
              <a:gdLst/>
              <a:ahLst/>
              <a:cxnLst/>
              <a:rect l="l" t="t" r="r" b="b"/>
              <a:pathLst>
                <a:path w="4438" h="3684" extrusionOk="0">
                  <a:moveTo>
                    <a:pt x="2117" y="1"/>
                  </a:moveTo>
                  <a:cubicBezTo>
                    <a:pt x="1384" y="1"/>
                    <a:pt x="696" y="392"/>
                    <a:pt x="391" y="1068"/>
                  </a:cubicBezTo>
                  <a:cubicBezTo>
                    <a:pt x="1" y="1968"/>
                    <a:pt x="511" y="3077"/>
                    <a:pt x="1500" y="3496"/>
                  </a:cubicBezTo>
                  <a:cubicBezTo>
                    <a:pt x="1787" y="3623"/>
                    <a:pt x="2084" y="3683"/>
                    <a:pt x="2371" y="3683"/>
                  </a:cubicBezTo>
                  <a:cubicBezTo>
                    <a:pt x="3102" y="3683"/>
                    <a:pt x="3768" y="3294"/>
                    <a:pt x="4047" y="2627"/>
                  </a:cubicBezTo>
                  <a:cubicBezTo>
                    <a:pt x="4437" y="1698"/>
                    <a:pt x="3958" y="589"/>
                    <a:pt x="2938" y="169"/>
                  </a:cubicBezTo>
                  <a:cubicBezTo>
                    <a:pt x="2670" y="55"/>
                    <a:pt x="2390" y="1"/>
                    <a:pt x="2117" y="1"/>
                  </a:cubicBezTo>
                  <a:close/>
                </a:path>
              </a:pathLst>
            </a:custGeom>
            <a:solidFill>
              <a:srgbClr val="FF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/>
            <p:cNvSpPr/>
            <p:nvPr/>
          </p:nvSpPr>
          <p:spPr>
            <a:xfrm>
              <a:off x="4182800" y="1610075"/>
              <a:ext cx="119900" cy="111900"/>
            </a:xfrm>
            <a:custGeom>
              <a:avLst/>
              <a:gdLst/>
              <a:ahLst/>
              <a:cxnLst/>
              <a:rect l="l" t="t" r="r" b="b"/>
              <a:pathLst>
                <a:path w="4796" h="4476" extrusionOk="0">
                  <a:moveTo>
                    <a:pt x="2544" y="1"/>
                  </a:moveTo>
                  <a:cubicBezTo>
                    <a:pt x="1705" y="1"/>
                    <a:pt x="878" y="539"/>
                    <a:pt x="510" y="1414"/>
                  </a:cubicBezTo>
                  <a:cubicBezTo>
                    <a:pt x="0" y="2583"/>
                    <a:pt x="450" y="3872"/>
                    <a:pt x="1499" y="4321"/>
                  </a:cubicBezTo>
                  <a:cubicBezTo>
                    <a:pt x="1743" y="4426"/>
                    <a:pt x="1998" y="4475"/>
                    <a:pt x="2253" y="4475"/>
                  </a:cubicBezTo>
                  <a:cubicBezTo>
                    <a:pt x="3093" y="4475"/>
                    <a:pt x="3925" y="3936"/>
                    <a:pt x="4316" y="3062"/>
                  </a:cubicBezTo>
                  <a:cubicBezTo>
                    <a:pt x="4796" y="1923"/>
                    <a:pt x="4346" y="604"/>
                    <a:pt x="3297" y="155"/>
                  </a:cubicBezTo>
                  <a:cubicBezTo>
                    <a:pt x="3053" y="50"/>
                    <a:pt x="2798" y="1"/>
                    <a:pt x="2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/>
            <p:cNvSpPr/>
            <p:nvPr/>
          </p:nvSpPr>
          <p:spPr>
            <a:xfrm>
              <a:off x="4268975" y="1665100"/>
              <a:ext cx="109425" cy="115775"/>
            </a:xfrm>
            <a:custGeom>
              <a:avLst/>
              <a:gdLst/>
              <a:ahLst/>
              <a:cxnLst/>
              <a:rect l="l" t="t" r="r" b="b"/>
              <a:pathLst>
                <a:path w="4377" h="4631" extrusionOk="0">
                  <a:moveTo>
                    <a:pt x="2566" y="0"/>
                  </a:moveTo>
                  <a:cubicBezTo>
                    <a:pt x="1778" y="0"/>
                    <a:pt x="920" y="620"/>
                    <a:pt x="510" y="1611"/>
                  </a:cubicBezTo>
                  <a:cubicBezTo>
                    <a:pt x="0" y="2810"/>
                    <a:pt x="300" y="4128"/>
                    <a:pt x="1229" y="4518"/>
                  </a:cubicBezTo>
                  <a:cubicBezTo>
                    <a:pt x="1410" y="4594"/>
                    <a:pt x="1600" y="4630"/>
                    <a:pt x="1793" y="4630"/>
                  </a:cubicBezTo>
                  <a:cubicBezTo>
                    <a:pt x="2590" y="4630"/>
                    <a:pt x="3432" y="4015"/>
                    <a:pt x="3867" y="3049"/>
                  </a:cubicBezTo>
                  <a:cubicBezTo>
                    <a:pt x="4376" y="1820"/>
                    <a:pt x="4047" y="502"/>
                    <a:pt x="3117" y="112"/>
                  </a:cubicBezTo>
                  <a:cubicBezTo>
                    <a:pt x="2943" y="36"/>
                    <a:pt x="2757" y="0"/>
                    <a:pt x="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/>
            <p:cNvSpPr/>
            <p:nvPr/>
          </p:nvSpPr>
          <p:spPr>
            <a:xfrm>
              <a:off x="4853450" y="1527475"/>
              <a:ext cx="103450" cy="98750"/>
            </a:xfrm>
            <a:custGeom>
              <a:avLst/>
              <a:gdLst/>
              <a:ahLst/>
              <a:cxnLst/>
              <a:rect l="l" t="t" r="r" b="b"/>
              <a:pathLst>
                <a:path w="4138" h="3950" extrusionOk="0">
                  <a:moveTo>
                    <a:pt x="2215" y="1"/>
                  </a:moveTo>
                  <a:cubicBezTo>
                    <a:pt x="1490" y="1"/>
                    <a:pt x="768" y="484"/>
                    <a:pt x="420" y="1271"/>
                  </a:cubicBezTo>
                  <a:cubicBezTo>
                    <a:pt x="1" y="2290"/>
                    <a:pt x="361" y="3429"/>
                    <a:pt x="1260" y="3818"/>
                  </a:cubicBezTo>
                  <a:cubicBezTo>
                    <a:pt x="1472" y="3907"/>
                    <a:pt x="1691" y="3949"/>
                    <a:pt x="1909" y="3949"/>
                  </a:cubicBezTo>
                  <a:cubicBezTo>
                    <a:pt x="2647" y="3949"/>
                    <a:pt x="3364" y="3466"/>
                    <a:pt x="3688" y="2679"/>
                  </a:cubicBezTo>
                  <a:cubicBezTo>
                    <a:pt x="4137" y="1660"/>
                    <a:pt x="3748" y="521"/>
                    <a:pt x="2848" y="132"/>
                  </a:cubicBezTo>
                  <a:cubicBezTo>
                    <a:pt x="2643" y="43"/>
                    <a:pt x="2429" y="1"/>
                    <a:pt x="2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/>
            <p:cNvSpPr/>
            <p:nvPr/>
          </p:nvSpPr>
          <p:spPr>
            <a:xfrm>
              <a:off x="4881175" y="1685875"/>
              <a:ext cx="117675" cy="116925"/>
            </a:xfrm>
            <a:custGeom>
              <a:avLst/>
              <a:gdLst/>
              <a:ahLst/>
              <a:cxnLst/>
              <a:rect l="l" t="t" r="r" b="b"/>
              <a:pathLst>
                <a:path w="4707" h="4677" extrusionOk="0">
                  <a:moveTo>
                    <a:pt x="2369" y="0"/>
                  </a:moveTo>
                  <a:cubicBezTo>
                    <a:pt x="1050" y="0"/>
                    <a:pt x="1" y="1049"/>
                    <a:pt x="1" y="2338"/>
                  </a:cubicBezTo>
                  <a:cubicBezTo>
                    <a:pt x="1" y="3627"/>
                    <a:pt x="1050" y="4676"/>
                    <a:pt x="2369" y="4676"/>
                  </a:cubicBezTo>
                  <a:cubicBezTo>
                    <a:pt x="3658" y="4676"/>
                    <a:pt x="4707" y="3627"/>
                    <a:pt x="4707" y="2338"/>
                  </a:cubicBezTo>
                  <a:cubicBezTo>
                    <a:pt x="4707" y="1049"/>
                    <a:pt x="3658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/>
            <p:cNvSpPr/>
            <p:nvPr/>
          </p:nvSpPr>
          <p:spPr>
            <a:xfrm>
              <a:off x="4878925" y="1922450"/>
              <a:ext cx="119175" cy="82325"/>
            </a:xfrm>
            <a:custGeom>
              <a:avLst/>
              <a:gdLst/>
              <a:ahLst/>
              <a:cxnLst/>
              <a:rect l="l" t="t" r="r" b="b"/>
              <a:pathLst>
                <a:path w="4767" h="3293" extrusionOk="0">
                  <a:moveTo>
                    <a:pt x="1794" y="1"/>
                  </a:moveTo>
                  <a:cubicBezTo>
                    <a:pt x="1112" y="1"/>
                    <a:pt x="545" y="272"/>
                    <a:pt x="331" y="758"/>
                  </a:cubicBezTo>
                  <a:cubicBezTo>
                    <a:pt x="1" y="1538"/>
                    <a:pt x="630" y="2557"/>
                    <a:pt x="1769" y="3037"/>
                  </a:cubicBezTo>
                  <a:cubicBezTo>
                    <a:pt x="2178" y="3209"/>
                    <a:pt x="2591" y="3292"/>
                    <a:pt x="2968" y="3292"/>
                  </a:cubicBezTo>
                  <a:cubicBezTo>
                    <a:pt x="3640" y="3292"/>
                    <a:pt x="4196" y="3026"/>
                    <a:pt x="4407" y="2527"/>
                  </a:cubicBezTo>
                  <a:cubicBezTo>
                    <a:pt x="4767" y="1778"/>
                    <a:pt x="4107" y="758"/>
                    <a:pt x="2968" y="249"/>
                  </a:cubicBezTo>
                  <a:cubicBezTo>
                    <a:pt x="2568" y="80"/>
                    <a:pt x="2164" y="1"/>
                    <a:pt x="1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/>
            <p:cNvSpPr/>
            <p:nvPr/>
          </p:nvSpPr>
          <p:spPr>
            <a:xfrm>
              <a:off x="4454800" y="1997175"/>
              <a:ext cx="133425" cy="92125"/>
            </a:xfrm>
            <a:custGeom>
              <a:avLst/>
              <a:gdLst/>
              <a:ahLst/>
              <a:cxnLst/>
              <a:rect l="l" t="t" r="r" b="b"/>
              <a:pathLst>
                <a:path w="5337" h="3685" extrusionOk="0">
                  <a:moveTo>
                    <a:pt x="1998" y="1"/>
                  </a:moveTo>
                  <a:cubicBezTo>
                    <a:pt x="1246" y="1"/>
                    <a:pt x="621" y="299"/>
                    <a:pt x="390" y="857"/>
                  </a:cubicBezTo>
                  <a:cubicBezTo>
                    <a:pt x="1" y="1726"/>
                    <a:pt x="750" y="2865"/>
                    <a:pt x="2009" y="3405"/>
                  </a:cubicBezTo>
                  <a:cubicBezTo>
                    <a:pt x="2452" y="3594"/>
                    <a:pt x="2902" y="3684"/>
                    <a:pt x="3315" y="3684"/>
                  </a:cubicBezTo>
                  <a:cubicBezTo>
                    <a:pt x="4077" y="3684"/>
                    <a:pt x="4713" y="3379"/>
                    <a:pt x="4946" y="2835"/>
                  </a:cubicBezTo>
                  <a:cubicBezTo>
                    <a:pt x="5336" y="1966"/>
                    <a:pt x="4587" y="827"/>
                    <a:pt x="3328" y="287"/>
                  </a:cubicBezTo>
                  <a:cubicBezTo>
                    <a:pt x="2876" y="94"/>
                    <a:pt x="2417" y="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/>
            <p:cNvSpPr/>
            <p:nvPr/>
          </p:nvSpPr>
          <p:spPr>
            <a:xfrm>
              <a:off x="4519250" y="2192150"/>
              <a:ext cx="104175" cy="99500"/>
            </a:xfrm>
            <a:custGeom>
              <a:avLst/>
              <a:gdLst/>
              <a:ahLst/>
              <a:cxnLst/>
              <a:rect l="l" t="t" r="r" b="b"/>
              <a:pathLst>
                <a:path w="4167" h="3980" extrusionOk="0">
                  <a:moveTo>
                    <a:pt x="2241" y="1"/>
                  </a:moveTo>
                  <a:cubicBezTo>
                    <a:pt x="1507" y="1"/>
                    <a:pt x="767" y="484"/>
                    <a:pt x="420" y="1271"/>
                  </a:cubicBezTo>
                  <a:cubicBezTo>
                    <a:pt x="0" y="2290"/>
                    <a:pt x="360" y="3459"/>
                    <a:pt x="1289" y="3849"/>
                  </a:cubicBezTo>
                  <a:cubicBezTo>
                    <a:pt x="1493" y="3937"/>
                    <a:pt x="1708" y="3979"/>
                    <a:pt x="1924" y="3979"/>
                  </a:cubicBezTo>
                  <a:cubicBezTo>
                    <a:pt x="2656" y="3979"/>
                    <a:pt x="3393" y="3491"/>
                    <a:pt x="3717" y="2680"/>
                  </a:cubicBezTo>
                  <a:cubicBezTo>
                    <a:pt x="4167" y="1660"/>
                    <a:pt x="3777" y="521"/>
                    <a:pt x="2878" y="132"/>
                  </a:cubicBezTo>
                  <a:cubicBezTo>
                    <a:pt x="2673" y="43"/>
                    <a:pt x="2457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/>
            <p:cNvSpPr/>
            <p:nvPr/>
          </p:nvSpPr>
          <p:spPr>
            <a:xfrm>
              <a:off x="3932500" y="2049300"/>
              <a:ext cx="106450" cy="107200"/>
            </a:xfrm>
            <a:custGeom>
              <a:avLst/>
              <a:gdLst/>
              <a:ahLst/>
              <a:cxnLst/>
              <a:rect l="l" t="t" r="r" b="b"/>
              <a:pathLst>
                <a:path w="4258" h="4288" extrusionOk="0">
                  <a:moveTo>
                    <a:pt x="2129" y="1"/>
                  </a:moveTo>
                  <a:cubicBezTo>
                    <a:pt x="960" y="1"/>
                    <a:pt x="1" y="960"/>
                    <a:pt x="1" y="2129"/>
                  </a:cubicBezTo>
                  <a:cubicBezTo>
                    <a:pt x="1" y="3328"/>
                    <a:pt x="960" y="4287"/>
                    <a:pt x="2129" y="4287"/>
                  </a:cubicBezTo>
                  <a:cubicBezTo>
                    <a:pt x="3298" y="4287"/>
                    <a:pt x="4257" y="3328"/>
                    <a:pt x="4257" y="2129"/>
                  </a:cubicBezTo>
                  <a:cubicBezTo>
                    <a:pt x="4257" y="960"/>
                    <a:pt x="3298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/>
            <p:cNvSpPr/>
            <p:nvPr/>
          </p:nvSpPr>
          <p:spPr>
            <a:xfrm>
              <a:off x="4172300" y="1969125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709" y="1"/>
                  </a:moveTo>
                  <a:cubicBezTo>
                    <a:pt x="780" y="1"/>
                    <a:pt x="0" y="780"/>
                    <a:pt x="0" y="1709"/>
                  </a:cubicBezTo>
                  <a:cubicBezTo>
                    <a:pt x="0" y="2638"/>
                    <a:pt x="780" y="3388"/>
                    <a:pt x="1709" y="3388"/>
                  </a:cubicBezTo>
                  <a:cubicBezTo>
                    <a:pt x="2638" y="3388"/>
                    <a:pt x="3388" y="2638"/>
                    <a:pt x="3388" y="1709"/>
                  </a:cubicBezTo>
                  <a:cubicBezTo>
                    <a:pt x="3388" y="780"/>
                    <a:pt x="2638" y="1"/>
                    <a:pt x="1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/>
            <p:cNvSpPr/>
            <p:nvPr/>
          </p:nvSpPr>
          <p:spPr>
            <a:xfrm>
              <a:off x="4215750" y="2213425"/>
              <a:ext cx="94450" cy="93675"/>
            </a:xfrm>
            <a:custGeom>
              <a:avLst/>
              <a:gdLst/>
              <a:ahLst/>
              <a:cxnLst/>
              <a:rect l="l" t="t" r="r" b="b"/>
              <a:pathLst>
                <a:path w="3778" h="3747" extrusionOk="0">
                  <a:moveTo>
                    <a:pt x="1889" y="0"/>
                  </a:moveTo>
                  <a:cubicBezTo>
                    <a:pt x="840" y="0"/>
                    <a:pt x="1" y="839"/>
                    <a:pt x="1" y="1859"/>
                  </a:cubicBezTo>
                  <a:cubicBezTo>
                    <a:pt x="1" y="2908"/>
                    <a:pt x="840" y="3747"/>
                    <a:pt x="1889" y="3747"/>
                  </a:cubicBezTo>
                  <a:cubicBezTo>
                    <a:pt x="2938" y="3747"/>
                    <a:pt x="3778" y="2908"/>
                    <a:pt x="3778" y="1859"/>
                  </a:cubicBezTo>
                  <a:cubicBezTo>
                    <a:pt x="3778" y="839"/>
                    <a:pt x="2938" y="0"/>
                    <a:pt x="1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/>
            <p:cNvSpPr/>
            <p:nvPr/>
          </p:nvSpPr>
          <p:spPr>
            <a:xfrm>
              <a:off x="3590050" y="2575175"/>
              <a:ext cx="126675" cy="121875"/>
            </a:xfrm>
            <a:custGeom>
              <a:avLst/>
              <a:gdLst/>
              <a:ahLst/>
              <a:cxnLst/>
              <a:rect l="l" t="t" r="r" b="b"/>
              <a:pathLst>
                <a:path w="5067" h="4875" extrusionOk="0">
                  <a:moveTo>
                    <a:pt x="2760" y="1"/>
                  </a:moveTo>
                  <a:cubicBezTo>
                    <a:pt x="1869" y="1"/>
                    <a:pt x="960" y="617"/>
                    <a:pt x="540" y="1596"/>
                  </a:cubicBezTo>
                  <a:cubicBezTo>
                    <a:pt x="1" y="2825"/>
                    <a:pt x="450" y="4234"/>
                    <a:pt x="1559" y="4714"/>
                  </a:cubicBezTo>
                  <a:cubicBezTo>
                    <a:pt x="1811" y="4823"/>
                    <a:pt x="2075" y="4874"/>
                    <a:pt x="2337" y="4874"/>
                  </a:cubicBezTo>
                  <a:cubicBezTo>
                    <a:pt x="3228" y="4874"/>
                    <a:pt x="4110" y="4278"/>
                    <a:pt x="4527" y="3305"/>
                  </a:cubicBezTo>
                  <a:cubicBezTo>
                    <a:pt x="5066" y="2046"/>
                    <a:pt x="4617" y="637"/>
                    <a:pt x="3508" y="158"/>
                  </a:cubicBezTo>
                  <a:cubicBezTo>
                    <a:pt x="3268" y="51"/>
                    <a:pt x="301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/>
            <p:cNvSpPr/>
            <p:nvPr/>
          </p:nvSpPr>
          <p:spPr>
            <a:xfrm>
              <a:off x="3889050" y="2472425"/>
              <a:ext cx="128150" cy="123375"/>
            </a:xfrm>
            <a:custGeom>
              <a:avLst/>
              <a:gdLst/>
              <a:ahLst/>
              <a:cxnLst/>
              <a:rect l="l" t="t" r="r" b="b"/>
              <a:pathLst>
                <a:path w="5126" h="4935" extrusionOk="0">
                  <a:moveTo>
                    <a:pt x="2788" y="1"/>
                  </a:moveTo>
                  <a:cubicBezTo>
                    <a:pt x="1887" y="1"/>
                    <a:pt x="980" y="603"/>
                    <a:pt x="540" y="1600"/>
                  </a:cubicBezTo>
                  <a:cubicBezTo>
                    <a:pt x="0" y="2859"/>
                    <a:pt x="450" y="4298"/>
                    <a:pt x="1589" y="4777"/>
                  </a:cubicBezTo>
                  <a:cubicBezTo>
                    <a:pt x="1835" y="4884"/>
                    <a:pt x="2094" y="4934"/>
                    <a:pt x="2352" y="4934"/>
                  </a:cubicBezTo>
                  <a:cubicBezTo>
                    <a:pt x="3257" y="4934"/>
                    <a:pt x="4167" y="4318"/>
                    <a:pt x="4586" y="3338"/>
                  </a:cubicBezTo>
                  <a:cubicBezTo>
                    <a:pt x="5126" y="2049"/>
                    <a:pt x="4676" y="641"/>
                    <a:pt x="3567" y="161"/>
                  </a:cubicBezTo>
                  <a:cubicBezTo>
                    <a:pt x="3316" y="52"/>
                    <a:pt x="3052" y="1"/>
                    <a:pt x="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/>
            <p:cNvSpPr/>
            <p:nvPr/>
          </p:nvSpPr>
          <p:spPr>
            <a:xfrm>
              <a:off x="3853825" y="2765700"/>
              <a:ext cx="127425" cy="127400"/>
            </a:xfrm>
            <a:custGeom>
              <a:avLst/>
              <a:gdLst/>
              <a:ahLst/>
              <a:cxnLst/>
              <a:rect l="l" t="t" r="r" b="b"/>
              <a:pathLst>
                <a:path w="5097" h="5096" extrusionOk="0">
                  <a:moveTo>
                    <a:pt x="2548" y="0"/>
                  </a:moveTo>
                  <a:cubicBezTo>
                    <a:pt x="1140" y="0"/>
                    <a:pt x="0" y="1139"/>
                    <a:pt x="0" y="2548"/>
                  </a:cubicBezTo>
                  <a:cubicBezTo>
                    <a:pt x="0" y="3957"/>
                    <a:pt x="1140" y="5096"/>
                    <a:pt x="2548" y="5096"/>
                  </a:cubicBezTo>
                  <a:cubicBezTo>
                    <a:pt x="3957" y="5096"/>
                    <a:pt x="5096" y="3957"/>
                    <a:pt x="5096" y="2548"/>
                  </a:cubicBezTo>
                  <a:cubicBezTo>
                    <a:pt x="5096" y="1139"/>
                    <a:pt x="3957" y="0"/>
                    <a:pt x="2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/>
            <p:cNvSpPr/>
            <p:nvPr/>
          </p:nvSpPr>
          <p:spPr>
            <a:xfrm>
              <a:off x="4123600" y="2704250"/>
              <a:ext cx="134150" cy="134900"/>
            </a:xfrm>
            <a:custGeom>
              <a:avLst/>
              <a:gdLst/>
              <a:ahLst/>
              <a:cxnLst/>
              <a:rect l="l" t="t" r="r" b="b"/>
              <a:pathLst>
                <a:path w="5366" h="5396" extrusionOk="0">
                  <a:moveTo>
                    <a:pt x="2698" y="0"/>
                  </a:moveTo>
                  <a:cubicBezTo>
                    <a:pt x="1199" y="0"/>
                    <a:pt x="0" y="1229"/>
                    <a:pt x="0" y="2698"/>
                  </a:cubicBezTo>
                  <a:cubicBezTo>
                    <a:pt x="0" y="4197"/>
                    <a:pt x="1199" y="5396"/>
                    <a:pt x="2698" y="5396"/>
                  </a:cubicBezTo>
                  <a:cubicBezTo>
                    <a:pt x="4167" y="5396"/>
                    <a:pt x="5365" y="4197"/>
                    <a:pt x="5365" y="2698"/>
                  </a:cubicBezTo>
                  <a:cubicBezTo>
                    <a:pt x="5365" y="1229"/>
                    <a:pt x="4167" y="0"/>
                    <a:pt x="2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/>
            <p:cNvSpPr/>
            <p:nvPr/>
          </p:nvSpPr>
          <p:spPr>
            <a:xfrm>
              <a:off x="4359625" y="2373775"/>
              <a:ext cx="49500" cy="206100"/>
            </a:xfrm>
            <a:custGeom>
              <a:avLst/>
              <a:gdLst/>
              <a:ahLst/>
              <a:cxnLst/>
              <a:rect l="l" t="t" r="r" b="b"/>
              <a:pathLst>
                <a:path w="1980" h="8244" fill="none" extrusionOk="0">
                  <a:moveTo>
                    <a:pt x="1" y="1"/>
                  </a:moveTo>
                  <a:cubicBezTo>
                    <a:pt x="960" y="1080"/>
                    <a:pt x="1380" y="2548"/>
                    <a:pt x="1650" y="3957"/>
                  </a:cubicBezTo>
                  <a:cubicBezTo>
                    <a:pt x="1859" y="5366"/>
                    <a:pt x="1979" y="6805"/>
                    <a:pt x="1949" y="8244"/>
                  </a:cubicBezTo>
                </a:path>
              </a:pathLst>
            </a:custGeom>
            <a:noFill/>
            <a:ln w="194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/>
            <p:cNvSpPr/>
            <p:nvPr/>
          </p:nvSpPr>
          <p:spPr>
            <a:xfrm>
              <a:off x="4347650" y="2518225"/>
              <a:ext cx="130400" cy="115150"/>
            </a:xfrm>
            <a:custGeom>
              <a:avLst/>
              <a:gdLst/>
              <a:ahLst/>
              <a:cxnLst/>
              <a:rect l="l" t="t" r="r" b="b"/>
              <a:pathLst>
                <a:path w="5216" h="4606" extrusionOk="0">
                  <a:moveTo>
                    <a:pt x="2630" y="0"/>
                  </a:moveTo>
                  <a:cubicBezTo>
                    <a:pt x="1746" y="0"/>
                    <a:pt x="892" y="540"/>
                    <a:pt x="510" y="1416"/>
                  </a:cubicBezTo>
                  <a:cubicBezTo>
                    <a:pt x="0" y="2585"/>
                    <a:pt x="540" y="3934"/>
                    <a:pt x="1709" y="4414"/>
                  </a:cubicBezTo>
                  <a:cubicBezTo>
                    <a:pt x="2000" y="4544"/>
                    <a:pt x="2306" y="4606"/>
                    <a:pt x="2607" y="4606"/>
                  </a:cubicBezTo>
                  <a:cubicBezTo>
                    <a:pt x="3483" y="4606"/>
                    <a:pt x="4327" y="4085"/>
                    <a:pt x="4706" y="3215"/>
                  </a:cubicBezTo>
                  <a:cubicBezTo>
                    <a:pt x="5216" y="2046"/>
                    <a:pt x="4676" y="697"/>
                    <a:pt x="3507" y="188"/>
                  </a:cubicBezTo>
                  <a:cubicBezTo>
                    <a:pt x="3223" y="60"/>
                    <a:pt x="2925" y="0"/>
                    <a:pt x="2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/>
            <p:cNvSpPr/>
            <p:nvPr/>
          </p:nvSpPr>
          <p:spPr>
            <a:xfrm>
              <a:off x="3650750" y="243350"/>
              <a:ext cx="421900" cy="1672600"/>
            </a:xfrm>
            <a:custGeom>
              <a:avLst/>
              <a:gdLst/>
              <a:ahLst/>
              <a:cxnLst/>
              <a:rect l="l" t="t" r="r" b="b"/>
              <a:pathLst>
                <a:path w="16876" h="66904" fill="none" extrusionOk="0">
                  <a:moveTo>
                    <a:pt x="2668" y="66903"/>
                  </a:moveTo>
                  <a:cubicBezTo>
                    <a:pt x="1" y="40496"/>
                    <a:pt x="2878" y="24879"/>
                    <a:pt x="16876" y="1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/>
            <p:cNvSpPr/>
            <p:nvPr/>
          </p:nvSpPr>
          <p:spPr>
            <a:xfrm>
              <a:off x="3543600" y="1598750"/>
              <a:ext cx="249550" cy="297575"/>
            </a:xfrm>
            <a:custGeom>
              <a:avLst/>
              <a:gdLst/>
              <a:ahLst/>
              <a:cxnLst/>
              <a:rect l="l" t="t" r="r" b="b"/>
              <a:pathLst>
                <a:path w="9982" h="11903" extrusionOk="0">
                  <a:moveTo>
                    <a:pt x="2527" y="1"/>
                  </a:moveTo>
                  <a:cubicBezTo>
                    <a:pt x="2047" y="1"/>
                    <a:pt x="1598" y="81"/>
                    <a:pt x="1229" y="278"/>
                  </a:cubicBezTo>
                  <a:cubicBezTo>
                    <a:pt x="330" y="728"/>
                    <a:pt x="0" y="1897"/>
                    <a:pt x="0" y="2886"/>
                  </a:cubicBezTo>
                  <a:cubicBezTo>
                    <a:pt x="60" y="3905"/>
                    <a:pt x="330" y="4894"/>
                    <a:pt x="840" y="5763"/>
                  </a:cubicBezTo>
                  <a:cubicBezTo>
                    <a:pt x="1560" y="7124"/>
                    <a:pt x="4654" y="11903"/>
                    <a:pt x="6848" y="11903"/>
                  </a:cubicBezTo>
                  <a:cubicBezTo>
                    <a:pt x="7119" y="11903"/>
                    <a:pt x="7376" y="11830"/>
                    <a:pt x="7614" y="11668"/>
                  </a:cubicBezTo>
                  <a:cubicBezTo>
                    <a:pt x="9982" y="10050"/>
                    <a:pt x="7823" y="4984"/>
                    <a:pt x="6894" y="3156"/>
                  </a:cubicBezTo>
                  <a:cubicBezTo>
                    <a:pt x="6355" y="2076"/>
                    <a:pt x="5755" y="788"/>
                    <a:pt x="4646" y="398"/>
                  </a:cubicBezTo>
                  <a:cubicBezTo>
                    <a:pt x="3974" y="168"/>
                    <a:pt x="3219" y="1"/>
                    <a:pt x="2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/>
            <p:cNvSpPr/>
            <p:nvPr/>
          </p:nvSpPr>
          <p:spPr>
            <a:xfrm>
              <a:off x="3715950" y="1928075"/>
              <a:ext cx="209100" cy="298100"/>
            </a:xfrm>
            <a:custGeom>
              <a:avLst/>
              <a:gdLst/>
              <a:ahLst/>
              <a:cxnLst/>
              <a:rect l="l" t="t" r="r" b="b"/>
              <a:pathLst>
                <a:path w="8364" h="11924" extrusionOk="0">
                  <a:moveTo>
                    <a:pt x="1319" y="0"/>
                  </a:moveTo>
                  <a:cubicBezTo>
                    <a:pt x="1004" y="0"/>
                    <a:pt x="752" y="158"/>
                    <a:pt x="630" y="563"/>
                  </a:cubicBezTo>
                  <a:cubicBezTo>
                    <a:pt x="0" y="2752"/>
                    <a:pt x="510" y="5090"/>
                    <a:pt x="1229" y="7248"/>
                  </a:cubicBezTo>
                  <a:cubicBezTo>
                    <a:pt x="1769" y="8806"/>
                    <a:pt x="2458" y="10365"/>
                    <a:pt x="3717" y="11384"/>
                  </a:cubicBezTo>
                  <a:cubicBezTo>
                    <a:pt x="4077" y="11714"/>
                    <a:pt x="4556" y="11924"/>
                    <a:pt x="5036" y="11924"/>
                  </a:cubicBezTo>
                  <a:cubicBezTo>
                    <a:pt x="5396" y="11834"/>
                    <a:pt x="5755" y="11684"/>
                    <a:pt x="6055" y="11474"/>
                  </a:cubicBezTo>
                  <a:cubicBezTo>
                    <a:pt x="6864" y="10965"/>
                    <a:pt x="7644" y="10425"/>
                    <a:pt x="7973" y="9556"/>
                  </a:cubicBezTo>
                  <a:cubicBezTo>
                    <a:pt x="8363" y="8567"/>
                    <a:pt x="7973" y="7458"/>
                    <a:pt x="7494" y="6528"/>
                  </a:cubicBezTo>
                  <a:cubicBezTo>
                    <a:pt x="6625" y="4760"/>
                    <a:pt x="5486" y="3141"/>
                    <a:pt x="4107" y="1762"/>
                  </a:cubicBezTo>
                  <a:cubicBezTo>
                    <a:pt x="3705" y="1338"/>
                    <a:pt x="2240" y="0"/>
                    <a:pt x="1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/>
            <p:cNvSpPr/>
            <p:nvPr/>
          </p:nvSpPr>
          <p:spPr>
            <a:xfrm>
              <a:off x="3710775" y="1575925"/>
              <a:ext cx="263725" cy="310650"/>
            </a:xfrm>
            <a:custGeom>
              <a:avLst/>
              <a:gdLst/>
              <a:ahLst/>
              <a:cxnLst/>
              <a:rect l="l" t="t" r="r" b="b"/>
              <a:pathLst>
                <a:path w="10549" h="12426" extrusionOk="0">
                  <a:moveTo>
                    <a:pt x="7323" y="0"/>
                  </a:moveTo>
                  <a:cubicBezTo>
                    <a:pt x="6363" y="0"/>
                    <a:pt x="5369" y="396"/>
                    <a:pt x="4613" y="1041"/>
                  </a:cubicBezTo>
                  <a:cubicBezTo>
                    <a:pt x="3414" y="2060"/>
                    <a:pt x="2695" y="3559"/>
                    <a:pt x="2096" y="5028"/>
                  </a:cubicBezTo>
                  <a:cubicBezTo>
                    <a:pt x="1376" y="6796"/>
                    <a:pt x="297" y="8954"/>
                    <a:pt x="117" y="10873"/>
                  </a:cubicBezTo>
                  <a:cubicBezTo>
                    <a:pt x="0" y="12023"/>
                    <a:pt x="937" y="12425"/>
                    <a:pt x="1960" y="12425"/>
                  </a:cubicBezTo>
                  <a:cubicBezTo>
                    <a:pt x="2510" y="12425"/>
                    <a:pt x="3084" y="12310"/>
                    <a:pt x="3534" y="12132"/>
                  </a:cubicBezTo>
                  <a:cubicBezTo>
                    <a:pt x="5633" y="11352"/>
                    <a:pt x="7191" y="9614"/>
                    <a:pt x="8510" y="7815"/>
                  </a:cubicBezTo>
                  <a:cubicBezTo>
                    <a:pt x="9319" y="6706"/>
                    <a:pt x="10069" y="5507"/>
                    <a:pt x="10309" y="4158"/>
                  </a:cubicBezTo>
                  <a:cubicBezTo>
                    <a:pt x="10548" y="2810"/>
                    <a:pt x="10159" y="1281"/>
                    <a:pt x="9020" y="502"/>
                  </a:cubicBezTo>
                  <a:cubicBezTo>
                    <a:pt x="8512" y="155"/>
                    <a:pt x="7924" y="0"/>
                    <a:pt x="7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/>
            <p:cNvSpPr/>
            <p:nvPr/>
          </p:nvSpPr>
          <p:spPr>
            <a:xfrm>
              <a:off x="3387725" y="1790025"/>
              <a:ext cx="332750" cy="201600"/>
            </a:xfrm>
            <a:custGeom>
              <a:avLst/>
              <a:gdLst/>
              <a:ahLst/>
              <a:cxnLst/>
              <a:rect l="l" t="t" r="r" b="b"/>
              <a:pathLst>
                <a:path w="13310" h="8064" extrusionOk="0">
                  <a:moveTo>
                    <a:pt x="3178" y="1"/>
                  </a:moveTo>
                  <a:cubicBezTo>
                    <a:pt x="2219" y="1"/>
                    <a:pt x="1320" y="420"/>
                    <a:pt x="690" y="1140"/>
                  </a:cubicBezTo>
                  <a:cubicBezTo>
                    <a:pt x="1" y="2039"/>
                    <a:pt x="1" y="3328"/>
                    <a:pt x="480" y="4347"/>
                  </a:cubicBezTo>
                  <a:cubicBezTo>
                    <a:pt x="1020" y="5366"/>
                    <a:pt x="1799" y="6205"/>
                    <a:pt x="2788" y="6775"/>
                  </a:cubicBezTo>
                  <a:cubicBezTo>
                    <a:pt x="3358" y="7195"/>
                    <a:pt x="4017" y="7494"/>
                    <a:pt x="4737" y="7644"/>
                  </a:cubicBezTo>
                  <a:cubicBezTo>
                    <a:pt x="5006" y="7674"/>
                    <a:pt x="5284" y="7689"/>
                    <a:pt x="5565" y="7689"/>
                  </a:cubicBezTo>
                  <a:cubicBezTo>
                    <a:pt x="5846" y="7689"/>
                    <a:pt x="6130" y="7674"/>
                    <a:pt x="6415" y="7644"/>
                  </a:cubicBezTo>
                  <a:cubicBezTo>
                    <a:pt x="8303" y="7494"/>
                    <a:pt x="13309" y="8064"/>
                    <a:pt x="12590" y="4916"/>
                  </a:cubicBezTo>
                  <a:cubicBezTo>
                    <a:pt x="11900" y="2039"/>
                    <a:pt x="8423" y="1050"/>
                    <a:pt x="5965" y="390"/>
                  </a:cubicBezTo>
                  <a:cubicBezTo>
                    <a:pt x="5036" y="121"/>
                    <a:pt x="4107" y="1"/>
                    <a:pt x="3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/>
            <p:cNvSpPr/>
            <p:nvPr/>
          </p:nvSpPr>
          <p:spPr>
            <a:xfrm>
              <a:off x="3712950" y="1805050"/>
              <a:ext cx="350725" cy="199175"/>
            </a:xfrm>
            <a:custGeom>
              <a:avLst/>
              <a:gdLst/>
              <a:ahLst/>
              <a:cxnLst/>
              <a:rect l="l" t="t" r="r" b="b"/>
              <a:pathLst>
                <a:path w="14029" h="7967" extrusionOk="0">
                  <a:moveTo>
                    <a:pt x="9147" y="0"/>
                  </a:moveTo>
                  <a:cubicBezTo>
                    <a:pt x="8664" y="0"/>
                    <a:pt x="8179" y="60"/>
                    <a:pt x="7704" y="179"/>
                  </a:cubicBezTo>
                  <a:cubicBezTo>
                    <a:pt x="6265" y="569"/>
                    <a:pt x="4916" y="1228"/>
                    <a:pt x="3747" y="2127"/>
                  </a:cubicBezTo>
                  <a:cubicBezTo>
                    <a:pt x="2428" y="3057"/>
                    <a:pt x="0" y="4915"/>
                    <a:pt x="2338" y="6294"/>
                  </a:cubicBezTo>
                  <a:cubicBezTo>
                    <a:pt x="4317" y="7433"/>
                    <a:pt x="6685" y="7703"/>
                    <a:pt x="8993" y="7912"/>
                  </a:cubicBezTo>
                  <a:cubicBezTo>
                    <a:pt x="9231" y="7950"/>
                    <a:pt x="9475" y="7967"/>
                    <a:pt x="9722" y="7967"/>
                  </a:cubicBezTo>
                  <a:cubicBezTo>
                    <a:pt x="10064" y="7967"/>
                    <a:pt x="10413" y="7935"/>
                    <a:pt x="10761" y="7882"/>
                  </a:cubicBezTo>
                  <a:cubicBezTo>
                    <a:pt x="11600" y="7643"/>
                    <a:pt x="12350" y="7103"/>
                    <a:pt x="12859" y="6384"/>
                  </a:cubicBezTo>
                  <a:cubicBezTo>
                    <a:pt x="13309" y="5844"/>
                    <a:pt x="13609" y="5185"/>
                    <a:pt x="13758" y="4495"/>
                  </a:cubicBezTo>
                  <a:cubicBezTo>
                    <a:pt x="14028" y="3057"/>
                    <a:pt x="13219" y="1558"/>
                    <a:pt x="11960" y="749"/>
                  </a:cubicBezTo>
                  <a:cubicBezTo>
                    <a:pt x="11097" y="247"/>
                    <a:pt x="10126" y="0"/>
                    <a:pt x="9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/>
            <p:cNvSpPr/>
            <p:nvPr/>
          </p:nvSpPr>
          <p:spPr>
            <a:xfrm>
              <a:off x="3530850" y="1911100"/>
              <a:ext cx="242075" cy="266050"/>
            </a:xfrm>
            <a:custGeom>
              <a:avLst/>
              <a:gdLst/>
              <a:ahLst/>
              <a:cxnLst/>
              <a:rect l="l" t="t" r="r" b="b"/>
              <a:pathLst>
                <a:path w="9683" h="10642" extrusionOk="0">
                  <a:moveTo>
                    <a:pt x="6146" y="0"/>
                  </a:moveTo>
                  <a:cubicBezTo>
                    <a:pt x="5363" y="0"/>
                    <a:pt x="4587" y="200"/>
                    <a:pt x="3897" y="583"/>
                  </a:cubicBezTo>
                  <a:cubicBezTo>
                    <a:pt x="2758" y="1212"/>
                    <a:pt x="1829" y="2112"/>
                    <a:pt x="1170" y="3221"/>
                  </a:cubicBezTo>
                  <a:cubicBezTo>
                    <a:pt x="390" y="4360"/>
                    <a:pt x="1" y="5709"/>
                    <a:pt x="1" y="7087"/>
                  </a:cubicBezTo>
                  <a:cubicBezTo>
                    <a:pt x="61" y="8167"/>
                    <a:pt x="450" y="9785"/>
                    <a:pt x="1439" y="10415"/>
                  </a:cubicBezTo>
                  <a:cubicBezTo>
                    <a:pt x="1706" y="10576"/>
                    <a:pt x="2024" y="10642"/>
                    <a:pt x="2368" y="10642"/>
                  </a:cubicBezTo>
                  <a:cubicBezTo>
                    <a:pt x="3299" y="10642"/>
                    <a:pt x="4412" y="10157"/>
                    <a:pt x="5156" y="9785"/>
                  </a:cubicBezTo>
                  <a:cubicBezTo>
                    <a:pt x="6385" y="9096"/>
                    <a:pt x="7404" y="8047"/>
                    <a:pt x="8064" y="6758"/>
                  </a:cubicBezTo>
                  <a:cubicBezTo>
                    <a:pt x="8693" y="5529"/>
                    <a:pt x="9173" y="4210"/>
                    <a:pt x="9532" y="2831"/>
                  </a:cubicBezTo>
                  <a:cubicBezTo>
                    <a:pt x="9652" y="2561"/>
                    <a:pt x="9682" y="2292"/>
                    <a:pt x="9622" y="1992"/>
                  </a:cubicBezTo>
                  <a:cubicBezTo>
                    <a:pt x="9562" y="1782"/>
                    <a:pt x="9443" y="1572"/>
                    <a:pt x="9263" y="1422"/>
                  </a:cubicBezTo>
                  <a:cubicBezTo>
                    <a:pt x="8753" y="883"/>
                    <a:pt x="8154" y="463"/>
                    <a:pt x="7464" y="193"/>
                  </a:cubicBezTo>
                  <a:cubicBezTo>
                    <a:pt x="7032" y="64"/>
                    <a:pt x="6588" y="0"/>
                    <a:pt x="6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/>
            <p:cNvSpPr/>
            <p:nvPr/>
          </p:nvSpPr>
          <p:spPr>
            <a:xfrm>
              <a:off x="3671725" y="1694100"/>
              <a:ext cx="68975" cy="176875"/>
            </a:xfrm>
            <a:custGeom>
              <a:avLst/>
              <a:gdLst/>
              <a:ahLst/>
              <a:cxnLst/>
              <a:rect l="l" t="t" r="r" b="b"/>
              <a:pathLst>
                <a:path w="2759" h="7075" extrusionOk="0">
                  <a:moveTo>
                    <a:pt x="1" y="1"/>
                  </a:moveTo>
                  <a:lnTo>
                    <a:pt x="1" y="1"/>
                  </a:lnTo>
                  <a:cubicBezTo>
                    <a:pt x="660" y="1050"/>
                    <a:pt x="1140" y="2249"/>
                    <a:pt x="1380" y="3478"/>
                  </a:cubicBezTo>
                  <a:cubicBezTo>
                    <a:pt x="1529" y="4107"/>
                    <a:pt x="1709" y="4737"/>
                    <a:pt x="1919" y="5336"/>
                  </a:cubicBezTo>
                  <a:cubicBezTo>
                    <a:pt x="2099" y="5966"/>
                    <a:pt x="2369" y="6535"/>
                    <a:pt x="2758" y="7075"/>
                  </a:cubicBezTo>
                  <a:cubicBezTo>
                    <a:pt x="2369" y="5846"/>
                    <a:pt x="2039" y="4617"/>
                    <a:pt x="1799" y="3388"/>
                  </a:cubicBezTo>
                  <a:cubicBezTo>
                    <a:pt x="1649" y="2759"/>
                    <a:pt x="1440" y="2129"/>
                    <a:pt x="1170" y="1560"/>
                  </a:cubicBezTo>
                  <a:cubicBezTo>
                    <a:pt x="900" y="960"/>
                    <a:pt x="480" y="4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/>
            <p:cNvSpPr/>
            <p:nvPr/>
          </p:nvSpPr>
          <p:spPr>
            <a:xfrm>
              <a:off x="3616275" y="1754050"/>
              <a:ext cx="88450" cy="131925"/>
            </a:xfrm>
            <a:custGeom>
              <a:avLst/>
              <a:gdLst/>
              <a:ahLst/>
              <a:cxnLst/>
              <a:rect l="l" t="t" r="r" b="b"/>
              <a:pathLst>
                <a:path w="3538" h="5277" extrusionOk="0">
                  <a:moveTo>
                    <a:pt x="1" y="1"/>
                  </a:moveTo>
                  <a:cubicBezTo>
                    <a:pt x="330" y="2189"/>
                    <a:pt x="1619" y="4107"/>
                    <a:pt x="3538" y="5276"/>
                  </a:cubicBezTo>
                  <a:cubicBezTo>
                    <a:pt x="2069" y="3718"/>
                    <a:pt x="870" y="19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/>
            <p:cNvSpPr/>
            <p:nvPr/>
          </p:nvSpPr>
          <p:spPr>
            <a:xfrm>
              <a:off x="3653000" y="1738325"/>
              <a:ext cx="54725" cy="122175"/>
            </a:xfrm>
            <a:custGeom>
              <a:avLst/>
              <a:gdLst/>
              <a:ahLst/>
              <a:cxnLst/>
              <a:rect l="l" t="t" r="r" b="b"/>
              <a:pathLst>
                <a:path w="2189" h="4887" extrusionOk="0">
                  <a:moveTo>
                    <a:pt x="0" y="0"/>
                  </a:moveTo>
                  <a:lnTo>
                    <a:pt x="0" y="0"/>
                  </a:lnTo>
                  <a:cubicBezTo>
                    <a:pt x="300" y="870"/>
                    <a:pt x="660" y="1679"/>
                    <a:pt x="1020" y="2488"/>
                  </a:cubicBezTo>
                  <a:cubicBezTo>
                    <a:pt x="1379" y="3298"/>
                    <a:pt x="1739" y="4107"/>
                    <a:pt x="2189" y="4886"/>
                  </a:cubicBezTo>
                  <a:cubicBezTo>
                    <a:pt x="1889" y="3088"/>
                    <a:pt x="1139" y="140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/>
            <p:cNvSpPr/>
            <p:nvPr/>
          </p:nvSpPr>
          <p:spPr>
            <a:xfrm>
              <a:off x="3507625" y="1843975"/>
              <a:ext cx="182875" cy="35250"/>
            </a:xfrm>
            <a:custGeom>
              <a:avLst/>
              <a:gdLst/>
              <a:ahLst/>
              <a:cxnLst/>
              <a:rect l="l" t="t" r="r" b="b"/>
              <a:pathLst>
                <a:path w="7315" h="1410" extrusionOk="0">
                  <a:moveTo>
                    <a:pt x="1253" y="1"/>
                  </a:moveTo>
                  <a:cubicBezTo>
                    <a:pt x="826" y="1"/>
                    <a:pt x="400" y="81"/>
                    <a:pt x="0" y="241"/>
                  </a:cubicBezTo>
                  <a:cubicBezTo>
                    <a:pt x="186" y="213"/>
                    <a:pt x="375" y="199"/>
                    <a:pt x="564" y="199"/>
                  </a:cubicBezTo>
                  <a:cubicBezTo>
                    <a:pt x="987" y="199"/>
                    <a:pt x="1415" y="266"/>
                    <a:pt x="1829" y="390"/>
                  </a:cubicBezTo>
                  <a:lnTo>
                    <a:pt x="3597" y="840"/>
                  </a:lnTo>
                  <a:cubicBezTo>
                    <a:pt x="4826" y="1170"/>
                    <a:pt x="6055" y="1350"/>
                    <a:pt x="7314" y="1410"/>
                  </a:cubicBezTo>
                  <a:cubicBezTo>
                    <a:pt x="6085" y="1050"/>
                    <a:pt x="4916" y="720"/>
                    <a:pt x="3717" y="420"/>
                  </a:cubicBezTo>
                  <a:cubicBezTo>
                    <a:pt x="3088" y="271"/>
                    <a:pt x="2488" y="151"/>
                    <a:pt x="1889" y="61"/>
                  </a:cubicBezTo>
                  <a:cubicBezTo>
                    <a:pt x="1679" y="21"/>
                    <a:pt x="146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/>
            <p:cNvSpPr/>
            <p:nvPr/>
          </p:nvSpPr>
          <p:spPr>
            <a:xfrm>
              <a:off x="3513625" y="1873200"/>
              <a:ext cx="175375" cy="47350"/>
            </a:xfrm>
            <a:custGeom>
              <a:avLst/>
              <a:gdLst/>
              <a:ahLst/>
              <a:cxnLst/>
              <a:rect l="l" t="t" r="r" b="b"/>
              <a:pathLst>
                <a:path w="7015" h="1894" extrusionOk="0">
                  <a:moveTo>
                    <a:pt x="0" y="1"/>
                  </a:moveTo>
                  <a:lnTo>
                    <a:pt x="0" y="1"/>
                  </a:lnTo>
                  <a:cubicBezTo>
                    <a:pt x="1419" y="1243"/>
                    <a:pt x="3232" y="1894"/>
                    <a:pt x="5075" y="1894"/>
                  </a:cubicBezTo>
                  <a:cubicBezTo>
                    <a:pt x="5723" y="1894"/>
                    <a:pt x="6375" y="1813"/>
                    <a:pt x="7014" y="1649"/>
                  </a:cubicBezTo>
                  <a:cubicBezTo>
                    <a:pt x="5785" y="1649"/>
                    <a:pt x="4586" y="1530"/>
                    <a:pt x="3387" y="1260"/>
                  </a:cubicBezTo>
                  <a:cubicBezTo>
                    <a:pt x="2218" y="990"/>
                    <a:pt x="1079" y="54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/>
            <p:cNvSpPr/>
            <p:nvPr/>
          </p:nvSpPr>
          <p:spPr>
            <a:xfrm>
              <a:off x="3602050" y="1925675"/>
              <a:ext cx="91450" cy="147625"/>
            </a:xfrm>
            <a:custGeom>
              <a:avLst/>
              <a:gdLst/>
              <a:ahLst/>
              <a:cxnLst/>
              <a:rect l="l" t="t" r="r" b="b"/>
              <a:pathLst>
                <a:path w="3658" h="5905" extrusionOk="0">
                  <a:moveTo>
                    <a:pt x="3657" y="0"/>
                  </a:moveTo>
                  <a:lnTo>
                    <a:pt x="3657" y="0"/>
                  </a:lnTo>
                  <a:cubicBezTo>
                    <a:pt x="2728" y="749"/>
                    <a:pt x="1919" y="1619"/>
                    <a:pt x="1259" y="2608"/>
                  </a:cubicBezTo>
                  <a:cubicBezTo>
                    <a:pt x="929" y="3117"/>
                    <a:pt x="660" y="3627"/>
                    <a:pt x="390" y="4166"/>
                  </a:cubicBezTo>
                  <a:cubicBezTo>
                    <a:pt x="240" y="4436"/>
                    <a:pt x="150" y="4706"/>
                    <a:pt x="60" y="5006"/>
                  </a:cubicBezTo>
                  <a:cubicBezTo>
                    <a:pt x="0" y="5305"/>
                    <a:pt x="0" y="5605"/>
                    <a:pt x="120" y="5905"/>
                  </a:cubicBezTo>
                  <a:cubicBezTo>
                    <a:pt x="60" y="5305"/>
                    <a:pt x="390" y="4796"/>
                    <a:pt x="690" y="4316"/>
                  </a:cubicBezTo>
                  <a:cubicBezTo>
                    <a:pt x="989" y="3837"/>
                    <a:pt x="1289" y="3327"/>
                    <a:pt x="1619" y="2848"/>
                  </a:cubicBezTo>
                  <a:cubicBezTo>
                    <a:pt x="2278" y="1888"/>
                    <a:pt x="2968" y="959"/>
                    <a:pt x="3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/>
            <p:cNvSpPr/>
            <p:nvPr/>
          </p:nvSpPr>
          <p:spPr>
            <a:xfrm>
              <a:off x="3663500" y="1947400"/>
              <a:ext cx="65200" cy="159625"/>
            </a:xfrm>
            <a:custGeom>
              <a:avLst/>
              <a:gdLst/>
              <a:ahLst/>
              <a:cxnLst/>
              <a:rect l="l" t="t" r="r" b="b"/>
              <a:pathLst>
                <a:path w="2608" h="6385" extrusionOk="0">
                  <a:moveTo>
                    <a:pt x="2188" y="0"/>
                  </a:moveTo>
                  <a:cubicBezTo>
                    <a:pt x="2338" y="570"/>
                    <a:pt x="2338" y="1139"/>
                    <a:pt x="2218" y="1709"/>
                  </a:cubicBezTo>
                  <a:cubicBezTo>
                    <a:pt x="2098" y="2278"/>
                    <a:pt x="1918" y="2818"/>
                    <a:pt x="1679" y="3327"/>
                  </a:cubicBezTo>
                  <a:cubicBezTo>
                    <a:pt x="1229" y="4406"/>
                    <a:pt x="660" y="5426"/>
                    <a:pt x="0" y="6385"/>
                  </a:cubicBezTo>
                  <a:cubicBezTo>
                    <a:pt x="899" y="5605"/>
                    <a:pt x="1619" y="4616"/>
                    <a:pt x="2068" y="3507"/>
                  </a:cubicBezTo>
                  <a:cubicBezTo>
                    <a:pt x="2308" y="2938"/>
                    <a:pt x="2458" y="2368"/>
                    <a:pt x="2548" y="1739"/>
                  </a:cubicBezTo>
                  <a:cubicBezTo>
                    <a:pt x="2608" y="1139"/>
                    <a:pt x="2488" y="540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/>
            <p:cNvSpPr/>
            <p:nvPr/>
          </p:nvSpPr>
          <p:spPr>
            <a:xfrm>
              <a:off x="3722700" y="1920425"/>
              <a:ext cx="49475" cy="172375"/>
            </a:xfrm>
            <a:custGeom>
              <a:avLst/>
              <a:gdLst/>
              <a:ahLst/>
              <a:cxnLst/>
              <a:rect l="l" t="t" r="r" b="b"/>
              <a:pathLst>
                <a:path w="1979" h="6895" extrusionOk="0">
                  <a:moveTo>
                    <a:pt x="480" y="0"/>
                  </a:moveTo>
                  <a:lnTo>
                    <a:pt x="480" y="0"/>
                  </a:lnTo>
                  <a:cubicBezTo>
                    <a:pt x="270" y="240"/>
                    <a:pt x="120" y="510"/>
                    <a:pt x="60" y="839"/>
                  </a:cubicBezTo>
                  <a:cubicBezTo>
                    <a:pt x="0" y="1139"/>
                    <a:pt x="0" y="1469"/>
                    <a:pt x="30" y="1769"/>
                  </a:cubicBezTo>
                  <a:cubicBezTo>
                    <a:pt x="90" y="2398"/>
                    <a:pt x="180" y="2998"/>
                    <a:pt x="360" y="3597"/>
                  </a:cubicBezTo>
                  <a:cubicBezTo>
                    <a:pt x="689" y="4796"/>
                    <a:pt x="1229" y="5905"/>
                    <a:pt x="1978" y="6894"/>
                  </a:cubicBezTo>
                  <a:cubicBezTo>
                    <a:pt x="1499" y="5785"/>
                    <a:pt x="1109" y="4646"/>
                    <a:pt x="779" y="3477"/>
                  </a:cubicBezTo>
                  <a:cubicBezTo>
                    <a:pt x="600" y="2908"/>
                    <a:pt x="480" y="2308"/>
                    <a:pt x="360" y="1739"/>
                  </a:cubicBezTo>
                  <a:cubicBezTo>
                    <a:pt x="210" y="1169"/>
                    <a:pt x="240" y="54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/>
            <p:cNvSpPr/>
            <p:nvPr/>
          </p:nvSpPr>
          <p:spPr>
            <a:xfrm>
              <a:off x="3754900" y="1935400"/>
              <a:ext cx="93700" cy="179875"/>
            </a:xfrm>
            <a:custGeom>
              <a:avLst/>
              <a:gdLst/>
              <a:ahLst/>
              <a:cxnLst/>
              <a:rect l="l" t="t" r="r" b="b"/>
              <a:pathLst>
                <a:path w="3748" h="7195" extrusionOk="0">
                  <a:moveTo>
                    <a:pt x="1" y="1"/>
                  </a:moveTo>
                  <a:cubicBezTo>
                    <a:pt x="481" y="480"/>
                    <a:pt x="900" y="1020"/>
                    <a:pt x="1230" y="1649"/>
                  </a:cubicBezTo>
                  <a:cubicBezTo>
                    <a:pt x="1560" y="2219"/>
                    <a:pt x="1889" y="2818"/>
                    <a:pt x="2219" y="3418"/>
                  </a:cubicBezTo>
                  <a:cubicBezTo>
                    <a:pt x="2519" y="4017"/>
                    <a:pt x="2848" y="4617"/>
                    <a:pt x="3118" y="5246"/>
                  </a:cubicBezTo>
                  <a:cubicBezTo>
                    <a:pt x="3418" y="5846"/>
                    <a:pt x="3568" y="6505"/>
                    <a:pt x="3568" y="7195"/>
                  </a:cubicBezTo>
                  <a:cubicBezTo>
                    <a:pt x="3748" y="6505"/>
                    <a:pt x="3688" y="5786"/>
                    <a:pt x="3448" y="5126"/>
                  </a:cubicBezTo>
                  <a:cubicBezTo>
                    <a:pt x="3208" y="4467"/>
                    <a:pt x="2908" y="3837"/>
                    <a:pt x="2579" y="3238"/>
                  </a:cubicBezTo>
                  <a:cubicBezTo>
                    <a:pt x="2279" y="2608"/>
                    <a:pt x="1889" y="2009"/>
                    <a:pt x="1500" y="1469"/>
                  </a:cubicBezTo>
                  <a:cubicBezTo>
                    <a:pt x="1110" y="870"/>
                    <a:pt x="600" y="3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/>
            <p:cNvSpPr/>
            <p:nvPr/>
          </p:nvSpPr>
          <p:spPr>
            <a:xfrm>
              <a:off x="3748925" y="1945900"/>
              <a:ext cx="59975" cy="160375"/>
            </a:xfrm>
            <a:custGeom>
              <a:avLst/>
              <a:gdLst/>
              <a:ahLst/>
              <a:cxnLst/>
              <a:rect l="l" t="t" r="r" b="b"/>
              <a:pathLst>
                <a:path w="2399" h="6415" extrusionOk="0">
                  <a:moveTo>
                    <a:pt x="0" y="0"/>
                  </a:moveTo>
                  <a:cubicBezTo>
                    <a:pt x="270" y="1109"/>
                    <a:pt x="600" y="2218"/>
                    <a:pt x="989" y="3268"/>
                  </a:cubicBezTo>
                  <a:cubicBezTo>
                    <a:pt x="1379" y="4347"/>
                    <a:pt x="1859" y="5396"/>
                    <a:pt x="2398" y="6415"/>
                  </a:cubicBezTo>
                  <a:cubicBezTo>
                    <a:pt x="1859" y="4167"/>
                    <a:pt x="1079" y="20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/>
            <p:cNvSpPr/>
            <p:nvPr/>
          </p:nvSpPr>
          <p:spPr>
            <a:xfrm>
              <a:off x="3766150" y="1924925"/>
              <a:ext cx="134150" cy="29800"/>
            </a:xfrm>
            <a:custGeom>
              <a:avLst/>
              <a:gdLst/>
              <a:ahLst/>
              <a:cxnLst/>
              <a:rect l="l" t="t" r="r" b="b"/>
              <a:pathLst>
                <a:path w="5366" h="1192" extrusionOk="0">
                  <a:moveTo>
                    <a:pt x="1" y="0"/>
                  </a:moveTo>
                  <a:lnTo>
                    <a:pt x="1" y="0"/>
                  </a:lnTo>
                  <a:cubicBezTo>
                    <a:pt x="360" y="330"/>
                    <a:pt x="780" y="570"/>
                    <a:pt x="1229" y="689"/>
                  </a:cubicBezTo>
                  <a:cubicBezTo>
                    <a:pt x="1679" y="839"/>
                    <a:pt x="2129" y="959"/>
                    <a:pt x="2578" y="1019"/>
                  </a:cubicBezTo>
                  <a:cubicBezTo>
                    <a:pt x="3058" y="1109"/>
                    <a:pt x="3507" y="1169"/>
                    <a:pt x="3987" y="1169"/>
                  </a:cubicBezTo>
                  <a:cubicBezTo>
                    <a:pt x="4107" y="1184"/>
                    <a:pt x="4219" y="1192"/>
                    <a:pt x="4332" y="1192"/>
                  </a:cubicBezTo>
                  <a:cubicBezTo>
                    <a:pt x="4444" y="1192"/>
                    <a:pt x="4557" y="1184"/>
                    <a:pt x="4676" y="1169"/>
                  </a:cubicBezTo>
                  <a:cubicBezTo>
                    <a:pt x="4916" y="1169"/>
                    <a:pt x="5156" y="1109"/>
                    <a:pt x="5366" y="1019"/>
                  </a:cubicBezTo>
                  <a:cubicBezTo>
                    <a:pt x="5126" y="1019"/>
                    <a:pt x="4916" y="1019"/>
                    <a:pt x="4676" y="959"/>
                  </a:cubicBezTo>
                  <a:cubicBezTo>
                    <a:pt x="4467" y="929"/>
                    <a:pt x="4227" y="899"/>
                    <a:pt x="4017" y="869"/>
                  </a:cubicBezTo>
                  <a:lnTo>
                    <a:pt x="2668" y="630"/>
                  </a:lnTo>
                  <a:cubicBezTo>
                    <a:pt x="2219" y="540"/>
                    <a:pt x="1769" y="480"/>
                    <a:pt x="1319" y="390"/>
                  </a:cubicBezTo>
                  <a:cubicBezTo>
                    <a:pt x="870" y="300"/>
                    <a:pt x="420" y="1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/>
            <p:cNvSpPr/>
            <p:nvPr/>
          </p:nvSpPr>
          <p:spPr>
            <a:xfrm>
              <a:off x="3763900" y="1879225"/>
              <a:ext cx="190350" cy="25475"/>
            </a:xfrm>
            <a:custGeom>
              <a:avLst/>
              <a:gdLst/>
              <a:ahLst/>
              <a:cxnLst/>
              <a:rect l="l" t="t" r="r" b="b"/>
              <a:pathLst>
                <a:path w="7614" h="1019" extrusionOk="0">
                  <a:moveTo>
                    <a:pt x="5002" y="1"/>
                  </a:moveTo>
                  <a:cubicBezTo>
                    <a:pt x="4584" y="1"/>
                    <a:pt x="4166" y="21"/>
                    <a:pt x="3747" y="60"/>
                  </a:cubicBezTo>
                  <a:cubicBezTo>
                    <a:pt x="2458" y="179"/>
                    <a:pt x="1200" y="509"/>
                    <a:pt x="1" y="1019"/>
                  </a:cubicBezTo>
                  <a:cubicBezTo>
                    <a:pt x="1289" y="809"/>
                    <a:pt x="2548" y="629"/>
                    <a:pt x="3807" y="479"/>
                  </a:cubicBezTo>
                  <a:cubicBezTo>
                    <a:pt x="5066" y="359"/>
                    <a:pt x="6325" y="329"/>
                    <a:pt x="7614" y="269"/>
                  </a:cubicBezTo>
                  <a:cubicBezTo>
                    <a:pt x="6743" y="87"/>
                    <a:pt x="5873" y="1"/>
                    <a:pt x="5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/>
            <p:cNvSpPr/>
            <p:nvPr/>
          </p:nvSpPr>
          <p:spPr>
            <a:xfrm>
              <a:off x="3745175" y="1727075"/>
              <a:ext cx="167875" cy="143150"/>
            </a:xfrm>
            <a:custGeom>
              <a:avLst/>
              <a:gdLst/>
              <a:ahLst/>
              <a:cxnLst/>
              <a:rect l="l" t="t" r="r" b="b"/>
              <a:pathLst>
                <a:path w="6715" h="5726" extrusionOk="0">
                  <a:moveTo>
                    <a:pt x="5216" y="1"/>
                  </a:moveTo>
                  <a:lnTo>
                    <a:pt x="5216" y="1"/>
                  </a:lnTo>
                  <a:cubicBezTo>
                    <a:pt x="5006" y="570"/>
                    <a:pt x="4736" y="1080"/>
                    <a:pt x="4406" y="1619"/>
                  </a:cubicBezTo>
                  <a:cubicBezTo>
                    <a:pt x="4137" y="2129"/>
                    <a:pt x="3777" y="2609"/>
                    <a:pt x="3417" y="3058"/>
                  </a:cubicBezTo>
                  <a:cubicBezTo>
                    <a:pt x="2668" y="3957"/>
                    <a:pt x="1769" y="4737"/>
                    <a:pt x="750" y="5306"/>
                  </a:cubicBezTo>
                  <a:lnTo>
                    <a:pt x="0" y="5726"/>
                  </a:lnTo>
                  <a:lnTo>
                    <a:pt x="870" y="5696"/>
                  </a:lnTo>
                  <a:cubicBezTo>
                    <a:pt x="899" y="5695"/>
                    <a:pt x="929" y="5694"/>
                    <a:pt x="959" y="5693"/>
                  </a:cubicBezTo>
                  <a:lnTo>
                    <a:pt x="959" y="5693"/>
                  </a:lnTo>
                  <a:lnTo>
                    <a:pt x="959" y="5696"/>
                  </a:lnTo>
                  <a:cubicBezTo>
                    <a:pt x="962" y="5695"/>
                    <a:pt x="964" y="5693"/>
                    <a:pt x="966" y="5692"/>
                  </a:cubicBezTo>
                  <a:lnTo>
                    <a:pt x="966" y="5692"/>
                  </a:lnTo>
                  <a:cubicBezTo>
                    <a:pt x="1978" y="5644"/>
                    <a:pt x="2906" y="5298"/>
                    <a:pt x="3807" y="5037"/>
                  </a:cubicBezTo>
                  <a:cubicBezTo>
                    <a:pt x="4287" y="4917"/>
                    <a:pt x="4766" y="4827"/>
                    <a:pt x="5246" y="4797"/>
                  </a:cubicBezTo>
                  <a:cubicBezTo>
                    <a:pt x="5355" y="4784"/>
                    <a:pt x="5462" y="4778"/>
                    <a:pt x="5569" y="4778"/>
                  </a:cubicBezTo>
                  <a:cubicBezTo>
                    <a:pt x="5960" y="4778"/>
                    <a:pt x="6337" y="4859"/>
                    <a:pt x="6714" y="4977"/>
                  </a:cubicBezTo>
                  <a:cubicBezTo>
                    <a:pt x="6265" y="4737"/>
                    <a:pt x="5755" y="4617"/>
                    <a:pt x="5246" y="4617"/>
                  </a:cubicBezTo>
                  <a:cubicBezTo>
                    <a:pt x="4736" y="4617"/>
                    <a:pt x="4227" y="4647"/>
                    <a:pt x="3747" y="4767"/>
                  </a:cubicBezTo>
                  <a:cubicBezTo>
                    <a:pt x="3062" y="4891"/>
                    <a:pt x="2391" y="5088"/>
                    <a:pt x="1734" y="5207"/>
                  </a:cubicBezTo>
                  <a:lnTo>
                    <a:pt x="1734" y="5207"/>
                  </a:lnTo>
                  <a:cubicBezTo>
                    <a:pt x="2487" y="4671"/>
                    <a:pt x="3146" y="4012"/>
                    <a:pt x="3687" y="3268"/>
                  </a:cubicBezTo>
                  <a:cubicBezTo>
                    <a:pt x="4406" y="2279"/>
                    <a:pt x="4916" y="1170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/>
            <p:cNvSpPr/>
            <p:nvPr/>
          </p:nvSpPr>
          <p:spPr>
            <a:xfrm>
              <a:off x="3741425" y="1692625"/>
              <a:ext cx="70450" cy="154375"/>
            </a:xfrm>
            <a:custGeom>
              <a:avLst/>
              <a:gdLst/>
              <a:ahLst/>
              <a:cxnLst/>
              <a:rect l="l" t="t" r="r" b="b"/>
              <a:pathLst>
                <a:path w="2818" h="6175" extrusionOk="0">
                  <a:moveTo>
                    <a:pt x="2818" y="0"/>
                  </a:moveTo>
                  <a:lnTo>
                    <a:pt x="2818" y="0"/>
                  </a:lnTo>
                  <a:cubicBezTo>
                    <a:pt x="2428" y="1079"/>
                    <a:pt x="2069" y="2158"/>
                    <a:pt x="1619" y="3207"/>
                  </a:cubicBezTo>
                  <a:cubicBezTo>
                    <a:pt x="1409" y="3747"/>
                    <a:pt x="1169" y="4256"/>
                    <a:pt x="930" y="4766"/>
                  </a:cubicBezTo>
                  <a:lnTo>
                    <a:pt x="540" y="5545"/>
                  </a:lnTo>
                  <a:cubicBezTo>
                    <a:pt x="450" y="5815"/>
                    <a:pt x="240" y="6025"/>
                    <a:pt x="0" y="6175"/>
                  </a:cubicBezTo>
                  <a:cubicBezTo>
                    <a:pt x="300" y="6085"/>
                    <a:pt x="540" y="5905"/>
                    <a:pt x="720" y="5665"/>
                  </a:cubicBezTo>
                  <a:cubicBezTo>
                    <a:pt x="900" y="5425"/>
                    <a:pt x="1049" y="5186"/>
                    <a:pt x="1199" y="4916"/>
                  </a:cubicBezTo>
                  <a:cubicBezTo>
                    <a:pt x="1529" y="4436"/>
                    <a:pt x="1769" y="3927"/>
                    <a:pt x="2009" y="3387"/>
                  </a:cubicBezTo>
                  <a:cubicBezTo>
                    <a:pt x="2458" y="2308"/>
                    <a:pt x="2758" y="1169"/>
                    <a:pt x="2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/>
            <p:cNvSpPr/>
            <p:nvPr/>
          </p:nvSpPr>
          <p:spPr>
            <a:xfrm>
              <a:off x="3651500" y="1822875"/>
              <a:ext cx="143900" cy="144225"/>
            </a:xfrm>
            <a:custGeom>
              <a:avLst/>
              <a:gdLst/>
              <a:ahLst/>
              <a:cxnLst/>
              <a:rect l="l" t="t" r="r" b="b"/>
              <a:pathLst>
                <a:path w="5756" h="5769" extrusionOk="0">
                  <a:moveTo>
                    <a:pt x="3479" y="1"/>
                  </a:moveTo>
                  <a:cubicBezTo>
                    <a:pt x="3253" y="1"/>
                    <a:pt x="3033" y="90"/>
                    <a:pt x="2878" y="245"/>
                  </a:cubicBezTo>
                  <a:cubicBezTo>
                    <a:pt x="2697" y="404"/>
                    <a:pt x="2482" y="511"/>
                    <a:pt x="2374" y="683"/>
                  </a:cubicBezTo>
                  <a:lnTo>
                    <a:pt x="2374" y="683"/>
                  </a:lnTo>
                  <a:cubicBezTo>
                    <a:pt x="2304" y="671"/>
                    <a:pt x="2232" y="665"/>
                    <a:pt x="2159" y="665"/>
                  </a:cubicBezTo>
                  <a:cubicBezTo>
                    <a:pt x="1919" y="665"/>
                    <a:pt x="1709" y="755"/>
                    <a:pt x="1499" y="875"/>
                  </a:cubicBezTo>
                  <a:cubicBezTo>
                    <a:pt x="1319" y="995"/>
                    <a:pt x="1199" y="1055"/>
                    <a:pt x="1199" y="1294"/>
                  </a:cubicBezTo>
                  <a:cubicBezTo>
                    <a:pt x="1199" y="1322"/>
                    <a:pt x="1201" y="1347"/>
                    <a:pt x="1204" y="1368"/>
                  </a:cubicBezTo>
                  <a:lnTo>
                    <a:pt x="1204" y="1368"/>
                  </a:lnTo>
                  <a:cubicBezTo>
                    <a:pt x="1204" y="1402"/>
                    <a:pt x="1218" y="1491"/>
                    <a:pt x="1249" y="1590"/>
                  </a:cubicBezTo>
                  <a:lnTo>
                    <a:pt x="1249" y="1590"/>
                  </a:lnTo>
                  <a:cubicBezTo>
                    <a:pt x="1181" y="1530"/>
                    <a:pt x="1103" y="1480"/>
                    <a:pt x="1020" y="1444"/>
                  </a:cubicBezTo>
                  <a:cubicBezTo>
                    <a:pt x="967" y="1436"/>
                    <a:pt x="930" y="1432"/>
                    <a:pt x="899" y="1432"/>
                  </a:cubicBezTo>
                  <a:cubicBezTo>
                    <a:pt x="824" y="1432"/>
                    <a:pt x="787" y="1453"/>
                    <a:pt x="660" y="1474"/>
                  </a:cubicBezTo>
                  <a:cubicBezTo>
                    <a:pt x="330" y="1624"/>
                    <a:pt x="120" y="1984"/>
                    <a:pt x="180" y="2344"/>
                  </a:cubicBezTo>
                  <a:cubicBezTo>
                    <a:pt x="233" y="2711"/>
                    <a:pt x="539" y="3010"/>
                    <a:pt x="634" y="3119"/>
                  </a:cubicBezTo>
                  <a:lnTo>
                    <a:pt x="634" y="3119"/>
                  </a:lnTo>
                  <a:cubicBezTo>
                    <a:pt x="424" y="3130"/>
                    <a:pt x="243" y="3222"/>
                    <a:pt x="120" y="3393"/>
                  </a:cubicBezTo>
                  <a:cubicBezTo>
                    <a:pt x="1" y="3692"/>
                    <a:pt x="90" y="3992"/>
                    <a:pt x="330" y="4202"/>
                  </a:cubicBezTo>
                  <a:cubicBezTo>
                    <a:pt x="630" y="4592"/>
                    <a:pt x="1020" y="4891"/>
                    <a:pt x="1469" y="5131"/>
                  </a:cubicBezTo>
                  <a:cubicBezTo>
                    <a:pt x="1570" y="5181"/>
                    <a:pt x="1689" y="5222"/>
                    <a:pt x="1801" y="5222"/>
                  </a:cubicBezTo>
                  <a:cubicBezTo>
                    <a:pt x="1889" y="5222"/>
                    <a:pt x="1973" y="5197"/>
                    <a:pt x="2039" y="5131"/>
                  </a:cubicBezTo>
                  <a:cubicBezTo>
                    <a:pt x="2042" y="5128"/>
                    <a:pt x="2045" y="5125"/>
                    <a:pt x="2048" y="5122"/>
                  </a:cubicBezTo>
                  <a:lnTo>
                    <a:pt x="2048" y="5122"/>
                  </a:lnTo>
                  <a:cubicBezTo>
                    <a:pt x="2187" y="5262"/>
                    <a:pt x="2360" y="5368"/>
                    <a:pt x="2548" y="5431"/>
                  </a:cubicBezTo>
                  <a:cubicBezTo>
                    <a:pt x="2619" y="5454"/>
                    <a:pt x="2691" y="5466"/>
                    <a:pt x="2763" y="5466"/>
                  </a:cubicBezTo>
                  <a:cubicBezTo>
                    <a:pt x="2967" y="5466"/>
                    <a:pt x="3165" y="5376"/>
                    <a:pt x="3298" y="5221"/>
                  </a:cubicBezTo>
                  <a:cubicBezTo>
                    <a:pt x="3347" y="5167"/>
                    <a:pt x="3384" y="5106"/>
                    <a:pt x="3409" y="5042"/>
                  </a:cubicBezTo>
                  <a:lnTo>
                    <a:pt x="3409" y="5042"/>
                  </a:lnTo>
                  <a:cubicBezTo>
                    <a:pt x="3584" y="5297"/>
                    <a:pt x="3789" y="5498"/>
                    <a:pt x="4077" y="5671"/>
                  </a:cubicBezTo>
                  <a:cubicBezTo>
                    <a:pt x="4222" y="5738"/>
                    <a:pt x="4369" y="5769"/>
                    <a:pt x="4509" y="5769"/>
                  </a:cubicBezTo>
                  <a:cubicBezTo>
                    <a:pt x="5174" y="5769"/>
                    <a:pt x="5717" y="5085"/>
                    <a:pt x="5464" y="4374"/>
                  </a:cubicBezTo>
                  <a:lnTo>
                    <a:pt x="5464" y="4374"/>
                  </a:lnTo>
                  <a:cubicBezTo>
                    <a:pt x="5643" y="4130"/>
                    <a:pt x="5755" y="3851"/>
                    <a:pt x="5696" y="3572"/>
                  </a:cubicBezTo>
                  <a:cubicBezTo>
                    <a:pt x="5665" y="3437"/>
                    <a:pt x="5590" y="3316"/>
                    <a:pt x="5487" y="3226"/>
                  </a:cubicBezTo>
                  <a:lnTo>
                    <a:pt x="5487" y="3226"/>
                  </a:lnTo>
                  <a:cubicBezTo>
                    <a:pt x="5516" y="2995"/>
                    <a:pt x="5441" y="2760"/>
                    <a:pt x="5254" y="2586"/>
                  </a:cubicBezTo>
                  <a:lnTo>
                    <a:pt x="5254" y="2586"/>
                  </a:lnTo>
                  <a:cubicBezTo>
                    <a:pt x="5508" y="2238"/>
                    <a:pt x="5629" y="1796"/>
                    <a:pt x="5546" y="1354"/>
                  </a:cubicBezTo>
                  <a:cubicBezTo>
                    <a:pt x="5414" y="985"/>
                    <a:pt x="5050" y="709"/>
                    <a:pt x="4658" y="709"/>
                  </a:cubicBezTo>
                  <a:cubicBezTo>
                    <a:pt x="4605" y="709"/>
                    <a:pt x="4551" y="714"/>
                    <a:pt x="4497" y="725"/>
                  </a:cubicBezTo>
                  <a:cubicBezTo>
                    <a:pt x="4473" y="730"/>
                    <a:pt x="4450" y="735"/>
                    <a:pt x="4428" y="742"/>
                  </a:cubicBezTo>
                  <a:lnTo>
                    <a:pt x="4428" y="742"/>
                  </a:lnTo>
                  <a:cubicBezTo>
                    <a:pt x="4382" y="653"/>
                    <a:pt x="4325" y="567"/>
                    <a:pt x="4257" y="485"/>
                  </a:cubicBezTo>
                  <a:cubicBezTo>
                    <a:pt x="4107" y="275"/>
                    <a:pt x="3927" y="125"/>
                    <a:pt x="3717" y="36"/>
                  </a:cubicBezTo>
                  <a:cubicBezTo>
                    <a:pt x="3639" y="12"/>
                    <a:pt x="355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/>
            <p:cNvSpPr/>
            <p:nvPr/>
          </p:nvSpPr>
          <p:spPr>
            <a:xfrm>
              <a:off x="3695700" y="1865725"/>
              <a:ext cx="64475" cy="64450"/>
            </a:xfrm>
            <a:custGeom>
              <a:avLst/>
              <a:gdLst/>
              <a:ahLst/>
              <a:cxnLst/>
              <a:rect l="l" t="t" r="r" b="b"/>
              <a:pathLst>
                <a:path w="2579" h="2578" extrusionOk="0">
                  <a:moveTo>
                    <a:pt x="1290" y="0"/>
                  </a:moveTo>
                  <a:cubicBezTo>
                    <a:pt x="600" y="0"/>
                    <a:pt x="1" y="570"/>
                    <a:pt x="1" y="1289"/>
                  </a:cubicBezTo>
                  <a:cubicBezTo>
                    <a:pt x="1" y="1978"/>
                    <a:pt x="600" y="2578"/>
                    <a:pt x="1290" y="2578"/>
                  </a:cubicBezTo>
                  <a:cubicBezTo>
                    <a:pt x="2009" y="2578"/>
                    <a:pt x="2579" y="1978"/>
                    <a:pt x="2579" y="1289"/>
                  </a:cubicBezTo>
                  <a:cubicBezTo>
                    <a:pt x="2579" y="570"/>
                    <a:pt x="2009" y="0"/>
                    <a:pt x="1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/>
            <p:cNvSpPr/>
            <p:nvPr/>
          </p:nvSpPr>
          <p:spPr>
            <a:xfrm>
              <a:off x="3498625" y="1203275"/>
              <a:ext cx="217350" cy="337250"/>
            </a:xfrm>
            <a:custGeom>
              <a:avLst/>
              <a:gdLst/>
              <a:ahLst/>
              <a:cxnLst/>
              <a:rect l="l" t="t" r="r" b="b"/>
              <a:pathLst>
                <a:path w="8694" h="13490" extrusionOk="0">
                  <a:moveTo>
                    <a:pt x="8693" y="1"/>
                  </a:moveTo>
                  <a:lnTo>
                    <a:pt x="8693" y="1"/>
                  </a:lnTo>
                  <a:cubicBezTo>
                    <a:pt x="8693" y="1"/>
                    <a:pt x="8423" y="1140"/>
                    <a:pt x="8244" y="1709"/>
                  </a:cubicBezTo>
                  <a:cubicBezTo>
                    <a:pt x="7854" y="2938"/>
                    <a:pt x="7284" y="4107"/>
                    <a:pt x="6535" y="5186"/>
                  </a:cubicBezTo>
                  <a:cubicBezTo>
                    <a:pt x="6265" y="5576"/>
                    <a:pt x="5966" y="5936"/>
                    <a:pt x="5606" y="6235"/>
                  </a:cubicBezTo>
                  <a:cubicBezTo>
                    <a:pt x="4976" y="6715"/>
                    <a:pt x="4287" y="7105"/>
                    <a:pt x="3568" y="7375"/>
                  </a:cubicBezTo>
                  <a:cubicBezTo>
                    <a:pt x="2459" y="7884"/>
                    <a:pt x="1380" y="8484"/>
                    <a:pt x="630" y="9443"/>
                  </a:cubicBezTo>
                  <a:cubicBezTo>
                    <a:pt x="301" y="9832"/>
                    <a:pt x="91" y="10312"/>
                    <a:pt x="31" y="10822"/>
                  </a:cubicBezTo>
                  <a:cubicBezTo>
                    <a:pt x="1" y="11721"/>
                    <a:pt x="61" y="12590"/>
                    <a:pt x="211" y="13489"/>
                  </a:cubicBezTo>
                  <a:cubicBezTo>
                    <a:pt x="840" y="13399"/>
                    <a:pt x="1739" y="13040"/>
                    <a:pt x="2399" y="12950"/>
                  </a:cubicBezTo>
                  <a:cubicBezTo>
                    <a:pt x="3298" y="12950"/>
                    <a:pt x="4137" y="12530"/>
                    <a:pt x="4707" y="11811"/>
                  </a:cubicBezTo>
                  <a:cubicBezTo>
                    <a:pt x="5366" y="11301"/>
                    <a:pt x="5876" y="10612"/>
                    <a:pt x="6205" y="9862"/>
                  </a:cubicBezTo>
                  <a:cubicBezTo>
                    <a:pt x="6475" y="9023"/>
                    <a:pt x="6325" y="8094"/>
                    <a:pt x="6565" y="7225"/>
                  </a:cubicBezTo>
                  <a:cubicBezTo>
                    <a:pt x="6685" y="6865"/>
                    <a:pt x="6835" y="6535"/>
                    <a:pt x="7015" y="6206"/>
                  </a:cubicBezTo>
                  <a:cubicBezTo>
                    <a:pt x="7974" y="4257"/>
                    <a:pt x="8543" y="2159"/>
                    <a:pt x="8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/>
            <p:cNvSpPr/>
            <p:nvPr/>
          </p:nvSpPr>
          <p:spPr>
            <a:xfrm>
              <a:off x="3706200" y="1202525"/>
              <a:ext cx="284775" cy="336825"/>
            </a:xfrm>
            <a:custGeom>
              <a:avLst/>
              <a:gdLst/>
              <a:ahLst/>
              <a:cxnLst/>
              <a:rect l="l" t="t" r="r" b="b"/>
              <a:pathLst>
                <a:path w="11391" h="13473" extrusionOk="0">
                  <a:moveTo>
                    <a:pt x="390" y="1"/>
                  </a:moveTo>
                  <a:cubicBezTo>
                    <a:pt x="240" y="301"/>
                    <a:pt x="150" y="630"/>
                    <a:pt x="121" y="960"/>
                  </a:cubicBezTo>
                  <a:cubicBezTo>
                    <a:pt x="1" y="1649"/>
                    <a:pt x="150" y="2339"/>
                    <a:pt x="540" y="2908"/>
                  </a:cubicBezTo>
                  <a:cubicBezTo>
                    <a:pt x="1050" y="3718"/>
                    <a:pt x="1379" y="4647"/>
                    <a:pt x="1799" y="5486"/>
                  </a:cubicBezTo>
                  <a:cubicBezTo>
                    <a:pt x="2009" y="6026"/>
                    <a:pt x="2189" y="6625"/>
                    <a:pt x="2309" y="7195"/>
                  </a:cubicBezTo>
                  <a:cubicBezTo>
                    <a:pt x="2998" y="9503"/>
                    <a:pt x="4886" y="11331"/>
                    <a:pt x="7015" y="12470"/>
                  </a:cubicBezTo>
                  <a:cubicBezTo>
                    <a:pt x="8173" y="13117"/>
                    <a:pt x="9501" y="13473"/>
                    <a:pt x="10825" y="13473"/>
                  </a:cubicBezTo>
                  <a:cubicBezTo>
                    <a:pt x="10974" y="13473"/>
                    <a:pt x="11122" y="13468"/>
                    <a:pt x="11271" y="13459"/>
                  </a:cubicBezTo>
                  <a:cubicBezTo>
                    <a:pt x="11331" y="12380"/>
                    <a:pt x="11391" y="11241"/>
                    <a:pt x="10881" y="10282"/>
                  </a:cubicBezTo>
                  <a:cubicBezTo>
                    <a:pt x="10462" y="9653"/>
                    <a:pt x="9922" y="9113"/>
                    <a:pt x="9263" y="8693"/>
                  </a:cubicBezTo>
                  <a:cubicBezTo>
                    <a:pt x="7794" y="7644"/>
                    <a:pt x="6205" y="6745"/>
                    <a:pt x="4527" y="6026"/>
                  </a:cubicBezTo>
                  <a:cubicBezTo>
                    <a:pt x="4047" y="5846"/>
                    <a:pt x="3597" y="5606"/>
                    <a:pt x="3178" y="5336"/>
                  </a:cubicBezTo>
                  <a:cubicBezTo>
                    <a:pt x="2878" y="5096"/>
                    <a:pt x="2608" y="4827"/>
                    <a:pt x="2339" y="4557"/>
                  </a:cubicBezTo>
                  <a:cubicBezTo>
                    <a:pt x="1679" y="3838"/>
                    <a:pt x="1140" y="2998"/>
                    <a:pt x="750" y="2069"/>
                  </a:cubicBezTo>
                  <a:cubicBezTo>
                    <a:pt x="570" y="1410"/>
                    <a:pt x="450" y="720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/>
            <p:cNvSpPr/>
            <p:nvPr/>
          </p:nvSpPr>
          <p:spPr>
            <a:xfrm>
              <a:off x="4085550" y="837000"/>
              <a:ext cx="252375" cy="228450"/>
            </a:xfrm>
            <a:custGeom>
              <a:avLst/>
              <a:gdLst/>
              <a:ahLst/>
              <a:cxnLst/>
              <a:rect l="l" t="t" r="r" b="b"/>
              <a:pathLst>
                <a:path w="10095" h="9138" extrusionOk="0">
                  <a:moveTo>
                    <a:pt x="386" y="1"/>
                  </a:moveTo>
                  <a:cubicBezTo>
                    <a:pt x="0" y="1"/>
                    <a:pt x="588" y="863"/>
                    <a:pt x="863" y="1163"/>
                  </a:cubicBezTo>
                  <a:cubicBezTo>
                    <a:pt x="1492" y="1853"/>
                    <a:pt x="2182" y="2512"/>
                    <a:pt x="2601" y="3352"/>
                  </a:cubicBezTo>
                  <a:cubicBezTo>
                    <a:pt x="3021" y="4161"/>
                    <a:pt x="3111" y="5060"/>
                    <a:pt x="3351" y="5899"/>
                  </a:cubicBezTo>
                  <a:cubicBezTo>
                    <a:pt x="3590" y="6769"/>
                    <a:pt x="3950" y="7668"/>
                    <a:pt x="4699" y="8147"/>
                  </a:cubicBezTo>
                  <a:cubicBezTo>
                    <a:pt x="5239" y="8447"/>
                    <a:pt x="5808" y="8627"/>
                    <a:pt x="6408" y="8717"/>
                  </a:cubicBezTo>
                  <a:lnTo>
                    <a:pt x="8446" y="9077"/>
                  </a:lnTo>
                  <a:cubicBezTo>
                    <a:pt x="8577" y="9116"/>
                    <a:pt x="8714" y="9138"/>
                    <a:pt x="8848" y="9138"/>
                  </a:cubicBezTo>
                  <a:cubicBezTo>
                    <a:pt x="9022" y="9138"/>
                    <a:pt x="9193" y="9101"/>
                    <a:pt x="9345" y="9017"/>
                  </a:cubicBezTo>
                  <a:cubicBezTo>
                    <a:pt x="9585" y="8837"/>
                    <a:pt x="9735" y="8567"/>
                    <a:pt x="9765" y="8267"/>
                  </a:cubicBezTo>
                  <a:cubicBezTo>
                    <a:pt x="10095" y="6439"/>
                    <a:pt x="9315" y="4580"/>
                    <a:pt x="7727" y="3561"/>
                  </a:cubicBezTo>
                  <a:cubicBezTo>
                    <a:pt x="7127" y="3232"/>
                    <a:pt x="6528" y="2962"/>
                    <a:pt x="5868" y="2752"/>
                  </a:cubicBezTo>
                  <a:cubicBezTo>
                    <a:pt x="4040" y="2033"/>
                    <a:pt x="2511" y="954"/>
                    <a:pt x="743" y="114"/>
                  </a:cubicBezTo>
                  <a:cubicBezTo>
                    <a:pt x="579" y="35"/>
                    <a:pt x="463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/>
            <p:cNvSpPr/>
            <p:nvPr/>
          </p:nvSpPr>
          <p:spPr>
            <a:xfrm>
              <a:off x="3524850" y="869825"/>
              <a:ext cx="270550" cy="245800"/>
            </a:xfrm>
            <a:custGeom>
              <a:avLst/>
              <a:gdLst/>
              <a:ahLst/>
              <a:cxnLst/>
              <a:rect l="l" t="t" r="r" b="b"/>
              <a:pathLst>
                <a:path w="10822" h="9832" extrusionOk="0">
                  <a:moveTo>
                    <a:pt x="10582" y="0"/>
                  </a:moveTo>
                  <a:cubicBezTo>
                    <a:pt x="9922" y="420"/>
                    <a:pt x="9353" y="1319"/>
                    <a:pt x="8843" y="1919"/>
                  </a:cubicBezTo>
                  <a:cubicBezTo>
                    <a:pt x="8424" y="2428"/>
                    <a:pt x="7944" y="2878"/>
                    <a:pt x="7404" y="3267"/>
                  </a:cubicBezTo>
                  <a:cubicBezTo>
                    <a:pt x="6325" y="3927"/>
                    <a:pt x="4947" y="3927"/>
                    <a:pt x="3778" y="4436"/>
                  </a:cubicBezTo>
                  <a:cubicBezTo>
                    <a:pt x="2759" y="4946"/>
                    <a:pt x="1919" y="5755"/>
                    <a:pt x="1350" y="6745"/>
                  </a:cubicBezTo>
                  <a:cubicBezTo>
                    <a:pt x="810" y="7734"/>
                    <a:pt x="331" y="8753"/>
                    <a:pt x="1" y="9832"/>
                  </a:cubicBezTo>
                  <a:cubicBezTo>
                    <a:pt x="1829" y="9562"/>
                    <a:pt x="3748" y="9232"/>
                    <a:pt x="5246" y="8123"/>
                  </a:cubicBezTo>
                  <a:cubicBezTo>
                    <a:pt x="6176" y="7344"/>
                    <a:pt x="6955" y="6385"/>
                    <a:pt x="7554" y="5306"/>
                  </a:cubicBezTo>
                  <a:cubicBezTo>
                    <a:pt x="8124" y="4377"/>
                    <a:pt x="8633" y="3417"/>
                    <a:pt x="9203" y="2458"/>
                  </a:cubicBezTo>
                  <a:cubicBezTo>
                    <a:pt x="9503" y="2009"/>
                    <a:pt x="10822" y="510"/>
                    <a:pt x="1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/>
            <p:cNvSpPr/>
            <p:nvPr/>
          </p:nvSpPr>
          <p:spPr>
            <a:xfrm>
              <a:off x="4086875" y="371500"/>
              <a:ext cx="101925" cy="891000"/>
            </a:xfrm>
            <a:custGeom>
              <a:avLst/>
              <a:gdLst/>
              <a:ahLst/>
              <a:cxnLst/>
              <a:rect l="l" t="t" r="r" b="b"/>
              <a:pathLst>
                <a:path w="4077" h="35640" fill="none" extrusionOk="0">
                  <a:moveTo>
                    <a:pt x="4077" y="35640"/>
                  </a:moveTo>
                  <a:cubicBezTo>
                    <a:pt x="2878" y="32702"/>
                    <a:pt x="2248" y="29555"/>
                    <a:pt x="1679" y="26438"/>
                  </a:cubicBezTo>
                  <a:cubicBezTo>
                    <a:pt x="840" y="22002"/>
                    <a:pt x="60" y="17565"/>
                    <a:pt x="30" y="13039"/>
                  </a:cubicBezTo>
                  <a:cubicBezTo>
                    <a:pt x="0" y="8543"/>
                    <a:pt x="780" y="3957"/>
                    <a:pt x="2908" y="0"/>
                  </a:cubicBezTo>
                </a:path>
              </a:pathLst>
            </a:custGeom>
            <a:noFill/>
            <a:ln w="2097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/>
            <p:cNvSpPr/>
            <p:nvPr/>
          </p:nvSpPr>
          <p:spPr>
            <a:xfrm>
              <a:off x="3958725" y="1167250"/>
              <a:ext cx="284775" cy="179100"/>
            </a:xfrm>
            <a:custGeom>
              <a:avLst/>
              <a:gdLst/>
              <a:ahLst/>
              <a:cxnLst/>
              <a:rect l="l" t="t" r="r" b="b"/>
              <a:pathLst>
                <a:path w="11391" h="7164" extrusionOk="0">
                  <a:moveTo>
                    <a:pt x="3317" y="0"/>
                  </a:moveTo>
                  <a:cubicBezTo>
                    <a:pt x="3191" y="0"/>
                    <a:pt x="3065" y="11"/>
                    <a:pt x="2938" y="33"/>
                  </a:cubicBezTo>
                  <a:cubicBezTo>
                    <a:pt x="1919" y="213"/>
                    <a:pt x="840" y="663"/>
                    <a:pt x="420" y="1352"/>
                  </a:cubicBezTo>
                  <a:cubicBezTo>
                    <a:pt x="1" y="2071"/>
                    <a:pt x="301" y="3001"/>
                    <a:pt x="810" y="3660"/>
                  </a:cubicBezTo>
                  <a:cubicBezTo>
                    <a:pt x="1350" y="4349"/>
                    <a:pt x="2009" y="4889"/>
                    <a:pt x="2788" y="5279"/>
                  </a:cubicBezTo>
                  <a:cubicBezTo>
                    <a:pt x="3746" y="5779"/>
                    <a:pt x="6913" y="7163"/>
                    <a:pt x="8899" y="7163"/>
                  </a:cubicBezTo>
                  <a:cubicBezTo>
                    <a:pt x="9650" y="7163"/>
                    <a:pt x="10232" y="6965"/>
                    <a:pt x="10462" y="6448"/>
                  </a:cubicBezTo>
                  <a:cubicBezTo>
                    <a:pt x="11391" y="4349"/>
                    <a:pt x="7434" y="1832"/>
                    <a:pt x="5876" y="962"/>
                  </a:cubicBezTo>
                  <a:cubicBezTo>
                    <a:pt x="5088" y="516"/>
                    <a:pt x="4208" y="0"/>
                    <a:pt x="3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/>
            <p:cNvSpPr/>
            <p:nvPr/>
          </p:nvSpPr>
          <p:spPr>
            <a:xfrm>
              <a:off x="4237900" y="1343350"/>
              <a:ext cx="248400" cy="174050"/>
            </a:xfrm>
            <a:custGeom>
              <a:avLst/>
              <a:gdLst/>
              <a:ahLst/>
              <a:cxnLst/>
              <a:rect l="l" t="t" r="r" b="b"/>
              <a:pathLst>
                <a:path w="9936" h="6962" extrusionOk="0">
                  <a:moveTo>
                    <a:pt x="1494" y="1"/>
                  </a:moveTo>
                  <a:cubicBezTo>
                    <a:pt x="696" y="1"/>
                    <a:pt x="0" y="186"/>
                    <a:pt x="224" y="872"/>
                  </a:cubicBezTo>
                  <a:cubicBezTo>
                    <a:pt x="823" y="2611"/>
                    <a:pt x="2292" y="3990"/>
                    <a:pt x="3851" y="5159"/>
                  </a:cubicBezTo>
                  <a:cubicBezTo>
                    <a:pt x="4960" y="5968"/>
                    <a:pt x="6189" y="6777"/>
                    <a:pt x="7598" y="6927"/>
                  </a:cubicBezTo>
                  <a:cubicBezTo>
                    <a:pt x="7699" y="6951"/>
                    <a:pt x="7803" y="6962"/>
                    <a:pt x="7908" y="6962"/>
                  </a:cubicBezTo>
                  <a:cubicBezTo>
                    <a:pt x="8203" y="6962"/>
                    <a:pt x="8501" y="6872"/>
                    <a:pt x="8767" y="6717"/>
                  </a:cubicBezTo>
                  <a:cubicBezTo>
                    <a:pt x="9006" y="6537"/>
                    <a:pt x="9186" y="6268"/>
                    <a:pt x="9306" y="5968"/>
                  </a:cubicBezTo>
                  <a:cubicBezTo>
                    <a:pt x="9636" y="5308"/>
                    <a:pt x="9936" y="4619"/>
                    <a:pt x="9756" y="3900"/>
                  </a:cubicBezTo>
                  <a:cubicBezTo>
                    <a:pt x="9576" y="3060"/>
                    <a:pt x="8767" y="2461"/>
                    <a:pt x="7987" y="2011"/>
                  </a:cubicBezTo>
                  <a:cubicBezTo>
                    <a:pt x="6519" y="1202"/>
                    <a:pt x="4930" y="603"/>
                    <a:pt x="3281" y="213"/>
                  </a:cubicBezTo>
                  <a:cubicBezTo>
                    <a:pt x="2973" y="143"/>
                    <a:pt x="2194" y="1"/>
                    <a:pt x="1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/>
            <p:cNvSpPr/>
            <p:nvPr/>
          </p:nvSpPr>
          <p:spPr>
            <a:xfrm>
              <a:off x="4138575" y="1039125"/>
              <a:ext cx="163375" cy="284200"/>
            </a:xfrm>
            <a:custGeom>
              <a:avLst/>
              <a:gdLst/>
              <a:ahLst/>
              <a:cxnLst/>
              <a:rect l="l" t="t" r="r" b="b"/>
              <a:pathLst>
                <a:path w="6535" h="11368" extrusionOk="0">
                  <a:moveTo>
                    <a:pt x="3215" y="0"/>
                  </a:moveTo>
                  <a:cubicBezTo>
                    <a:pt x="1886" y="0"/>
                    <a:pt x="769" y="1024"/>
                    <a:pt x="390" y="2191"/>
                  </a:cubicBezTo>
                  <a:cubicBezTo>
                    <a:pt x="1" y="3390"/>
                    <a:pt x="240" y="4708"/>
                    <a:pt x="480" y="5937"/>
                  </a:cubicBezTo>
                  <a:cubicBezTo>
                    <a:pt x="810" y="7436"/>
                    <a:pt x="1080" y="9354"/>
                    <a:pt x="1859" y="10763"/>
                  </a:cubicBezTo>
                  <a:cubicBezTo>
                    <a:pt x="2107" y="11197"/>
                    <a:pt x="2466" y="11368"/>
                    <a:pt x="2859" y="11368"/>
                  </a:cubicBezTo>
                  <a:cubicBezTo>
                    <a:pt x="3605" y="11368"/>
                    <a:pt x="4475" y="10753"/>
                    <a:pt x="4946" y="10164"/>
                  </a:cubicBezTo>
                  <a:cubicBezTo>
                    <a:pt x="6055" y="8755"/>
                    <a:pt x="6355" y="6927"/>
                    <a:pt x="6445" y="5158"/>
                  </a:cubicBezTo>
                  <a:cubicBezTo>
                    <a:pt x="6535" y="4079"/>
                    <a:pt x="6385" y="2970"/>
                    <a:pt x="5965" y="1951"/>
                  </a:cubicBezTo>
                  <a:cubicBezTo>
                    <a:pt x="5516" y="872"/>
                    <a:pt x="4497" y="122"/>
                    <a:pt x="3328" y="2"/>
                  </a:cubicBezTo>
                  <a:cubicBezTo>
                    <a:pt x="3290" y="1"/>
                    <a:pt x="3252" y="0"/>
                    <a:pt x="3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/>
            <p:cNvSpPr/>
            <p:nvPr/>
          </p:nvSpPr>
          <p:spPr>
            <a:xfrm>
              <a:off x="3948250" y="1331575"/>
              <a:ext cx="311000" cy="159625"/>
            </a:xfrm>
            <a:custGeom>
              <a:avLst/>
              <a:gdLst/>
              <a:ahLst/>
              <a:cxnLst/>
              <a:rect l="l" t="t" r="r" b="b"/>
              <a:pathLst>
                <a:path w="12440" h="6385" extrusionOk="0">
                  <a:moveTo>
                    <a:pt x="7397" y="0"/>
                  </a:moveTo>
                  <a:cubicBezTo>
                    <a:pt x="6047" y="0"/>
                    <a:pt x="4631" y="384"/>
                    <a:pt x="3477" y="714"/>
                  </a:cubicBezTo>
                  <a:cubicBezTo>
                    <a:pt x="2728" y="894"/>
                    <a:pt x="1978" y="1193"/>
                    <a:pt x="1289" y="1583"/>
                  </a:cubicBezTo>
                  <a:cubicBezTo>
                    <a:pt x="630" y="1973"/>
                    <a:pt x="180" y="2632"/>
                    <a:pt x="60" y="3412"/>
                  </a:cubicBezTo>
                  <a:cubicBezTo>
                    <a:pt x="0" y="4311"/>
                    <a:pt x="630" y="5180"/>
                    <a:pt x="1439" y="5690"/>
                  </a:cubicBezTo>
                  <a:cubicBezTo>
                    <a:pt x="2308" y="6139"/>
                    <a:pt x="3267" y="6379"/>
                    <a:pt x="4257" y="6379"/>
                  </a:cubicBezTo>
                  <a:cubicBezTo>
                    <a:pt x="4333" y="6383"/>
                    <a:pt x="4409" y="6385"/>
                    <a:pt x="4485" y="6385"/>
                  </a:cubicBezTo>
                  <a:cubicBezTo>
                    <a:pt x="5008" y="6385"/>
                    <a:pt x="5532" y="6296"/>
                    <a:pt x="6055" y="6139"/>
                  </a:cubicBezTo>
                  <a:cubicBezTo>
                    <a:pt x="6475" y="5959"/>
                    <a:pt x="6894" y="5720"/>
                    <a:pt x="7254" y="5450"/>
                  </a:cubicBezTo>
                  <a:cubicBezTo>
                    <a:pt x="8543" y="4551"/>
                    <a:pt x="12439" y="2842"/>
                    <a:pt x="10401" y="1014"/>
                  </a:cubicBezTo>
                  <a:cubicBezTo>
                    <a:pt x="9564" y="258"/>
                    <a:pt x="8503" y="0"/>
                    <a:pt x="7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/>
            <p:cNvSpPr/>
            <p:nvPr/>
          </p:nvSpPr>
          <p:spPr>
            <a:xfrm>
              <a:off x="4223075" y="1167325"/>
              <a:ext cx="249750" cy="194125"/>
            </a:xfrm>
            <a:custGeom>
              <a:avLst/>
              <a:gdLst/>
              <a:ahLst/>
              <a:cxnLst/>
              <a:rect l="l" t="t" r="r" b="b"/>
              <a:pathLst>
                <a:path w="9990" h="7765" extrusionOk="0">
                  <a:moveTo>
                    <a:pt x="6602" y="0"/>
                  </a:moveTo>
                  <a:cubicBezTo>
                    <a:pt x="5343" y="30"/>
                    <a:pt x="4144" y="510"/>
                    <a:pt x="3245" y="1379"/>
                  </a:cubicBezTo>
                  <a:cubicBezTo>
                    <a:pt x="2406" y="2218"/>
                    <a:pt x="1776" y="3237"/>
                    <a:pt x="1357" y="4346"/>
                  </a:cubicBezTo>
                  <a:cubicBezTo>
                    <a:pt x="854" y="5530"/>
                    <a:pt x="0" y="7765"/>
                    <a:pt x="2227" y="7765"/>
                  </a:cubicBezTo>
                  <a:cubicBezTo>
                    <a:pt x="2256" y="7765"/>
                    <a:pt x="2285" y="7764"/>
                    <a:pt x="2316" y="7763"/>
                  </a:cubicBezTo>
                  <a:cubicBezTo>
                    <a:pt x="4294" y="7703"/>
                    <a:pt x="6122" y="6894"/>
                    <a:pt x="7861" y="6085"/>
                  </a:cubicBezTo>
                  <a:cubicBezTo>
                    <a:pt x="8310" y="5905"/>
                    <a:pt x="8760" y="5635"/>
                    <a:pt x="9120" y="5335"/>
                  </a:cubicBezTo>
                  <a:cubicBezTo>
                    <a:pt x="9599" y="4826"/>
                    <a:pt x="9899" y="4166"/>
                    <a:pt x="9929" y="3447"/>
                  </a:cubicBezTo>
                  <a:cubicBezTo>
                    <a:pt x="9989" y="2878"/>
                    <a:pt x="9899" y="2308"/>
                    <a:pt x="9689" y="1799"/>
                  </a:cubicBezTo>
                  <a:cubicBezTo>
                    <a:pt x="9180" y="719"/>
                    <a:pt x="7861" y="0"/>
                    <a:pt x="6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/>
            <p:cNvSpPr/>
            <p:nvPr/>
          </p:nvSpPr>
          <p:spPr>
            <a:xfrm>
              <a:off x="4135575" y="1350600"/>
              <a:ext cx="177625" cy="237875"/>
            </a:xfrm>
            <a:custGeom>
              <a:avLst/>
              <a:gdLst/>
              <a:ahLst/>
              <a:cxnLst/>
              <a:rect l="l" t="t" r="r" b="b"/>
              <a:pathLst>
                <a:path w="7105" h="9515" extrusionOk="0">
                  <a:moveTo>
                    <a:pt x="4158" y="1"/>
                  </a:moveTo>
                  <a:cubicBezTo>
                    <a:pt x="3907" y="1"/>
                    <a:pt x="3658" y="25"/>
                    <a:pt x="3418" y="73"/>
                  </a:cubicBezTo>
                  <a:cubicBezTo>
                    <a:pt x="2399" y="313"/>
                    <a:pt x="1559" y="942"/>
                    <a:pt x="1020" y="1841"/>
                  </a:cubicBezTo>
                  <a:cubicBezTo>
                    <a:pt x="1" y="3730"/>
                    <a:pt x="121" y="6068"/>
                    <a:pt x="1350" y="7866"/>
                  </a:cubicBezTo>
                  <a:cubicBezTo>
                    <a:pt x="1859" y="8585"/>
                    <a:pt x="2968" y="9515"/>
                    <a:pt x="3957" y="9515"/>
                  </a:cubicBezTo>
                  <a:cubicBezTo>
                    <a:pt x="4946" y="9515"/>
                    <a:pt x="5846" y="8316"/>
                    <a:pt x="6325" y="7566"/>
                  </a:cubicBezTo>
                  <a:cubicBezTo>
                    <a:pt x="6895" y="6577"/>
                    <a:pt x="7105" y="5408"/>
                    <a:pt x="6985" y="4299"/>
                  </a:cubicBezTo>
                  <a:cubicBezTo>
                    <a:pt x="6835" y="3160"/>
                    <a:pt x="6535" y="2081"/>
                    <a:pt x="6145" y="1002"/>
                  </a:cubicBezTo>
                  <a:cubicBezTo>
                    <a:pt x="6115" y="762"/>
                    <a:pt x="5996" y="552"/>
                    <a:pt x="5816" y="372"/>
                  </a:cubicBezTo>
                  <a:cubicBezTo>
                    <a:pt x="5666" y="253"/>
                    <a:pt x="5486" y="193"/>
                    <a:pt x="5276" y="163"/>
                  </a:cubicBezTo>
                  <a:cubicBezTo>
                    <a:pt x="4916" y="55"/>
                    <a:pt x="4535" y="1"/>
                    <a:pt x="4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/>
            <p:cNvSpPr/>
            <p:nvPr/>
          </p:nvSpPr>
          <p:spPr>
            <a:xfrm>
              <a:off x="4081625" y="1220525"/>
              <a:ext cx="134150" cy="92200"/>
            </a:xfrm>
            <a:custGeom>
              <a:avLst/>
              <a:gdLst/>
              <a:ahLst/>
              <a:cxnLst/>
              <a:rect l="l" t="t" r="r" b="b"/>
              <a:pathLst>
                <a:path w="5366" h="3688" extrusionOk="0">
                  <a:moveTo>
                    <a:pt x="1" y="0"/>
                  </a:moveTo>
                  <a:lnTo>
                    <a:pt x="1" y="0"/>
                  </a:lnTo>
                  <a:cubicBezTo>
                    <a:pt x="990" y="450"/>
                    <a:pt x="1889" y="1079"/>
                    <a:pt x="2668" y="1799"/>
                  </a:cubicBezTo>
                  <a:cubicBezTo>
                    <a:pt x="3088" y="2158"/>
                    <a:pt x="3478" y="2518"/>
                    <a:pt x="3927" y="2848"/>
                  </a:cubicBezTo>
                  <a:cubicBezTo>
                    <a:pt x="4347" y="3207"/>
                    <a:pt x="4826" y="3477"/>
                    <a:pt x="5366" y="3687"/>
                  </a:cubicBezTo>
                  <a:cubicBezTo>
                    <a:pt x="4497" y="2998"/>
                    <a:pt x="3687" y="2308"/>
                    <a:pt x="2908" y="1529"/>
                  </a:cubicBezTo>
                  <a:cubicBezTo>
                    <a:pt x="2488" y="1169"/>
                    <a:pt x="2039" y="840"/>
                    <a:pt x="1559" y="570"/>
                  </a:cubicBezTo>
                  <a:cubicBezTo>
                    <a:pt x="1080" y="270"/>
                    <a:pt x="540" y="9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/>
            <p:cNvSpPr/>
            <p:nvPr/>
          </p:nvSpPr>
          <p:spPr>
            <a:xfrm>
              <a:off x="4070375" y="1284975"/>
              <a:ext cx="126675" cy="52550"/>
            </a:xfrm>
            <a:custGeom>
              <a:avLst/>
              <a:gdLst/>
              <a:ahLst/>
              <a:cxnLst/>
              <a:rect l="l" t="t" r="r" b="b"/>
              <a:pathLst>
                <a:path w="5067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689"/>
                    <a:pt x="1440" y="1229"/>
                    <a:pt x="2309" y="1589"/>
                  </a:cubicBezTo>
                  <a:cubicBezTo>
                    <a:pt x="3116" y="1923"/>
                    <a:pt x="3974" y="2101"/>
                    <a:pt x="4860" y="2101"/>
                  </a:cubicBezTo>
                  <a:cubicBezTo>
                    <a:pt x="4929" y="2101"/>
                    <a:pt x="4998" y="2100"/>
                    <a:pt x="5067" y="2098"/>
                  </a:cubicBezTo>
                  <a:cubicBezTo>
                    <a:pt x="4167" y="1888"/>
                    <a:pt x="3298" y="1589"/>
                    <a:pt x="2459" y="1259"/>
                  </a:cubicBezTo>
                  <a:cubicBezTo>
                    <a:pt x="1590" y="899"/>
                    <a:pt x="780" y="4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/>
            <p:cNvSpPr/>
            <p:nvPr/>
          </p:nvSpPr>
          <p:spPr>
            <a:xfrm>
              <a:off x="4089875" y="1258725"/>
              <a:ext cx="96675" cy="59975"/>
            </a:xfrm>
            <a:custGeom>
              <a:avLst/>
              <a:gdLst/>
              <a:ahLst/>
              <a:cxnLst/>
              <a:rect l="l" t="t" r="r" b="b"/>
              <a:pathLst>
                <a:path w="3867" h="2399" extrusionOk="0">
                  <a:moveTo>
                    <a:pt x="0" y="1"/>
                  </a:moveTo>
                  <a:lnTo>
                    <a:pt x="0" y="1"/>
                  </a:lnTo>
                  <a:cubicBezTo>
                    <a:pt x="600" y="481"/>
                    <a:pt x="1259" y="900"/>
                    <a:pt x="1889" y="1290"/>
                  </a:cubicBezTo>
                  <a:cubicBezTo>
                    <a:pt x="2548" y="1650"/>
                    <a:pt x="3178" y="2069"/>
                    <a:pt x="3867" y="2399"/>
                  </a:cubicBezTo>
                  <a:cubicBezTo>
                    <a:pt x="2788" y="1320"/>
                    <a:pt x="1469" y="48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/>
            <p:cNvSpPr/>
            <p:nvPr/>
          </p:nvSpPr>
          <p:spPr>
            <a:xfrm>
              <a:off x="4038175" y="1338925"/>
              <a:ext cx="145400" cy="56225"/>
            </a:xfrm>
            <a:custGeom>
              <a:avLst/>
              <a:gdLst/>
              <a:ahLst/>
              <a:cxnLst/>
              <a:rect l="l" t="t" r="r" b="b"/>
              <a:pathLst>
                <a:path w="5816" h="2249" extrusionOk="0">
                  <a:moveTo>
                    <a:pt x="5815" y="0"/>
                  </a:moveTo>
                  <a:lnTo>
                    <a:pt x="5815" y="0"/>
                  </a:lnTo>
                  <a:cubicBezTo>
                    <a:pt x="4766" y="270"/>
                    <a:pt x="3777" y="510"/>
                    <a:pt x="2788" y="809"/>
                  </a:cubicBezTo>
                  <a:cubicBezTo>
                    <a:pt x="2278" y="959"/>
                    <a:pt x="1769" y="1139"/>
                    <a:pt x="1289" y="1349"/>
                  </a:cubicBezTo>
                  <a:cubicBezTo>
                    <a:pt x="779" y="1499"/>
                    <a:pt x="330" y="1829"/>
                    <a:pt x="0" y="2248"/>
                  </a:cubicBezTo>
                  <a:cubicBezTo>
                    <a:pt x="420" y="1949"/>
                    <a:pt x="869" y="1709"/>
                    <a:pt x="1379" y="1589"/>
                  </a:cubicBezTo>
                  <a:lnTo>
                    <a:pt x="2878" y="1169"/>
                  </a:lnTo>
                  <a:cubicBezTo>
                    <a:pt x="3897" y="869"/>
                    <a:pt x="4886" y="480"/>
                    <a:pt x="5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/>
            <p:cNvSpPr/>
            <p:nvPr/>
          </p:nvSpPr>
          <p:spPr>
            <a:xfrm>
              <a:off x="4053900" y="1362900"/>
              <a:ext cx="145400" cy="48050"/>
            </a:xfrm>
            <a:custGeom>
              <a:avLst/>
              <a:gdLst/>
              <a:ahLst/>
              <a:cxnLst/>
              <a:rect l="l" t="t" r="r" b="b"/>
              <a:pathLst>
                <a:path w="5816" h="1922" extrusionOk="0">
                  <a:moveTo>
                    <a:pt x="5816" y="0"/>
                  </a:moveTo>
                  <a:lnTo>
                    <a:pt x="5816" y="0"/>
                  </a:lnTo>
                  <a:cubicBezTo>
                    <a:pt x="4946" y="540"/>
                    <a:pt x="3987" y="960"/>
                    <a:pt x="3028" y="1289"/>
                  </a:cubicBezTo>
                  <a:cubicBezTo>
                    <a:pt x="2039" y="1559"/>
                    <a:pt x="1020" y="1739"/>
                    <a:pt x="1" y="1829"/>
                  </a:cubicBezTo>
                  <a:cubicBezTo>
                    <a:pt x="354" y="1891"/>
                    <a:pt x="714" y="1921"/>
                    <a:pt x="1077" y="1921"/>
                  </a:cubicBezTo>
                  <a:cubicBezTo>
                    <a:pt x="1761" y="1921"/>
                    <a:pt x="2452" y="1815"/>
                    <a:pt x="3118" y="1619"/>
                  </a:cubicBezTo>
                  <a:cubicBezTo>
                    <a:pt x="4137" y="1319"/>
                    <a:pt x="5066" y="78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/>
            <p:cNvSpPr/>
            <p:nvPr/>
          </p:nvSpPr>
          <p:spPr>
            <a:xfrm>
              <a:off x="4196275" y="1369650"/>
              <a:ext cx="18000" cy="137150"/>
            </a:xfrm>
            <a:custGeom>
              <a:avLst/>
              <a:gdLst/>
              <a:ahLst/>
              <a:cxnLst/>
              <a:rect l="l" t="t" r="r" b="b"/>
              <a:pathLst>
                <a:path w="720" h="5486" extrusionOk="0">
                  <a:moveTo>
                    <a:pt x="450" y="0"/>
                  </a:moveTo>
                  <a:cubicBezTo>
                    <a:pt x="150" y="899"/>
                    <a:pt x="1" y="1829"/>
                    <a:pt x="1" y="2788"/>
                  </a:cubicBezTo>
                  <a:cubicBezTo>
                    <a:pt x="1" y="3267"/>
                    <a:pt x="31" y="3717"/>
                    <a:pt x="91" y="4197"/>
                  </a:cubicBezTo>
                  <a:cubicBezTo>
                    <a:pt x="121" y="4436"/>
                    <a:pt x="180" y="4676"/>
                    <a:pt x="270" y="4916"/>
                  </a:cubicBezTo>
                  <a:cubicBezTo>
                    <a:pt x="360" y="5126"/>
                    <a:pt x="540" y="5336"/>
                    <a:pt x="720" y="5485"/>
                  </a:cubicBezTo>
                  <a:cubicBezTo>
                    <a:pt x="480" y="5096"/>
                    <a:pt x="360" y="4646"/>
                    <a:pt x="390" y="4167"/>
                  </a:cubicBezTo>
                  <a:cubicBezTo>
                    <a:pt x="360" y="3717"/>
                    <a:pt x="360" y="3237"/>
                    <a:pt x="360" y="2788"/>
                  </a:cubicBezTo>
                  <a:cubicBezTo>
                    <a:pt x="360" y="1859"/>
                    <a:pt x="420" y="929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/>
            <p:cNvSpPr/>
            <p:nvPr/>
          </p:nvSpPr>
          <p:spPr>
            <a:xfrm>
              <a:off x="4236000" y="1373375"/>
              <a:ext cx="44975" cy="131925"/>
            </a:xfrm>
            <a:custGeom>
              <a:avLst/>
              <a:gdLst/>
              <a:ahLst/>
              <a:cxnLst/>
              <a:rect l="l" t="t" r="r" b="b"/>
              <a:pathLst>
                <a:path w="1799" h="5277" extrusionOk="0">
                  <a:moveTo>
                    <a:pt x="0" y="1"/>
                  </a:moveTo>
                  <a:cubicBezTo>
                    <a:pt x="360" y="301"/>
                    <a:pt x="630" y="690"/>
                    <a:pt x="810" y="1140"/>
                  </a:cubicBezTo>
                  <a:cubicBezTo>
                    <a:pt x="989" y="1560"/>
                    <a:pt x="1139" y="2009"/>
                    <a:pt x="1229" y="2459"/>
                  </a:cubicBezTo>
                  <a:cubicBezTo>
                    <a:pt x="1409" y="3388"/>
                    <a:pt x="1499" y="4317"/>
                    <a:pt x="1469" y="5276"/>
                  </a:cubicBezTo>
                  <a:cubicBezTo>
                    <a:pt x="1739" y="4347"/>
                    <a:pt x="1799" y="3328"/>
                    <a:pt x="1559" y="2399"/>
                  </a:cubicBezTo>
                  <a:cubicBezTo>
                    <a:pt x="1469" y="1889"/>
                    <a:pt x="1289" y="1440"/>
                    <a:pt x="1049" y="1020"/>
                  </a:cubicBezTo>
                  <a:cubicBezTo>
                    <a:pt x="810" y="571"/>
                    <a:pt x="450" y="21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/>
            <p:cNvSpPr/>
            <p:nvPr/>
          </p:nvSpPr>
          <p:spPr>
            <a:xfrm>
              <a:off x="4233750" y="1348650"/>
              <a:ext cx="110175" cy="101200"/>
            </a:xfrm>
            <a:custGeom>
              <a:avLst/>
              <a:gdLst/>
              <a:ahLst/>
              <a:cxnLst/>
              <a:rect l="l" t="t" r="r" b="b"/>
              <a:pathLst>
                <a:path w="4407" h="4048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271"/>
                    <a:pt x="30" y="540"/>
                    <a:pt x="150" y="780"/>
                  </a:cubicBezTo>
                  <a:cubicBezTo>
                    <a:pt x="270" y="1020"/>
                    <a:pt x="420" y="1230"/>
                    <a:pt x="600" y="1440"/>
                  </a:cubicBezTo>
                  <a:cubicBezTo>
                    <a:pt x="930" y="1829"/>
                    <a:pt x="1319" y="2219"/>
                    <a:pt x="1709" y="2549"/>
                  </a:cubicBezTo>
                  <a:cubicBezTo>
                    <a:pt x="2518" y="3208"/>
                    <a:pt x="3417" y="3718"/>
                    <a:pt x="4406" y="4047"/>
                  </a:cubicBezTo>
                  <a:cubicBezTo>
                    <a:pt x="3537" y="3508"/>
                    <a:pt x="2698" y="2908"/>
                    <a:pt x="1919" y="2249"/>
                  </a:cubicBezTo>
                  <a:cubicBezTo>
                    <a:pt x="1529" y="1949"/>
                    <a:pt x="1169" y="1589"/>
                    <a:pt x="780" y="1260"/>
                  </a:cubicBezTo>
                  <a:cubicBezTo>
                    <a:pt x="390" y="930"/>
                    <a:pt x="120" y="48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/>
            <p:cNvSpPr/>
            <p:nvPr/>
          </p:nvSpPr>
          <p:spPr>
            <a:xfrm>
              <a:off x="4256975" y="1350150"/>
              <a:ext cx="149900" cy="84700"/>
            </a:xfrm>
            <a:custGeom>
              <a:avLst/>
              <a:gdLst/>
              <a:ahLst/>
              <a:cxnLst/>
              <a:rect l="l" t="t" r="r" b="b"/>
              <a:pathLst>
                <a:path w="5996" h="3388" extrusionOk="0">
                  <a:moveTo>
                    <a:pt x="1" y="1"/>
                  </a:moveTo>
                  <a:cubicBezTo>
                    <a:pt x="570" y="121"/>
                    <a:pt x="1110" y="331"/>
                    <a:pt x="1649" y="600"/>
                  </a:cubicBezTo>
                  <a:cubicBezTo>
                    <a:pt x="1919" y="720"/>
                    <a:pt x="2159" y="870"/>
                    <a:pt x="2428" y="990"/>
                  </a:cubicBezTo>
                  <a:lnTo>
                    <a:pt x="3178" y="1410"/>
                  </a:lnTo>
                  <a:cubicBezTo>
                    <a:pt x="3687" y="1679"/>
                    <a:pt x="4227" y="1919"/>
                    <a:pt x="4706" y="2249"/>
                  </a:cubicBezTo>
                  <a:cubicBezTo>
                    <a:pt x="5216" y="2519"/>
                    <a:pt x="5636" y="2908"/>
                    <a:pt x="5995" y="3388"/>
                  </a:cubicBezTo>
                  <a:cubicBezTo>
                    <a:pt x="5756" y="2818"/>
                    <a:pt x="5366" y="2339"/>
                    <a:pt x="4856" y="2009"/>
                  </a:cubicBezTo>
                  <a:cubicBezTo>
                    <a:pt x="4377" y="1649"/>
                    <a:pt x="3867" y="1350"/>
                    <a:pt x="3328" y="1110"/>
                  </a:cubicBezTo>
                  <a:cubicBezTo>
                    <a:pt x="2818" y="840"/>
                    <a:pt x="2279" y="570"/>
                    <a:pt x="1739" y="360"/>
                  </a:cubicBezTo>
                  <a:cubicBezTo>
                    <a:pt x="1199" y="121"/>
                    <a:pt x="60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/>
            <p:cNvSpPr/>
            <p:nvPr/>
          </p:nvSpPr>
          <p:spPr>
            <a:xfrm>
              <a:off x="4257725" y="1359900"/>
              <a:ext cx="119175" cy="83950"/>
            </a:xfrm>
            <a:custGeom>
              <a:avLst/>
              <a:gdLst/>
              <a:ahLst/>
              <a:cxnLst/>
              <a:rect l="l" t="t" r="r" b="b"/>
              <a:pathLst>
                <a:path w="4767" h="3358" extrusionOk="0">
                  <a:moveTo>
                    <a:pt x="0" y="0"/>
                  </a:moveTo>
                  <a:lnTo>
                    <a:pt x="0" y="0"/>
                  </a:lnTo>
                  <a:cubicBezTo>
                    <a:pt x="720" y="660"/>
                    <a:pt x="1469" y="1259"/>
                    <a:pt x="2279" y="1829"/>
                  </a:cubicBezTo>
                  <a:cubicBezTo>
                    <a:pt x="3058" y="2398"/>
                    <a:pt x="3897" y="2908"/>
                    <a:pt x="4766" y="3358"/>
                  </a:cubicBezTo>
                  <a:cubicBezTo>
                    <a:pt x="3298" y="2039"/>
                    <a:pt x="1709" y="9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/>
            <p:cNvSpPr/>
            <p:nvPr/>
          </p:nvSpPr>
          <p:spPr>
            <a:xfrm>
              <a:off x="4259225" y="1299950"/>
              <a:ext cx="108675" cy="39775"/>
            </a:xfrm>
            <a:custGeom>
              <a:avLst/>
              <a:gdLst/>
              <a:ahLst/>
              <a:cxnLst/>
              <a:rect l="l" t="t" r="r" b="b"/>
              <a:pathLst>
                <a:path w="4347" h="1591" extrusionOk="0">
                  <a:moveTo>
                    <a:pt x="4347" y="1"/>
                  </a:moveTo>
                  <a:cubicBezTo>
                    <a:pt x="4197" y="120"/>
                    <a:pt x="4017" y="210"/>
                    <a:pt x="3837" y="270"/>
                  </a:cubicBezTo>
                  <a:cubicBezTo>
                    <a:pt x="3657" y="330"/>
                    <a:pt x="3477" y="390"/>
                    <a:pt x="3298" y="480"/>
                  </a:cubicBezTo>
                  <a:lnTo>
                    <a:pt x="2219" y="870"/>
                  </a:lnTo>
                  <a:cubicBezTo>
                    <a:pt x="1859" y="990"/>
                    <a:pt x="1499" y="1110"/>
                    <a:pt x="1139" y="1259"/>
                  </a:cubicBezTo>
                  <a:cubicBezTo>
                    <a:pt x="780" y="1379"/>
                    <a:pt x="390" y="1469"/>
                    <a:pt x="0" y="1559"/>
                  </a:cubicBezTo>
                  <a:cubicBezTo>
                    <a:pt x="138" y="1580"/>
                    <a:pt x="280" y="1590"/>
                    <a:pt x="423" y="1590"/>
                  </a:cubicBezTo>
                  <a:cubicBezTo>
                    <a:pt x="684" y="1590"/>
                    <a:pt x="948" y="1557"/>
                    <a:pt x="1199" y="1499"/>
                  </a:cubicBezTo>
                  <a:cubicBezTo>
                    <a:pt x="1589" y="1409"/>
                    <a:pt x="1949" y="1319"/>
                    <a:pt x="2308" y="1170"/>
                  </a:cubicBezTo>
                  <a:cubicBezTo>
                    <a:pt x="2698" y="1050"/>
                    <a:pt x="3028" y="870"/>
                    <a:pt x="3387" y="690"/>
                  </a:cubicBezTo>
                  <a:cubicBezTo>
                    <a:pt x="3567" y="600"/>
                    <a:pt x="3717" y="510"/>
                    <a:pt x="3897" y="390"/>
                  </a:cubicBezTo>
                  <a:cubicBezTo>
                    <a:pt x="4077" y="300"/>
                    <a:pt x="4227" y="150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/>
            <p:cNvSpPr/>
            <p:nvPr/>
          </p:nvSpPr>
          <p:spPr>
            <a:xfrm>
              <a:off x="4248725" y="1234000"/>
              <a:ext cx="126675" cy="91450"/>
            </a:xfrm>
            <a:custGeom>
              <a:avLst/>
              <a:gdLst/>
              <a:ahLst/>
              <a:cxnLst/>
              <a:rect l="l" t="t" r="r" b="b"/>
              <a:pathLst>
                <a:path w="5067" h="3658" extrusionOk="0">
                  <a:moveTo>
                    <a:pt x="5066" y="1"/>
                  </a:moveTo>
                  <a:lnTo>
                    <a:pt x="5066" y="1"/>
                  </a:lnTo>
                  <a:cubicBezTo>
                    <a:pt x="4047" y="331"/>
                    <a:pt x="3088" y="810"/>
                    <a:pt x="2249" y="1440"/>
                  </a:cubicBezTo>
                  <a:cubicBezTo>
                    <a:pt x="1380" y="2039"/>
                    <a:pt x="600" y="2788"/>
                    <a:pt x="1" y="3658"/>
                  </a:cubicBezTo>
                  <a:cubicBezTo>
                    <a:pt x="810" y="2968"/>
                    <a:pt x="1589" y="2339"/>
                    <a:pt x="2429" y="1709"/>
                  </a:cubicBezTo>
                  <a:cubicBezTo>
                    <a:pt x="3298" y="1110"/>
                    <a:pt x="4167" y="570"/>
                    <a:pt x="5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/>
            <p:cNvSpPr/>
            <p:nvPr/>
          </p:nvSpPr>
          <p:spPr>
            <a:xfrm>
              <a:off x="4218750" y="1158325"/>
              <a:ext cx="110925" cy="151400"/>
            </a:xfrm>
            <a:custGeom>
              <a:avLst/>
              <a:gdLst/>
              <a:ahLst/>
              <a:cxnLst/>
              <a:rect l="l" t="t" r="r" b="b"/>
              <a:pathLst>
                <a:path w="4437" h="6056" extrusionOk="0">
                  <a:moveTo>
                    <a:pt x="990" y="0"/>
                  </a:moveTo>
                  <a:lnTo>
                    <a:pt x="990" y="0"/>
                  </a:lnTo>
                  <a:cubicBezTo>
                    <a:pt x="1200" y="930"/>
                    <a:pt x="1260" y="1889"/>
                    <a:pt x="1170" y="2818"/>
                  </a:cubicBezTo>
                  <a:cubicBezTo>
                    <a:pt x="1080" y="3747"/>
                    <a:pt x="810" y="4646"/>
                    <a:pt x="361" y="5456"/>
                  </a:cubicBezTo>
                  <a:lnTo>
                    <a:pt x="1" y="6055"/>
                  </a:lnTo>
                  <a:lnTo>
                    <a:pt x="600" y="5695"/>
                  </a:lnTo>
                  <a:cubicBezTo>
                    <a:pt x="1260" y="5186"/>
                    <a:pt x="1889" y="4646"/>
                    <a:pt x="2429" y="3987"/>
                  </a:cubicBezTo>
                  <a:cubicBezTo>
                    <a:pt x="2968" y="3387"/>
                    <a:pt x="3658" y="2968"/>
                    <a:pt x="4437" y="2758"/>
                  </a:cubicBezTo>
                  <a:lnTo>
                    <a:pt x="4437" y="2758"/>
                  </a:lnTo>
                  <a:cubicBezTo>
                    <a:pt x="4017" y="2788"/>
                    <a:pt x="3628" y="2908"/>
                    <a:pt x="3268" y="3118"/>
                  </a:cubicBezTo>
                  <a:cubicBezTo>
                    <a:pt x="2878" y="3298"/>
                    <a:pt x="2549" y="3567"/>
                    <a:pt x="2249" y="3837"/>
                  </a:cubicBezTo>
                  <a:cubicBezTo>
                    <a:pt x="1801" y="4221"/>
                    <a:pt x="1399" y="4650"/>
                    <a:pt x="967" y="5016"/>
                  </a:cubicBezTo>
                  <a:lnTo>
                    <a:pt x="967" y="5016"/>
                  </a:lnTo>
                  <a:cubicBezTo>
                    <a:pt x="1256" y="4338"/>
                    <a:pt x="1424" y="3601"/>
                    <a:pt x="1470" y="2848"/>
                  </a:cubicBezTo>
                  <a:cubicBezTo>
                    <a:pt x="1500" y="1889"/>
                    <a:pt x="1350" y="93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/>
            <p:cNvSpPr/>
            <p:nvPr/>
          </p:nvSpPr>
          <p:spPr>
            <a:xfrm>
              <a:off x="4182050" y="1161325"/>
              <a:ext cx="29250" cy="134150"/>
            </a:xfrm>
            <a:custGeom>
              <a:avLst/>
              <a:gdLst/>
              <a:ahLst/>
              <a:cxnLst/>
              <a:rect l="l" t="t" r="r" b="b"/>
              <a:pathLst>
                <a:path w="1170" h="5366" extrusionOk="0">
                  <a:moveTo>
                    <a:pt x="0" y="0"/>
                  </a:moveTo>
                  <a:lnTo>
                    <a:pt x="0" y="0"/>
                  </a:lnTo>
                  <a:cubicBezTo>
                    <a:pt x="240" y="900"/>
                    <a:pt x="480" y="1799"/>
                    <a:pt x="660" y="2698"/>
                  </a:cubicBezTo>
                  <a:cubicBezTo>
                    <a:pt x="749" y="3118"/>
                    <a:pt x="839" y="3567"/>
                    <a:pt x="899" y="4047"/>
                  </a:cubicBezTo>
                  <a:lnTo>
                    <a:pt x="989" y="4706"/>
                  </a:lnTo>
                  <a:cubicBezTo>
                    <a:pt x="1049" y="4946"/>
                    <a:pt x="1019" y="5156"/>
                    <a:pt x="899" y="5366"/>
                  </a:cubicBezTo>
                  <a:cubicBezTo>
                    <a:pt x="1079" y="5186"/>
                    <a:pt x="1169" y="4976"/>
                    <a:pt x="1169" y="4736"/>
                  </a:cubicBezTo>
                  <a:lnTo>
                    <a:pt x="1169" y="4017"/>
                  </a:lnTo>
                  <a:cubicBezTo>
                    <a:pt x="1169" y="3537"/>
                    <a:pt x="1109" y="3088"/>
                    <a:pt x="1019" y="2638"/>
                  </a:cubicBezTo>
                  <a:cubicBezTo>
                    <a:pt x="839" y="1709"/>
                    <a:pt x="480" y="8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/>
            <p:cNvSpPr/>
            <p:nvPr/>
          </p:nvSpPr>
          <p:spPr>
            <a:xfrm>
              <a:off x="4153575" y="1277650"/>
              <a:ext cx="135600" cy="110950"/>
            </a:xfrm>
            <a:custGeom>
              <a:avLst/>
              <a:gdLst/>
              <a:ahLst/>
              <a:cxnLst/>
              <a:rect l="l" t="t" r="r" b="b"/>
              <a:pathLst>
                <a:path w="5424" h="4438" extrusionOk="0">
                  <a:moveTo>
                    <a:pt x="3102" y="1"/>
                  </a:moveTo>
                  <a:cubicBezTo>
                    <a:pt x="2915" y="1"/>
                    <a:pt x="2728" y="68"/>
                    <a:pt x="2578" y="203"/>
                  </a:cubicBezTo>
                  <a:cubicBezTo>
                    <a:pt x="2567" y="214"/>
                    <a:pt x="2557" y="225"/>
                    <a:pt x="2547" y="236"/>
                  </a:cubicBezTo>
                  <a:lnTo>
                    <a:pt x="2547" y="236"/>
                  </a:lnTo>
                  <a:cubicBezTo>
                    <a:pt x="2473" y="196"/>
                    <a:pt x="2393" y="164"/>
                    <a:pt x="2308" y="143"/>
                  </a:cubicBezTo>
                  <a:cubicBezTo>
                    <a:pt x="2173" y="76"/>
                    <a:pt x="2021" y="42"/>
                    <a:pt x="1866" y="42"/>
                  </a:cubicBezTo>
                  <a:cubicBezTo>
                    <a:pt x="1814" y="42"/>
                    <a:pt x="1761" y="46"/>
                    <a:pt x="1709" y="53"/>
                  </a:cubicBezTo>
                  <a:cubicBezTo>
                    <a:pt x="1469" y="113"/>
                    <a:pt x="1259" y="293"/>
                    <a:pt x="1199" y="563"/>
                  </a:cubicBezTo>
                  <a:cubicBezTo>
                    <a:pt x="1154" y="719"/>
                    <a:pt x="1043" y="876"/>
                    <a:pt x="1051" y="1033"/>
                  </a:cubicBezTo>
                  <a:lnTo>
                    <a:pt x="1051" y="1033"/>
                  </a:lnTo>
                  <a:cubicBezTo>
                    <a:pt x="989" y="1052"/>
                    <a:pt x="929" y="1076"/>
                    <a:pt x="869" y="1102"/>
                  </a:cubicBezTo>
                  <a:cubicBezTo>
                    <a:pt x="719" y="1222"/>
                    <a:pt x="600" y="1372"/>
                    <a:pt x="510" y="1522"/>
                  </a:cubicBezTo>
                  <a:cubicBezTo>
                    <a:pt x="420" y="1702"/>
                    <a:pt x="360" y="1792"/>
                    <a:pt x="480" y="1942"/>
                  </a:cubicBezTo>
                  <a:cubicBezTo>
                    <a:pt x="500" y="1973"/>
                    <a:pt x="521" y="1997"/>
                    <a:pt x="538" y="2014"/>
                  </a:cubicBezTo>
                  <a:lnTo>
                    <a:pt x="538" y="2014"/>
                  </a:lnTo>
                  <a:cubicBezTo>
                    <a:pt x="562" y="2040"/>
                    <a:pt x="606" y="2083"/>
                    <a:pt x="661" y="2125"/>
                  </a:cubicBezTo>
                  <a:lnTo>
                    <a:pt x="661" y="2125"/>
                  </a:lnTo>
                  <a:cubicBezTo>
                    <a:pt x="617" y="2118"/>
                    <a:pt x="573" y="2114"/>
                    <a:pt x="527" y="2114"/>
                  </a:cubicBezTo>
                  <a:cubicBezTo>
                    <a:pt x="492" y="2114"/>
                    <a:pt x="456" y="2116"/>
                    <a:pt x="420" y="2121"/>
                  </a:cubicBezTo>
                  <a:cubicBezTo>
                    <a:pt x="270" y="2181"/>
                    <a:pt x="300" y="2181"/>
                    <a:pt x="180" y="2301"/>
                  </a:cubicBezTo>
                  <a:cubicBezTo>
                    <a:pt x="0" y="2541"/>
                    <a:pt x="30" y="2871"/>
                    <a:pt x="240" y="3081"/>
                  </a:cubicBezTo>
                  <a:cubicBezTo>
                    <a:pt x="435" y="3247"/>
                    <a:pt x="681" y="3363"/>
                    <a:pt x="931" y="3426"/>
                  </a:cubicBezTo>
                  <a:lnTo>
                    <a:pt x="931" y="3426"/>
                  </a:lnTo>
                  <a:cubicBezTo>
                    <a:pt x="808" y="3525"/>
                    <a:pt x="719" y="3669"/>
                    <a:pt x="719" y="3830"/>
                  </a:cubicBezTo>
                  <a:cubicBezTo>
                    <a:pt x="749" y="4070"/>
                    <a:pt x="1019" y="4190"/>
                    <a:pt x="1259" y="4280"/>
                  </a:cubicBezTo>
                  <a:cubicBezTo>
                    <a:pt x="1582" y="4379"/>
                    <a:pt x="1946" y="4437"/>
                    <a:pt x="2300" y="4437"/>
                  </a:cubicBezTo>
                  <a:cubicBezTo>
                    <a:pt x="2373" y="4437"/>
                    <a:pt x="2446" y="4435"/>
                    <a:pt x="2518" y="4429"/>
                  </a:cubicBezTo>
                  <a:cubicBezTo>
                    <a:pt x="2698" y="4429"/>
                    <a:pt x="2878" y="4370"/>
                    <a:pt x="2938" y="4190"/>
                  </a:cubicBezTo>
                  <a:cubicBezTo>
                    <a:pt x="2938" y="4183"/>
                    <a:pt x="2938" y="4175"/>
                    <a:pt x="2937" y="4168"/>
                  </a:cubicBezTo>
                  <a:lnTo>
                    <a:pt x="2937" y="4168"/>
                  </a:lnTo>
                  <a:cubicBezTo>
                    <a:pt x="3035" y="4190"/>
                    <a:pt x="3135" y="4201"/>
                    <a:pt x="3238" y="4201"/>
                  </a:cubicBezTo>
                  <a:cubicBezTo>
                    <a:pt x="3297" y="4201"/>
                    <a:pt x="3357" y="4197"/>
                    <a:pt x="3417" y="4190"/>
                  </a:cubicBezTo>
                  <a:cubicBezTo>
                    <a:pt x="3657" y="4130"/>
                    <a:pt x="3837" y="3950"/>
                    <a:pt x="3897" y="3740"/>
                  </a:cubicBezTo>
                  <a:cubicBezTo>
                    <a:pt x="3901" y="3685"/>
                    <a:pt x="3896" y="3633"/>
                    <a:pt x="3883" y="3582"/>
                  </a:cubicBezTo>
                  <a:lnTo>
                    <a:pt x="3883" y="3582"/>
                  </a:lnTo>
                  <a:cubicBezTo>
                    <a:pt x="4072" y="3668"/>
                    <a:pt x="4293" y="3718"/>
                    <a:pt x="4505" y="3718"/>
                  </a:cubicBezTo>
                  <a:cubicBezTo>
                    <a:pt x="4553" y="3718"/>
                    <a:pt x="4600" y="3715"/>
                    <a:pt x="4646" y="3710"/>
                  </a:cubicBezTo>
                  <a:cubicBezTo>
                    <a:pt x="4976" y="3680"/>
                    <a:pt x="5276" y="3440"/>
                    <a:pt x="5365" y="3111"/>
                  </a:cubicBezTo>
                  <a:cubicBezTo>
                    <a:pt x="5423" y="2792"/>
                    <a:pt x="5313" y="2474"/>
                    <a:pt x="5036" y="2263"/>
                  </a:cubicBezTo>
                  <a:lnTo>
                    <a:pt x="5036" y="2263"/>
                  </a:lnTo>
                  <a:cubicBezTo>
                    <a:pt x="5033" y="2032"/>
                    <a:pt x="4953" y="1809"/>
                    <a:pt x="4796" y="1612"/>
                  </a:cubicBezTo>
                  <a:cubicBezTo>
                    <a:pt x="4708" y="1538"/>
                    <a:pt x="4598" y="1487"/>
                    <a:pt x="4484" y="1463"/>
                  </a:cubicBezTo>
                  <a:lnTo>
                    <a:pt x="4484" y="1463"/>
                  </a:lnTo>
                  <a:cubicBezTo>
                    <a:pt x="4391" y="1284"/>
                    <a:pt x="4214" y="1156"/>
                    <a:pt x="3997" y="1133"/>
                  </a:cubicBezTo>
                  <a:lnTo>
                    <a:pt x="3997" y="1133"/>
                  </a:lnTo>
                  <a:cubicBezTo>
                    <a:pt x="4023" y="774"/>
                    <a:pt x="3876" y="425"/>
                    <a:pt x="3627" y="203"/>
                  </a:cubicBezTo>
                  <a:cubicBezTo>
                    <a:pt x="3477" y="68"/>
                    <a:pt x="3290" y="1"/>
                    <a:pt x="3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/>
            <p:cNvSpPr/>
            <p:nvPr/>
          </p:nvSpPr>
          <p:spPr>
            <a:xfrm>
              <a:off x="4188775" y="1309825"/>
              <a:ext cx="60725" cy="51450"/>
            </a:xfrm>
            <a:custGeom>
              <a:avLst/>
              <a:gdLst/>
              <a:ahLst/>
              <a:cxnLst/>
              <a:rect l="l" t="t" r="r" b="b"/>
              <a:pathLst>
                <a:path w="2429" h="2058" extrusionOk="0">
                  <a:moveTo>
                    <a:pt x="1192" y="1"/>
                  </a:moveTo>
                  <a:cubicBezTo>
                    <a:pt x="683" y="1"/>
                    <a:pt x="224" y="310"/>
                    <a:pt x="121" y="775"/>
                  </a:cubicBezTo>
                  <a:cubicBezTo>
                    <a:pt x="1" y="1344"/>
                    <a:pt x="391" y="1884"/>
                    <a:pt x="990" y="2033"/>
                  </a:cubicBezTo>
                  <a:cubicBezTo>
                    <a:pt x="1073" y="2050"/>
                    <a:pt x="1155" y="2058"/>
                    <a:pt x="1237" y="2058"/>
                  </a:cubicBezTo>
                  <a:cubicBezTo>
                    <a:pt x="1746" y="2058"/>
                    <a:pt x="2205" y="1745"/>
                    <a:pt x="2309" y="1254"/>
                  </a:cubicBezTo>
                  <a:cubicBezTo>
                    <a:pt x="2429" y="715"/>
                    <a:pt x="2039" y="145"/>
                    <a:pt x="1440" y="25"/>
                  </a:cubicBezTo>
                  <a:cubicBezTo>
                    <a:pt x="1357" y="9"/>
                    <a:pt x="1274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/>
            <p:cNvSpPr/>
            <p:nvPr/>
          </p:nvSpPr>
          <p:spPr>
            <a:xfrm>
              <a:off x="3750425" y="863075"/>
              <a:ext cx="312500" cy="419675"/>
            </a:xfrm>
            <a:custGeom>
              <a:avLst/>
              <a:gdLst/>
              <a:ahLst/>
              <a:cxnLst/>
              <a:rect l="l" t="t" r="r" b="b"/>
              <a:pathLst>
                <a:path w="12500" h="16787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0" y="3777"/>
                    <a:pt x="1769" y="5216"/>
                    <a:pt x="3297" y="7794"/>
                  </a:cubicBezTo>
                  <a:cubicBezTo>
                    <a:pt x="3537" y="8213"/>
                    <a:pt x="3747" y="8663"/>
                    <a:pt x="3867" y="9113"/>
                  </a:cubicBezTo>
                  <a:cubicBezTo>
                    <a:pt x="4196" y="10222"/>
                    <a:pt x="4017" y="11421"/>
                    <a:pt x="4406" y="12530"/>
                  </a:cubicBezTo>
                  <a:cubicBezTo>
                    <a:pt x="4766" y="13519"/>
                    <a:pt x="5545" y="14328"/>
                    <a:pt x="6325" y="15078"/>
                  </a:cubicBezTo>
                  <a:cubicBezTo>
                    <a:pt x="7044" y="15977"/>
                    <a:pt x="8183" y="16516"/>
                    <a:pt x="9352" y="16516"/>
                  </a:cubicBezTo>
                  <a:lnTo>
                    <a:pt x="11870" y="16786"/>
                  </a:lnTo>
                  <a:cubicBezTo>
                    <a:pt x="11960" y="15767"/>
                    <a:pt x="12499" y="14778"/>
                    <a:pt x="12409" y="13729"/>
                  </a:cubicBezTo>
                  <a:cubicBezTo>
                    <a:pt x="12319" y="13069"/>
                    <a:pt x="12020" y="12470"/>
                    <a:pt x="11600" y="11960"/>
                  </a:cubicBezTo>
                  <a:cubicBezTo>
                    <a:pt x="10641" y="10731"/>
                    <a:pt x="9202" y="9922"/>
                    <a:pt x="7793" y="9293"/>
                  </a:cubicBezTo>
                  <a:cubicBezTo>
                    <a:pt x="6834" y="8903"/>
                    <a:pt x="5935" y="8423"/>
                    <a:pt x="5126" y="7824"/>
                  </a:cubicBezTo>
                  <a:cubicBezTo>
                    <a:pt x="4676" y="7404"/>
                    <a:pt x="4256" y="6955"/>
                    <a:pt x="3927" y="6445"/>
                  </a:cubicBezTo>
                  <a:cubicBezTo>
                    <a:pt x="2938" y="5066"/>
                    <a:pt x="2188" y="3537"/>
                    <a:pt x="1679" y="1949"/>
                  </a:cubicBezTo>
                  <a:cubicBezTo>
                    <a:pt x="1439" y="1229"/>
                    <a:pt x="2068" y="750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/>
            <p:cNvSpPr/>
            <p:nvPr/>
          </p:nvSpPr>
          <p:spPr>
            <a:xfrm>
              <a:off x="3951250" y="845500"/>
              <a:ext cx="157925" cy="246150"/>
            </a:xfrm>
            <a:custGeom>
              <a:avLst/>
              <a:gdLst/>
              <a:ahLst/>
              <a:cxnLst/>
              <a:rect l="l" t="t" r="r" b="b"/>
              <a:pathLst>
                <a:path w="6317" h="9846" extrusionOk="0">
                  <a:moveTo>
                    <a:pt x="5981" y="1"/>
                  </a:moveTo>
                  <a:cubicBezTo>
                    <a:pt x="5839" y="1"/>
                    <a:pt x="5666" y="90"/>
                    <a:pt x="5515" y="254"/>
                  </a:cubicBezTo>
                  <a:cubicBezTo>
                    <a:pt x="4886" y="913"/>
                    <a:pt x="4346" y="1693"/>
                    <a:pt x="3777" y="2412"/>
                  </a:cubicBezTo>
                  <a:cubicBezTo>
                    <a:pt x="3447" y="2862"/>
                    <a:pt x="3087" y="3251"/>
                    <a:pt x="2668" y="3641"/>
                  </a:cubicBezTo>
                  <a:cubicBezTo>
                    <a:pt x="2068" y="4121"/>
                    <a:pt x="1379" y="4420"/>
                    <a:pt x="869" y="4990"/>
                  </a:cubicBezTo>
                  <a:cubicBezTo>
                    <a:pt x="300" y="5649"/>
                    <a:pt x="0" y="6489"/>
                    <a:pt x="60" y="7358"/>
                  </a:cubicBezTo>
                  <a:cubicBezTo>
                    <a:pt x="90" y="8227"/>
                    <a:pt x="330" y="9066"/>
                    <a:pt x="690" y="9846"/>
                  </a:cubicBezTo>
                  <a:cubicBezTo>
                    <a:pt x="1439" y="9636"/>
                    <a:pt x="2128" y="9366"/>
                    <a:pt x="2788" y="8946"/>
                  </a:cubicBezTo>
                  <a:cubicBezTo>
                    <a:pt x="3417" y="8557"/>
                    <a:pt x="3927" y="7957"/>
                    <a:pt x="4196" y="7238"/>
                  </a:cubicBezTo>
                  <a:cubicBezTo>
                    <a:pt x="4436" y="6459"/>
                    <a:pt x="4286" y="5589"/>
                    <a:pt x="4376" y="4780"/>
                  </a:cubicBezTo>
                  <a:cubicBezTo>
                    <a:pt x="4496" y="4001"/>
                    <a:pt x="4736" y="3221"/>
                    <a:pt x="5096" y="2532"/>
                  </a:cubicBezTo>
                  <a:cubicBezTo>
                    <a:pt x="5395" y="1962"/>
                    <a:pt x="6145" y="1213"/>
                    <a:pt x="6265" y="554"/>
                  </a:cubicBezTo>
                  <a:cubicBezTo>
                    <a:pt x="6317" y="171"/>
                    <a:pt x="6177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/>
            <p:cNvSpPr/>
            <p:nvPr/>
          </p:nvSpPr>
          <p:spPr>
            <a:xfrm>
              <a:off x="3121700" y="4661550"/>
              <a:ext cx="765625" cy="279875"/>
            </a:xfrm>
            <a:custGeom>
              <a:avLst/>
              <a:gdLst/>
              <a:ahLst/>
              <a:cxnLst/>
              <a:rect l="l" t="t" r="r" b="b"/>
              <a:pathLst>
                <a:path w="30625" h="11195" extrusionOk="0">
                  <a:moveTo>
                    <a:pt x="3747" y="0"/>
                  </a:moveTo>
                  <a:cubicBezTo>
                    <a:pt x="3108" y="0"/>
                    <a:pt x="2469" y="29"/>
                    <a:pt x="1829" y="91"/>
                  </a:cubicBezTo>
                  <a:cubicBezTo>
                    <a:pt x="1170" y="151"/>
                    <a:pt x="361" y="391"/>
                    <a:pt x="181" y="1020"/>
                  </a:cubicBezTo>
                  <a:cubicBezTo>
                    <a:pt x="1" y="1680"/>
                    <a:pt x="510" y="2189"/>
                    <a:pt x="990" y="2609"/>
                  </a:cubicBezTo>
                  <a:cubicBezTo>
                    <a:pt x="4227" y="5426"/>
                    <a:pt x="8364" y="6895"/>
                    <a:pt x="12410" y="8334"/>
                  </a:cubicBezTo>
                  <a:cubicBezTo>
                    <a:pt x="16217" y="9653"/>
                    <a:pt x="20053" y="11002"/>
                    <a:pt x="24040" y="11181"/>
                  </a:cubicBezTo>
                  <a:cubicBezTo>
                    <a:pt x="24191" y="11189"/>
                    <a:pt x="24367" y="11194"/>
                    <a:pt x="24563" y="11194"/>
                  </a:cubicBezTo>
                  <a:cubicBezTo>
                    <a:pt x="26576" y="11194"/>
                    <a:pt x="30625" y="10698"/>
                    <a:pt x="30215" y="8184"/>
                  </a:cubicBezTo>
                  <a:cubicBezTo>
                    <a:pt x="29885" y="5906"/>
                    <a:pt x="24669" y="5636"/>
                    <a:pt x="22961" y="4977"/>
                  </a:cubicBezTo>
                  <a:cubicBezTo>
                    <a:pt x="21552" y="4437"/>
                    <a:pt x="20293" y="3628"/>
                    <a:pt x="18914" y="3118"/>
                  </a:cubicBezTo>
                  <a:cubicBezTo>
                    <a:pt x="18165" y="2849"/>
                    <a:pt x="17416" y="2609"/>
                    <a:pt x="16666" y="2429"/>
                  </a:cubicBezTo>
                  <a:lnTo>
                    <a:pt x="14628" y="1889"/>
                  </a:lnTo>
                  <a:cubicBezTo>
                    <a:pt x="11054" y="945"/>
                    <a:pt x="7414" y="0"/>
                    <a:pt x="3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/>
            <p:cNvSpPr/>
            <p:nvPr/>
          </p:nvSpPr>
          <p:spPr>
            <a:xfrm>
              <a:off x="3309050" y="4836075"/>
              <a:ext cx="508825" cy="482125"/>
            </a:xfrm>
            <a:custGeom>
              <a:avLst/>
              <a:gdLst/>
              <a:ahLst/>
              <a:cxnLst/>
              <a:rect l="l" t="t" r="r" b="b"/>
              <a:pathLst>
                <a:path w="20353" h="19285" extrusionOk="0">
                  <a:moveTo>
                    <a:pt x="19465" y="0"/>
                  </a:moveTo>
                  <a:cubicBezTo>
                    <a:pt x="19090" y="0"/>
                    <a:pt x="18670" y="142"/>
                    <a:pt x="18374" y="364"/>
                  </a:cubicBezTo>
                  <a:cubicBezTo>
                    <a:pt x="17946" y="685"/>
                    <a:pt x="17533" y="1113"/>
                    <a:pt x="17059" y="1310"/>
                  </a:cubicBezTo>
                  <a:lnTo>
                    <a:pt x="17059" y="1310"/>
                  </a:lnTo>
                  <a:cubicBezTo>
                    <a:pt x="17439" y="1017"/>
                    <a:pt x="17818" y="722"/>
                    <a:pt x="18195" y="424"/>
                  </a:cubicBezTo>
                  <a:lnTo>
                    <a:pt x="18195" y="424"/>
                  </a:lnTo>
                  <a:lnTo>
                    <a:pt x="16456" y="1413"/>
                  </a:lnTo>
                  <a:cubicBezTo>
                    <a:pt x="16488" y="1415"/>
                    <a:pt x="16520" y="1417"/>
                    <a:pt x="16551" y="1417"/>
                  </a:cubicBezTo>
                  <a:cubicBezTo>
                    <a:pt x="16730" y="1417"/>
                    <a:pt x="16898" y="1377"/>
                    <a:pt x="17059" y="1310"/>
                  </a:cubicBezTo>
                  <a:lnTo>
                    <a:pt x="17059" y="1310"/>
                  </a:lnTo>
                  <a:cubicBezTo>
                    <a:pt x="15566" y="2459"/>
                    <a:pt x="14047" y="3563"/>
                    <a:pt x="12470" y="4590"/>
                  </a:cubicBezTo>
                  <a:cubicBezTo>
                    <a:pt x="11121" y="5429"/>
                    <a:pt x="9772" y="6239"/>
                    <a:pt x="8513" y="7198"/>
                  </a:cubicBezTo>
                  <a:cubicBezTo>
                    <a:pt x="5576" y="9446"/>
                    <a:pt x="3357" y="12443"/>
                    <a:pt x="1169" y="15441"/>
                  </a:cubicBezTo>
                  <a:cubicBezTo>
                    <a:pt x="720" y="15950"/>
                    <a:pt x="420" y="16550"/>
                    <a:pt x="210" y="17179"/>
                  </a:cubicBezTo>
                  <a:cubicBezTo>
                    <a:pt x="0" y="17839"/>
                    <a:pt x="210" y="18528"/>
                    <a:pt x="690" y="18978"/>
                  </a:cubicBezTo>
                  <a:cubicBezTo>
                    <a:pt x="974" y="19200"/>
                    <a:pt x="1303" y="19285"/>
                    <a:pt x="1647" y="19285"/>
                  </a:cubicBezTo>
                  <a:cubicBezTo>
                    <a:pt x="2139" y="19285"/>
                    <a:pt x="2659" y="19112"/>
                    <a:pt x="3118" y="18918"/>
                  </a:cubicBezTo>
                  <a:cubicBezTo>
                    <a:pt x="6655" y="17329"/>
                    <a:pt x="9442" y="14422"/>
                    <a:pt x="12110" y="11604"/>
                  </a:cubicBezTo>
                  <a:cubicBezTo>
                    <a:pt x="14238" y="9356"/>
                    <a:pt x="16336" y="7138"/>
                    <a:pt x="18255" y="4710"/>
                  </a:cubicBezTo>
                  <a:cubicBezTo>
                    <a:pt x="19124" y="3631"/>
                    <a:pt x="19963" y="2492"/>
                    <a:pt x="20293" y="1143"/>
                  </a:cubicBezTo>
                  <a:cubicBezTo>
                    <a:pt x="20353" y="933"/>
                    <a:pt x="20353" y="723"/>
                    <a:pt x="20293" y="514"/>
                  </a:cubicBezTo>
                  <a:cubicBezTo>
                    <a:pt x="20187" y="149"/>
                    <a:pt x="19850" y="0"/>
                    <a:pt x="19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/>
            <p:cNvSpPr/>
            <p:nvPr/>
          </p:nvSpPr>
          <p:spPr>
            <a:xfrm>
              <a:off x="3149425" y="4816625"/>
              <a:ext cx="681950" cy="153550"/>
            </a:xfrm>
            <a:custGeom>
              <a:avLst/>
              <a:gdLst/>
              <a:ahLst/>
              <a:cxnLst/>
              <a:rect l="l" t="t" r="r" b="b"/>
              <a:pathLst>
                <a:path w="27278" h="6142" extrusionOk="0">
                  <a:moveTo>
                    <a:pt x="23441" y="752"/>
                  </a:moveTo>
                  <a:cubicBezTo>
                    <a:pt x="23581" y="892"/>
                    <a:pt x="23744" y="986"/>
                    <a:pt x="23921" y="1048"/>
                  </a:cubicBezTo>
                  <a:lnTo>
                    <a:pt x="23921" y="1048"/>
                  </a:lnTo>
                  <a:cubicBezTo>
                    <a:pt x="24421" y="1072"/>
                    <a:pt x="24921" y="1093"/>
                    <a:pt x="25419" y="1112"/>
                  </a:cubicBezTo>
                  <a:lnTo>
                    <a:pt x="23441" y="752"/>
                  </a:lnTo>
                  <a:close/>
                  <a:moveTo>
                    <a:pt x="12507" y="1"/>
                  </a:moveTo>
                  <a:cubicBezTo>
                    <a:pt x="9204" y="1"/>
                    <a:pt x="5930" y="781"/>
                    <a:pt x="2729" y="1561"/>
                  </a:cubicBezTo>
                  <a:cubicBezTo>
                    <a:pt x="2069" y="1651"/>
                    <a:pt x="1440" y="1891"/>
                    <a:pt x="870" y="2251"/>
                  </a:cubicBezTo>
                  <a:cubicBezTo>
                    <a:pt x="301" y="2610"/>
                    <a:pt x="1" y="3270"/>
                    <a:pt x="61" y="3959"/>
                  </a:cubicBezTo>
                  <a:cubicBezTo>
                    <a:pt x="241" y="4799"/>
                    <a:pt x="1170" y="5218"/>
                    <a:pt x="1979" y="5458"/>
                  </a:cubicBezTo>
                  <a:cubicBezTo>
                    <a:pt x="3743" y="5966"/>
                    <a:pt x="5554" y="6142"/>
                    <a:pt x="7380" y="6142"/>
                  </a:cubicBezTo>
                  <a:cubicBezTo>
                    <a:pt x="9432" y="6142"/>
                    <a:pt x="11503" y="5920"/>
                    <a:pt x="13549" y="5698"/>
                  </a:cubicBezTo>
                  <a:cubicBezTo>
                    <a:pt x="16607" y="5368"/>
                    <a:pt x="19664" y="5038"/>
                    <a:pt x="22691" y="4439"/>
                  </a:cubicBezTo>
                  <a:cubicBezTo>
                    <a:pt x="24040" y="4169"/>
                    <a:pt x="25449" y="3839"/>
                    <a:pt x="26558" y="3030"/>
                  </a:cubicBezTo>
                  <a:cubicBezTo>
                    <a:pt x="26738" y="2910"/>
                    <a:pt x="26888" y="2730"/>
                    <a:pt x="26978" y="2551"/>
                  </a:cubicBezTo>
                  <a:cubicBezTo>
                    <a:pt x="27277" y="1861"/>
                    <a:pt x="26378" y="1232"/>
                    <a:pt x="25599" y="1172"/>
                  </a:cubicBezTo>
                  <a:cubicBezTo>
                    <a:pt x="25512" y="1168"/>
                    <a:pt x="25424" y="1167"/>
                    <a:pt x="25335" y="1167"/>
                  </a:cubicBezTo>
                  <a:cubicBezTo>
                    <a:pt x="25194" y="1167"/>
                    <a:pt x="25051" y="1170"/>
                    <a:pt x="24908" y="1170"/>
                  </a:cubicBezTo>
                  <a:cubicBezTo>
                    <a:pt x="24563" y="1170"/>
                    <a:pt x="24221" y="1154"/>
                    <a:pt x="23921" y="1048"/>
                  </a:cubicBezTo>
                  <a:lnTo>
                    <a:pt x="23921" y="1048"/>
                  </a:lnTo>
                  <a:cubicBezTo>
                    <a:pt x="22073" y="961"/>
                    <a:pt x="20215" y="832"/>
                    <a:pt x="18375" y="572"/>
                  </a:cubicBezTo>
                  <a:cubicBezTo>
                    <a:pt x="16786" y="362"/>
                    <a:pt x="15228" y="93"/>
                    <a:pt x="13639" y="33"/>
                  </a:cubicBezTo>
                  <a:cubicBezTo>
                    <a:pt x="13261" y="11"/>
                    <a:pt x="12884" y="1"/>
                    <a:pt x="12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/>
            <p:cNvSpPr/>
            <p:nvPr/>
          </p:nvSpPr>
          <p:spPr>
            <a:xfrm>
              <a:off x="3243850" y="4507025"/>
              <a:ext cx="583775" cy="402800"/>
            </a:xfrm>
            <a:custGeom>
              <a:avLst/>
              <a:gdLst/>
              <a:ahLst/>
              <a:cxnLst/>
              <a:rect l="l" t="t" r="r" b="b"/>
              <a:pathLst>
                <a:path w="23351" h="16112" extrusionOk="0">
                  <a:moveTo>
                    <a:pt x="20952" y="12417"/>
                  </a:moveTo>
                  <a:lnTo>
                    <a:pt x="20952" y="12417"/>
                  </a:lnTo>
                  <a:cubicBezTo>
                    <a:pt x="20989" y="12647"/>
                    <a:pt x="21088" y="12846"/>
                    <a:pt x="21224" y="13025"/>
                  </a:cubicBezTo>
                  <a:lnTo>
                    <a:pt x="21224" y="13025"/>
                  </a:lnTo>
                  <a:cubicBezTo>
                    <a:pt x="21582" y="13323"/>
                    <a:pt x="21941" y="13620"/>
                    <a:pt x="22301" y="13915"/>
                  </a:cubicBezTo>
                  <a:lnTo>
                    <a:pt x="20952" y="12417"/>
                  </a:lnTo>
                  <a:close/>
                  <a:moveTo>
                    <a:pt x="1890" y="1"/>
                  </a:moveTo>
                  <a:cubicBezTo>
                    <a:pt x="1260" y="1"/>
                    <a:pt x="696" y="351"/>
                    <a:pt x="390" y="907"/>
                  </a:cubicBezTo>
                  <a:cubicBezTo>
                    <a:pt x="1" y="1656"/>
                    <a:pt x="480" y="2555"/>
                    <a:pt x="990" y="3245"/>
                  </a:cubicBezTo>
                  <a:cubicBezTo>
                    <a:pt x="3298" y="6362"/>
                    <a:pt x="6745" y="8430"/>
                    <a:pt x="10072" y="10408"/>
                  </a:cubicBezTo>
                  <a:cubicBezTo>
                    <a:pt x="12710" y="11997"/>
                    <a:pt x="15377" y="13586"/>
                    <a:pt x="18135" y="14905"/>
                  </a:cubicBezTo>
                  <a:cubicBezTo>
                    <a:pt x="19364" y="15534"/>
                    <a:pt x="20683" y="16074"/>
                    <a:pt x="22062" y="16103"/>
                  </a:cubicBezTo>
                  <a:cubicBezTo>
                    <a:pt x="22099" y="16109"/>
                    <a:pt x="22136" y="16111"/>
                    <a:pt x="22173" y="16111"/>
                  </a:cubicBezTo>
                  <a:cubicBezTo>
                    <a:pt x="22346" y="16111"/>
                    <a:pt x="22518" y="16058"/>
                    <a:pt x="22691" y="15984"/>
                  </a:cubicBezTo>
                  <a:cubicBezTo>
                    <a:pt x="23350" y="15594"/>
                    <a:pt x="22991" y="14575"/>
                    <a:pt x="22421" y="14065"/>
                  </a:cubicBezTo>
                  <a:cubicBezTo>
                    <a:pt x="22027" y="13733"/>
                    <a:pt x="21531" y="13429"/>
                    <a:pt x="21224" y="13025"/>
                  </a:cubicBezTo>
                  <a:lnTo>
                    <a:pt x="21224" y="13025"/>
                  </a:lnTo>
                  <a:cubicBezTo>
                    <a:pt x="19769" y="11809"/>
                    <a:pt x="18344" y="10563"/>
                    <a:pt x="16996" y="9239"/>
                  </a:cubicBezTo>
                  <a:cubicBezTo>
                    <a:pt x="15857" y="8130"/>
                    <a:pt x="14778" y="6961"/>
                    <a:pt x="13579" y="5942"/>
                  </a:cubicBezTo>
                  <a:cubicBezTo>
                    <a:pt x="10761" y="3574"/>
                    <a:pt x="7314" y="2046"/>
                    <a:pt x="3927" y="577"/>
                  </a:cubicBezTo>
                  <a:cubicBezTo>
                    <a:pt x="3358" y="247"/>
                    <a:pt x="2698" y="67"/>
                    <a:pt x="2039" y="7"/>
                  </a:cubicBezTo>
                  <a:cubicBezTo>
                    <a:pt x="1989" y="3"/>
                    <a:pt x="1939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/>
            <p:cNvSpPr/>
            <p:nvPr/>
          </p:nvSpPr>
          <p:spPr>
            <a:xfrm>
              <a:off x="3515875" y="4289975"/>
              <a:ext cx="296625" cy="630200"/>
            </a:xfrm>
            <a:custGeom>
              <a:avLst/>
              <a:gdLst/>
              <a:ahLst/>
              <a:cxnLst/>
              <a:rect l="l" t="t" r="r" b="b"/>
              <a:pathLst>
                <a:path w="11865" h="25208" extrusionOk="0">
                  <a:moveTo>
                    <a:pt x="11390" y="21279"/>
                  </a:moveTo>
                  <a:lnTo>
                    <a:pt x="11390" y="21279"/>
                  </a:lnTo>
                  <a:cubicBezTo>
                    <a:pt x="11299" y="21468"/>
                    <a:pt x="11266" y="21665"/>
                    <a:pt x="11268" y="21866"/>
                  </a:cubicBezTo>
                  <a:lnTo>
                    <a:pt x="11268" y="21866"/>
                  </a:lnTo>
                  <a:cubicBezTo>
                    <a:pt x="11404" y="22341"/>
                    <a:pt x="11545" y="22815"/>
                    <a:pt x="11690" y="23287"/>
                  </a:cubicBezTo>
                  <a:lnTo>
                    <a:pt x="11390" y="21279"/>
                  </a:lnTo>
                  <a:close/>
                  <a:moveTo>
                    <a:pt x="1621" y="0"/>
                  </a:moveTo>
                  <a:cubicBezTo>
                    <a:pt x="1364" y="0"/>
                    <a:pt x="1107" y="58"/>
                    <a:pt x="869" y="177"/>
                  </a:cubicBezTo>
                  <a:cubicBezTo>
                    <a:pt x="120" y="626"/>
                    <a:pt x="0" y="1615"/>
                    <a:pt x="60" y="2455"/>
                  </a:cubicBezTo>
                  <a:cubicBezTo>
                    <a:pt x="210" y="6351"/>
                    <a:pt x="1889" y="9978"/>
                    <a:pt x="3537" y="13515"/>
                  </a:cubicBezTo>
                  <a:cubicBezTo>
                    <a:pt x="4826" y="16303"/>
                    <a:pt x="6145" y="19090"/>
                    <a:pt x="7644" y="21758"/>
                  </a:cubicBezTo>
                  <a:cubicBezTo>
                    <a:pt x="8333" y="22957"/>
                    <a:pt x="9112" y="24156"/>
                    <a:pt x="10221" y="24935"/>
                  </a:cubicBezTo>
                  <a:cubicBezTo>
                    <a:pt x="10401" y="25085"/>
                    <a:pt x="10611" y="25175"/>
                    <a:pt x="10821" y="25205"/>
                  </a:cubicBezTo>
                  <a:cubicBezTo>
                    <a:pt x="10841" y="25207"/>
                    <a:pt x="10862" y="25208"/>
                    <a:pt x="10882" y="25208"/>
                  </a:cubicBezTo>
                  <a:cubicBezTo>
                    <a:pt x="11586" y="25208"/>
                    <a:pt x="11864" y="24195"/>
                    <a:pt x="11660" y="23467"/>
                  </a:cubicBezTo>
                  <a:cubicBezTo>
                    <a:pt x="11530" y="22945"/>
                    <a:pt x="11274" y="22393"/>
                    <a:pt x="11268" y="21866"/>
                  </a:cubicBezTo>
                  <a:lnTo>
                    <a:pt x="11268" y="21866"/>
                  </a:lnTo>
                  <a:cubicBezTo>
                    <a:pt x="10754" y="20079"/>
                    <a:pt x="10300" y="18270"/>
                    <a:pt x="9922" y="16423"/>
                  </a:cubicBezTo>
                  <a:cubicBezTo>
                    <a:pt x="9622" y="14864"/>
                    <a:pt x="9382" y="13305"/>
                    <a:pt x="8932" y="11777"/>
                  </a:cubicBezTo>
                  <a:cubicBezTo>
                    <a:pt x="7943" y="8240"/>
                    <a:pt x="5935" y="5032"/>
                    <a:pt x="3987" y="1915"/>
                  </a:cubicBezTo>
                  <a:cubicBezTo>
                    <a:pt x="3687" y="1316"/>
                    <a:pt x="3237" y="806"/>
                    <a:pt x="2728" y="386"/>
                  </a:cubicBezTo>
                  <a:cubicBezTo>
                    <a:pt x="2402" y="133"/>
                    <a:pt x="2011" y="0"/>
                    <a:pt x="1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/>
            <p:cNvSpPr/>
            <p:nvPr/>
          </p:nvSpPr>
          <p:spPr>
            <a:xfrm>
              <a:off x="3775900" y="4860900"/>
              <a:ext cx="185100" cy="224075"/>
            </a:xfrm>
            <a:custGeom>
              <a:avLst/>
              <a:gdLst/>
              <a:ahLst/>
              <a:cxnLst/>
              <a:rect l="l" t="t" r="r" b="b"/>
              <a:pathLst>
                <a:path w="7404" h="8963" extrusionOk="0">
                  <a:moveTo>
                    <a:pt x="3687" y="0"/>
                  </a:moveTo>
                  <a:cubicBezTo>
                    <a:pt x="1649" y="0"/>
                    <a:pt x="0" y="2008"/>
                    <a:pt x="0" y="4496"/>
                  </a:cubicBezTo>
                  <a:cubicBezTo>
                    <a:pt x="0" y="6954"/>
                    <a:pt x="1649" y="8962"/>
                    <a:pt x="3687" y="8962"/>
                  </a:cubicBezTo>
                  <a:cubicBezTo>
                    <a:pt x="5755" y="8962"/>
                    <a:pt x="7404" y="6954"/>
                    <a:pt x="7404" y="4496"/>
                  </a:cubicBezTo>
                  <a:cubicBezTo>
                    <a:pt x="7404" y="2008"/>
                    <a:pt x="5755" y="0"/>
                    <a:pt x="3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/>
            <p:cNvSpPr/>
            <p:nvPr/>
          </p:nvSpPr>
          <p:spPr>
            <a:xfrm>
              <a:off x="3317300" y="4348850"/>
              <a:ext cx="579250" cy="584250"/>
            </a:xfrm>
            <a:custGeom>
              <a:avLst/>
              <a:gdLst/>
              <a:ahLst/>
              <a:cxnLst/>
              <a:rect l="l" t="t" r="r" b="b"/>
              <a:pathLst>
                <a:path w="23170" h="23370" extrusionOk="0">
                  <a:moveTo>
                    <a:pt x="1206" y="1"/>
                  </a:moveTo>
                  <a:cubicBezTo>
                    <a:pt x="944" y="1"/>
                    <a:pt x="701" y="70"/>
                    <a:pt x="510" y="250"/>
                  </a:cubicBezTo>
                  <a:cubicBezTo>
                    <a:pt x="0" y="729"/>
                    <a:pt x="150" y="1419"/>
                    <a:pt x="360" y="2018"/>
                  </a:cubicBezTo>
                  <a:cubicBezTo>
                    <a:pt x="1619" y="6125"/>
                    <a:pt x="4376" y="9572"/>
                    <a:pt x="7044" y="12899"/>
                  </a:cubicBezTo>
                  <a:cubicBezTo>
                    <a:pt x="9562" y="16046"/>
                    <a:pt x="12110" y="19193"/>
                    <a:pt x="15407" y="21471"/>
                  </a:cubicBezTo>
                  <a:cubicBezTo>
                    <a:pt x="16343" y="22129"/>
                    <a:pt x="18592" y="23370"/>
                    <a:pt x="20311" y="23370"/>
                  </a:cubicBezTo>
                  <a:cubicBezTo>
                    <a:pt x="21177" y="23370"/>
                    <a:pt x="21909" y="23055"/>
                    <a:pt x="22271" y="22191"/>
                  </a:cubicBezTo>
                  <a:cubicBezTo>
                    <a:pt x="23170" y="20093"/>
                    <a:pt x="18854" y="17095"/>
                    <a:pt x="17775" y="15656"/>
                  </a:cubicBezTo>
                  <a:cubicBezTo>
                    <a:pt x="16875" y="14457"/>
                    <a:pt x="16216" y="13109"/>
                    <a:pt x="15317" y="11910"/>
                  </a:cubicBezTo>
                  <a:cubicBezTo>
                    <a:pt x="14837" y="11280"/>
                    <a:pt x="14328" y="10681"/>
                    <a:pt x="13758" y="10141"/>
                  </a:cubicBezTo>
                  <a:lnTo>
                    <a:pt x="12319" y="8612"/>
                  </a:lnTo>
                  <a:cubicBezTo>
                    <a:pt x="9352" y="5465"/>
                    <a:pt x="6295" y="2258"/>
                    <a:pt x="2398" y="339"/>
                  </a:cubicBezTo>
                  <a:cubicBezTo>
                    <a:pt x="2038" y="159"/>
                    <a:pt x="1601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/>
            <p:cNvSpPr/>
            <p:nvPr/>
          </p:nvSpPr>
          <p:spPr>
            <a:xfrm>
              <a:off x="3677725" y="4172150"/>
              <a:ext cx="217350" cy="772675"/>
            </a:xfrm>
            <a:custGeom>
              <a:avLst/>
              <a:gdLst/>
              <a:ahLst/>
              <a:cxnLst/>
              <a:rect l="l" t="t" r="r" b="b"/>
              <a:pathLst>
                <a:path w="8694" h="30907" extrusionOk="0">
                  <a:moveTo>
                    <a:pt x="2752" y="0"/>
                  </a:moveTo>
                  <a:cubicBezTo>
                    <a:pt x="2724" y="0"/>
                    <a:pt x="2696" y="1"/>
                    <a:pt x="2668" y="4"/>
                  </a:cubicBezTo>
                  <a:cubicBezTo>
                    <a:pt x="1979" y="64"/>
                    <a:pt x="1679" y="723"/>
                    <a:pt x="1469" y="1323"/>
                  </a:cubicBezTo>
                  <a:cubicBezTo>
                    <a:pt x="1" y="5339"/>
                    <a:pt x="91" y="9745"/>
                    <a:pt x="210" y="14062"/>
                  </a:cubicBezTo>
                  <a:cubicBezTo>
                    <a:pt x="330" y="18048"/>
                    <a:pt x="450" y="22125"/>
                    <a:pt x="1679" y="25932"/>
                  </a:cubicBezTo>
                  <a:cubicBezTo>
                    <a:pt x="2147" y="27336"/>
                    <a:pt x="3766" y="30907"/>
                    <a:pt x="5773" y="30907"/>
                  </a:cubicBezTo>
                  <a:cubicBezTo>
                    <a:pt x="6079" y="30907"/>
                    <a:pt x="6394" y="30824"/>
                    <a:pt x="6715" y="30638"/>
                  </a:cubicBezTo>
                  <a:cubicBezTo>
                    <a:pt x="8693" y="29498"/>
                    <a:pt x="7104" y="24493"/>
                    <a:pt x="7104" y="22694"/>
                  </a:cubicBezTo>
                  <a:cubicBezTo>
                    <a:pt x="7104" y="21196"/>
                    <a:pt x="7404" y="19727"/>
                    <a:pt x="7404" y="18228"/>
                  </a:cubicBezTo>
                  <a:cubicBezTo>
                    <a:pt x="7404" y="17449"/>
                    <a:pt x="7344" y="16670"/>
                    <a:pt x="7224" y="15890"/>
                  </a:cubicBezTo>
                  <a:lnTo>
                    <a:pt x="7015" y="13792"/>
                  </a:lnTo>
                  <a:cubicBezTo>
                    <a:pt x="6535" y="9506"/>
                    <a:pt x="6055" y="5099"/>
                    <a:pt x="4107" y="1203"/>
                  </a:cubicBezTo>
                  <a:cubicBezTo>
                    <a:pt x="3820" y="629"/>
                    <a:pt x="3368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/>
            <p:cNvSpPr/>
            <p:nvPr/>
          </p:nvSpPr>
          <p:spPr>
            <a:xfrm>
              <a:off x="3132200" y="4815900"/>
              <a:ext cx="774100" cy="314650"/>
            </a:xfrm>
            <a:custGeom>
              <a:avLst/>
              <a:gdLst/>
              <a:ahLst/>
              <a:cxnLst/>
              <a:rect l="l" t="t" r="r" b="b"/>
              <a:pathLst>
                <a:path w="30964" h="12586" extrusionOk="0">
                  <a:moveTo>
                    <a:pt x="27567" y="1"/>
                  </a:moveTo>
                  <a:cubicBezTo>
                    <a:pt x="25566" y="1"/>
                    <a:pt x="22612" y="1687"/>
                    <a:pt x="21252" y="2010"/>
                  </a:cubicBezTo>
                  <a:cubicBezTo>
                    <a:pt x="19813" y="2370"/>
                    <a:pt x="18285" y="2400"/>
                    <a:pt x="16846" y="2759"/>
                  </a:cubicBezTo>
                  <a:cubicBezTo>
                    <a:pt x="16097" y="2939"/>
                    <a:pt x="15347" y="3179"/>
                    <a:pt x="14598" y="3449"/>
                  </a:cubicBezTo>
                  <a:lnTo>
                    <a:pt x="12620" y="4168"/>
                  </a:lnTo>
                  <a:cubicBezTo>
                    <a:pt x="8543" y="5607"/>
                    <a:pt x="4377" y="7136"/>
                    <a:pt x="1050" y="9893"/>
                  </a:cubicBezTo>
                  <a:cubicBezTo>
                    <a:pt x="540" y="10343"/>
                    <a:pt x="1" y="10972"/>
                    <a:pt x="210" y="11602"/>
                  </a:cubicBezTo>
                  <a:cubicBezTo>
                    <a:pt x="450" y="12261"/>
                    <a:pt x="1140" y="12381"/>
                    <a:pt x="1769" y="12471"/>
                  </a:cubicBezTo>
                  <a:cubicBezTo>
                    <a:pt x="2469" y="12550"/>
                    <a:pt x="3169" y="12586"/>
                    <a:pt x="3869" y="12586"/>
                  </a:cubicBezTo>
                  <a:cubicBezTo>
                    <a:pt x="7422" y="12586"/>
                    <a:pt x="10962" y="11659"/>
                    <a:pt x="14418" y="10732"/>
                  </a:cubicBezTo>
                  <a:cubicBezTo>
                    <a:pt x="18315" y="9683"/>
                    <a:pt x="22241" y="8604"/>
                    <a:pt x="25658" y="6536"/>
                  </a:cubicBezTo>
                  <a:cubicBezTo>
                    <a:pt x="27097" y="5637"/>
                    <a:pt x="30964" y="2580"/>
                    <a:pt x="29045" y="541"/>
                  </a:cubicBezTo>
                  <a:cubicBezTo>
                    <a:pt x="28685" y="153"/>
                    <a:pt x="28169" y="1"/>
                    <a:pt x="27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/>
            <p:cNvSpPr/>
            <p:nvPr/>
          </p:nvSpPr>
          <p:spPr>
            <a:xfrm>
              <a:off x="3381725" y="4808550"/>
              <a:ext cx="508100" cy="649950"/>
            </a:xfrm>
            <a:custGeom>
              <a:avLst/>
              <a:gdLst/>
              <a:ahLst/>
              <a:cxnLst/>
              <a:rect l="l" t="t" r="r" b="b"/>
              <a:pathLst>
                <a:path w="20324" h="25998" extrusionOk="0">
                  <a:moveTo>
                    <a:pt x="17287" y="0"/>
                  </a:moveTo>
                  <a:cubicBezTo>
                    <a:pt x="15148" y="0"/>
                    <a:pt x="13201" y="4488"/>
                    <a:pt x="12080" y="5781"/>
                  </a:cubicBezTo>
                  <a:cubicBezTo>
                    <a:pt x="11091" y="6920"/>
                    <a:pt x="9892" y="7819"/>
                    <a:pt x="8903" y="8928"/>
                  </a:cubicBezTo>
                  <a:cubicBezTo>
                    <a:pt x="8424" y="9528"/>
                    <a:pt x="7944" y="10157"/>
                    <a:pt x="7494" y="10817"/>
                  </a:cubicBezTo>
                  <a:lnTo>
                    <a:pt x="6295" y="12555"/>
                  </a:lnTo>
                  <a:cubicBezTo>
                    <a:pt x="3838" y="16092"/>
                    <a:pt x="1320" y="19749"/>
                    <a:pt x="241" y="23945"/>
                  </a:cubicBezTo>
                  <a:cubicBezTo>
                    <a:pt x="91" y="24605"/>
                    <a:pt x="1" y="25444"/>
                    <a:pt x="570" y="25804"/>
                  </a:cubicBezTo>
                  <a:cubicBezTo>
                    <a:pt x="762" y="25942"/>
                    <a:pt x="970" y="25998"/>
                    <a:pt x="1181" y="25998"/>
                  </a:cubicBezTo>
                  <a:cubicBezTo>
                    <a:pt x="1564" y="25998"/>
                    <a:pt x="1961" y="25817"/>
                    <a:pt x="2309" y="25624"/>
                  </a:cubicBezTo>
                  <a:cubicBezTo>
                    <a:pt x="6056" y="23526"/>
                    <a:pt x="8873" y="20139"/>
                    <a:pt x="11601" y="16812"/>
                  </a:cubicBezTo>
                  <a:cubicBezTo>
                    <a:pt x="14149" y="13724"/>
                    <a:pt x="16726" y="10577"/>
                    <a:pt x="18285" y="6890"/>
                  </a:cubicBezTo>
                  <a:cubicBezTo>
                    <a:pt x="18944" y="5301"/>
                    <a:pt x="20323" y="565"/>
                    <a:pt x="17566" y="26"/>
                  </a:cubicBezTo>
                  <a:cubicBezTo>
                    <a:pt x="17473" y="9"/>
                    <a:pt x="17380" y="0"/>
                    <a:pt x="17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/>
            <p:cNvSpPr/>
            <p:nvPr/>
          </p:nvSpPr>
          <p:spPr>
            <a:xfrm>
              <a:off x="3506875" y="4609100"/>
              <a:ext cx="433150" cy="644275"/>
            </a:xfrm>
            <a:custGeom>
              <a:avLst/>
              <a:gdLst/>
              <a:ahLst/>
              <a:cxnLst/>
              <a:rect l="l" t="t" r="r" b="b"/>
              <a:pathLst>
                <a:path w="17326" h="25771" extrusionOk="0">
                  <a:moveTo>
                    <a:pt x="13699" y="1"/>
                  </a:moveTo>
                  <a:cubicBezTo>
                    <a:pt x="12650" y="1"/>
                    <a:pt x="12200" y="870"/>
                    <a:pt x="11960" y="1679"/>
                  </a:cubicBezTo>
                  <a:cubicBezTo>
                    <a:pt x="11570" y="2998"/>
                    <a:pt x="11421" y="4377"/>
                    <a:pt x="11511" y="5756"/>
                  </a:cubicBezTo>
                  <a:cubicBezTo>
                    <a:pt x="11600" y="6715"/>
                    <a:pt x="11720" y="7644"/>
                    <a:pt x="11930" y="8603"/>
                  </a:cubicBezTo>
                  <a:cubicBezTo>
                    <a:pt x="10551" y="7315"/>
                    <a:pt x="9053" y="6176"/>
                    <a:pt x="7434" y="5276"/>
                  </a:cubicBezTo>
                  <a:cubicBezTo>
                    <a:pt x="6781" y="4900"/>
                    <a:pt x="6066" y="4544"/>
                    <a:pt x="5305" y="4544"/>
                  </a:cubicBezTo>
                  <a:cubicBezTo>
                    <a:pt x="5157" y="4544"/>
                    <a:pt x="5007" y="4558"/>
                    <a:pt x="4856" y="4587"/>
                  </a:cubicBezTo>
                  <a:cubicBezTo>
                    <a:pt x="4587" y="4647"/>
                    <a:pt x="4317" y="4767"/>
                    <a:pt x="4107" y="4947"/>
                  </a:cubicBezTo>
                  <a:cubicBezTo>
                    <a:pt x="3328" y="5606"/>
                    <a:pt x="3567" y="6565"/>
                    <a:pt x="3897" y="7345"/>
                  </a:cubicBezTo>
                  <a:cubicBezTo>
                    <a:pt x="4467" y="8603"/>
                    <a:pt x="5276" y="9742"/>
                    <a:pt x="6235" y="10732"/>
                  </a:cubicBezTo>
                  <a:cubicBezTo>
                    <a:pt x="6805" y="11271"/>
                    <a:pt x="7434" y="11811"/>
                    <a:pt x="8064" y="12320"/>
                  </a:cubicBezTo>
                  <a:cubicBezTo>
                    <a:pt x="7636" y="12298"/>
                    <a:pt x="7211" y="12287"/>
                    <a:pt x="6787" y="12287"/>
                  </a:cubicBezTo>
                  <a:cubicBezTo>
                    <a:pt x="5516" y="12287"/>
                    <a:pt x="4257" y="12388"/>
                    <a:pt x="2998" y="12590"/>
                  </a:cubicBezTo>
                  <a:cubicBezTo>
                    <a:pt x="2099" y="12740"/>
                    <a:pt x="1170" y="12950"/>
                    <a:pt x="570" y="13669"/>
                  </a:cubicBezTo>
                  <a:cubicBezTo>
                    <a:pt x="390" y="13879"/>
                    <a:pt x="240" y="14149"/>
                    <a:pt x="180" y="14418"/>
                  </a:cubicBezTo>
                  <a:cubicBezTo>
                    <a:pt x="1" y="15438"/>
                    <a:pt x="780" y="16007"/>
                    <a:pt x="1529" y="16427"/>
                  </a:cubicBezTo>
                  <a:cubicBezTo>
                    <a:pt x="2788" y="17026"/>
                    <a:pt x="4107" y="17416"/>
                    <a:pt x="5486" y="17536"/>
                  </a:cubicBezTo>
                  <a:cubicBezTo>
                    <a:pt x="6535" y="17626"/>
                    <a:pt x="7584" y="17656"/>
                    <a:pt x="8603" y="17656"/>
                  </a:cubicBezTo>
                  <a:cubicBezTo>
                    <a:pt x="7044" y="18855"/>
                    <a:pt x="5636" y="20263"/>
                    <a:pt x="4407" y="21822"/>
                  </a:cubicBezTo>
                  <a:cubicBezTo>
                    <a:pt x="3867" y="22541"/>
                    <a:pt x="3328" y="23321"/>
                    <a:pt x="3388" y="24250"/>
                  </a:cubicBezTo>
                  <a:cubicBezTo>
                    <a:pt x="3388" y="24550"/>
                    <a:pt x="3478" y="24820"/>
                    <a:pt x="3627" y="25059"/>
                  </a:cubicBezTo>
                  <a:cubicBezTo>
                    <a:pt x="3963" y="25601"/>
                    <a:pt x="4474" y="25770"/>
                    <a:pt x="5007" y="25770"/>
                  </a:cubicBezTo>
                  <a:cubicBezTo>
                    <a:pt x="5329" y="25770"/>
                    <a:pt x="5660" y="25708"/>
                    <a:pt x="5965" y="25629"/>
                  </a:cubicBezTo>
                  <a:cubicBezTo>
                    <a:pt x="7284" y="25239"/>
                    <a:pt x="8543" y="24610"/>
                    <a:pt x="9652" y="23770"/>
                  </a:cubicBezTo>
                  <a:cubicBezTo>
                    <a:pt x="10461" y="23141"/>
                    <a:pt x="11241" y="22452"/>
                    <a:pt x="11990" y="21732"/>
                  </a:cubicBezTo>
                  <a:lnTo>
                    <a:pt x="13938" y="19904"/>
                  </a:lnTo>
                  <a:cubicBezTo>
                    <a:pt x="14988" y="18915"/>
                    <a:pt x="16097" y="17746"/>
                    <a:pt x="15827" y="16157"/>
                  </a:cubicBezTo>
                  <a:cubicBezTo>
                    <a:pt x="15827" y="16097"/>
                    <a:pt x="15827" y="16067"/>
                    <a:pt x="15797" y="16007"/>
                  </a:cubicBezTo>
                  <a:cubicBezTo>
                    <a:pt x="15737" y="15647"/>
                    <a:pt x="15857" y="15228"/>
                    <a:pt x="16186" y="15018"/>
                  </a:cubicBezTo>
                  <a:cubicBezTo>
                    <a:pt x="17296" y="14179"/>
                    <a:pt x="17326" y="11481"/>
                    <a:pt x="17326" y="10282"/>
                  </a:cubicBezTo>
                  <a:cubicBezTo>
                    <a:pt x="17326" y="7614"/>
                    <a:pt x="16876" y="4947"/>
                    <a:pt x="16007" y="2429"/>
                  </a:cubicBezTo>
                  <a:cubicBezTo>
                    <a:pt x="15707" y="1589"/>
                    <a:pt x="15347" y="720"/>
                    <a:pt x="14508" y="241"/>
                  </a:cubicBezTo>
                  <a:cubicBezTo>
                    <a:pt x="14268" y="91"/>
                    <a:pt x="13968" y="1"/>
                    <a:pt x="13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/>
            <p:cNvSpPr/>
            <p:nvPr/>
          </p:nvSpPr>
          <p:spPr>
            <a:xfrm>
              <a:off x="3936250" y="2409000"/>
              <a:ext cx="816825" cy="2632500"/>
            </a:xfrm>
            <a:custGeom>
              <a:avLst/>
              <a:gdLst/>
              <a:ahLst/>
              <a:cxnLst/>
              <a:rect l="l" t="t" r="r" b="b"/>
              <a:pathLst>
                <a:path w="32673" h="105300" fill="none" extrusionOk="0">
                  <a:moveTo>
                    <a:pt x="1" y="103981"/>
                  </a:moveTo>
                  <a:cubicBezTo>
                    <a:pt x="6475" y="105300"/>
                    <a:pt x="12590" y="100444"/>
                    <a:pt x="12770" y="93820"/>
                  </a:cubicBezTo>
                  <a:cubicBezTo>
                    <a:pt x="12830" y="91602"/>
                    <a:pt x="12200" y="89414"/>
                    <a:pt x="11451" y="87315"/>
                  </a:cubicBezTo>
                  <a:cubicBezTo>
                    <a:pt x="8393" y="78593"/>
                    <a:pt x="3358" y="69960"/>
                    <a:pt x="4527" y="60788"/>
                  </a:cubicBezTo>
                  <a:cubicBezTo>
                    <a:pt x="4946" y="57641"/>
                    <a:pt x="6055" y="54643"/>
                    <a:pt x="7194" y="51676"/>
                  </a:cubicBezTo>
                  <a:cubicBezTo>
                    <a:pt x="14088" y="33691"/>
                    <a:pt x="21702" y="15827"/>
                    <a:pt x="32672" y="0"/>
                  </a:cubicBezTo>
                </a:path>
              </a:pathLst>
            </a:custGeom>
            <a:noFill/>
            <a:ln w="18725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/>
            <p:cNvSpPr/>
            <p:nvPr/>
          </p:nvSpPr>
          <p:spPr>
            <a:xfrm>
              <a:off x="3907775" y="4943325"/>
              <a:ext cx="274300" cy="511825"/>
            </a:xfrm>
            <a:custGeom>
              <a:avLst/>
              <a:gdLst/>
              <a:ahLst/>
              <a:cxnLst/>
              <a:rect l="l" t="t" r="r" b="b"/>
              <a:pathLst>
                <a:path w="10972" h="20473" extrusionOk="0">
                  <a:moveTo>
                    <a:pt x="10402" y="0"/>
                  </a:moveTo>
                  <a:cubicBezTo>
                    <a:pt x="9982" y="420"/>
                    <a:pt x="9562" y="870"/>
                    <a:pt x="9113" y="1289"/>
                  </a:cubicBezTo>
                  <a:cubicBezTo>
                    <a:pt x="8633" y="1769"/>
                    <a:pt x="7944" y="1649"/>
                    <a:pt x="7284" y="1739"/>
                  </a:cubicBezTo>
                  <a:cubicBezTo>
                    <a:pt x="2099" y="6475"/>
                    <a:pt x="1" y="13729"/>
                    <a:pt x="1889" y="20473"/>
                  </a:cubicBezTo>
                  <a:cubicBezTo>
                    <a:pt x="5486" y="19214"/>
                    <a:pt x="8333" y="15887"/>
                    <a:pt x="9622" y="12320"/>
                  </a:cubicBezTo>
                  <a:cubicBezTo>
                    <a:pt x="10911" y="8723"/>
                    <a:pt x="10971" y="4826"/>
                    <a:pt x="10701" y="1019"/>
                  </a:cubicBezTo>
                  <a:cubicBezTo>
                    <a:pt x="10611" y="660"/>
                    <a:pt x="10521" y="330"/>
                    <a:pt x="10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/>
            <p:cNvSpPr/>
            <p:nvPr/>
          </p:nvSpPr>
          <p:spPr>
            <a:xfrm>
              <a:off x="4096625" y="4242600"/>
              <a:ext cx="508825" cy="241075"/>
            </a:xfrm>
            <a:custGeom>
              <a:avLst/>
              <a:gdLst/>
              <a:ahLst/>
              <a:cxnLst/>
              <a:rect l="l" t="t" r="r" b="b"/>
              <a:pathLst>
                <a:path w="20353" h="9643" extrusionOk="0">
                  <a:moveTo>
                    <a:pt x="2237" y="0"/>
                  </a:moveTo>
                  <a:cubicBezTo>
                    <a:pt x="1081" y="0"/>
                    <a:pt x="318" y="766"/>
                    <a:pt x="0" y="1922"/>
                  </a:cubicBezTo>
                  <a:cubicBezTo>
                    <a:pt x="1619" y="4110"/>
                    <a:pt x="3327" y="6388"/>
                    <a:pt x="5755" y="7677"/>
                  </a:cubicBezTo>
                  <a:cubicBezTo>
                    <a:pt x="6684" y="8156"/>
                    <a:pt x="7673" y="8516"/>
                    <a:pt x="8663" y="8786"/>
                  </a:cubicBezTo>
                  <a:cubicBezTo>
                    <a:pt x="10805" y="9351"/>
                    <a:pt x="13006" y="9643"/>
                    <a:pt x="15204" y="9643"/>
                  </a:cubicBezTo>
                  <a:cubicBezTo>
                    <a:pt x="16851" y="9643"/>
                    <a:pt x="18495" y="9479"/>
                    <a:pt x="20113" y="9146"/>
                  </a:cubicBezTo>
                  <a:cubicBezTo>
                    <a:pt x="20352" y="8456"/>
                    <a:pt x="19873" y="7827"/>
                    <a:pt x="19393" y="7287"/>
                  </a:cubicBezTo>
                  <a:cubicBezTo>
                    <a:pt x="15197" y="2521"/>
                    <a:pt x="8723" y="273"/>
                    <a:pt x="2368" y="3"/>
                  </a:cubicBezTo>
                  <a:cubicBezTo>
                    <a:pt x="2324" y="1"/>
                    <a:pt x="2280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/>
            <p:cNvSpPr/>
            <p:nvPr/>
          </p:nvSpPr>
          <p:spPr>
            <a:xfrm>
              <a:off x="3934000" y="3527050"/>
              <a:ext cx="966700" cy="902225"/>
            </a:xfrm>
            <a:custGeom>
              <a:avLst/>
              <a:gdLst/>
              <a:ahLst/>
              <a:cxnLst/>
              <a:rect l="l" t="t" r="r" b="b"/>
              <a:pathLst>
                <a:path w="38668" h="36089" fill="none" extrusionOk="0">
                  <a:moveTo>
                    <a:pt x="38667" y="0"/>
                  </a:moveTo>
                  <a:cubicBezTo>
                    <a:pt x="19004" y="1709"/>
                    <a:pt x="3058" y="16606"/>
                    <a:pt x="1" y="36089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/>
            <p:cNvSpPr/>
            <p:nvPr/>
          </p:nvSpPr>
          <p:spPr>
            <a:xfrm>
              <a:off x="4101850" y="3978900"/>
              <a:ext cx="107950" cy="298275"/>
            </a:xfrm>
            <a:custGeom>
              <a:avLst/>
              <a:gdLst/>
              <a:ahLst/>
              <a:cxnLst/>
              <a:rect l="l" t="t" r="r" b="b"/>
              <a:pathLst>
                <a:path w="4318" h="11931" fill="none" extrusionOk="0">
                  <a:moveTo>
                    <a:pt x="690" y="0"/>
                  </a:moveTo>
                  <a:cubicBezTo>
                    <a:pt x="1" y="4347"/>
                    <a:pt x="1350" y="8723"/>
                    <a:pt x="4317" y="11930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/>
            <p:cNvSpPr/>
            <p:nvPr/>
          </p:nvSpPr>
          <p:spPr>
            <a:xfrm>
              <a:off x="3759400" y="3978900"/>
              <a:ext cx="359725" cy="173875"/>
            </a:xfrm>
            <a:custGeom>
              <a:avLst/>
              <a:gdLst/>
              <a:ahLst/>
              <a:cxnLst/>
              <a:rect l="l" t="t" r="r" b="b"/>
              <a:pathLst>
                <a:path w="14389" h="6955" fill="none" extrusionOk="0">
                  <a:moveTo>
                    <a:pt x="14388" y="0"/>
                  </a:moveTo>
                  <a:cubicBezTo>
                    <a:pt x="7135" y="600"/>
                    <a:pt x="4017" y="2338"/>
                    <a:pt x="1" y="6955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/>
            <p:cNvSpPr/>
            <p:nvPr/>
          </p:nvSpPr>
          <p:spPr>
            <a:xfrm>
              <a:off x="4240500" y="3598225"/>
              <a:ext cx="291500" cy="424150"/>
            </a:xfrm>
            <a:custGeom>
              <a:avLst/>
              <a:gdLst/>
              <a:ahLst/>
              <a:cxnLst/>
              <a:rect l="l" t="t" r="r" b="b"/>
              <a:pathLst>
                <a:path w="11660" h="16966" fill="none" extrusionOk="0">
                  <a:moveTo>
                    <a:pt x="0" y="2578"/>
                  </a:moveTo>
                  <a:cubicBezTo>
                    <a:pt x="4166" y="1"/>
                    <a:pt x="6894" y="31"/>
                    <a:pt x="11660" y="1200"/>
                  </a:cubicBezTo>
                  <a:cubicBezTo>
                    <a:pt x="8992" y="6055"/>
                    <a:pt x="7404" y="11361"/>
                    <a:pt x="8962" y="16966"/>
                  </a:cubicBezTo>
                </a:path>
              </a:pathLst>
            </a:custGeom>
            <a:noFill/>
            <a:ln w="10500" cap="flat" cmpd="sng">
              <a:solidFill>
                <a:schemeClr val="accent2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/>
            <p:cNvSpPr/>
            <p:nvPr/>
          </p:nvSpPr>
          <p:spPr>
            <a:xfrm>
              <a:off x="4123600" y="4165050"/>
              <a:ext cx="191850" cy="205150"/>
            </a:xfrm>
            <a:custGeom>
              <a:avLst/>
              <a:gdLst/>
              <a:ahLst/>
              <a:cxnLst/>
              <a:rect l="l" t="t" r="r" b="b"/>
              <a:pathLst>
                <a:path w="7674" h="8206" extrusionOk="0">
                  <a:moveTo>
                    <a:pt x="4837" y="0"/>
                  </a:moveTo>
                  <a:cubicBezTo>
                    <a:pt x="4706" y="0"/>
                    <a:pt x="4580" y="21"/>
                    <a:pt x="4466" y="78"/>
                  </a:cubicBezTo>
                  <a:cubicBezTo>
                    <a:pt x="4021" y="242"/>
                    <a:pt x="3979" y="717"/>
                    <a:pt x="3296" y="717"/>
                  </a:cubicBezTo>
                  <a:cubicBezTo>
                    <a:pt x="3105" y="717"/>
                    <a:pt x="2863" y="679"/>
                    <a:pt x="2548" y="588"/>
                  </a:cubicBezTo>
                  <a:cubicBezTo>
                    <a:pt x="2472" y="564"/>
                    <a:pt x="2394" y="552"/>
                    <a:pt x="2316" y="552"/>
                  </a:cubicBezTo>
                  <a:cubicBezTo>
                    <a:pt x="1809" y="552"/>
                    <a:pt x="1283" y="1023"/>
                    <a:pt x="1049" y="1517"/>
                  </a:cubicBezTo>
                  <a:cubicBezTo>
                    <a:pt x="899" y="1906"/>
                    <a:pt x="959" y="2386"/>
                    <a:pt x="899" y="2806"/>
                  </a:cubicBezTo>
                  <a:cubicBezTo>
                    <a:pt x="779" y="3195"/>
                    <a:pt x="570" y="3555"/>
                    <a:pt x="270" y="3825"/>
                  </a:cubicBezTo>
                  <a:cubicBezTo>
                    <a:pt x="0" y="4184"/>
                    <a:pt x="0" y="4694"/>
                    <a:pt x="270" y="5084"/>
                  </a:cubicBezTo>
                  <a:cubicBezTo>
                    <a:pt x="600" y="5533"/>
                    <a:pt x="959" y="5653"/>
                    <a:pt x="1019" y="6193"/>
                  </a:cubicBezTo>
                  <a:cubicBezTo>
                    <a:pt x="1049" y="6522"/>
                    <a:pt x="1139" y="6852"/>
                    <a:pt x="1289" y="7122"/>
                  </a:cubicBezTo>
                  <a:cubicBezTo>
                    <a:pt x="1595" y="7641"/>
                    <a:pt x="1913" y="7776"/>
                    <a:pt x="2235" y="7776"/>
                  </a:cubicBezTo>
                  <a:cubicBezTo>
                    <a:pt x="2583" y="7776"/>
                    <a:pt x="2936" y="7619"/>
                    <a:pt x="3283" y="7619"/>
                  </a:cubicBezTo>
                  <a:cubicBezTo>
                    <a:pt x="3338" y="7619"/>
                    <a:pt x="3393" y="7622"/>
                    <a:pt x="3447" y="7632"/>
                  </a:cubicBezTo>
                  <a:cubicBezTo>
                    <a:pt x="3930" y="7717"/>
                    <a:pt x="4278" y="8206"/>
                    <a:pt x="4773" y="8206"/>
                  </a:cubicBezTo>
                  <a:cubicBezTo>
                    <a:pt x="4800" y="8206"/>
                    <a:pt x="4828" y="8204"/>
                    <a:pt x="4856" y="8201"/>
                  </a:cubicBezTo>
                  <a:cubicBezTo>
                    <a:pt x="5425" y="8111"/>
                    <a:pt x="5605" y="7452"/>
                    <a:pt x="5965" y="7002"/>
                  </a:cubicBezTo>
                  <a:cubicBezTo>
                    <a:pt x="6265" y="6672"/>
                    <a:pt x="6624" y="6373"/>
                    <a:pt x="7014" y="6133"/>
                  </a:cubicBezTo>
                  <a:cubicBezTo>
                    <a:pt x="7374" y="5893"/>
                    <a:pt x="7644" y="5473"/>
                    <a:pt x="7673" y="5024"/>
                  </a:cubicBezTo>
                  <a:cubicBezTo>
                    <a:pt x="7644" y="4454"/>
                    <a:pt x="7134" y="3975"/>
                    <a:pt x="7104" y="3495"/>
                  </a:cubicBezTo>
                  <a:cubicBezTo>
                    <a:pt x="7074" y="2986"/>
                    <a:pt x="7434" y="2476"/>
                    <a:pt x="7224" y="1996"/>
                  </a:cubicBezTo>
                  <a:cubicBezTo>
                    <a:pt x="6984" y="1517"/>
                    <a:pt x="6235" y="1457"/>
                    <a:pt x="5905" y="1127"/>
                  </a:cubicBezTo>
                  <a:cubicBezTo>
                    <a:pt x="5575" y="767"/>
                    <a:pt x="5515" y="168"/>
                    <a:pt x="5066" y="18"/>
                  </a:cubicBezTo>
                  <a:cubicBezTo>
                    <a:pt x="4989" y="7"/>
                    <a:pt x="4912" y="0"/>
                    <a:pt x="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/>
            <p:cNvSpPr/>
            <p:nvPr/>
          </p:nvSpPr>
          <p:spPr>
            <a:xfrm>
              <a:off x="4188775" y="4233675"/>
              <a:ext cx="65975" cy="65975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cubicBezTo>
                    <a:pt x="1" y="2039"/>
                    <a:pt x="600" y="2638"/>
                    <a:pt x="1320" y="2638"/>
                  </a:cubicBezTo>
                  <a:cubicBezTo>
                    <a:pt x="2039" y="2638"/>
                    <a:pt x="2639" y="2039"/>
                    <a:pt x="2639" y="1320"/>
                  </a:cubicBezTo>
                  <a:cubicBezTo>
                    <a:pt x="2639" y="600"/>
                    <a:pt x="2039" y="1"/>
                    <a:pt x="1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/>
            <p:cNvSpPr/>
            <p:nvPr/>
          </p:nvSpPr>
          <p:spPr>
            <a:xfrm>
              <a:off x="4170050" y="3566675"/>
              <a:ext cx="156650" cy="168100"/>
            </a:xfrm>
            <a:custGeom>
              <a:avLst/>
              <a:gdLst/>
              <a:ahLst/>
              <a:cxnLst/>
              <a:rect l="l" t="t" r="r" b="b"/>
              <a:pathLst>
                <a:path w="6266" h="6724" extrusionOk="0">
                  <a:moveTo>
                    <a:pt x="3955" y="1"/>
                  </a:moveTo>
                  <a:cubicBezTo>
                    <a:pt x="3854" y="1"/>
                    <a:pt x="3750" y="27"/>
                    <a:pt x="3657" y="64"/>
                  </a:cubicBezTo>
                  <a:cubicBezTo>
                    <a:pt x="3282" y="204"/>
                    <a:pt x="3255" y="584"/>
                    <a:pt x="2701" y="584"/>
                  </a:cubicBezTo>
                  <a:cubicBezTo>
                    <a:pt x="2547" y="584"/>
                    <a:pt x="2353" y="555"/>
                    <a:pt x="2099" y="483"/>
                  </a:cubicBezTo>
                  <a:cubicBezTo>
                    <a:pt x="2034" y="463"/>
                    <a:pt x="1969" y="454"/>
                    <a:pt x="1904" y="454"/>
                  </a:cubicBezTo>
                  <a:cubicBezTo>
                    <a:pt x="1480" y="454"/>
                    <a:pt x="1051" y="843"/>
                    <a:pt x="870" y="1233"/>
                  </a:cubicBezTo>
                  <a:cubicBezTo>
                    <a:pt x="750" y="1592"/>
                    <a:pt x="720" y="1952"/>
                    <a:pt x="720" y="2282"/>
                  </a:cubicBezTo>
                  <a:cubicBezTo>
                    <a:pt x="630" y="2611"/>
                    <a:pt x="480" y="2911"/>
                    <a:pt x="210" y="3121"/>
                  </a:cubicBezTo>
                  <a:cubicBezTo>
                    <a:pt x="1" y="3421"/>
                    <a:pt x="1" y="3870"/>
                    <a:pt x="210" y="4170"/>
                  </a:cubicBezTo>
                  <a:cubicBezTo>
                    <a:pt x="510" y="4530"/>
                    <a:pt x="780" y="4650"/>
                    <a:pt x="840" y="5099"/>
                  </a:cubicBezTo>
                  <a:cubicBezTo>
                    <a:pt x="870" y="5339"/>
                    <a:pt x="930" y="5609"/>
                    <a:pt x="1050" y="5849"/>
                  </a:cubicBezTo>
                  <a:cubicBezTo>
                    <a:pt x="1300" y="6270"/>
                    <a:pt x="1561" y="6379"/>
                    <a:pt x="1824" y="6379"/>
                  </a:cubicBezTo>
                  <a:cubicBezTo>
                    <a:pt x="2107" y="6379"/>
                    <a:pt x="2391" y="6253"/>
                    <a:pt x="2664" y="6253"/>
                  </a:cubicBezTo>
                  <a:cubicBezTo>
                    <a:pt x="2716" y="6253"/>
                    <a:pt x="2767" y="6258"/>
                    <a:pt x="2818" y="6268"/>
                  </a:cubicBezTo>
                  <a:cubicBezTo>
                    <a:pt x="3212" y="6324"/>
                    <a:pt x="3500" y="6723"/>
                    <a:pt x="3905" y="6723"/>
                  </a:cubicBezTo>
                  <a:cubicBezTo>
                    <a:pt x="3932" y="6723"/>
                    <a:pt x="3959" y="6722"/>
                    <a:pt x="3987" y="6718"/>
                  </a:cubicBezTo>
                  <a:cubicBezTo>
                    <a:pt x="4437" y="6658"/>
                    <a:pt x="4587" y="6118"/>
                    <a:pt x="4886" y="5729"/>
                  </a:cubicBezTo>
                  <a:cubicBezTo>
                    <a:pt x="5126" y="5459"/>
                    <a:pt x="5426" y="5219"/>
                    <a:pt x="5726" y="5039"/>
                  </a:cubicBezTo>
                  <a:cubicBezTo>
                    <a:pt x="6055" y="4829"/>
                    <a:pt x="6235" y="4500"/>
                    <a:pt x="6265" y="4110"/>
                  </a:cubicBezTo>
                  <a:cubicBezTo>
                    <a:pt x="6265" y="3660"/>
                    <a:pt x="5845" y="3271"/>
                    <a:pt x="5815" y="2851"/>
                  </a:cubicBezTo>
                  <a:cubicBezTo>
                    <a:pt x="5786" y="2432"/>
                    <a:pt x="6085" y="2042"/>
                    <a:pt x="5905" y="1652"/>
                  </a:cubicBezTo>
                  <a:cubicBezTo>
                    <a:pt x="5696" y="1263"/>
                    <a:pt x="5126" y="1203"/>
                    <a:pt x="4826" y="903"/>
                  </a:cubicBezTo>
                  <a:cubicBezTo>
                    <a:pt x="4557" y="633"/>
                    <a:pt x="4497" y="154"/>
                    <a:pt x="4137" y="34"/>
                  </a:cubicBezTo>
                  <a:cubicBezTo>
                    <a:pt x="4080" y="11"/>
                    <a:pt x="4018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/>
            <p:cNvSpPr/>
            <p:nvPr/>
          </p:nvSpPr>
          <p:spPr>
            <a:xfrm>
              <a:off x="4223250" y="36229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1"/>
                  </a:moveTo>
                  <a:cubicBezTo>
                    <a:pt x="480" y="1"/>
                    <a:pt x="1" y="480"/>
                    <a:pt x="1" y="1080"/>
                  </a:cubicBezTo>
                  <a:cubicBezTo>
                    <a:pt x="1" y="1649"/>
                    <a:pt x="480" y="2159"/>
                    <a:pt x="1080" y="2159"/>
                  </a:cubicBezTo>
                  <a:cubicBezTo>
                    <a:pt x="1679" y="2159"/>
                    <a:pt x="2159" y="164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/>
            <p:cNvSpPr/>
            <p:nvPr/>
          </p:nvSpPr>
          <p:spPr>
            <a:xfrm>
              <a:off x="4384375" y="3935100"/>
              <a:ext cx="158875" cy="165350"/>
            </a:xfrm>
            <a:custGeom>
              <a:avLst/>
              <a:gdLst/>
              <a:ahLst/>
              <a:cxnLst/>
              <a:rect l="l" t="t" r="r" b="b"/>
              <a:pathLst>
                <a:path w="6355" h="6614" extrusionOk="0">
                  <a:moveTo>
                    <a:pt x="2531" y="0"/>
                  </a:moveTo>
                  <a:cubicBezTo>
                    <a:pt x="2160" y="0"/>
                    <a:pt x="1741" y="238"/>
                    <a:pt x="1499" y="524"/>
                  </a:cubicBezTo>
                  <a:cubicBezTo>
                    <a:pt x="1319" y="823"/>
                    <a:pt x="1199" y="1153"/>
                    <a:pt x="1109" y="1513"/>
                  </a:cubicBezTo>
                  <a:cubicBezTo>
                    <a:pt x="959" y="1842"/>
                    <a:pt x="660" y="1992"/>
                    <a:pt x="420" y="2142"/>
                  </a:cubicBezTo>
                  <a:cubicBezTo>
                    <a:pt x="120" y="2382"/>
                    <a:pt x="0" y="2802"/>
                    <a:pt x="150" y="3161"/>
                  </a:cubicBezTo>
                  <a:cubicBezTo>
                    <a:pt x="330" y="3581"/>
                    <a:pt x="570" y="3761"/>
                    <a:pt x="510" y="4210"/>
                  </a:cubicBezTo>
                  <a:cubicBezTo>
                    <a:pt x="450" y="4450"/>
                    <a:pt x="480" y="4720"/>
                    <a:pt x="540" y="4990"/>
                  </a:cubicBezTo>
                  <a:cubicBezTo>
                    <a:pt x="809" y="6069"/>
                    <a:pt x="1589" y="5589"/>
                    <a:pt x="2128" y="5859"/>
                  </a:cubicBezTo>
                  <a:cubicBezTo>
                    <a:pt x="2488" y="6039"/>
                    <a:pt x="2668" y="6548"/>
                    <a:pt x="3117" y="6608"/>
                  </a:cubicBezTo>
                  <a:cubicBezTo>
                    <a:pt x="3142" y="6612"/>
                    <a:pt x="3166" y="6613"/>
                    <a:pt x="3190" y="6613"/>
                  </a:cubicBezTo>
                  <a:cubicBezTo>
                    <a:pt x="3600" y="6613"/>
                    <a:pt x="3886" y="6144"/>
                    <a:pt x="4226" y="5889"/>
                  </a:cubicBezTo>
                  <a:cubicBezTo>
                    <a:pt x="4556" y="5709"/>
                    <a:pt x="4886" y="5559"/>
                    <a:pt x="5246" y="5439"/>
                  </a:cubicBezTo>
                  <a:cubicBezTo>
                    <a:pt x="5605" y="5319"/>
                    <a:pt x="5875" y="5050"/>
                    <a:pt x="5995" y="4690"/>
                  </a:cubicBezTo>
                  <a:cubicBezTo>
                    <a:pt x="6115" y="4240"/>
                    <a:pt x="5785" y="3761"/>
                    <a:pt x="5875" y="3341"/>
                  </a:cubicBezTo>
                  <a:cubicBezTo>
                    <a:pt x="5965" y="2951"/>
                    <a:pt x="6355" y="2622"/>
                    <a:pt x="6265" y="2202"/>
                  </a:cubicBezTo>
                  <a:cubicBezTo>
                    <a:pt x="6205" y="1782"/>
                    <a:pt x="5635" y="1573"/>
                    <a:pt x="5455" y="1243"/>
                  </a:cubicBezTo>
                  <a:cubicBezTo>
                    <a:pt x="5246" y="883"/>
                    <a:pt x="5335" y="404"/>
                    <a:pt x="5006" y="194"/>
                  </a:cubicBezTo>
                  <a:cubicBezTo>
                    <a:pt x="4893" y="126"/>
                    <a:pt x="4764" y="93"/>
                    <a:pt x="4643" y="93"/>
                  </a:cubicBezTo>
                  <a:cubicBezTo>
                    <a:pt x="4603" y="93"/>
                    <a:pt x="4564" y="96"/>
                    <a:pt x="4526" y="104"/>
                  </a:cubicBezTo>
                  <a:cubicBezTo>
                    <a:pt x="4195" y="143"/>
                    <a:pt x="4041" y="397"/>
                    <a:pt x="3693" y="397"/>
                  </a:cubicBezTo>
                  <a:cubicBezTo>
                    <a:pt x="3507" y="397"/>
                    <a:pt x="3264" y="324"/>
                    <a:pt x="2908" y="104"/>
                  </a:cubicBezTo>
                  <a:cubicBezTo>
                    <a:pt x="2796" y="32"/>
                    <a:pt x="2667" y="0"/>
                    <a:pt x="2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/>
            <p:cNvSpPr/>
            <p:nvPr/>
          </p:nvSpPr>
          <p:spPr>
            <a:xfrm>
              <a:off x="4438325" y="398640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79" y="0"/>
                  </a:moveTo>
                  <a:cubicBezTo>
                    <a:pt x="480" y="0"/>
                    <a:pt x="0" y="480"/>
                    <a:pt x="0" y="1079"/>
                  </a:cubicBezTo>
                  <a:cubicBezTo>
                    <a:pt x="0" y="1679"/>
                    <a:pt x="480" y="2158"/>
                    <a:pt x="1079" y="2158"/>
                  </a:cubicBezTo>
                  <a:cubicBezTo>
                    <a:pt x="1679" y="2158"/>
                    <a:pt x="2158" y="1679"/>
                    <a:pt x="2158" y="1079"/>
                  </a:cubicBezTo>
                  <a:cubicBezTo>
                    <a:pt x="2158" y="480"/>
                    <a:pt x="1679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/>
            <p:cNvSpPr/>
            <p:nvPr/>
          </p:nvSpPr>
          <p:spPr>
            <a:xfrm>
              <a:off x="3700200" y="4057125"/>
              <a:ext cx="157400" cy="167725"/>
            </a:xfrm>
            <a:custGeom>
              <a:avLst/>
              <a:gdLst/>
              <a:ahLst/>
              <a:cxnLst/>
              <a:rect l="l" t="t" r="r" b="b"/>
              <a:pathLst>
                <a:path w="6296" h="6709" extrusionOk="0">
                  <a:moveTo>
                    <a:pt x="3994" y="1"/>
                  </a:moveTo>
                  <a:cubicBezTo>
                    <a:pt x="3890" y="1"/>
                    <a:pt x="3783" y="22"/>
                    <a:pt x="3688" y="79"/>
                  </a:cubicBezTo>
                  <a:cubicBezTo>
                    <a:pt x="3312" y="220"/>
                    <a:pt x="3286" y="599"/>
                    <a:pt x="2731" y="599"/>
                  </a:cubicBezTo>
                  <a:cubicBezTo>
                    <a:pt x="2577" y="599"/>
                    <a:pt x="2383" y="570"/>
                    <a:pt x="2129" y="498"/>
                  </a:cubicBezTo>
                  <a:cubicBezTo>
                    <a:pt x="2061" y="478"/>
                    <a:pt x="1992" y="469"/>
                    <a:pt x="1925" y="469"/>
                  </a:cubicBezTo>
                  <a:cubicBezTo>
                    <a:pt x="1488" y="469"/>
                    <a:pt x="1078" y="858"/>
                    <a:pt x="870" y="1248"/>
                  </a:cubicBezTo>
                  <a:cubicBezTo>
                    <a:pt x="780" y="1577"/>
                    <a:pt x="750" y="1937"/>
                    <a:pt x="750" y="2297"/>
                  </a:cubicBezTo>
                  <a:cubicBezTo>
                    <a:pt x="660" y="2627"/>
                    <a:pt x="510" y="2926"/>
                    <a:pt x="241" y="3136"/>
                  </a:cubicBezTo>
                  <a:cubicBezTo>
                    <a:pt x="1" y="3436"/>
                    <a:pt x="1" y="3855"/>
                    <a:pt x="241" y="4185"/>
                  </a:cubicBezTo>
                  <a:cubicBezTo>
                    <a:pt x="540" y="4545"/>
                    <a:pt x="810" y="4635"/>
                    <a:pt x="870" y="5084"/>
                  </a:cubicBezTo>
                  <a:cubicBezTo>
                    <a:pt x="900" y="5354"/>
                    <a:pt x="960" y="5624"/>
                    <a:pt x="1080" y="5834"/>
                  </a:cubicBezTo>
                  <a:cubicBezTo>
                    <a:pt x="1334" y="6263"/>
                    <a:pt x="1601" y="6374"/>
                    <a:pt x="1869" y="6374"/>
                  </a:cubicBezTo>
                  <a:cubicBezTo>
                    <a:pt x="2158" y="6374"/>
                    <a:pt x="2449" y="6244"/>
                    <a:pt x="2727" y="6244"/>
                  </a:cubicBezTo>
                  <a:cubicBezTo>
                    <a:pt x="2768" y="6244"/>
                    <a:pt x="2808" y="6247"/>
                    <a:pt x="2848" y="6253"/>
                  </a:cubicBezTo>
                  <a:cubicBezTo>
                    <a:pt x="3240" y="6337"/>
                    <a:pt x="3501" y="6709"/>
                    <a:pt x="3925" y="6709"/>
                  </a:cubicBezTo>
                  <a:cubicBezTo>
                    <a:pt x="3955" y="6709"/>
                    <a:pt x="3986" y="6707"/>
                    <a:pt x="4017" y="6703"/>
                  </a:cubicBezTo>
                  <a:cubicBezTo>
                    <a:pt x="4467" y="6643"/>
                    <a:pt x="4617" y="6104"/>
                    <a:pt x="4917" y="5744"/>
                  </a:cubicBezTo>
                  <a:cubicBezTo>
                    <a:pt x="5156" y="5474"/>
                    <a:pt x="5456" y="5234"/>
                    <a:pt x="5756" y="5024"/>
                  </a:cubicBezTo>
                  <a:cubicBezTo>
                    <a:pt x="6086" y="4815"/>
                    <a:pt x="6265" y="4485"/>
                    <a:pt x="6295" y="4125"/>
                  </a:cubicBezTo>
                  <a:cubicBezTo>
                    <a:pt x="6295" y="3646"/>
                    <a:pt x="5876" y="3256"/>
                    <a:pt x="5846" y="2866"/>
                  </a:cubicBezTo>
                  <a:cubicBezTo>
                    <a:pt x="5816" y="2447"/>
                    <a:pt x="6116" y="2057"/>
                    <a:pt x="5936" y="1637"/>
                  </a:cubicBezTo>
                  <a:cubicBezTo>
                    <a:pt x="5726" y="1248"/>
                    <a:pt x="5126" y="1188"/>
                    <a:pt x="4857" y="918"/>
                  </a:cubicBezTo>
                  <a:cubicBezTo>
                    <a:pt x="4587" y="648"/>
                    <a:pt x="4527" y="139"/>
                    <a:pt x="4167" y="19"/>
                  </a:cubicBezTo>
                  <a:cubicBezTo>
                    <a:pt x="4112" y="8"/>
                    <a:pt x="4053" y="1"/>
                    <a:pt x="3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/>
            <p:cNvSpPr/>
            <p:nvPr/>
          </p:nvSpPr>
          <p:spPr>
            <a:xfrm>
              <a:off x="3754150" y="4113025"/>
              <a:ext cx="54000" cy="53975"/>
            </a:xfrm>
            <a:custGeom>
              <a:avLst/>
              <a:gdLst/>
              <a:ahLst/>
              <a:cxnLst/>
              <a:rect l="l" t="t" r="r" b="b"/>
              <a:pathLst>
                <a:path w="2160" h="2159" extrusionOk="0">
                  <a:moveTo>
                    <a:pt x="1080" y="1"/>
                  </a:moveTo>
                  <a:cubicBezTo>
                    <a:pt x="481" y="1"/>
                    <a:pt x="1" y="480"/>
                    <a:pt x="1" y="1080"/>
                  </a:cubicBezTo>
                  <a:cubicBezTo>
                    <a:pt x="1" y="1679"/>
                    <a:pt x="481" y="2159"/>
                    <a:pt x="1080" y="2159"/>
                  </a:cubicBezTo>
                  <a:cubicBezTo>
                    <a:pt x="1679" y="2159"/>
                    <a:pt x="2159" y="1679"/>
                    <a:pt x="2159" y="1080"/>
                  </a:cubicBezTo>
                  <a:cubicBezTo>
                    <a:pt x="2159" y="480"/>
                    <a:pt x="1679" y="1"/>
                    <a:pt x="1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/>
            <p:cNvSpPr/>
            <p:nvPr/>
          </p:nvSpPr>
          <p:spPr>
            <a:xfrm>
              <a:off x="3847825" y="4339650"/>
              <a:ext cx="157400" cy="168450"/>
            </a:xfrm>
            <a:custGeom>
              <a:avLst/>
              <a:gdLst/>
              <a:ahLst/>
              <a:cxnLst/>
              <a:rect l="l" t="t" r="r" b="b"/>
              <a:pathLst>
                <a:path w="6296" h="6738" extrusionOk="0">
                  <a:moveTo>
                    <a:pt x="3971" y="0"/>
                  </a:moveTo>
                  <a:cubicBezTo>
                    <a:pt x="3860" y="0"/>
                    <a:pt x="3753" y="21"/>
                    <a:pt x="3658" y="78"/>
                  </a:cubicBezTo>
                  <a:cubicBezTo>
                    <a:pt x="3306" y="219"/>
                    <a:pt x="3266" y="598"/>
                    <a:pt x="2704" y="598"/>
                  </a:cubicBezTo>
                  <a:cubicBezTo>
                    <a:pt x="2549" y="598"/>
                    <a:pt x="2353" y="569"/>
                    <a:pt x="2099" y="498"/>
                  </a:cubicBezTo>
                  <a:cubicBezTo>
                    <a:pt x="2025" y="470"/>
                    <a:pt x="1950" y="457"/>
                    <a:pt x="1874" y="457"/>
                  </a:cubicBezTo>
                  <a:cubicBezTo>
                    <a:pt x="1461" y="457"/>
                    <a:pt x="1047" y="841"/>
                    <a:pt x="870" y="1247"/>
                  </a:cubicBezTo>
                  <a:cubicBezTo>
                    <a:pt x="780" y="1577"/>
                    <a:pt x="720" y="1936"/>
                    <a:pt x="720" y="2296"/>
                  </a:cubicBezTo>
                  <a:cubicBezTo>
                    <a:pt x="660" y="2626"/>
                    <a:pt x="480" y="2926"/>
                    <a:pt x="240" y="3135"/>
                  </a:cubicBezTo>
                  <a:cubicBezTo>
                    <a:pt x="1" y="3465"/>
                    <a:pt x="1" y="3885"/>
                    <a:pt x="240" y="4184"/>
                  </a:cubicBezTo>
                  <a:cubicBezTo>
                    <a:pt x="510" y="4544"/>
                    <a:pt x="810" y="4664"/>
                    <a:pt x="870" y="5114"/>
                  </a:cubicBezTo>
                  <a:cubicBezTo>
                    <a:pt x="870" y="5353"/>
                    <a:pt x="960" y="5623"/>
                    <a:pt x="1080" y="5863"/>
                  </a:cubicBezTo>
                  <a:cubicBezTo>
                    <a:pt x="1330" y="6284"/>
                    <a:pt x="1586" y="6393"/>
                    <a:pt x="1845" y="6393"/>
                  </a:cubicBezTo>
                  <a:cubicBezTo>
                    <a:pt x="2123" y="6393"/>
                    <a:pt x="2405" y="6268"/>
                    <a:pt x="2688" y="6268"/>
                  </a:cubicBezTo>
                  <a:cubicBezTo>
                    <a:pt x="2741" y="6268"/>
                    <a:pt x="2795" y="6272"/>
                    <a:pt x="2848" y="6283"/>
                  </a:cubicBezTo>
                  <a:cubicBezTo>
                    <a:pt x="3214" y="6339"/>
                    <a:pt x="3500" y="6738"/>
                    <a:pt x="3905" y="6738"/>
                  </a:cubicBezTo>
                  <a:cubicBezTo>
                    <a:pt x="3932" y="6738"/>
                    <a:pt x="3959" y="6736"/>
                    <a:pt x="3987" y="6732"/>
                  </a:cubicBezTo>
                  <a:cubicBezTo>
                    <a:pt x="4437" y="6672"/>
                    <a:pt x="4617" y="6133"/>
                    <a:pt x="4886" y="5743"/>
                  </a:cubicBezTo>
                  <a:cubicBezTo>
                    <a:pt x="5156" y="5473"/>
                    <a:pt x="5426" y="5234"/>
                    <a:pt x="5756" y="5054"/>
                  </a:cubicBezTo>
                  <a:cubicBezTo>
                    <a:pt x="6055" y="4844"/>
                    <a:pt x="6265" y="4514"/>
                    <a:pt x="6295" y="4125"/>
                  </a:cubicBezTo>
                  <a:cubicBezTo>
                    <a:pt x="6295" y="3675"/>
                    <a:pt x="5846" y="3285"/>
                    <a:pt x="5816" y="2866"/>
                  </a:cubicBezTo>
                  <a:cubicBezTo>
                    <a:pt x="5786" y="2446"/>
                    <a:pt x="6115" y="2086"/>
                    <a:pt x="5906" y="1667"/>
                  </a:cubicBezTo>
                  <a:cubicBezTo>
                    <a:pt x="5726" y="1247"/>
                    <a:pt x="5126" y="1187"/>
                    <a:pt x="4856" y="917"/>
                  </a:cubicBezTo>
                  <a:cubicBezTo>
                    <a:pt x="4587" y="648"/>
                    <a:pt x="4527" y="138"/>
                    <a:pt x="4167" y="18"/>
                  </a:cubicBezTo>
                  <a:cubicBezTo>
                    <a:pt x="4101" y="7"/>
                    <a:pt x="4035" y="0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/>
            <p:cNvSpPr/>
            <p:nvPr/>
          </p:nvSpPr>
          <p:spPr>
            <a:xfrm>
              <a:off x="3901025" y="439555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080" y="0"/>
                  </a:moveTo>
                  <a:cubicBezTo>
                    <a:pt x="510" y="0"/>
                    <a:pt x="1" y="480"/>
                    <a:pt x="1" y="1079"/>
                  </a:cubicBezTo>
                  <a:cubicBezTo>
                    <a:pt x="1" y="1679"/>
                    <a:pt x="510" y="2158"/>
                    <a:pt x="1080" y="2158"/>
                  </a:cubicBezTo>
                  <a:cubicBezTo>
                    <a:pt x="1679" y="2158"/>
                    <a:pt x="2159" y="1679"/>
                    <a:pt x="2159" y="1079"/>
                  </a:cubicBezTo>
                  <a:cubicBezTo>
                    <a:pt x="2159" y="480"/>
                    <a:pt x="1679" y="0"/>
                    <a:pt x="1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/>
            <p:cNvSpPr/>
            <p:nvPr/>
          </p:nvSpPr>
          <p:spPr>
            <a:xfrm>
              <a:off x="3982725" y="3801300"/>
              <a:ext cx="287025" cy="115175"/>
            </a:xfrm>
            <a:custGeom>
              <a:avLst/>
              <a:gdLst/>
              <a:ahLst/>
              <a:cxnLst/>
              <a:rect l="l" t="t" r="r" b="b"/>
              <a:pathLst>
                <a:path w="11481" h="4607" extrusionOk="0">
                  <a:moveTo>
                    <a:pt x="9532" y="1"/>
                  </a:moveTo>
                  <a:cubicBezTo>
                    <a:pt x="8483" y="1"/>
                    <a:pt x="7434" y="61"/>
                    <a:pt x="6414" y="150"/>
                  </a:cubicBezTo>
                  <a:cubicBezTo>
                    <a:pt x="4796" y="240"/>
                    <a:pt x="3237" y="630"/>
                    <a:pt x="1798" y="1349"/>
                  </a:cubicBezTo>
                  <a:cubicBezTo>
                    <a:pt x="1199" y="1589"/>
                    <a:pt x="689" y="2039"/>
                    <a:pt x="330" y="2608"/>
                  </a:cubicBezTo>
                  <a:cubicBezTo>
                    <a:pt x="0" y="3178"/>
                    <a:pt x="120" y="3897"/>
                    <a:pt x="599" y="4377"/>
                  </a:cubicBezTo>
                  <a:cubicBezTo>
                    <a:pt x="837" y="4543"/>
                    <a:pt x="1109" y="4606"/>
                    <a:pt x="1392" y="4606"/>
                  </a:cubicBezTo>
                  <a:cubicBezTo>
                    <a:pt x="1823" y="4606"/>
                    <a:pt x="2282" y="4461"/>
                    <a:pt x="2698" y="4317"/>
                  </a:cubicBezTo>
                  <a:cubicBezTo>
                    <a:pt x="4406" y="3657"/>
                    <a:pt x="6115" y="3028"/>
                    <a:pt x="7763" y="2249"/>
                  </a:cubicBezTo>
                  <a:cubicBezTo>
                    <a:pt x="8633" y="1859"/>
                    <a:pt x="9472" y="1379"/>
                    <a:pt x="10221" y="810"/>
                  </a:cubicBezTo>
                  <a:cubicBezTo>
                    <a:pt x="10431" y="690"/>
                    <a:pt x="11480" y="120"/>
                    <a:pt x="11480" y="120"/>
                  </a:cubicBezTo>
                  <a:lnTo>
                    <a:pt x="95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/>
            <p:cNvSpPr/>
            <p:nvPr/>
          </p:nvSpPr>
          <p:spPr>
            <a:xfrm>
              <a:off x="4235250" y="3806800"/>
              <a:ext cx="70450" cy="200600"/>
            </a:xfrm>
            <a:custGeom>
              <a:avLst/>
              <a:gdLst/>
              <a:ahLst/>
              <a:cxnLst/>
              <a:rect l="l" t="t" r="r" b="b"/>
              <a:pathLst>
                <a:path w="2818" h="8024" extrusionOk="0">
                  <a:moveTo>
                    <a:pt x="893" y="0"/>
                  </a:moveTo>
                  <a:cubicBezTo>
                    <a:pt x="736" y="0"/>
                    <a:pt x="755" y="1052"/>
                    <a:pt x="660" y="1339"/>
                  </a:cubicBezTo>
                  <a:cubicBezTo>
                    <a:pt x="150" y="2958"/>
                    <a:pt x="0" y="4666"/>
                    <a:pt x="180" y="6375"/>
                  </a:cubicBezTo>
                  <a:cubicBezTo>
                    <a:pt x="210" y="6765"/>
                    <a:pt x="330" y="7154"/>
                    <a:pt x="510" y="7484"/>
                  </a:cubicBezTo>
                  <a:cubicBezTo>
                    <a:pt x="720" y="7814"/>
                    <a:pt x="1079" y="8023"/>
                    <a:pt x="1469" y="8023"/>
                  </a:cubicBezTo>
                  <a:cubicBezTo>
                    <a:pt x="1979" y="7934"/>
                    <a:pt x="2368" y="7544"/>
                    <a:pt x="2488" y="7064"/>
                  </a:cubicBezTo>
                  <a:cubicBezTo>
                    <a:pt x="2818" y="5955"/>
                    <a:pt x="2278" y="4816"/>
                    <a:pt x="1949" y="3707"/>
                  </a:cubicBezTo>
                  <a:cubicBezTo>
                    <a:pt x="1679" y="2838"/>
                    <a:pt x="1379" y="1039"/>
                    <a:pt x="1049" y="230"/>
                  </a:cubicBezTo>
                  <a:cubicBezTo>
                    <a:pt x="983" y="67"/>
                    <a:pt x="932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/>
            <p:cNvSpPr/>
            <p:nvPr/>
          </p:nvSpPr>
          <p:spPr>
            <a:xfrm>
              <a:off x="4003700" y="4160525"/>
              <a:ext cx="67450" cy="116750"/>
            </a:xfrm>
            <a:custGeom>
              <a:avLst/>
              <a:gdLst/>
              <a:ahLst/>
              <a:cxnLst/>
              <a:rect l="l" t="t" r="r" b="b"/>
              <a:pathLst>
                <a:path w="2698" h="4670" extrusionOk="0">
                  <a:moveTo>
                    <a:pt x="488" y="0"/>
                  </a:moveTo>
                  <a:cubicBezTo>
                    <a:pt x="412" y="0"/>
                    <a:pt x="338" y="41"/>
                    <a:pt x="270" y="139"/>
                  </a:cubicBezTo>
                  <a:cubicBezTo>
                    <a:pt x="0" y="469"/>
                    <a:pt x="90" y="1428"/>
                    <a:pt x="120" y="1818"/>
                  </a:cubicBezTo>
                  <a:cubicBezTo>
                    <a:pt x="120" y="2387"/>
                    <a:pt x="210" y="2957"/>
                    <a:pt x="390" y="3496"/>
                  </a:cubicBezTo>
                  <a:cubicBezTo>
                    <a:pt x="480" y="3826"/>
                    <a:pt x="690" y="4126"/>
                    <a:pt x="959" y="4395"/>
                  </a:cubicBezTo>
                  <a:cubicBezTo>
                    <a:pt x="1160" y="4574"/>
                    <a:pt x="1411" y="4669"/>
                    <a:pt x="1674" y="4669"/>
                  </a:cubicBezTo>
                  <a:cubicBezTo>
                    <a:pt x="1765" y="4669"/>
                    <a:pt x="1857" y="4658"/>
                    <a:pt x="1949" y="4635"/>
                  </a:cubicBezTo>
                  <a:cubicBezTo>
                    <a:pt x="2368" y="4485"/>
                    <a:pt x="2668" y="4096"/>
                    <a:pt x="2698" y="3646"/>
                  </a:cubicBezTo>
                  <a:cubicBezTo>
                    <a:pt x="2698" y="3226"/>
                    <a:pt x="2608" y="2777"/>
                    <a:pt x="2368" y="2387"/>
                  </a:cubicBezTo>
                  <a:cubicBezTo>
                    <a:pt x="2068" y="1818"/>
                    <a:pt x="1709" y="1278"/>
                    <a:pt x="1259" y="799"/>
                  </a:cubicBezTo>
                  <a:cubicBezTo>
                    <a:pt x="1116" y="608"/>
                    <a:pt x="78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3"/>
            <p:cNvSpPr/>
            <p:nvPr/>
          </p:nvSpPr>
          <p:spPr>
            <a:xfrm>
              <a:off x="3886800" y="4148125"/>
              <a:ext cx="141650" cy="99075"/>
            </a:xfrm>
            <a:custGeom>
              <a:avLst/>
              <a:gdLst/>
              <a:ahLst/>
              <a:cxnLst/>
              <a:rect l="l" t="t" r="r" b="b"/>
              <a:pathLst>
                <a:path w="5666" h="3963" extrusionOk="0">
                  <a:moveTo>
                    <a:pt x="4702" y="1"/>
                  </a:moveTo>
                  <a:cubicBezTo>
                    <a:pt x="3970" y="1"/>
                    <a:pt x="3053" y="476"/>
                    <a:pt x="2458" y="845"/>
                  </a:cubicBezTo>
                  <a:cubicBezTo>
                    <a:pt x="1619" y="1325"/>
                    <a:pt x="900" y="1954"/>
                    <a:pt x="330" y="2733"/>
                  </a:cubicBezTo>
                  <a:cubicBezTo>
                    <a:pt x="210" y="2883"/>
                    <a:pt x="90" y="3063"/>
                    <a:pt x="60" y="3273"/>
                  </a:cubicBezTo>
                  <a:cubicBezTo>
                    <a:pt x="0" y="3483"/>
                    <a:pt x="60" y="3692"/>
                    <a:pt x="240" y="3842"/>
                  </a:cubicBezTo>
                  <a:cubicBezTo>
                    <a:pt x="360" y="3922"/>
                    <a:pt x="507" y="3962"/>
                    <a:pt x="653" y="3962"/>
                  </a:cubicBezTo>
                  <a:cubicBezTo>
                    <a:pt x="726" y="3962"/>
                    <a:pt x="800" y="3952"/>
                    <a:pt x="870" y="3932"/>
                  </a:cubicBezTo>
                  <a:cubicBezTo>
                    <a:pt x="2458" y="3633"/>
                    <a:pt x="3837" y="2763"/>
                    <a:pt x="4796" y="1474"/>
                  </a:cubicBezTo>
                  <a:cubicBezTo>
                    <a:pt x="5066" y="1085"/>
                    <a:pt x="5665" y="66"/>
                    <a:pt x="4826" y="6"/>
                  </a:cubicBezTo>
                  <a:cubicBezTo>
                    <a:pt x="4785" y="2"/>
                    <a:pt x="4744" y="1"/>
                    <a:pt x="4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3"/>
            <p:cNvSpPr/>
            <p:nvPr/>
          </p:nvSpPr>
          <p:spPr>
            <a:xfrm>
              <a:off x="4415850" y="3459250"/>
              <a:ext cx="274275" cy="131650"/>
            </a:xfrm>
            <a:custGeom>
              <a:avLst/>
              <a:gdLst/>
              <a:ahLst/>
              <a:cxnLst/>
              <a:rect l="l" t="t" r="r" b="b"/>
              <a:pathLst>
                <a:path w="10971" h="5266" extrusionOk="0">
                  <a:moveTo>
                    <a:pt x="2013" y="0"/>
                  </a:moveTo>
                  <a:cubicBezTo>
                    <a:pt x="1554" y="0"/>
                    <a:pt x="1118" y="100"/>
                    <a:pt x="749" y="374"/>
                  </a:cubicBezTo>
                  <a:cubicBezTo>
                    <a:pt x="510" y="554"/>
                    <a:pt x="330" y="764"/>
                    <a:pt x="210" y="1063"/>
                  </a:cubicBezTo>
                  <a:cubicBezTo>
                    <a:pt x="0" y="1603"/>
                    <a:pt x="60" y="2262"/>
                    <a:pt x="390" y="2772"/>
                  </a:cubicBezTo>
                  <a:cubicBezTo>
                    <a:pt x="629" y="3132"/>
                    <a:pt x="959" y="3431"/>
                    <a:pt x="1319" y="3671"/>
                  </a:cubicBezTo>
                  <a:cubicBezTo>
                    <a:pt x="2788" y="4660"/>
                    <a:pt x="4496" y="5230"/>
                    <a:pt x="6295" y="5260"/>
                  </a:cubicBezTo>
                  <a:cubicBezTo>
                    <a:pt x="6405" y="5264"/>
                    <a:pt x="6515" y="5265"/>
                    <a:pt x="6626" y="5265"/>
                  </a:cubicBezTo>
                  <a:cubicBezTo>
                    <a:pt x="7384" y="5265"/>
                    <a:pt x="8140" y="5177"/>
                    <a:pt x="8872" y="5020"/>
                  </a:cubicBezTo>
                  <a:cubicBezTo>
                    <a:pt x="9115" y="4939"/>
                    <a:pt x="10471" y="4398"/>
                    <a:pt x="10874" y="4398"/>
                  </a:cubicBezTo>
                  <a:cubicBezTo>
                    <a:pt x="10919" y="4398"/>
                    <a:pt x="10952" y="4405"/>
                    <a:pt x="10970" y="4421"/>
                  </a:cubicBezTo>
                  <a:cubicBezTo>
                    <a:pt x="9981" y="3431"/>
                    <a:pt x="8902" y="2562"/>
                    <a:pt x="7733" y="1783"/>
                  </a:cubicBezTo>
                  <a:cubicBezTo>
                    <a:pt x="7583" y="1693"/>
                    <a:pt x="7404" y="1603"/>
                    <a:pt x="7254" y="1513"/>
                  </a:cubicBezTo>
                  <a:cubicBezTo>
                    <a:pt x="6384" y="1093"/>
                    <a:pt x="5455" y="764"/>
                    <a:pt x="4526" y="554"/>
                  </a:cubicBezTo>
                  <a:cubicBezTo>
                    <a:pt x="3787" y="340"/>
                    <a:pt x="2860" y="0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3"/>
            <p:cNvSpPr/>
            <p:nvPr/>
          </p:nvSpPr>
          <p:spPr>
            <a:xfrm>
              <a:off x="4558875" y="3570200"/>
              <a:ext cx="131250" cy="221175"/>
            </a:xfrm>
            <a:custGeom>
              <a:avLst/>
              <a:gdLst/>
              <a:ahLst/>
              <a:cxnLst/>
              <a:rect l="l" t="t" r="r" b="b"/>
              <a:pathLst>
                <a:path w="5250" h="8847" extrusionOk="0">
                  <a:moveTo>
                    <a:pt x="5022" y="1"/>
                  </a:moveTo>
                  <a:cubicBezTo>
                    <a:pt x="4828" y="1"/>
                    <a:pt x="4605" y="337"/>
                    <a:pt x="4530" y="462"/>
                  </a:cubicBezTo>
                  <a:cubicBezTo>
                    <a:pt x="4170" y="1092"/>
                    <a:pt x="3751" y="1691"/>
                    <a:pt x="3271" y="2261"/>
                  </a:cubicBezTo>
                  <a:cubicBezTo>
                    <a:pt x="2162" y="3519"/>
                    <a:pt x="604" y="4659"/>
                    <a:pt x="244" y="6367"/>
                  </a:cubicBezTo>
                  <a:cubicBezTo>
                    <a:pt x="1" y="7448"/>
                    <a:pt x="245" y="8847"/>
                    <a:pt x="1439" y="8847"/>
                  </a:cubicBezTo>
                  <a:cubicBezTo>
                    <a:pt x="1569" y="8847"/>
                    <a:pt x="1710" y="8830"/>
                    <a:pt x="1862" y="8795"/>
                  </a:cubicBezTo>
                  <a:cubicBezTo>
                    <a:pt x="3511" y="8405"/>
                    <a:pt x="4200" y="6997"/>
                    <a:pt x="4560" y="5498"/>
                  </a:cubicBezTo>
                  <a:cubicBezTo>
                    <a:pt x="4710" y="4688"/>
                    <a:pt x="4830" y="3849"/>
                    <a:pt x="4920" y="3010"/>
                  </a:cubicBezTo>
                  <a:cubicBezTo>
                    <a:pt x="4980" y="2351"/>
                    <a:pt x="5040" y="1661"/>
                    <a:pt x="5100" y="972"/>
                  </a:cubicBezTo>
                  <a:cubicBezTo>
                    <a:pt x="5130" y="792"/>
                    <a:pt x="5249" y="162"/>
                    <a:pt x="5130" y="42"/>
                  </a:cubicBezTo>
                  <a:cubicBezTo>
                    <a:pt x="5096" y="13"/>
                    <a:pt x="5059" y="1"/>
                    <a:pt x="5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3" name="Google Shape;7243;p43"/>
          <p:cNvGrpSpPr/>
          <p:nvPr/>
        </p:nvGrpSpPr>
        <p:grpSpPr>
          <a:xfrm rot="10800000" flipH="1">
            <a:off x="3176105" y="4013178"/>
            <a:ext cx="4698140" cy="1834234"/>
            <a:chOff x="224725" y="1449225"/>
            <a:chExt cx="7133525" cy="2785050"/>
          </a:xfrm>
        </p:grpSpPr>
        <p:sp>
          <p:nvSpPr>
            <p:cNvPr id="7244" name="Google Shape;7244;p43"/>
            <p:cNvSpPr/>
            <p:nvPr/>
          </p:nvSpPr>
          <p:spPr>
            <a:xfrm>
              <a:off x="224725" y="1895900"/>
              <a:ext cx="1316150" cy="1724075"/>
            </a:xfrm>
            <a:custGeom>
              <a:avLst/>
              <a:gdLst/>
              <a:ahLst/>
              <a:cxnLst/>
              <a:rect l="l" t="t" r="r" b="b"/>
              <a:pathLst>
                <a:path w="52646" h="68963" extrusionOk="0">
                  <a:moveTo>
                    <a:pt x="31843" y="1"/>
                  </a:moveTo>
                  <a:cubicBezTo>
                    <a:pt x="30951" y="1"/>
                    <a:pt x="30067" y="81"/>
                    <a:pt x="29206" y="312"/>
                  </a:cubicBezTo>
                  <a:cubicBezTo>
                    <a:pt x="27441" y="816"/>
                    <a:pt x="25771" y="2139"/>
                    <a:pt x="25456" y="3935"/>
                  </a:cubicBezTo>
                  <a:cubicBezTo>
                    <a:pt x="25236" y="5132"/>
                    <a:pt x="25645" y="6361"/>
                    <a:pt x="25708" y="7589"/>
                  </a:cubicBezTo>
                  <a:cubicBezTo>
                    <a:pt x="25771" y="8787"/>
                    <a:pt x="25362" y="10236"/>
                    <a:pt x="24196" y="10614"/>
                  </a:cubicBezTo>
                  <a:cubicBezTo>
                    <a:pt x="23913" y="10693"/>
                    <a:pt x="23613" y="10732"/>
                    <a:pt x="23310" y="10732"/>
                  </a:cubicBezTo>
                  <a:cubicBezTo>
                    <a:pt x="23007" y="10732"/>
                    <a:pt x="22700" y="10693"/>
                    <a:pt x="22400" y="10614"/>
                  </a:cubicBezTo>
                  <a:cubicBezTo>
                    <a:pt x="20985" y="10297"/>
                    <a:pt x="19532" y="9904"/>
                    <a:pt x="18085" y="9904"/>
                  </a:cubicBezTo>
                  <a:cubicBezTo>
                    <a:pt x="17664" y="9904"/>
                    <a:pt x="17243" y="9937"/>
                    <a:pt x="16824" y="10015"/>
                  </a:cubicBezTo>
                  <a:cubicBezTo>
                    <a:pt x="14965" y="10330"/>
                    <a:pt x="13169" y="11906"/>
                    <a:pt x="13327" y="13764"/>
                  </a:cubicBezTo>
                  <a:cubicBezTo>
                    <a:pt x="13548" y="16285"/>
                    <a:pt x="16982" y="18175"/>
                    <a:pt x="15973" y="20475"/>
                  </a:cubicBezTo>
                  <a:cubicBezTo>
                    <a:pt x="13894" y="20695"/>
                    <a:pt x="11720" y="20979"/>
                    <a:pt x="10082" y="22271"/>
                  </a:cubicBezTo>
                  <a:cubicBezTo>
                    <a:pt x="8412" y="23562"/>
                    <a:pt x="7719" y="26272"/>
                    <a:pt x="9168" y="27752"/>
                  </a:cubicBezTo>
                  <a:cubicBezTo>
                    <a:pt x="9767" y="28414"/>
                    <a:pt x="10649" y="28729"/>
                    <a:pt x="11185" y="29454"/>
                  </a:cubicBezTo>
                  <a:cubicBezTo>
                    <a:pt x="12350" y="30997"/>
                    <a:pt x="10933" y="33266"/>
                    <a:pt x="9200" y="34116"/>
                  </a:cubicBezTo>
                  <a:cubicBezTo>
                    <a:pt x="7436" y="34967"/>
                    <a:pt x="5388" y="35030"/>
                    <a:pt x="3686" y="35944"/>
                  </a:cubicBezTo>
                  <a:cubicBezTo>
                    <a:pt x="1985" y="36857"/>
                    <a:pt x="820" y="39315"/>
                    <a:pt x="2174" y="40701"/>
                  </a:cubicBezTo>
                  <a:cubicBezTo>
                    <a:pt x="2584" y="41142"/>
                    <a:pt x="3151" y="41362"/>
                    <a:pt x="3655" y="41740"/>
                  </a:cubicBezTo>
                  <a:cubicBezTo>
                    <a:pt x="5262" y="42906"/>
                    <a:pt x="5514" y="45332"/>
                    <a:pt x="4915" y="47254"/>
                  </a:cubicBezTo>
                  <a:cubicBezTo>
                    <a:pt x="4317" y="49176"/>
                    <a:pt x="3088" y="50814"/>
                    <a:pt x="2206" y="52610"/>
                  </a:cubicBezTo>
                  <a:cubicBezTo>
                    <a:pt x="252" y="56611"/>
                    <a:pt x="0" y="61242"/>
                    <a:pt x="1513" y="65401"/>
                  </a:cubicBezTo>
                  <a:cubicBezTo>
                    <a:pt x="2163" y="67136"/>
                    <a:pt x="3454" y="68962"/>
                    <a:pt x="5264" y="68962"/>
                  </a:cubicBezTo>
                  <a:cubicBezTo>
                    <a:pt x="5295" y="68962"/>
                    <a:pt x="5326" y="68962"/>
                    <a:pt x="5356" y="68961"/>
                  </a:cubicBezTo>
                  <a:cubicBezTo>
                    <a:pt x="6301" y="68929"/>
                    <a:pt x="7121" y="68394"/>
                    <a:pt x="7877" y="67826"/>
                  </a:cubicBezTo>
                  <a:cubicBezTo>
                    <a:pt x="10523" y="65842"/>
                    <a:pt x="12728" y="63290"/>
                    <a:pt x="14241" y="60328"/>
                  </a:cubicBezTo>
                  <a:cubicBezTo>
                    <a:pt x="14934" y="58942"/>
                    <a:pt x="15690" y="57335"/>
                    <a:pt x="17202" y="56989"/>
                  </a:cubicBezTo>
                  <a:cubicBezTo>
                    <a:pt x="17377" y="56954"/>
                    <a:pt x="17552" y="56938"/>
                    <a:pt x="17726" y="56938"/>
                  </a:cubicBezTo>
                  <a:cubicBezTo>
                    <a:pt x="18942" y="56938"/>
                    <a:pt x="20142" y="57683"/>
                    <a:pt x="21388" y="57683"/>
                  </a:cubicBezTo>
                  <a:cubicBezTo>
                    <a:pt x="21411" y="57683"/>
                    <a:pt x="21433" y="57682"/>
                    <a:pt x="21455" y="57682"/>
                  </a:cubicBezTo>
                  <a:cubicBezTo>
                    <a:pt x="24133" y="57650"/>
                    <a:pt x="25425" y="54248"/>
                    <a:pt x="25236" y="51570"/>
                  </a:cubicBezTo>
                  <a:cubicBezTo>
                    <a:pt x="25015" y="48892"/>
                    <a:pt x="24039" y="46088"/>
                    <a:pt x="25078" y="43599"/>
                  </a:cubicBezTo>
                  <a:cubicBezTo>
                    <a:pt x="25267" y="43095"/>
                    <a:pt x="25614" y="42654"/>
                    <a:pt x="26118" y="42402"/>
                  </a:cubicBezTo>
                  <a:cubicBezTo>
                    <a:pt x="26313" y="42315"/>
                    <a:pt x="26507" y="42278"/>
                    <a:pt x="26700" y="42278"/>
                  </a:cubicBezTo>
                  <a:cubicBezTo>
                    <a:pt x="27697" y="42278"/>
                    <a:pt x="28686" y="43262"/>
                    <a:pt x="29741" y="43473"/>
                  </a:cubicBezTo>
                  <a:cubicBezTo>
                    <a:pt x="29901" y="43508"/>
                    <a:pt x="30060" y="43525"/>
                    <a:pt x="30216" y="43525"/>
                  </a:cubicBezTo>
                  <a:cubicBezTo>
                    <a:pt x="31748" y="43525"/>
                    <a:pt x="33038" y="41924"/>
                    <a:pt x="33238" y="40323"/>
                  </a:cubicBezTo>
                  <a:cubicBezTo>
                    <a:pt x="33459" y="38590"/>
                    <a:pt x="32797" y="36857"/>
                    <a:pt x="32388" y="35125"/>
                  </a:cubicBezTo>
                  <a:cubicBezTo>
                    <a:pt x="32104" y="33833"/>
                    <a:pt x="32293" y="32037"/>
                    <a:pt x="33616" y="31817"/>
                  </a:cubicBezTo>
                  <a:cubicBezTo>
                    <a:pt x="33696" y="31803"/>
                    <a:pt x="33775" y="31797"/>
                    <a:pt x="33852" y="31797"/>
                  </a:cubicBezTo>
                  <a:cubicBezTo>
                    <a:pt x="34867" y="31797"/>
                    <a:pt x="35645" y="32887"/>
                    <a:pt x="36641" y="33297"/>
                  </a:cubicBezTo>
                  <a:cubicBezTo>
                    <a:pt x="36895" y="33396"/>
                    <a:pt x="37150" y="33441"/>
                    <a:pt x="37399" y="33441"/>
                  </a:cubicBezTo>
                  <a:cubicBezTo>
                    <a:pt x="39064" y="33441"/>
                    <a:pt x="40524" y="31415"/>
                    <a:pt x="40579" y="29580"/>
                  </a:cubicBezTo>
                  <a:cubicBezTo>
                    <a:pt x="40610" y="27437"/>
                    <a:pt x="39634" y="25421"/>
                    <a:pt x="39634" y="23279"/>
                  </a:cubicBezTo>
                  <a:cubicBezTo>
                    <a:pt x="39634" y="21409"/>
                    <a:pt x="41042" y="19293"/>
                    <a:pt x="42765" y="19293"/>
                  </a:cubicBezTo>
                  <a:cubicBezTo>
                    <a:pt x="42988" y="19293"/>
                    <a:pt x="43215" y="19328"/>
                    <a:pt x="43446" y="19404"/>
                  </a:cubicBezTo>
                  <a:cubicBezTo>
                    <a:pt x="44611" y="19773"/>
                    <a:pt x="45520" y="21091"/>
                    <a:pt x="46658" y="21091"/>
                  </a:cubicBezTo>
                  <a:cubicBezTo>
                    <a:pt x="46782" y="21091"/>
                    <a:pt x="46908" y="21076"/>
                    <a:pt x="47037" y="21042"/>
                  </a:cubicBezTo>
                  <a:cubicBezTo>
                    <a:pt x="47762" y="20853"/>
                    <a:pt x="48203" y="20097"/>
                    <a:pt x="48487" y="19372"/>
                  </a:cubicBezTo>
                  <a:cubicBezTo>
                    <a:pt x="52645" y="9228"/>
                    <a:pt x="44107" y="1194"/>
                    <a:pt x="34656" y="186"/>
                  </a:cubicBezTo>
                  <a:cubicBezTo>
                    <a:pt x="33721" y="89"/>
                    <a:pt x="32777" y="1"/>
                    <a:pt x="3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3"/>
            <p:cNvSpPr/>
            <p:nvPr/>
          </p:nvSpPr>
          <p:spPr>
            <a:xfrm>
              <a:off x="492525" y="1731200"/>
              <a:ext cx="1292500" cy="1529575"/>
            </a:xfrm>
            <a:custGeom>
              <a:avLst/>
              <a:gdLst/>
              <a:ahLst/>
              <a:cxnLst/>
              <a:rect l="l" t="t" r="r" b="b"/>
              <a:pathLst>
                <a:path w="51700" h="61183" extrusionOk="0">
                  <a:moveTo>
                    <a:pt x="51700" y="0"/>
                  </a:moveTo>
                  <a:cubicBezTo>
                    <a:pt x="48612" y="1449"/>
                    <a:pt x="45651" y="3151"/>
                    <a:pt x="42847" y="5104"/>
                  </a:cubicBezTo>
                  <a:cubicBezTo>
                    <a:pt x="40043" y="7089"/>
                    <a:pt x="37365" y="9168"/>
                    <a:pt x="34782" y="11405"/>
                  </a:cubicBezTo>
                  <a:cubicBezTo>
                    <a:pt x="32198" y="13642"/>
                    <a:pt x="29709" y="16005"/>
                    <a:pt x="27346" y="18462"/>
                  </a:cubicBezTo>
                  <a:cubicBezTo>
                    <a:pt x="24952" y="20888"/>
                    <a:pt x="22621" y="23408"/>
                    <a:pt x="20415" y="26023"/>
                  </a:cubicBezTo>
                  <a:cubicBezTo>
                    <a:pt x="18241" y="28638"/>
                    <a:pt x="16131" y="31316"/>
                    <a:pt x="14114" y="34088"/>
                  </a:cubicBezTo>
                  <a:cubicBezTo>
                    <a:pt x="12130" y="36861"/>
                    <a:pt x="10208" y="39665"/>
                    <a:pt x="8443" y="42595"/>
                  </a:cubicBezTo>
                  <a:cubicBezTo>
                    <a:pt x="6679" y="45525"/>
                    <a:pt x="5041" y="48518"/>
                    <a:pt x="3560" y="51605"/>
                  </a:cubicBezTo>
                  <a:cubicBezTo>
                    <a:pt x="2111" y="54692"/>
                    <a:pt x="914" y="57906"/>
                    <a:pt x="0" y="61182"/>
                  </a:cubicBezTo>
                  <a:cubicBezTo>
                    <a:pt x="1071" y="57969"/>
                    <a:pt x="2394" y="54818"/>
                    <a:pt x="3938" y="51794"/>
                  </a:cubicBezTo>
                  <a:cubicBezTo>
                    <a:pt x="5482" y="48770"/>
                    <a:pt x="7152" y="45808"/>
                    <a:pt x="8979" y="42941"/>
                  </a:cubicBezTo>
                  <a:cubicBezTo>
                    <a:pt x="16320" y="31505"/>
                    <a:pt x="25141" y="21045"/>
                    <a:pt x="35223" y="11909"/>
                  </a:cubicBezTo>
                  <a:cubicBezTo>
                    <a:pt x="37743" y="9609"/>
                    <a:pt x="40358" y="7467"/>
                    <a:pt x="43099" y="5451"/>
                  </a:cubicBezTo>
                  <a:cubicBezTo>
                    <a:pt x="45808" y="3434"/>
                    <a:pt x="48707" y="1607"/>
                    <a:pt x="5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3"/>
            <p:cNvSpPr/>
            <p:nvPr/>
          </p:nvSpPr>
          <p:spPr>
            <a:xfrm>
              <a:off x="396425" y="3135050"/>
              <a:ext cx="140225" cy="91075"/>
            </a:xfrm>
            <a:custGeom>
              <a:avLst/>
              <a:gdLst/>
              <a:ahLst/>
              <a:cxnLst/>
              <a:rect l="l" t="t" r="r" b="b"/>
              <a:pathLst>
                <a:path w="5609" h="3643" extrusionOk="0">
                  <a:moveTo>
                    <a:pt x="5242" y="0"/>
                  </a:moveTo>
                  <a:cubicBezTo>
                    <a:pt x="4768" y="0"/>
                    <a:pt x="4302" y="96"/>
                    <a:pt x="3876" y="271"/>
                  </a:cubicBezTo>
                  <a:cubicBezTo>
                    <a:pt x="3309" y="492"/>
                    <a:pt x="2804" y="775"/>
                    <a:pt x="2332" y="1090"/>
                  </a:cubicBezTo>
                  <a:cubicBezTo>
                    <a:pt x="1859" y="1437"/>
                    <a:pt x="1418" y="1815"/>
                    <a:pt x="1040" y="2256"/>
                  </a:cubicBezTo>
                  <a:cubicBezTo>
                    <a:pt x="631" y="2666"/>
                    <a:pt x="284" y="3138"/>
                    <a:pt x="0" y="3642"/>
                  </a:cubicBezTo>
                  <a:cubicBezTo>
                    <a:pt x="505" y="3390"/>
                    <a:pt x="977" y="3075"/>
                    <a:pt x="1450" y="2760"/>
                  </a:cubicBezTo>
                  <a:cubicBezTo>
                    <a:pt x="1922" y="2414"/>
                    <a:pt x="2363" y="2098"/>
                    <a:pt x="2804" y="1783"/>
                  </a:cubicBezTo>
                  <a:cubicBezTo>
                    <a:pt x="3246" y="1468"/>
                    <a:pt x="3687" y="1153"/>
                    <a:pt x="4159" y="838"/>
                  </a:cubicBezTo>
                  <a:cubicBezTo>
                    <a:pt x="4600" y="555"/>
                    <a:pt x="5073" y="303"/>
                    <a:pt x="5608" y="19"/>
                  </a:cubicBezTo>
                  <a:cubicBezTo>
                    <a:pt x="5486" y="6"/>
                    <a:pt x="5364" y="0"/>
                    <a:pt x="5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3"/>
            <p:cNvSpPr/>
            <p:nvPr/>
          </p:nvSpPr>
          <p:spPr>
            <a:xfrm>
              <a:off x="451550" y="2875600"/>
              <a:ext cx="292250" cy="383600"/>
            </a:xfrm>
            <a:custGeom>
              <a:avLst/>
              <a:gdLst/>
              <a:ahLst/>
              <a:cxnLst/>
              <a:rect l="l" t="t" r="r" b="b"/>
              <a:pathLst>
                <a:path w="11690" h="15344" extrusionOk="0">
                  <a:moveTo>
                    <a:pt x="8854" y="1"/>
                  </a:moveTo>
                  <a:lnTo>
                    <a:pt x="8381" y="64"/>
                  </a:lnTo>
                  <a:cubicBezTo>
                    <a:pt x="7688" y="158"/>
                    <a:pt x="6995" y="221"/>
                    <a:pt x="6302" y="253"/>
                  </a:cubicBezTo>
                  <a:cubicBezTo>
                    <a:pt x="5609" y="316"/>
                    <a:pt x="4916" y="316"/>
                    <a:pt x="4223" y="347"/>
                  </a:cubicBezTo>
                  <a:cubicBezTo>
                    <a:pt x="2836" y="379"/>
                    <a:pt x="1419" y="410"/>
                    <a:pt x="1" y="568"/>
                  </a:cubicBezTo>
                  <a:cubicBezTo>
                    <a:pt x="1419" y="662"/>
                    <a:pt x="2805" y="788"/>
                    <a:pt x="4223" y="883"/>
                  </a:cubicBezTo>
                  <a:cubicBezTo>
                    <a:pt x="4916" y="946"/>
                    <a:pt x="5609" y="946"/>
                    <a:pt x="6333" y="946"/>
                  </a:cubicBezTo>
                  <a:cubicBezTo>
                    <a:pt x="6899" y="946"/>
                    <a:pt x="7445" y="927"/>
                    <a:pt x="8001" y="873"/>
                  </a:cubicBezTo>
                  <a:lnTo>
                    <a:pt x="8001" y="873"/>
                  </a:lnTo>
                  <a:cubicBezTo>
                    <a:pt x="7977" y="1391"/>
                    <a:pt x="7993" y="1918"/>
                    <a:pt x="8066" y="2426"/>
                  </a:cubicBezTo>
                  <a:cubicBezTo>
                    <a:pt x="8161" y="3057"/>
                    <a:pt x="8287" y="3687"/>
                    <a:pt x="8444" y="4317"/>
                  </a:cubicBezTo>
                  <a:cubicBezTo>
                    <a:pt x="8696" y="5577"/>
                    <a:pt x="8980" y="6806"/>
                    <a:pt x="9326" y="8066"/>
                  </a:cubicBezTo>
                  <a:cubicBezTo>
                    <a:pt x="9641" y="9295"/>
                    <a:pt x="9988" y="10523"/>
                    <a:pt x="10397" y="11720"/>
                  </a:cubicBezTo>
                  <a:cubicBezTo>
                    <a:pt x="10776" y="12949"/>
                    <a:pt x="11217" y="14146"/>
                    <a:pt x="11689" y="15343"/>
                  </a:cubicBezTo>
                  <a:cubicBezTo>
                    <a:pt x="11437" y="14083"/>
                    <a:pt x="11154" y="12823"/>
                    <a:pt x="10870" y="11594"/>
                  </a:cubicBezTo>
                  <a:lnTo>
                    <a:pt x="10019" y="7877"/>
                  </a:lnTo>
                  <a:cubicBezTo>
                    <a:pt x="9767" y="6648"/>
                    <a:pt x="9484" y="5388"/>
                    <a:pt x="9232" y="4159"/>
                  </a:cubicBezTo>
                  <a:cubicBezTo>
                    <a:pt x="8980" y="2899"/>
                    <a:pt x="8696" y="1670"/>
                    <a:pt x="8791" y="505"/>
                  </a:cubicBez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3"/>
            <p:cNvSpPr/>
            <p:nvPr/>
          </p:nvSpPr>
          <p:spPr>
            <a:xfrm>
              <a:off x="556325" y="2568325"/>
              <a:ext cx="452900" cy="319125"/>
            </a:xfrm>
            <a:custGeom>
              <a:avLst/>
              <a:gdLst/>
              <a:ahLst/>
              <a:cxnLst/>
              <a:rect l="l" t="t" r="r" b="b"/>
              <a:pathLst>
                <a:path w="18116" h="12765" extrusionOk="0">
                  <a:moveTo>
                    <a:pt x="2415" y="0"/>
                  </a:moveTo>
                  <a:cubicBezTo>
                    <a:pt x="1609" y="0"/>
                    <a:pt x="802" y="43"/>
                    <a:pt x="0" y="131"/>
                  </a:cubicBezTo>
                  <a:cubicBezTo>
                    <a:pt x="1985" y="225"/>
                    <a:pt x="3970" y="477"/>
                    <a:pt x="5923" y="918"/>
                  </a:cubicBezTo>
                  <a:cubicBezTo>
                    <a:pt x="7829" y="1349"/>
                    <a:pt x="9705" y="1869"/>
                    <a:pt x="11580" y="2450"/>
                  </a:cubicBezTo>
                  <a:lnTo>
                    <a:pt x="11580" y="2450"/>
                  </a:lnTo>
                  <a:cubicBezTo>
                    <a:pt x="12151" y="3260"/>
                    <a:pt x="12723" y="4044"/>
                    <a:pt x="13295" y="4856"/>
                  </a:cubicBezTo>
                  <a:cubicBezTo>
                    <a:pt x="13894" y="5707"/>
                    <a:pt x="14461" y="6558"/>
                    <a:pt x="14996" y="7440"/>
                  </a:cubicBezTo>
                  <a:cubicBezTo>
                    <a:pt x="15532" y="8322"/>
                    <a:pt x="16068" y="9204"/>
                    <a:pt x="16572" y="10086"/>
                  </a:cubicBezTo>
                  <a:cubicBezTo>
                    <a:pt x="17107" y="10968"/>
                    <a:pt x="17611" y="11882"/>
                    <a:pt x="18115" y="12764"/>
                  </a:cubicBezTo>
                  <a:cubicBezTo>
                    <a:pt x="17769" y="11788"/>
                    <a:pt x="17391" y="10811"/>
                    <a:pt x="16950" y="9897"/>
                  </a:cubicBezTo>
                  <a:cubicBezTo>
                    <a:pt x="16509" y="8921"/>
                    <a:pt x="16036" y="8007"/>
                    <a:pt x="15532" y="7093"/>
                  </a:cubicBezTo>
                  <a:cubicBezTo>
                    <a:pt x="15059" y="6180"/>
                    <a:pt x="14492" y="5298"/>
                    <a:pt x="13957" y="4415"/>
                  </a:cubicBezTo>
                  <a:cubicBezTo>
                    <a:pt x="13390" y="3533"/>
                    <a:pt x="12791" y="2683"/>
                    <a:pt x="12161" y="1864"/>
                  </a:cubicBezTo>
                  <a:lnTo>
                    <a:pt x="12098" y="1738"/>
                  </a:lnTo>
                  <a:lnTo>
                    <a:pt x="11972" y="1706"/>
                  </a:lnTo>
                  <a:cubicBezTo>
                    <a:pt x="10019" y="1107"/>
                    <a:pt x="8065" y="635"/>
                    <a:pt x="6049" y="288"/>
                  </a:cubicBezTo>
                  <a:cubicBezTo>
                    <a:pt x="4853" y="99"/>
                    <a:pt x="363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3"/>
            <p:cNvSpPr/>
            <p:nvPr/>
          </p:nvSpPr>
          <p:spPr>
            <a:xfrm>
              <a:off x="684700" y="2238425"/>
              <a:ext cx="442675" cy="350500"/>
            </a:xfrm>
            <a:custGeom>
              <a:avLst/>
              <a:gdLst/>
              <a:ahLst/>
              <a:cxnLst/>
              <a:rect l="l" t="t" r="r" b="b"/>
              <a:pathLst>
                <a:path w="17707" h="14020" extrusionOk="0">
                  <a:moveTo>
                    <a:pt x="0" y="0"/>
                  </a:moveTo>
                  <a:cubicBezTo>
                    <a:pt x="2458" y="504"/>
                    <a:pt x="4915" y="1103"/>
                    <a:pt x="7309" y="1859"/>
                  </a:cubicBezTo>
                  <a:cubicBezTo>
                    <a:pt x="9735" y="2584"/>
                    <a:pt x="12067" y="3497"/>
                    <a:pt x="14335" y="4600"/>
                  </a:cubicBezTo>
                  <a:lnTo>
                    <a:pt x="14398" y="4631"/>
                  </a:lnTo>
                  <a:lnTo>
                    <a:pt x="14430" y="4631"/>
                  </a:lnTo>
                  <a:cubicBezTo>
                    <a:pt x="14619" y="4631"/>
                    <a:pt x="14839" y="4915"/>
                    <a:pt x="15060" y="5293"/>
                  </a:cubicBezTo>
                  <a:cubicBezTo>
                    <a:pt x="15249" y="5703"/>
                    <a:pt x="15438" y="6081"/>
                    <a:pt x="15627" y="6490"/>
                  </a:cubicBezTo>
                  <a:cubicBezTo>
                    <a:pt x="15973" y="7278"/>
                    <a:pt x="16288" y="8097"/>
                    <a:pt x="16540" y="8916"/>
                  </a:cubicBezTo>
                  <a:cubicBezTo>
                    <a:pt x="16824" y="9735"/>
                    <a:pt x="17044" y="10586"/>
                    <a:pt x="17234" y="11437"/>
                  </a:cubicBezTo>
                  <a:cubicBezTo>
                    <a:pt x="17423" y="12287"/>
                    <a:pt x="17549" y="13138"/>
                    <a:pt x="17675" y="14020"/>
                  </a:cubicBezTo>
                  <a:cubicBezTo>
                    <a:pt x="17706" y="13138"/>
                    <a:pt x="17675" y="12256"/>
                    <a:pt x="17580" y="11373"/>
                  </a:cubicBezTo>
                  <a:cubicBezTo>
                    <a:pt x="17486" y="10491"/>
                    <a:pt x="17328" y="9609"/>
                    <a:pt x="17139" y="8727"/>
                  </a:cubicBezTo>
                  <a:cubicBezTo>
                    <a:pt x="16918" y="7876"/>
                    <a:pt x="16635" y="7026"/>
                    <a:pt x="16288" y="6207"/>
                  </a:cubicBezTo>
                  <a:cubicBezTo>
                    <a:pt x="16131" y="5766"/>
                    <a:pt x="15942" y="5356"/>
                    <a:pt x="15753" y="4978"/>
                  </a:cubicBezTo>
                  <a:cubicBezTo>
                    <a:pt x="15658" y="4726"/>
                    <a:pt x="15532" y="4505"/>
                    <a:pt x="15375" y="4316"/>
                  </a:cubicBezTo>
                  <a:cubicBezTo>
                    <a:pt x="15170" y="4083"/>
                    <a:pt x="14912" y="3931"/>
                    <a:pt x="14650" y="3859"/>
                  </a:cubicBezTo>
                  <a:lnTo>
                    <a:pt x="14650" y="3859"/>
                  </a:lnTo>
                  <a:cubicBezTo>
                    <a:pt x="10090" y="1569"/>
                    <a:pt x="5092" y="2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3"/>
            <p:cNvSpPr/>
            <p:nvPr/>
          </p:nvSpPr>
          <p:spPr>
            <a:xfrm>
              <a:off x="950900" y="2045600"/>
              <a:ext cx="430075" cy="270025"/>
            </a:xfrm>
            <a:custGeom>
              <a:avLst/>
              <a:gdLst/>
              <a:ahLst/>
              <a:cxnLst/>
              <a:rect l="l" t="t" r="r" b="b"/>
              <a:pathLst>
                <a:path w="17203" h="10801" extrusionOk="0">
                  <a:moveTo>
                    <a:pt x="4066" y="0"/>
                  </a:moveTo>
                  <a:cubicBezTo>
                    <a:pt x="2693" y="0"/>
                    <a:pt x="1313" y="219"/>
                    <a:pt x="1" y="656"/>
                  </a:cubicBezTo>
                  <a:cubicBezTo>
                    <a:pt x="813" y="544"/>
                    <a:pt x="1631" y="488"/>
                    <a:pt x="2451" y="488"/>
                  </a:cubicBezTo>
                  <a:cubicBezTo>
                    <a:pt x="3474" y="488"/>
                    <a:pt x="4499" y="576"/>
                    <a:pt x="5514" y="751"/>
                  </a:cubicBezTo>
                  <a:cubicBezTo>
                    <a:pt x="6396" y="940"/>
                    <a:pt x="7279" y="1160"/>
                    <a:pt x="8129" y="1507"/>
                  </a:cubicBezTo>
                  <a:cubicBezTo>
                    <a:pt x="9011" y="1822"/>
                    <a:pt x="9831" y="2168"/>
                    <a:pt x="10650" y="2610"/>
                  </a:cubicBezTo>
                  <a:cubicBezTo>
                    <a:pt x="11059" y="2799"/>
                    <a:pt x="11500" y="3019"/>
                    <a:pt x="11878" y="3240"/>
                  </a:cubicBezTo>
                  <a:lnTo>
                    <a:pt x="12477" y="3586"/>
                  </a:lnTo>
                  <a:cubicBezTo>
                    <a:pt x="12666" y="3681"/>
                    <a:pt x="12855" y="3807"/>
                    <a:pt x="13044" y="3933"/>
                  </a:cubicBezTo>
                  <a:cubicBezTo>
                    <a:pt x="13391" y="4216"/>
                    <a:pt x="13769" y="4500"/>
                    <a:pt x="14115" y="4783"/>
                  </a:cubicBezTo>
                  <a:cubicBezTo>
                    <a:pt x="14430" y="5067"/>
                    <a:pt x="14745" y="5382"/>
                    <a:pt x="14997" y="5728"/>
                  </a:cubicBezTo>
                  <a:cubicBezTo>
                    <a:pt x="15943" y="7335"/>
                    <a:pt x="16667" y="9036"/>
                    <a:pt x="17203" y="10801"/>
                  </a:cubicBezTo>
                  <a:cubicBezTo>
                    <a:pt x="16982" y="8910"/>
                    <a:pt x="16415" y="7083"/>
                    <a:pt x="15533" y="5413"/>
                  </a:cubicBezTo>
                  <a:cubicBezTo>
                    <a:pt x="15281" y="4972"/>
                    <a:pt x="14966" y="4563"/>
                    <a:pt x="14588" y="4248"/>
                  </a:cubicBezTo>
                  <a:cubicBezTo>
                    <a:pt x="14210" y="3901"/>
                    <a:pt x="13863" y="3618"/>
                    <a:pt x="13485" y="3303"/>
                  </a:cubicBezTo>
                  <a:cubicBezTo>
                    <a:pt x="13296" y="3145"/>
                    <a:pt x="13076" y="3019"/>
                    <a:pt x="12887" y="2893"/>
                  </a:cubicBezTo>
                  <a:lnTo>
                    <a:pt x="12256" y="2515"/>
                  </a:lnTo>
                  <a:cubicBezTo>
                    <a:pt x="11847" y="2294"/>
                    <a:pt x="11437" y="2074"/>
                    <a:pt x="10996" y="1853"/>
                  </a:cubicBezTo>
                  <a:cubicBezTo>
                    <a:pt x="9326" y="971"/>
                    <a:pt x="7499" y="373"/>
                    <a:pt x="5577" y="89"/>
                  </a:cubicBezTo>
                  <a:cubicBezTo>
                    <a:pt x="5077" y="30"/>
                    <a:pt x="4572" y="0"/>
                    <a:pt x="4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3"/>
            <p:cNvSpPr/>
            <p:nvPr/>
          </p:nvSpPr>
          <p:spPr>
            <a:xfrm>
              <a:off x="3519425" y="2042125"/>
              <a:ext cx="1137275" cy="1835200"/>
            </a:xfrm>
            <a:custGeom>
              <a:avLst/>
              <a:gdLst/>
              <a:ahLst/>
              <a:cxnLst/>
              <a:rect l="l" t="t" r="r" b="b"/>
              <a:pathLst>
                <a:path w="45491" h="73408" extrusionOk="0">
                  <a:moveTo>
                    <a:pt x="17632" y="0"/>
                  </a:moveTo>
                  <a:cubicBezTo>
                    <a:pt x="8664" y="0"/>
                    <a:pt x="1" y="6238"/>
                    <a:pt x="2109" y="16422"/>
                  </a:cubicBezTo>
                  <a:cubicBezTo>
                    <a:pt x="2266" y="17178"/>
                    <a:pt x="2550" y="17997"/>
                    <a:pt x="3243" y="18312"/>
                  </a:cubicBezTo>
                  <a:cubicBezTo>
                    <a:pt x="3459" y="18417"/>
                    <a:pt x="3676" y="18461"/>
                    <a:pt x="3894" y="18461"/>
                  </a:cubicBezTo>
                  <a:cubicBezTo>
                    <a:pt x="4916" y="18461"/>
                    <a:pt x="5964" y="17497"/>
                    <a:pt x="7055" y="17367"/>
                  </a:cubicBezTo>
                  <a:cubicBezTo>
                    <a:pt x="7157" y="17353"/>
                    <a:pt x="7257" y="17346"/>
                    <a:pt x="7355" y="17346"/>
                  </a:cubicBezTo>
                  <a:cubicBezTo>
                    <a:pt x="9292" y="17346"/>
                    <a:pt x="10501" y="19925"/>
                    <a:pt x="10111" y="21903"/>
                  </a:cubicBezTo>
                  <a:cubicBezTo>
                    <a:pt x="9733" y="24014"/>
                    <a:pt x="8410" y="25841"/>
                    <a:pt x="8063" y="27921"/>
                  </a:cubicBezTo>
                  <a:cubicBezTo>
                    <a:pt x="7740" y="29887"/>
                    <a:pt x="8976" y="32373"/>
                    <a:pt x="10827" y="32373"/>
                  </a:cubicBezTo>
                  <a:cubicBezTo>
                    <a:pt x="10963" y="32373"/>
                    <a:pt x="11103" y="32359"/>
                    <a:pt x="11245" y="32331"/>
                  </a:cubicBezTo>
                  <a:cubicBezTo>
                    <a:pt x="12212" y="32144"/>
                    <a:pt x="13109" y="31338"/>
                    <a:pt x="14017" y="31338"/>
                  </a:cubicBezTo>
                  <a:cubicBezTo>
                    <a:pt x="14174" y="31338"/>
                    <a:pt x="14332" y="31362"/>
                    <a:pt x="14490" y="31418"/>
                  </a:cubicBezTo>
                  <a:cubicBezTo>
                    <a:pt x="15750" y="31890"/>
                    <a:pt x="15624" y="33718"/>
                    <a:pt x="15089" y="34946"/>
                  </a:cubicBezTo>
                  <a:cubicBezTo>
                    <a:pt x="14395" y="36553"/>
                    <a:pt x="13419" y="38160"/>
                    <a:pt x="13324" y="39924"/>
                  </a:cubicBezTo>
                  <a:cubicBezTo>
                    <a:pt x="13200" y="41662"/>
                    <a:pt x="14360" y="43675"/>
                    <a:pt x="16080" y="43675"/>
                  </a:cubicBezTo>
                  <a:cubicBezTo>
                    <a:pt x="16107" y="43675"/>
                    <a:pt x="16133" y="43674"/>
                    <a:pt x="16160" y="43673"/>
                  </a:cubicBezTo>
                  <a:cubicBezTo>
                    <a:pt x="17146" y="43650"/>
                    <a:pt x="18168" y="43031"/>
                    <a:pt x="19081" y="43031"/>
                  </a:cubicBezTo>
                  <a:cubicBezTo>
                    <a:pt x="19392" y="43031"/>
                    <a:pt x="19691" y="43103"/>
                    <a:pt x="19972" y="43295"/>
                  </a:cubicBezTo>
                  <a:cubicBezTo>
                    <a:pt x="20381" y="43642"/>
                    <a:pt x="20665" y="44114"/>
                    <a:pt x="20759" y="44681"/>
                  </a:cubicBezTo>
                  <a:cubicBezTo>
                    <a:pt x="21327" y="47296"/>
                    <a:pt x="19846" y="49911"/>
                    <a:pt x="19153" y="52526"/>
                  </a:cubicBezTo>
                  <a:cubicBezTo>
                    <a:pt x="18428" y="55109"/>
                    <a:pt x="19090" y="58701"/>
                    <a:pt x="21736" y="59237"/>
                  </a:cubicBezTo>
                  <a:cubicBezTo>
                    <a:pt x="21982" y="59285"/>
                    <a:pt x="22230" y="59303"/>
                    <a:pt x="22479" y="59303"/>
                  </a:cubicBezTo>
                  <a:cubicBezTo>
                    <a:pt x="23260" y="59303"/>
                    <a:pt x="24053" y="59125"/>
                    <a:pt x="24817" y="59125"/>
                  </a:cubicBezTo>
                  <a:cubicBezTo>
                    <a:pt x="25251" y="59125"/>
                    <a:pt x="25676" y="59182"/>
                    <a:pt x="26084" y="59363"/>
                  </a:cubicBezTo>
                  <a:cubicBezTo>
                    <a:pt x="27502" y="59961"/>
                    <a:pt x="27943" y="61694"/>
                    <a:pt x="28384" y="63175"/>
                  </a:cubicBezTo>
                  <a:cubicBezTo>
                    <a:pt x="29360" y="66357"/>
                    <a:pt x="31030" y="69318"/>
                    <a:pt x="33298" y="71775"/>
                  </a:cubicBezTo>
                  <a:cubicBezTo>
                    <a:pt x="33929" y="72468"/>
                    <a:pt x="34685" y="73130"/>
                    <a:pt x="35598" y="73351"/>
                  </a:cubicBezTo>
                  <a:cubicBezTo>
                    <a:pt x="35784" y="73389"/>
                    <a:pt x="35969" y="73407"/>
                    <a:pt x="36150" y="73407"/>
                  </a:cubicBezTo>
                  <a:cubicBezTo>
                    <a:pt x="37752" y="73407"/>
                    <a:pt x="39160" y="71990"/>
                    <a:pt x="40009" y="70547"/>
                  </a:cubicBezTo>
                  <a:cubicBezTo>
                    <a:pt x="42277" y="66703"/>
                    <a:pt x="42907" y="62072"/>
                    <a:pt x="41710" y="57787"/>
                  </a:cubicBezTo>
                  <a:cubicBezTo>
                    <a:pt x="41143" y="55834"/>
                    <a:pt x="40230" y="53975"/>
                    <a:pt x="40009" y="51990"/>
                  </a:cubicBezTo>
                  <a:cubicBezTo>
                    <a:pt x="39757" y="49974"/>
                    <a:pt x="40450" y="47643"/>
                    <a:pt x="42277" y="46792"/>
                  </a:cubicBezTo>
                  <a:cubicBezTo>
                    <a:pt x="42813" y="46509"/>
                    <a:pt x="43443" y="46383"/>
                    <a:pt x="43916" y="46036"/>
                  </a:cubicBezTo>
                  <a:cubicBezTo>
                    <a:pt x="45491" y="44933"/>
                    <a:pt x="44798" y="42287"/>
                    <a:pt x="43285" y="41058"/>
                  </a:cubicBezTo>
                  <a:cubicBezTo>
                    <a:pt x="41773" y="39830"/>
                    <a:pt x="39757" y="39389"/>
                    <a:pt x="38213" y="38223"/>
                  </a:cubicBezTo>
                  <a:cubicBezTo>
                    <a:pt x="36638" y="37089"/>
                    <a:pt x="35661" y="34600"/>
                    <a:pt x="37079" y="33245"/>
                  </a:cubicBezTo>
                  <a:cubicBezTo>
                    <a:pt x="37741" y="32647"/>
                    <a:pt x="38654" y="32457"/>
                    <a:pt x="39410" y="31985"/>
                  </a:cubicBezTo>
                  <a:cubicBezTo>
                    <a:pt x="41112" y="30756"/>
                    <a:pt x="40891" y="27952"/>
                    <a:pt x="39505" y="26377"/>
                  </a:cubicBezTo>
                  <a:cubicBezTo>
                    <a:pt x="38119" y="24802"/>
                    <a:pt x="36008" y="24109"/>
                    <a:pt x="33992" y="23510"/>
                  </a:cubicBezTo>
                  <a:cubicBezTo>
                    <a:pt x="33424" y="21084"/>
                    <a:pt x="37142" y="19793"/>
                    <a:pt x="37835" y="17398"/>
                  </a:cubicBezTo>
                  <a:cubicBezTo>
                    <a:pt x="38339" y="15571"/>
                    <a:pt x="36858" y="13712"/>
                    <a:pt x="35063" y="13019"/>
                  </a:cubicBezTo>
                  <a:cubicBezTo>
                    <a:pt x="34029" y="12631"/>
                    <a:pt x="32930" y="12536"/>
                    <a:pt x="31817" y="12536"/>
                  </a:cubicBezTo>
                  <a:cubicBezTo>
                    <a:pt x="31031" y="12536"/>
                    <a:pt x="30237" y="12583"/>
                    <a:pt x="29455" y="12609"/>
                  </a:cubicBezTo>
                  <a:cubicBezTo>
                    <a:pt x="29377" y="12613"/>
                    <a:pt x="29300" y="12615"/>
                    <a:pt x="29224" y="12615"/>
                  </a:cubicBezTo>
                  <a:cubicBezTo>
                    <a:pt x="28678" y="12615"/>
                    <a:pt x="28160" y="12515"/>
                    <a:pt x="27691" y="12294"/>
                  </a:cubicBezTo>
                  <a:cubicBezTo>
                    <a:pt x="26619" y="11696"/>
                    <a:pt x="26462" y="10184"/>
                    <a:pt x="26745" y="8986"/>
                  </a:cubicBezTo>
                  <a:cubicBezTo>
                    <a:pt x="27060" y="7821"/>
                    <a:pt x="27659" y="6687"/>
                    <a:pt x="27659" y="5458"/>
                  </a:cubicBezTo>
                  <a:cubicBezTo>
                    <a:pt x="27659" y="3631"/>
                    <a:pt x="26304" y="1992"/>
                    <a:pt x="24635" y="1205"/>
                  </a:cubicBezTo>
                  <a:cubicBezTo>
                    <a:pt x="22996" y="386"/>
                    <a:pt x="21106" y="228"/>
                    <a:pt x="19279" y="71"/>
                  </a:cubicBezTo>
                  <a:cubicBezTo>
                    <a:pt x="18730" y="23"/>
                    <a:pt x="18180" y="0"/>
                    <a:pt x="17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3"/>
            <p:cNvSpPr/>
            <p:nvPr/>
          </p:nvSpPr>
          <p:spPr>
            <a:xfrm>
              <a:off x="3347650" y="1746950"/>
              <a:ext cx="995575" cy="1749325"/>
            </a:xfrm>
            <a:custGeom>
              <a:avLst/>
              <a:gdLst/>
              <a:ahLst/>
              <a:cxnLst/>
              <a:rect l="l" t="t" r="r" b="b"/>
              <a:pathLst>
                <a:path w="39823" h="69973" extrusionOk="0">
                  <a:moveTo>
                    <a:pt x="1" y="0"/>
                  </a:moveTo>
                  <a:lnTo>
                    <a:pt x="1" y="0"/>
                  </a:lnTo>
                  <a:cubicBezTo>
                    <a:pt x="2647" y="2111"/>
                    <a:pt x="5167" y="4474"/>
                    <a:pt x="7467" y="6994"/>
                  </a:cubicBezTo>
                  <a:cubicBezTo>
                    <a:pt x="9799" y="9483"/>
                    <a:pt x="12004" y="12098"/>
                    <a:pt x="14083" y="14808"/>
                  </a:cubicBezTo>
                  <a:cubicBezTo>
                    <a:pt x="22338" y="25708"/>
                    <a:pt x="29111" y="37617"/>
                    <a:pt x="34278" y="50282"/>
                  </a:cubicBezTo>
                  <a:cubicBezTo>
                    <a:pt x="35538" y="53432"/>
                    <a:pt x="36672" y="56677"/>
                    <a:pt x="37618" y="59954"/>
                  </a:cubicBezTo>
                  <a:cubicBezTo>
                    <a:pt x="38594" y="63230"/>
                    <a:pt x="39350" y="66570"/>
                    <a:pt x="39823" y="69972"/>
                  </a:cubicBezTo>
                  <a:cubicBezTo>
                    <a:pt x="39508" y="66538"/>
                    <a:pt x="38909" y="63167"/>
                    <a:pt x="38059" y="59828"/>
                  </a:cubicBezTo>
                  <a:cubicBezTo>
                    <a:pt x="37176" y="56520"/>
                    <a:pt x="36105" y="53243"/>
                    <a:pt x="34908" y="50030"/>
                  </a:cubicBezTo>
                  <a:cubicBezTo>
                    <a:pt x="29993" y="37207"/>
                    <a:pt x="23157" y="25173"/>
                    <a:pt x="14619" y="14398"/>
                  </a:cubicBezTo>
                  <a:cubicBezTo>
                    <a:pt x="12477" y="11720"/>
                    <a:pt x="10208" y="9137"/>
                    <a:pt x="7814" y="6679"/>
                  </a:cubicBezTo>
                  <a:cubicBezTo>
                    <a:pt x="5388" y="4253"/>
                    <a:pt x="2773" y="20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3"/>
            <p:cNvSpPr/>
            <p:nvPr/>
          </p:nvSpPr>
          <p:spPr>
            <a:xfrm>
              <a:off x="4322725" y="3363925"/>
              <a:ext cx="121325" cy="115800"/>
            </a:xfrm>
            <a:custGeom>
              <a:avLst/>
              <a:gdLst/>
              <a:ahLst/>
              <a:cxnLst/>
              <a:rect l="l" t="t" r="r" b="b"/>
              <a:pathLst>
                <a:path w="4853" h="4632" extrusionOk="0">
                  <a:moveTo>
                    <a:pt x="1" y="1"/>
                  </a:moveTo>
                  <a:cubicBezTo>
                    <a:pt x="442" y="379"/>
                    <a:pt x="851" y="725"/>
                    <a:pt x="1261" y="1103"/>
                  </a:cubicBezTo>
                  <a:cubicBezTo>
                    <a:pt x="1639" y="1513"/>
                    <a:pt x="2017" y="1891"/>
                    <a:pt x="2395" y="2300"/>
                  </a:cubicBezTo>
                  <a:cubicBezTo>
                    <a:pt x="2773" y="2678"/>
                    <a:pt x="3183" y="3088"/>
                    <a:pt x="3561" y="3466"/>
                  </a:cubicBezTo>
                  <a:cubicBezTo>
                    <a:pt x="3970" y="3876"/>
                    <a:pt x="4380" y="4254"/>
                    <a:pt x="4853" y="4632"/>
                  </a:cubicBezTo>
                  <a:cubicBezTo>
                    <a:pt x="4663" y="4065"/>
                    <a:pt x="4411" y="3529"/>
                    <a:pt x="4128" y="3057"/>
                  </a:cubicBezTo>
                  <a:cubicBezTo>
                    <a:pt x="3813" y="2552"/>
                    <a:pt x="3466" y="2080"/>
                    <a:pt x="3057" y="1670"/>
                  </a:cubicBezTo>
                  <a:cubicBezTo>
                    <a:pt x="2647" y="1229"/>
                    <a:pt x="2175" y="851"/>
                    <a:pt x="1671" y="568"/>
                  </a:cubicBezTo>
                  <a:cubicBezTo>
                    <a:pt x="1166" y="253"/>
                    <a:pt x="599" y="64"/>
                    <a:pt x="1" y="1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3"/>
            <p:cNvSpPr/>
            <p:nvPr/>
          </p:nvSpPr>
          <p:spPr>
            <a:xfrm>
              <a:off x="4095100" y="3080375"/>
              <a:ext cx="356050" cy="367075"/>
            </a:xfrm>
            <a:custGeom>
              <a:avLst/>
              <a:gdLst/>
              <a:ahLst/>
              <a:cxnLst/>
              <a:rect l="l" t="t" r="r" b="b"/>
              <a:pathLst>
                <a:path w="14242" h="14683" extrusionOk="0">
                  <a:moveTo>
                    <a:pt x="5609" y="1"/>
                  </a:moveTo>
                  <a:lnTo>
                    <a:pt x="5546" y="536"/>
                  </a:lnTo>
                  <a:cubicBezTo>
                    <a:pt x="5451" y="1702"/>
                    <a:pt x="4916" y="2868"/>
                    <a:pt x="4443" y="4065"/>
                  </a:cubicBezTo>
                  <a:cubicBezTo>
                    <a:pt x="3970" y="5231"/>
                    <a:pt x="3466" y="6428"/>
                    <a:pt x="2962" y="7593"/>
                  </a:cubicBezTo>
                  <a:lnTo>
                    <a:pt x="1482" y="11154"/>
                  </a:lnTo>
                  <a:cubicBezTo>
                    <a:pt x="977" y="12319"/>
                    <a:pt x="473" y="13516"/>
                    <a:pt x="1" y="14682"/>
                  </a:cubicBezTo>
                  <a:cubicBezTo>
                    <a:pt x="694" y="13611"/>
                    <a:pt x="1356" y="12508"/>
                    <a:pt x="1954" y="11343"/>
                  </a:cubicBezTo>
                  <a:cubicBezTo>
                    <a:pt x="2269" y="10775"/>
                    <a:pt x="2553" y="10208"/>
                    <a:pt x="2868" y="9641"/>
                  </a:cubicBezTo>
                  <a:cubicBezTo>
                    <a:pt x="3151" y="9074"/>
                    <a:pt x="3435" y="8476"/>
                    <a:pt x="3718" y="7909"/>
                  </a:cubicBezTo>
                  <a:cubicBezTo>
                    <a:pt x="4285" y="6743"/>
                    <a:pt x="4790" y="5546"/>
                    <a:pt x="5294" y="4380"/>
                  </a:cubicBezTo>
                  <a:cubicBezTo>
                    <a:pt x="5546" y="3781"/>
                    <a:pt x="5766" y="3183"/>
                    <a:pt x="5987" y="2553"/>
                  </a:cubicBezTo>
                  <a:cubicBezTo>
                    <a:pt x="6152" y="2081"/>
                    <a:pt x="6264" y="1591"/>
                    <a:pt x="6337" y="1096"/>
                  </a:cubicBezTo>
                  <a:lnTo>
                    <a:pt x="6337" y="1096"/>
                  </a:lnTo>
                  <a:cubicBezTo>
                    <a:pt x="6862" y="1241"/>
                    <a:pt x="7392" y="1355"/>
                    <a:pt x="7940" y="1450"/>
                  </a:cubicBezTo>
                  <a:cubicBezTo>
                    <a:pt x="8633" y="1576"/>
                    <a:pt x="9326" y="1702"/>
                    <a:pt x="10019" y="1765"/>
                  </a:cubicBezTo>
                  <a:cubicBezTo>
                    <a:pt x="11437" y="1954"/>
                    <a:pt x="12823" y="2080"/>
                    <a:pt x="14241" y="2206"/>
                  </a:cubicBezTo>
                  <a:cubicBezTo>
                    <a:pt x="12886" y="1797"/>
                    <a:pt x="11500" y="1513"/>
                    <a:pt x="10145" y="1198"/>
                  </a:cubicBezTo>
                  <a:cubicBezTo>
                    <a:pt x="9452" y="1072"/>
                    <a:pt x="8759" y="914"/>
                    <a:pt x="8098" y="725"/>
                  </a:cubicBezTo>
                  <a:cubicBezTo>
                    <a:pt x="7404" y="568"/>
                    <a:pt x="6743" y="379"/>
                    <a:pt x="6081" y="158"/>
                  </a:cubicBezTo>
                  <a:lnTo>
                    <a:pt x="5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3"/>
            <p:cNvSpPr/>
            <p:nvPr/>
          </p:nvSpPr>
          <p:spPr>
            <a:xfrm>
              <a:off x="3901350" y="2779375"/>
              <a:ext cx="505675" cy="253000"/>
            </a:xfrm>
            <a:custGeom>
              <a:avLst/>
              <a:gdLst/>
              <a:ahLst/>
              <a:cxnLst/>
              <a:rect l="l" t="t" r="r" b="b"/>
              <a:pathLst>
                <a:path w="20227" h="10120" extrusionOk="0">
                  <a:moveTo>
                    <a:pt x="13453" y="0"/>
                  </a:moveTo>
                  <a:cubicBezTo>
                    <a:pt x="11658" y="0"/>
                    <a:pt x="9865" y="100"/>
                    <a:pt x="8097" y="321"/>
                  </a:cubicBezTo>
                  <a:lnTo>
                    <a:pt x="7940" y="321"/>
                  </a:lnTo>
                  <a:lnTo>
                    <a:pt x="7845" y="416"/>
                  </a:lnTo>
                  <a:cubicBezTo>
                    <a:pt x="7089" y="1109"/>
                    <a:pt x="6333" y="1833"/>
                    <a:pt x="5608" y="2621"/>
                  </a:cubicBezTo>
                  <a:cubicBezTo>
                    <a:pt x="4915" y="3409"/>
                    <a:pt x="4191" y="4165"/>
                    <a:pt x="3561" y="4984"/>
                  </a:cubicBezTo>
                  <a:cubicBezTo>
                    <a:pt x="2899" y="5803"/>
                    <a:pt x="2237" y="6622"/>
                    <a:pt x="1670" y="7473"/>
                  </a:cubicBezTo>
                  <a:cubicBezTo>
                    <a:pt x="1072" y="8355"/>
                    <a:pt x="505" y="9205"/>
                    <a:pt x="1" y="10119"/>
                  </a:cubicBezTo>
                  <a:cubicBezTo>
                    <a:pt x="662" y="9331"/>
                    <a:pt x="1324" y="8575"/>
                    <a:pt x="2017" y="7788"/>
                  </a:cubicBezTo>
                  <a:cubicBezTo>
                    <a:pt x="2679" y="7000"/>
                    <a:pt x="3372" y="6212"/>
                    <a:pt x="4065" y="5456"/>
                  </a:cubicBezTo>
                  <a:cubicBezTo>
                    <a:pt x="4789" y="4700"/>
                    <a:pt x="5482" y="3976"/>
                    <a:pt x="6207" y="3220"/>
                  </a:cubicBezTo>
                  <a:cubicBezTo>
                    <a:pt x="6923" y="2534"/>
                    <a:pt x="7610" y="1848"/>
                    <a:pt x="8323" y="1189"/>
                  </a:cubicBezTo>
                  <a:lnTo>
                    <a:pt x="8323" y="1189"/>
                  </a:lnTo>
                  <a:cubicBezTo>
                    <a:pt x="10294" y="975"/>
                    <a:pt x="12236" y="792"/>
                    <a:pt x="14178" y="699"/>
                  </a:cubicBezTo>
                  <a:cubicBezTo>
                    <a:pt x="14581" y="687"/>
                    <a:pt x="14984" y="680"/>
                    <a:pt x="15388" y="680"/>
                  </a:cubicBezTo>
                  <a:cubicBezTo>
                    <a:pt x="17001" y="680"/>
                    <a:pt x="18614" y="781"/>
                    <a:pt x="20227" y="983"/>
                  </a:cubicBezTo>
                  <a:cubicBezTo>
                    <a:pt x="18273" y="384"/>
                    <a:pt x="16226" y="69"/>
                    <a:pt x="14209" y="6"/>
                  </a:cubicBezTo>
                  <a:cubicBezTo>
                    <a:pt x="13957" y="2"/>
                    <a:pt x="13705" y="0"/>
                    <a:pt x="13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3"/>
            <p:cNvSpPr/>
            <p:nvPr/>
          </p:nvSpPr>
          <p:spPr>
            <a:xfrm>
              <a:off x="3839925" y="2441600"/>
              <a:ext cx="500950" cy="274150"/>
            </a:xfrm>
            <a:custGeom>
              <a:avLst/>
              <a:gdLst/>
              <a:ahLst/>
              <a:cxnLst/>
              <a:rect l="l" t="t" r="r" b="b"/>
              <a:pathLst>
                <a:path w="20038" h="10966" extrusionOk="0">
                  <a:moveTo>
                    <a:pt x="14990" y="0"/>
                  </a:moveTo>
                  <a:cubicBezTo>
                    <a:pt x="14119" y="0"/>
                    <a:pt x="13249" y="32"/>
                    <a:pt x="12382" y="96"/>
                  </a:cubicBezTo>
                  <a:cubicBezTo>
                    <a:pt x="9830" y="285"/>
                    <a:pt x="7278" y="726"/>
                    <a:pt x="4820" y="1451"/>
                  </a:cubicBezTo>
                  <a:lnTo>
                    <a:pt x="4946" y="1451"/>
                  </a:lnTo>
                  <a:cubicBezTo>
                    <a:pt x="4600" y="1451"/>
                    <a:pt x="4316" y="1577"/>
                    <a:pt x="4064" y="1797"/>
                  </a:cubicBezTo>
                  <a:cubicBezTo>
                    <a:pt x="3875" y="1955"/>
                    <a:pt x="3686" y="2175"/>
                    <a:pt x="3560" y="2364"/>
                  </a:cubicBezTo>
                  <a:cubicBezTo>
                    <a:pt x="3277" y="2742"/>
                    <a:pt x="3025" y="3089"/>
                    <a:pt x="2804" y="3499"/>
                  </a:cubicBezTo>
                  <a:cubicBezTo>
                    <a:pt x="2332" y="4255"/>
                    <a:pt x="1890" y="5042"/>
                    <a:pt x="1512" y="5861"/>
                  </a:cubicBezTo>
                  <a:cubicBezTo>
                    <a:pt x="1134" y="6649"/>
                    <a:pt x="819" y="7500"/>
                    <a:pt x="567" y="8350"/>
                  </a:cubicBezTo>
                  <a:cubicBezTo>
                    <a:pt x="315" y="9201"/>
                    <a:pt x="126" y="10083"/>
                    <a:pt x="0" y="10965"/>
                  </a:cubicBezTo>
                  <a:cubicBezTo>
                    <a:pt x="284" y="10115"/>
                    <a:pt x="599" y="9295"/>
                    <a:pt x="914" y="8476"/>
                  </a:cubicBezTo>
                  <a:cubicBezTo>
                    <a:pt x="1575" y="6870"/>
                    <a:pt x="2426" y="5326"/>
                    <a:pt x="3434" y="3908"/>
                  </a:cubicBezTo>
                  <a:cubicBezTo>
                    <a:pt x="3686" y="3562"/>
                    <a:pt x="3970" y="3183"/>
                    <a:pt x="4222" y="2868"/>
                  </a:cubicBezTo>
                  <a:cubicBezTo>
                    <a:pt x="4474" y="2522"/>
                    <a:pt x="4757" y="2301"/>
                    <a:pt x="4915" y="2301"/>
                  </a:cubicBezTo>
                  <a:lnTo>
                    <a:pt x="5041" y="2301"/>
                  </a:lnTo>
                  <a:cubicBezTo>
                    <a:pt x="7498" y="1640"/>
                    <a:pt x="9956" y="1167"/>
                    <a:pt x="12476" y="884"/>
                  </a:cubicBezTo>
                  <a:cubicBezTo>
                    <a:pt x="14965" y="569"/>
                    <a:pt x="17485" y="443"/>
                    <a:pt x="20037" y="348"/>
                  </a:cubicBezTo>
                  <a:cubicBezTo>
                    <a:pt x="18373" y="119"/>
                    <a:pt x="16682" y="0"/>
                    <a:pt x="14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3"/>
            <p:cNvSpPr/>
            <p:nvPr/>
          </p:nvSpPr>
          <p:spPr>
            <a:xfrm>
              <a:off x="3639075" y="2186975"/>
              <a:ext cx="473375" cy="212150"/>
            </a:xfrm>
            <a:custGeom>
              <a:avLst/>
              <a:gdLst/>
              <a:ahLst/>
              <a:cxnLst/>
              <a:rect l="l" t="t" r="r" b="b"/>
              <a:pathLst>
                <a:path w="18935" h="8486" extrusionOk="0">
                  <a:moveTo>
                    <a:pt x="12820" y="0"/>
                  </a:moveTo>
                  <a:cubicBezTo>
                    <a:pt x="11110" y="0"/>
                    <a:pt x="9409" y="230"/>
                    <a:pt x="7782" y="735"/>
                  </a:cubicBezTo>
                  <a:cubicBezTo>
                    <a:pt x="7310" y="893"/>
                    <a:pt x="6869" y="1050"/>
                    <a:pt x="6427" y="1176"/>
                  </a:cubicBezTo>
                  <a:lnTo>
                    <a:pt x="5734" y="1428"/>
                  </a:lnTo>
                  <a:cubicBezTo>
                    <a:pt x="5514" y="1523"/>
                    <a:pt x="5293" y="1617"/>
                    <a:pt x="5073" y="1743"/>
                  </a:cubicBezTo>
                  <a:cubicBezTo>
                    <a:pt x="4632" y="1964"/>
                    <a:pt x="4191" y="2216"/>
                    <a:pt x="3813" y="2468"/>
                  </a:cubicBezTo>
                  <a:cubicBezTo>
                    <a:pt x="3371" y="2720"/>
                    <a:pt x="2962" y="3066"/>
                    <a:pt x="2615" y="3444"/>
                  </a:cubicBezTo>
                  <a:cubicBezTo>
                    <a:pt x="1450" y="4957"/>
                    <a:pt x="568" y="6658"/>
                    <a:pt x="0" y="8485"/>
                  </a:cubicBezTo>
                  <a:cubicBezTo>
                    <a:pt x="851" y="6815"/>
                    <a:pt x="1922" y="5303"/>
                    <a:pt x="3151" y="3886"/>
                  </a:cubicBezTo>
                  <a:cubicBezTo>
                    <a:pt x="3466" y="3602"/>
                    <a:pt x="3844" y="3318"/>
                    <a:pt x="4222" y="3129"/>
                  </a:cubicBezTo>
                  <a:cubicBezTo>
                    <a:pt x="4632" y="2877"/>
                    <a:pt x="5041" y="2657"/>
                    <a:pt x="5451" y="2468"/>
                  </a:cubicBezTo>
                  <a:cubicBezTo>
                    <a:pt x="5640" y="2373"/>
                    <a:pt x="5860" y="2279"/>
                    <a:pt x="6049" y="2216"/>
                  </a:cubicBezTo>
                  <a:lnTo>
                    <a:pt x="6711" y="1995"/>
                  </a:lnTo>
                  <a:cubicBezTo>
                    <a:pt x="7152" y="1869"/>
                    <a:pt x="7593" y="1712"/>
                    <a:pt x="8034" y="1617"/>
                  </a:cubicBezTo>
                  <a:cubicBezTo>
                    <a:pt x="8916" y="1334"/>
                    <a:pt x="9798" y="1113"/>
                    <a:pt x="10712" y="987"/>
                  </a:cubicBezTo>
                  <a:cubicBezTo>
                    <a:pt x="11626" y="830"/>
                    <a:pt x="12539" y="735"/>
                    <a:pt x="13453" y="704"/>
                  </a:cubicBezTo>
                  <a:cubicBezTo>
                    <a:pt x="15312" y="735"/>
                    <a:pt x="17139" y="1019"/>
                    <a:pt x="18935" y="1586"/>
                  </a:cubicBezTo>
                  <a:cubicBezTo>
                    <a:pt x="17234" y="672"/>
                    <a:pt x="15375" y="136"/>
                    <a:pt x="13453" y="10"/>
                  </a:cubicBezTo>
                  <a:cubicBezTo>
                    <a:pt x="13242" y="4"/>
                    <a:pt x="13031" y="0"/>
                    <a:pt x="12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1938600" y="2822050"/>
              <a:ext cx="407225" cy="992425"/>
            </a:xfrm>
            <a:custGeom>
              <a:avLst/>
              <a:gdLst/>
              <a:ahLst/>
              <a:cxnLst/>
              <a:rect l="l" t="t" r="r" b="b"/>
              <a:pathLst>
                <a:path w="16289" h="39697" extrusionOk="0">
                  <a:moveTo>
                    <a:pt x="14209" y="0"/>
                  </a:moveTo>
                  <a:cubicBezTo>
                    <a:pt x="8633" y="4694"/>
                    <a:pt x="4505" y="10901"/>
                    <a:pt x="2237" y="17832"/>
                  </a:cubicBezTo>
                  <a:cubicBezTo>
                    <a:pt x="0" y="24732"/>
                    <a:pt x="2773" y="32639"/>
                    <a:pt x="4537" y="39696"/>
                  </a:cubicBezTo>
                  <a:cubicBezTo>
                    <a:pt x="12130" y="32167"/>
                    <a:pt x="15091" y="21329"/>
                    <a:pt x="15973" y="10680"/>
                  </a:cubicBezTo>
                  <a:cubicBezTo>
                    <a:pt x="16288" y="7026"/>
                    <a:pt x="15690" y="3340"/>
                    <a:pt x="14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2140225" y="1677625"/>
              <a:ext cx="1245250" cy="1768250"/>
            </a:xfrm>
            <a:custGeom>
              <a:avLst/>
              <a:gdLst/>
              <a:ahLst/>
              <a:cxnLst/>
              <a:rect l="l" t="t" r="r" b="b"/>
              <a:pathLst>
                <a:path w="49810" h="70730" extrusionOk="0">
                  <a:moveTo>
                    <a:pt x="49810" y="1"/>
                  </a:moveTo>
                  <a:lnTo>
                    <a:pt x="49810" y="1"/>
                  </a:lnTo>
                  <a:cubicBezTo>
                    <a:pt x="46344" y="1482"/>
                    <a:pt x="42973" y="3183"/>
                    <a:pt x="39728" y="5136"/>
                  </a:cubicBezTo>
                  <a:cubicBezTo>
                    <a:pt x="36452" y="7089"/>
                    <a:pt x="33333" y="9232"/>
                    <a:pt x="30403" y="11626"/>
                  </a:cubicBezTo>
                  <a:cubicBezTo>
                    <a:pt x="24480" y="16383"/>
                    <a:pt x="19282" y="22023"/>
                    <a:pt x="14997" y="28292"/>
                  </a:cubicBezTo>
                  <a:cubicBezTo>
                    <a:pt x="10744" y="34593"/>
                    <a:pt x="7341" y="41398"/>
                    <a:pt x="4884" y="48581"/>
                  </a:cubicBezTo>
                  <a:cubicBezTo>
                    <a:pt x="3655" y="52173"/>
                    <a:pt x="2647" y="55827"/>
                    <a:pt x="1828" y="59545"/>
                  </a:cubicBezTo>
                  <a:cubicBezTo>
                    <a:pt x="1009" y="63231"/>
                    <a:pt x="410" y="66948"/>
                    <a:pt x="0" y="70729"/>
                  </a:cubicBezTo>
                  <a:cubicBezTo>
                    <a:pt x="599" y="66980"/>
                    <a:pt x="1292" y="63294"/>
                    <a:pt x="2206" y="59608"/>
                  </a:cubicBezTo>
                  <a:cubicBezTo>
                    <a:pt x="3088" y="55953"/>
                    <a:pt x="4191" y="52330"/>
                    <a:pt x="5482" y="48802"/>
                  </a:cubicBezTo>
                  <a:cubicBezTo>
                    <a:pt x="6774" y="45273"/>
                    <a:pt x="8255" y="41808"/>
                    <a:pt x="9956" y="38437"/>
                  </a:cubicBezTo>
                  <a:cubicBezTo>
                    <a:pt x="11626" y="35097"/>
                    <a:pt x="13548" y="31852"/>
                    <a:pt x="15690" y="28733"/>
                  </a:cubicBezTo>
                  <a:cubicBezTo>
                    <a:pt x="17801" y="25614"/>
                    <a:pt x="20132" y="22684"/>
                    <a:pt x="22653" y="19880"/>
                  </a:cubicBezTo>
                  <a:cubicBezTo>
                    <a:pt x="27725" y="14336"/>
                    <a:pt x="33553" y="9484"/>
                    <a:pt x="39917" y="5451"/>
                  </a:cubicBezTo>
                  <a:cubicBezTo>
                    <a:pt x="43099" y="3435"/>
                    <a:pt x="46407" y="1608"/>
                    <a:pt x="49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1722000" y="2670125"/>
              <a:ext cx="545050" cy="419725"/>
            </a:xfrm>
            <a:custGeom>
              <a:avLst/>
              <a:gdLst/>
              <a:ahLst/>
              <a:cxnLst/>
              <a:rect l="l" t="t" r="r" b="b"/>
              <a:pathLst>
                <a:path w="21802" h="16789" extrusionOk="0">
                  <a:moveTo>
                    <a:pt x="18319" y="1"/>
                  </a:moveTo>
                  <a:cubicBezTo>
                    <a:pt x="15044" y="1"/>
                    <a:pt x="11732" y="963"/>
                    <a:pt x="9137" y="2864"/>
                  </a:cubicBezTo>
                  <a:cubicBezTo>
                    <a:pt x="5010" y="5920"/>
                    <a:pt x="2174" y="12095"/>
                    <a:pt x="0" y="16789"/>
                  </a:cubicBezTo>
                  <a:cubicBezTo>
                    <a:pt x="9735" y="15781"/>
                    <a:pt x="18147" y="9480"/>
                    <a:pt x="21802" y="375"/>
                  </a:cubicBezTo>
                  <a:cubicBezTo>
                    <a:pt x="20669" y="125"/>
                    <a:pt x="19497" y="1"/>
                    <a:pt x="18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2380450" y="2705475"/>
              <a:ext cx="387525" cy="694700"/>
            </a:xfrm>
            <a:custGeom>
              <a:avLst/>
              <a:gdLst/>
              <a:ahLst/>
              <a:cxnLst/>
              <a:rect l="l" t="t" r="r" b="b"/>
              <a:pathLst>
                <a:path w="15501" h="27788" extrusionOk="0">
                  <a:moveTo>
                    <a:pt x="2647" y="1"/>
                  </a:moveTo>
                  <a:cubicBezTo>
                    <a:pt x="568" y="3025"/>
                    <a:pt x="0" y="6900"/>
                    <a:pt x="631" y="10492"/>
                  </a:cubicBezTo>
                  <a:cubicBezTo>
                    <a:pt x="1292" y="14083"/>
                    <a:pt x="3088" y="17391"/>
                    <a:pt x="5356" y="20258"/>
                  </a:cubicBezTo>
                  <a:cubicBezTo>
                    <a:pt x="7656" y="23094"/>
                    <a:pt x="10429" y="25519"/>
                    <a:pt x="13296" y="27788"/>
                  </a:cubicBezTo>
                  <a:cubicBezTo>
                    <a:pt x="14524" y="24921"/>
                    <a:pt x="14934" y="19534"/>
                    <a:pt x="15217" y="16446"/>
                  </a:cubicBezTo>
                  <a:cubicBezTo>
                    <a:pt x="15501" y="13359"/>
                    <a:pt x="15060" y="10145"/>
                    <a:pt x="13548" y="7436"/>
                  </a:cubicBezTo>
                  <a:cubicBezTo>
                    <a:pt x="11311" y="3498"/>
                    <a:pt x="6995" y="1198"/>
                    <a:pt x="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1589675" y="2218900"/>
              <a:ext cx="809700" cy="487550"/>
            </a:xfrm>
            <a:custGeom>
              <a:avLst/>
              <a:gdLst/>
              <a:ahLst/>
              <a:cxnLst/>
              <a:rect l="l" t="t" r="r" b="b"/>
              <a:pathLst>
                <a:path w="32388" h="19502" extrusionOk="0">
                  <a:moveTo>
                    <a:pt x="22362" y="1"/>
                  </a:moveTo>
                  <a:cubicBezTo>
                    <a:pt x="18981" y="1"/>
                    <a:pt x="15661" y="785"/>
                    <a:pt x="12382" y="2577"/>
                  </a:cubicBezTo>
                  <a:cubicBezTo>
                    <a:pt x="5986" y="6074"/>
                    <a:pt x="1450" y="12186"/>
                    <a:pt x="1" y="19338"/>
                  </a:cubicBezTo>
                  <a:cubicBezTo>
                    <a:pt x="928" y="19448"/>
                    <a:pt x="1859" y="19502"/>
                    <a:pt x="2790" y="19502"/>
                  </a:cubicBezTo>
                  <a:cubicBezTo>
                    <a:pt x="8213" y="19502"/>
                    <a:pt x="13626" y="17692"/>
                    <a:pt x="18305" y="14895"/>
                  </a:cubicBezTo>
                  <a:cubicBezTo>
                    <a:pt x="23787" y="11587"/>
                    <a:pt x="28323" y="6956"/>
                    <a:pt x="32388" y="2010"/>
                  </a:cubicBezTo>
                  <a:cubicBezTo>
                    <a:pt x="28976" y="738"/>
                    <a:pt x="25640" y="1"/>
                    <a:pt x="2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2609650" y="2321850"/>
              <a:ext cx="628550" cy="696325"/>
            </a:xfrm>
            <a:custGeom>
              <a:avLst/>
              <a:gdLst/>
              <a:ahLst/>
              <a:cxnLst/>
              <a:rect l="l" t="t" r="r" b="b"/>
              <a:pathLst>
                <a:path w="25142" h="27853" extrusionOk="0">
                  <a:moveTo>
                    <a:pt x="2426" y="1"/>
                  </a:moveTo>
                  <a:cubicBezTo>
                    <a:pt x="2109" y="1"/>
                    <a:pt x="1802" y="22"/>
                    <a:pt x="1513" y="66"/>
                  </a:cubicBezTo>
                  <a:cubicBezTo>
                    <a:pt x="0" y="14400"/>
                    <a:pt x="10775" y="27034"/>
                    <a:pt x="25141" y="27853"/>
                  </a:cubicBezTo>
                  <a:cubicBezTo>
                    <a:pt x="24952" y="22560"/>
                    <a:pt x="23409" y="17362"/>
                    <a:pt x="20605" y="12857"/>
                  </a:cubicBezTo>
                  <a:cubicBezTo>
                    <a:pt x="17769" y="8289"/>
                    <a:pt x="13800" y="4508"/>
                    <a:pt x="9074" y="1925"/>
                  </a:cubicBezTo>
                  <a:cubicBezTo>
                    <a:pt x="7315" y="963"/>
                    <a:pt x="4597" y="1"/>
                    <a:pt x="2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1866925" y="2571575"/>
              <a:ext cx="784500" cy="660850"/>
            </a:xfrm>
            <a:custGeom>
              <a:avLst/>
              <a:gdLst/>
              <a:ahLst/>
              <a:cxnLst/>
              <a:rect l="l" t="t" r="r" b="b"/>
              <a:pathLst>
                <a:path w="31380" h="26434" extrusionOk="0">
                  <a:moveTo>
                    <a:pt x="21550" y="1"/>
                  </a:moveTo>
                  <a:lnTo>
                    <a:pt x="21172" y="158"/>
                  </a:lnTo>
                  <a:cubicBezTo>
                    <a:pt x="19155" y="1135"/>
                    <a:pt x="17170" y="2080"/>
                    <a:pt x="15186" y="3120"/>
                  </a:cubicBezTo>
                  <a:cubicBezTo>
                    <a:pt x="13232" y="4159"/>
                    <a:pt x="11342" y="5357"/>
                    <a:pt x="9546" y="6680"/>
                  </a:cubicBezTo>
                  <a:cubicBezTo>
                    <a:pt x="7782" y="8003"/>
                    <a:pt x="6112" y="9452"/>
                    <a:pt x="4537" y="11027"/>
                  </a:cubicBezTo>
                  <a:cubicBezTo>
                    <a:pt x="2962" y="12603"/>
                    <a:pt x="1449" y="14241"/>
                    <a:pt x="0" y="15911"/>
                  </a:cubicBezTo>
                  <a:cubicBezTo>
                    <a:pt x="1576" y="14335"/>
                    <a:pt x="3151" y="12792"/>
                    <a:pt x="4852" y="11342"/>
                  </a:cubicBezTo>
                  <a:cubicBezTo>
                    <a:pt x="6459" y="9862"/>
                    <a:pt x="8160" y="8507"/>
                    <a:pt x="9956" y="7215"/>
                  </a:cubicBezTo>
                  <a:cubicBezTo>
                    <a:pt x="11752" y="5955"/>
                    <a:pt x="13642" y="4821"/>
                    <a:pt x="15595" y="3813"/>
                  </a:cubicBezTo>
                  <a:cubicBezTo>
                    <a:pt x="17424" y="2869"/>
                    <a:pt x="19281" y="1980"/>
                    <a:pt x="21165" y="1121"/>
                  </a:cubicBezTo>
                  <a:lnTo>
                    <a:pt x="21165" y="1121"/>
                  </a:lnTo>
                  <a:cubicBezTo>
                    <a:pt x="22081" y="3100"/>
                    <a:pt x="22997" y="5077"/>
                    <a:pt x="23913" y="7026"/>
                  </a:cubicBezTo>
                  <a:cubicBezTo>
                    <a:pt x="24921" y="9106"/>
                    <a:pt x="25897" y="11216"/>
                    <a:pt x="26811" y="13327"/>
                  </a:cubicBezTo>
                  <a:cubicBezTo>
                    <a:pt x="27725" y="15438"/>
                    <a:pt x="28575" y="17612"/>
                    <a:pt x="29363" y="19786"/>
                  </a:cubicBezTo>
                  <a:cubicBezTo>
                    <a:pt x="30151" y="21960"/>
                    <a:pt x="30812" y="24165"/>
                    <a:pt x="31379" y="26433"/>
                  </a:cubicBezTo>
                  <a:cubicBezTo>
                    <a:pt x="30970" y="24133"/>
                    <a:pt x="30434" y="21865"/>
                    <a:pt x="29741" y="19660"/>
                  </a:cubicBezTo>
                  <a:cubicBezTo>
                    <a:pt x="29048" y="17423"/>
                    <a:pt x="28260" y="15249"/>
                    <a:pt x="27378" y="13075"/>
                  </a:cubicBezTo>
                  <a:cubicBezTo>
                    <a:pt x="26527" y="10933"/>
                    <a:pt x="25582" y="8791"/>
                    <a:pt x="24637" y="6680"/>
                  </a:cubicBezTo>
                  <a:lnTo>
                    <a:pt x="21739" y="379"/>
                  </a:lnTo>
                  <a:lnTo>
                    <a:pt x="21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1709400" y="2286100"/>
              <a:ext cx="1397275" cy="583225"/>
            </a:xfrm>
            <a:custGeom>
              <a:avLst/>
              <a:gdLst/>
              <a:ahLst/>
              <a:cxnLst/>
              <a:rect l="l" t="t" r="r" b="b"/>
              <a:pathLst>
                <a:path w="55891" h="23329" extrusionOk="0">
                  <a:moveTo>
                    <a:pt x="249" y="7808"/>
                  </a:moveTo>
                  <a:lnTo>
                    <a:pt x="249" y="7808"/>
                  </a:lnTo>
                  <a:cubicBezTo>
                    <a:pt x="166" y="7856"/>
                    <a:pt x="83" y="7905"/>
                    <a:pt x="0" y="7954"/>
                  </a:cubicBezTo>
                  <a:lnTo>
                    <a:pt x="32" y="7954"/>
                  </a:lnTo>
                  <a:cubicBezTo>
                    <a:pt x="104" y="7905"/>
                    <a:pt x="176" y="7856"/>
                    <a:pt x="249" y="7808"/>
                  </a:cubicBezTo>
                  <a:close/>
                  <a:moveTo>
                    <a:pt x="26303" y="1"/>
                  </a:moveTo>
                  <a:cubicBezTo>
                    <a:pt x="22727" y="1"/>
                    <a:pt x="19156" y="402"/>
                    <a:pt x="15658" y="1212"/>
                  </a:cubicBezTo>
                  <a:cubicBezTo>
                    <a:pt x="12854" y="1842"/>
                    <a:pt x="10145" y="2724"/>
                    <a:pt x="7530" y="3859"/>
                  </a:cubicBezTo>
                  <a:cubicBezTo>
                    <a:pt x="4995" y="4958"/>
                    <a:pt x="2549" y="6265"/>
                    <a:pt x="249" y="7808"/>
                  </a:cubicBezTo>
                  <a:lnTo>
                    <a:pt x="249" y="7808"/>
                  </a:lnTo>
                  <a:cubicBezTo>
                    <a:pt x="5064" y="4986"/>
                    <a:pt x="10302" y="2957"/>
                    <a:pt x="15753" y="1842"/>
                  </a:cubicBezTo>
                  <a:cubicBezTo>
                    <a:pt x="19076" y="1125"/>
                    <a:pt x="22445" y="769"/>
                    <a:pt x="25818" y="769"/>
                  </a:cubicBezTo>
                  <a:cubicBezTo>
                    <a:pt x="28073" y="769"/>
                    <a:pt x="30330" y="928"/>
                    <a:pt x="32576" y="1244"/>
                  </a:cubicBezTo>
                  <a:cubicBezTo>
                    <a:pt x="33270" y="1307"/>
                    <a:pt x="33963" y="1464"/>
                    <a:pt x="34656" y="1559"/>
                  </a:cubicBezTo>
                  <a:cubicBezTo>
                    <a:pt x="35002" y="1622"/>
                    <a:pt x="35349" y="1685"/>
                    <a:pt x="35695" y="1748"/>
                  </a:cubicBezTo>
                  <a:lnTo>
                    <a:pt x="36199" y="1874"/>
                  </a:lnTo>
                  <a:lnTo>
                    <a:pt x="36672" y="2000"/>
                  </a:lnTo>
                  <a:cubicBezTo>
                    <a:pt x="38027" y="2409"/>
                    <a:pt x="39318" y="2945"/>
                    <a:pt x="40516" y="3638"/>
                  </a:cubicBezTo>
                  <a:cubicBezTo>
                    <a:pt x="42910" y="5087"/>
                    <a:pt x="45084" y="6883"/>
                    <a:pt x="46943" y="8994"/>
                  </a:cubicBezTo>
                  <a:cubicBezTo>
                    <a:pt x="48801" y="11105"/>
                    <a:pt x="50503" y="13405"/>
                    <a:pt x="51952" y="15830"/>
                  </a:cubicBezTo>
                  <a:cubicBezTo>
                    <a:pt x="53401" y="18256"/>
                    <a:pt x="54724" y="20745"/>
                    <a:pt x="55890" y="23329"/>
                  </a:cubicBezTo>
                  <a:cubicBezTo>
                    <a:pt x="54850" y="20682"/>
                    <a:pt x="53653" y="18099"/>
                    <a:pt x="52267" y="15610"/>
                  </a:cubicBezTo>
                  <a:cubicBezTo>
                    <a:pt x="50881" y="13121"/>
                    <a:pt x="49274" y="10758"/>
                    <a:pt x="47415" y="8584"/>
                  </a:cubicBezTo>
                  <a:cubicBezTo>
                    <a:pt x="45556" y="6379"/>
                    <a:pt x="43351" y="4489"/>
                    <a:pt x="40894" y="3008"/>
                  </a:cubicBezTo>
                  <a:cubicBezTo>
                    <a:pt x="39634" y="2252"/>
                    <a:pt x="38310" y="1685"/>
                    <a:pt x="36924" y="1275"/>
                  </a:cubicBezTo>
                  <a:lnTo>
                    <a:pt x="36389" y="1118"/>
                  </a:lnTo>
                  <a:lnTo>
                    <a:pt x="35853" y="992"/>
                  </a:lnTo>
                  <a:cubicBezTo>
                    <a:pt x="35506" y="897"/>
                    <a:pt x="35160" y="834"/>
                    <a:pt x="34813" y="771"/>
                  </a:cubicBezTo>
                  <a:lnTo>
                    <a:pt x="33742" y="582"/>
                  </a:lnTo>
                  <a:cubicBezTo>
                    <a:pt x="33396" y="519"/>
                    <a:pt x="33049" y="456"/>
                    <a:pt x="32671" y="425"/>
                  </a:cubicBezTo>
                  <a:cubicBezTo>
                    <a:pt x="30557" y="143"/>
                    <a:pt x="28429" y="1"/>
                    <a:pt x="26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929200" y="2603875"/>
              <a:ext cx="321375" cy="783700"/>
            </a:xfrm>
            <a:custGeom>
              <a:avLst/>
              <a:gdLst/>
              <a:ahLst/>
              <a:cxnLst/>
              <a:rect l="l" t="t" r="r" b="b"/>
              <a:pathLst>
                <a:path w="12855" h="31348" extrusionOk="0">
                  <a:moveTo>
                    <a:pt x="1639" y="0"/>
                  </a:moveTo>
                  <a:cubicBezTo>
                    <a:pt x="473" y="2678"/>
                    <a:pt x="1" y="5577"/>
                    <a:pt x="253" y="8475"/>
                  </a:cubicBezTo>
                  <a:cubicBezTo>
                    <a:pt x="914" y="16887"/>
                    <a:pt x="3277" y="25425"/>
                    <a:pt x="9263" y="31348"/>
                  </a:cubicBezTo>
                  <a:cubicBezTo>
                    <a:pt x="10649" y="25803"/>
                    <a:pt x="12855" y="19533"/>
                    <a:pt x="11090" y="14115"/>
                  </a:cubicBezTo>
                  <a:cubicBezTo>
                    <a:pt x="9295" y="8633"/>
                    <a:pt x="6018" y="3750"/>
                    <a:pt x="1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106925" y="1700475"/>
              <a:ext cx="984550" cy="1395675"/>
            </a:xfrm>
            <a:custGeom>
              <a:avLst/>
              <a:gdLst/>
              <a:ahLst/>
              <a:cxnLst/>
              <a:rect l="l" t="t" r="r" b="b"/>
              <a:pathLst>
                <a:path w="39382" h="55827" extrusionOk="0">
                  <a:moveTo>
                    <a:pt x="0" y="1"/>
                  </a:moveTo>
                  <a:lnTo>
                    <a:pt x="2017" y="1009"/>
                  </a:lnTo>
                  <a:cubicBezTo>
                    <a:pt x="2678" y="1355"/>
                    <a:pt x="3340" y="1639"/>
                    <a:pt x="4002" y="2048"/>
                  </a:cubicBezTo>
                  <a:lnTo>
                    <a:pt x="5923" y="3151"/>
                  </a:lnTo>
                  <a:cubicBezTo>
                    <a:pt x="6553" y="3529"/>
                    <a:pt x="7215" y="3876"/>
                    <a:pt x="7845" y="4317"/>
                  </a:cubicBezTo>
                  <a:lnTo>
                    <a:pt x="9704" y="5545"/>
                  </a:lnTo>
                  <a:lnTo>
                    <a:pt x="10618" y="6144"/>
                  </a:lnTo>
                  <a:lnTo>
                    <a:pt x="11531" y="6806"/>
                  </a:lnTo>
                  <a:cubicBezTo>
                    <a:pt x="12697" y="7719"/>
                    <a:pt x="13926" y="8570"/>
                    <a:pt x="15028" y="9578"/>
                  </a:cubicBezTo>
                  <a:cubicBezTo>
                    <a:pt x="19596" y="13390"/>
                    <a:pt x="23629" y="17801"/>
                    <a:pt x="26969" y="22715"/>
                  </a:cubicBezTo>
                  <a:cubicBezTo>
                    <a:pt x="30308" y="27630"/>
                    <a:pt x="33018" y="32955"/>
                    <a:pt x="35002" y="38562"/>
                  </a:cubicBezTo>
                  <a:lnTo>
                    <a:pt x="35790" y="40642"/>
                  </a:lnTo>
                  <a:lnTo>
                    <a:pt x="36420" y="42784"/>
                  </a:lnTo>
                  <a:lnTo>
                    <a:pt x="37082" y="44926"/>
                  </a:lnTo>
                  <a:lnTo>
                    <a:pt x="37208" y="45462"/>
                  </a:lnTo>
                  <a:lnTo>
                    <a:pt x="37365" y="45997"/>
                  </a:lnTo>
                  <a:lnTo>
                    <a:pt x="37617" y="47069"/>
                  </a:lnTo>
                  <a:lnTo>
                    <a:pt x="38121" y="49242"/>
                  </a:lnTo>
                  <a:lnTo>
                    <a:pt x="38405" y="50345"/>
                  </a:lnTo>
                  <a:cubicBezTo>
                    <a:pt x="38468" y="50692"/>
                    <a:pt x="38531" y="51070"/>
                    <a:pt x="38594" y="51416"/>
                  </a:cubicBezTo>
                  <a:lnTo>
                    <a:pt x="39382" y="55827"/>
                  </a:lnTo>
                  <a:lnTo>
                    <a:pt x="38751" y="51385"/>
                  </a:lnTo>
                  <a:cubicBezTo>
                    <a:pt x="38688" y="51038"/>
                    <a:pt x="38657" y="50660"/>
                    <a:pt x="38594" y="50282"/>
                  </a:cubicBezTo>
                  <a:lnTo>
                    <a:pt x="38373" y="49211"/>
                  </a:lnTo>
                  <a:lnTo>
                    <a:pt x="37901" y="47006"/>
                  </a:lnTo>
                  <a:lnTo>
                    <a:pt x="37680" y="45903"/>
                  </a:lnTo>
                  <a:lnTo>
                    <a:pt x="37554" y="45367"/>
                  </a:lnTo>
                  <a:lnTo>
                    <a:pt x="37428" y="44832"/>
                  </a:lnTo>
                  <a:lnTo>
                    <a:pt x="36830" y="42658"/>
                  </a:lnTo>
                  <a:lnTo>
                    <a:pt x="36231" y="40484"/>
                  </a:lnTo>
                  <a:lnTo>
                    <a:pt x="35506" y="38373"/>
                  </a:lnTo>
                  <a:cubicBezTo>
                    <a:pt x="33553" y="32702"/>
                    <a:pt x="30875" y="27315"/>
                    <a:pt x="27504" y="22337"/>
                  </a:cubicBezTo>
                  <a:cubicBezTo>
                    <a:pt x="24102" y="17391"/>
                    <a:pt x="20038" y="12949"/>
                    <a:pt x="15375" y="9168"/>
                  </a:cubicBezTo>
                  <a:cubicBezTo>
                    <a:pt x="14241" y="8192"/>
                    <a:pt x="12980" y="7341"/>
                    <a:pt x="11783" y="6491"/>
                  </a:cubicBezTo>
                  <a:lnTo>
                    <a:pt x="10870" y="5829"/>
                  </a:lnTo>
                  <a:lnTo>
                    <a:pt x="9924" y="5230"/>
                  </a:lnTo>
                  <a:lnTo>
                    <a:pt x="8003" y="4033"/>
                  </a:lnTo>
                  <a:cubicBezTo>
                    <a:pt x="7373" y="3624"/>
                    <a:pt x="6711" y="3309"/>
                    <a:pt x="6049" y="2930"/>
                  </a:cubicBezTo>
                  <a:lnTo>
                    <a:pt x="4065" y="1891"/>
                  </a:lnTo>
                  <a:cubicBezTo>
                    <a:pt x="2741" y="1198"/>
                    <a:pt x="1355" y="6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990625" y="2484600"/>
              <a:ext cx="430875" cy="331175"/>
            </a:xfrm>
            <a:custGeom>
              <a:avLst/>
              <a:gdLst/>
              <a:ahLst/>
              <a:cxnLst/>
              <a:rect l="l" t="t" r="r" b="b"/>
              <a:pathLst>
                <a:path w="17235" h="13247" extrusionOk="0">
                  <a:moveTo>
                    <a:pt x="2746" y="0"/>
                  </a:moveTo>
                  <a:cubicBezTo>
                    <a:pt x="1820" y="0"/>
                    <a:pt x="896" y="99"/>
                    <a:pt x="1" y="298"/>
                  </a:cubicBezTo>
                  <a:cubicBezTo>
                    <a:pt x="2899" y="7481"/>
                    <a:pt x="9547" y="12459"/>
                    <a:pt x="17234" y="13246"/>
                  </a:cubicBezTo>
                  <a:cubicBezTo>
                    <a:pt x="15533" y="9529"/>
                    <a:pt x="13296" y="4677"/>
                    <a:pt x="10020" y="2283"/>
                  </a:cubicBezTo>
                  <a:cubicBezTo>
                    <a:pt x="7953" y="774"/>
                    <a:pt x="5340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593675" y="2513300"/>
              <a:ext cx="307975" cy="547425"/>
            </a:xfrm>
            <a:custGeom>
              <a:avLst/>
              <a:gdLst/>
              <a:ahLst/>
              <a:cxnLst/>
              <a:rect l="l" t="t" r="r" b="b"/>
              <a:pathLst>
                <a:path w="12319" h="21897" extrusionOk="0">
                  <a:moveTo>
                    <a:pt x="10240" y="0"/>
                  </a:moveTo>
                  <a:cubicBezTo>
                    <a:pt x="6774" y="914"/>
                    <a:pt x="3371" y="2741"/>
                    <a:pt x="1607" y="5860"/>
                  </a:cubicBezTo>
                  <a:cubicBezTo>
                    <a:pt x="473" y="8034"/>
                    <a:pt x="0" y="10492"/>
                    <a:pt x="284" y="12949"/>
                  </a:cubicBezTo>
                  <a:cubicBezTo>
                    <a:pt x="536" y="15375"/>
                    <a:pt x="851" y="19628"/>
                    <a:pt x="1796" y="21896"/>
                  </a:cubicBezTo>
                  <a:cubicBezTo>
                    <a:pt x="4096" y="20163"/>
                    <a:pt x="6207" y="18147"/>
                    <a:pt x="8066" y="15973"/>
                  </a:cubicBezTo>
                  <a:cubicBezTo>
                    <a:pt x="9893" y="13705"/>
                    <a:pt x="11311" y="11090"/>
                    <a:pt x="11815" y="8255"/>
                  </a:cubicBezTo>
                  <a:cubicBezTo>
                    <a:pt x="12319" y="5419"/>
                    <a:pt x="11878" y="2363"/>
                    <a:pt x="10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886675" y="2128350"/>
              <a:ext cx="639575" cy="385125"/>
            </a:xfrm>
            <a:custGeom>
              <a:avLst/>
              <a:gdLst/>
              <a:ahLst/>
              <a:cxnLst/>
              <a:rect l="l" t="t" r="r" b="b"/>
              <a:pathLst>
                <a:path w="25583" h="15405" extrusionOk="0">
                  <a:moveTo>
                    <a:pt x="0" y="1568"/>
                  </a:moveTo>
                  <a:lnTo>
                    <a:pt x="0" y="1599"/>
                  </a:lnTo>
                  <a:cubicBezTo>
                    <a:pt x="7" y="1597"/>
                    <a:pt x="14" y="1594"/>
                    <a:pt x="20" y="1592"/>
                  </a:cubicBezTo>
                  <a:lnTo>
                    <a:pt x="20" y="1592"/>
                  </a:lnTo>
                  <a:cubicBezTo>
                    <a:pt x="14" y="1584"/>
                    <a:pt x="7" y="1576"/>
                    <a:pt x="0" y="1568"/>
                  </a:cubicBezTo>
                  <a:close/>
                  <a:moveTo>
                    <a:pt x="7947" y="0"/>
                  </a:moveTo>
                  <a:cubicBezTo>
                    <a:pt x="5356" y="0"/>
                    <a:pt x="2719" y="586"/>
                    <a:pt x="20" y="1592"/>
                  </a:cubicBezTo>
                  <a:lnTo>
                    <a:pt x="20" y="1592"/>
                  </a:lnTo>
                  <a:cubicBezTo>
                    <a:pt x="3229" y="5458"/>
                    <a:pt x="6814" y="9134"/>
                    <a:pt x="11153" y="11744"/>
                  </a:cubicBezTo>
                  <a:cubicBezTo>
                    <a:pt x="14827" y="13996"/>
                    <a:pt x="19094" y="15405"/>
                    <a:pt x="23353" y="15405"/>
                  </a:cubicBezTo>
                  <a:cubicBezTo>
                    <a:pt x="24097" y="15405"/>
                    <a:pt x="24842" y="15361"/>
                    <a:pt x="25582" y="15272"/>
                  </a:cubicBezTo>
                  <a:cubicBezTo>
                    <a:pt x="24448" y="9633"/>
                    <a:pt x="20888" y="4781"/>
                    <a:pt x="15816" y="2040"/>
                  </a:cubicBezTo>
                  <a:cubicBezTo>
                    <a:pt x="13231" y="620"/>
                    <a:pt x="10613" y="0"/>
                    <a:pt x="79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224275" y="2209475"/>
              <a:ext cx="496225" cy="549575"/>
            </a:xfrm>
            <a:custGeom>
              <a:avLst/>
              <a:gdLst/>
              <a:ahLst/>
              <a:cxnLst/>
              <a:rect l="l" t="t" r="r" b="b"/>
              <a:pathLst>
                <a:path w="19849" h="21983" extrusionOk="0">
                  <a:moveTo>
                    <a:pt x="17903" y="0"/>
                  </a:moveTo>
                  <a:cubicBezTo>
                    <a:pt x="16207" y="0"/>
                    <a:pt x="14062" y="741"/>
                    <a:pt x="12697" y="1505"/>
                  </a:cubicBezTo>
                  <a:cubicBezTo>
                    <a:pt x="8948" y="3553"/>
                    <a:pt x="5798" y="6514"/>
                    <a:pt x="3561" y="10137"/>
                  </a:cubicBezTo>
                  <a:cubicBezTo>
                    <a:pt x="1355" y="13697"/>
                    <a:pt x="127" y="17793"/>
                    <a:pt x="1" y="21983"/>
                  </a:cubicBezTo>
                  <a:cubicBezTo>
                    <a:pt x="11342" y="21353"/>
                    <a:pt x="19849" y="11334"/>
                    <a:pt x="18652" y="56"/>
                  </a:cubicBezTo>
                  <a:cubicBezTo>
                    <a:pt x="18416" y="18"/>
                    <a:pt x="18165" y="0"/>
                    <a:pt x="17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4688200" y="2406175"/>
              <a:ext cx="619075" cy="522225"/>
            </a:xfrm>
            <a:custGeom>
              <a:avLst/>
              <a:gdLst/>
              <a:ahLst/>
              <a:cxnLst/>
              <a:rect l="l" t="t" r="r" b="b"/>
              <a:pathLst>
                <a:path w="24763" h="20889" extrusionOk="0">
                  <a:moveTo>
                    <a:pt x="7750" y="1"/>
                  </a:moveTo>
                  <a:lnTo>
                    <a:pt x="7624" y="284"/>
                  </a:lnTo>
                  <a:lnTo>
                    <a:pt x="5324" y="5294"/>
                  </a:lnTo>
                  <a:cubicBezTo>
                    <a:pt x="4568" y="6963"/>
                    <a:pt x="3812" y="8633"/>
                    <a:pt x="3151" y="10334"/>
                  </a:cubicBezTo>
                  <a:cubicBezTo>
                    <a:pt x="2457" y="12036"/>
                    <a:pt x="1827" y="13768"/>
                    <a:pt x="1292" y="15533"/>
                  </a:cubicBezTo>
                  <a:cubicBezTo>
                    <a:pt x="756" y="17265"/>
                    <a:pt x="315" y="19061"/>
                    <a:pt x="0" y="20888"/>
                  </a:cubicBezTo>
                  <a:cubicBezTo>
                    <a:pt x="441" y="19093"/>
                    <a:pt x="977" y="17360"/>
                    <a:pt x="1575" y="15627"/>
                  </a:cubicBezTo>
                  <a:cubicBezTo>
                    <a:pt x="2174" y="13894"/>
                    <a:pt x="2867" y="12193"/>
                    <a:pt x="3592" y="10523"/>
                  </a:cubicBezTo>
                  <a:cubicBezTo>
                    <a:pt x="4316" y="8854"/>
                    <a:pt x="5104" y="7184"/>
                    <a:pt x="5891" y="5546"/>
                  </a:cubicBezTo>
                  <a:lnTo>
                    <a:pt x="8055" y="863"/>
                  </a:lnTo>
                  <a:lnTo>
                    <a:pt x="8055" y="863"/>
                  </a:lnTo>
                  <a:cubicBezTo>
                    <a:pt x="9553" y="1546"/>
                    <a:pt x="10999" y="2256"/>
                    <a:pt x="12444" y="2994"/>
                  </a:cubicBezTo>
                  <a:cubicBezTo>
                    <a:pt x="15563" y="4600"/>
                    <a:pt x="18430" y="6585"/>
                    <a:pt x="20951" y="8948"/>
                  </a:cubicBezTo>
                  <a:cubicBezTo>
                    <a:pt x="22274" y="10114"/>
                    <a:pt x="23503" y="11342"/>
                    <a:pt x="24763" y="12571"/>
                  </a:cubicBezTo>
                  <a:cubicBezTo>
                    <a:pt x="23597" y="11248"/>
                    <a:pt x="22400" y="9956"/>
                    <a:pt x="21203" y="8728"/>
                  </a:cubicBezTo>
                  <a:cubicBezTo>
                    <a:pt x="19943" y="7499"/>
                    <a:pt x="18619" y="6333"/>
                    <a:pt x="17233" y="5294"/>
                  </a:cubicBezTo>
                  <a:cubicBezTo>
                    <a:pt x="15816" y="4222"/>
                    <a:pt x="14335" y="3277"/>
                    <a:pt x="12760" y="2458"/>
                  </a:cubicBezTo>
                  <a:cubicBezTo>
                    <a:pt x="11184" y="1639"/>
                    <a:pt x="9609" y="883"/>
                    <a:pt x="8034" y="127"/>
                  </a:cubicBez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4328250" y="2180550"/>
              <a:ext cx="1102700" cy="461150"/>
            </a:xfrm>
            <a:custGeom>
              <a:avLst/>
              <a:gdLst/>
              <a:ahLst/>
              <a:cxnLst/>
              <a:rect l="l" t="t" r="r" b="b"/>
              <a:pathLst>
                <a:path w="44108" h="18446" extrusionOk="0">
                  <a:moveTo>
                    <a:pt x="23283" y="1"/>
                  </a:moveTo>
                  <a:cubicBezTo>
                    <a:pt x="21625" y="1"/>
                    <a:pt x="19963" y="110"/>
                    <a:pt x="18305" y="330"/>
                  </a:cubicBezTo>
                  <a:cubicBezTo>
                    <a:pt x="17170" y="488"/>
                    <a:pt x="16068" y="709"/>
                    <a:pt x="14965" y="992"/>
                  </a:cubicBezTo>
                  <a:cubicBezTo>
                    <a:pt x="14682" y="1087"/>
                    <a:pt x="14398" y="1150"/>
                    <a:pt x="14146" y="1276"/>
                  </a:cubicBezTo>
                  <a:lnTo>
                    <a:pt x="13358" y="1591"/>
                  </a:lnTo>
                  <a:cubicBezTo>
                    <a:pt x="12823" y="1843"/>
                    <a:pt x="12319" y="2095"/>
                    <a:pt x="11815" y="2378"/>
                  </a:cubicBezTo>
                  <a:cubicBezTo>
                    <a:pt x="9893" y="3544"/>
                    <a:pt x="8160" y="5056"/>
                    <a:pt x="6711" y="6789"/>
                  </a:cubicBezTo>
                  <a:cubicBezTo>
                    <a:pt x="3749" y="10254"/>
                    <a:pt x="1639" y="14287"/>
                    <a:pt x="0" y="18446"/>
                  </a:cubicBezTo>
                  <a:cubicBezTo>
                    <a:pt x="914" y="16398"/>
                    <a:pt x="1954" y="14413"/>
                    <a:pt x="3119" y="12523"/>
                  </a:cubicBezTo>
                  <a:cubicBezTo>
                    <a:pt x="4253" y="10601"/>
                    <a:pt x="5577" y="8805"/>
                    <a:pt x="7057" y="7136"/>
                  </a:cubicBezTo>
                  <a:cubicBezTo>
                    <a:pt x="8507" y="5466"/>
                    <a:pt x="10208" y="4048"/>
                    <a:pt x="12130" y="2914"/>
                  </a:cubicBezTo>
                  <a:cubicBezTo>
                    <a:pt x="12602" y="2662"/>
                    <a:pt x="13106" y="2410"/>
                    <a:pt x="13610" y="2189"/>
                  </a:cubicBezTo>
                  <a:lnTo>
                    <a:pt x="14398" y="1874"/>
                  </a:lnTo>
                  <a:cubicBezTo>
                    <a:pt x="14650" y="1780"/>
                    <a:pt x="14902" y="1685"/>
                    <a:pt x="15186" y="1622"/>
                  </a:cubicBezTo>
                  <a:cubicBezTo>
                    <a:pt x="16225" y="1339"/>
                    <a:pt x="17328" y="1118"/>
                    <a:pt x="18431" y="992"/>
                  </a:cubicBezTo>
                  <a:cubicBezTo>
                    <a:pt x="20167" y="762"/>
                    <a:pt x="21909" y="647"/>
                    <a:pt x="23648" y="647"/>
                  </a:cubicBezTo>
                  <a:cubicBezTo>
                    <a:pt x="28567" y="647"/>
                    <a:pt x="33458" y="1563"/>
                    <a:pt x="38090" y="3355"/>
                  </a:cubicBezTo>
                  <a:cubicBezTo>
                    <a:pt x="40169" y="4174"/>
                    <a:pt x="42185" y="5151"/>
                    <a:pt x="44107" y="6285"/>
                  </a:cubicBezTo>
                  <a:cubicBezTo>
                    <a:pt x="42248" y="5025"/>
                    <a:pt x="40264" y="3954"/>
                    <a:pt x="38184" y="3071"/>
                  </a:cubicBezTo>
                  <a:cubicBezTo>
                    <a:pt x="36105" y="2189"/>
                    <a:pt x="33963" y="1465"/>
                    <a:pt x="31757" y="961"/>
                  </a:cubicBezTo>
                  <a:cubicBezTo>
                    <a:pt x="28970" y="323"/>
                    <a:pt x="26132" y="1"/>
                    <a:pt x="23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1288025" y="1499625"/>
              <a:ext cx="768725" cy="1436650"/>
            </a:xfrm>
            <a:custGeom>
              <a:avLst/>
              <a:gdLst/>
              <a:ahLst/>
              <a:cxnLst/>
              <a:rect l="l" t="t" r="r" b="b"/>
              <a:pathLst>
                <a:path w="30749" h="57466" fill="none" extrusionOk="0">
                  <a:moveTo>
                    <a:pt x="30749" y="347"/>
                  </a:moveTo>
                  <a:cubicBezTo>
                    <a:pt x="25992" y="1"/>
                    <a:pt x="22211" y="4128"/>
                    <a:pt x="19502" y="8035"/>
                  </a:cubicBezTo>
                  <a:cubicBezTo>
                    <a:pt x="9231" y="22779"/>
                    <a:pt x="2552" y="39697"/>
                    <a:pt x="0" y="5746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1051725" y="2714150"/>
              <a:ext cx="277275" cy="568675"/>
            </a:xfrm>
            <a:custGeom>
              <a:avLst/>
              <a:gdLst/>
              <a:ahLst/>
              <a:cxnLst/>
              <a:rect l="l" t="t" r="r" b="b"/>
              <a:pathLst>
                <a:path w="11091" h="22747" fill="none" extrusionOk="0">
                  <a:moveTo>
                    <a:pt x="11090" y="0"/>
                  </a:moveTo>
                  <a:cubicBezTo>
                    <a:pt x="5640" y="6301"/>
                    <a:pt x="1387" y="14524"/>
                    <a:pt x="1" y="227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1346300" y="2640100"/>
              <a:ext cx="90600" cy="836475"/>
            </a:xfrm>
            <a:custGeom>
              <a:avLst/>
              <a:gdLst/>
              <a:ahLst/>
              <a:cxnLst/>
              <a:rect l="l" t="t" r="r" b="b"/>
              <a:pathLst>
                <a:path w="3624" h="33459" fill="none" extrusionOk="0">
                  <a:moveTo>
                    <a:pt x="0" y="1"/>
                  </a:moveTo>
                  <a:cubicBezTo>
                    <a:pt x="3435" y="10870"/>
                    <a:pt x="3624" y="22495"/>
                    <a:pt x="536" y="3345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1155700" y="2287250"/>
              <a:ext cx="304825" cy="417475"/>
            </a:xfrm>
            <a:custGeom>
              <a:avLst/>
              <a:gdLst/>
              <a:ahLst/>
              <a:cxnLst/>
              <a:rect l="l" t="t" r="r" b="b"/>
              <a:pathLst>
                <a:path w="12193" h="16699" fill="none" extrusionOk="0">
                  <a:moveTo>
                    <a:pt x="12193" y="1"/>
                  </a:moveTo>
                  <a:cubicBezTo>
                    <a:pt x="9042" y="1891"/>
                    <a:pt x="6333" y="4411"/>
                    <a:pt x="4285" y="7467"/>
                  </a:cubicBezTo>
                  <a:cubicBezTo>
                    <a:pt x="2489" y="10366"/>
                    <a:pt x="1040" y="13453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1097400" y="1943075"/>
              <a:ext cx="526175" cy="393025"/>
            </a:xfrm>
            <a:custGeom>
              <a:avLst/>
              <a:gdLst/>
              <a:ahLst/>
              <a:cxnLst/>
              <a:rect l="l" t="t" r="r" b="b"/>
              <a:pathLst>
                <a:path w="21047" h="15721" fill="none" extrusionOk="0">
                  <a:moveTo>
                    <a:pt x="21046" y="0"/>
                  </a:moveTo>
                  <a:cubicBezTo>
                    <a:pt x="12540" y="1733"/>
                    <a:pt x="3813" y="7908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1499100" y="1631950"/>
              <a:ext cx="320575" cy="230025"/>
            </a:xfrm>
            <a:custGeom>
              <a:avLst/>
              <a:gdLst/>
              <a:ahLst/>
              <a:cxnLst/>
              <a:rect l="l" t="t" r="r" b="b"/>
              <a:pathLst>
                <a:path w="12823" h="9201" fill="none" extrusionOk="0">
                  <a:moveTo>
                    <a:pt x="12823" y="788"/>
                  </a:moveTo>
                  <a:cubicBezTo>
                    <a:pt x="11374" y="1"/>
                    <a:pt x="9546" y="788"/>
                    <a:pt x="8160" y="1670"/>
                  </a:cubicBezTo>
                  <a:cubicBezTo>
                    <a:pt x="4978" y="3655"/>
                    <a:pt x="2206" y="6207"/>
                    <a:pt x="0" y="92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1814150" y="1558700"/>
              <a:ext cx="141800" cy="655325"/>
            </a:xfrm>
            <a:custGeom>
              <a:avLst/>
              <a:gdLst/>
              <a:ahLst/>
              <a:cxnLst/>
              <a:rect l="l" t="t" r="r" b="b"/>
              <a:pathLst>
                <a:path w="5672" h="26213" fill="none" extrusionOk="0">
                  <a:moveTo>
                    <a:pt x="4285" y="1"/>
                  </a:moveTo>
                  <a:cubicBezTo>
                    <a:pt x="5608" y="2206"/>
                    <a:pt x="5671" y="5357"/>
                    <a:pt x="5356" y="7908"/>
                  </a:cubicBezTo>
                  <a:cubicBezTo>
                    <a:pt x="4632" y="14272"/>
                    <a:pt x="2836" y="20479"/>
                    <a:pt x="0" y="2621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1484125" y="1890300"/>
              <a:ext cx="204825" cy="751400"/>
            </a:xfrm>
            <a:custGeom>
              <a:avLst/>
              <a:gdLst/>
              <a:ahLst/>
              <a:cxnLst/>
              <a:rect l="l" t="t" r="r" b="b"/>
              <a:pathLst>
                <a:path w="8193" h="30056" fill="none" extrusionOk="0">
                  <a:moveTo>
                    <a:pt x="6837" y="0"/>
                  </a:moveTo>
                  <a:cubicBezTo>
                    <a:pt x="8192" y="10176"/>
                    <a:pt x="4002" y="20636"/>
                    <a:pt x="1" y="3005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1877950" y="1971425"/>
              <a:ext cx="75625" cy="467075"/>
            </a:xfrm>
            <a:custGeom>
              <a:avLst/>
              <a:gdLst/>
              <a:ahLst/>
              <a:cxnLst/>
              <a:rect l="l" t="t" r="r" b="b"/>
              <a:pathLst>
                <a:path w="3025" h="18683" fill="none" extrusionOk="0">
                  <a:moveTo>
                    <a:pt x="1292" y="0"/>
                  </a:moveTo>
                  <a:cubicBezTo>
                    <a:pt x="3025" y="6207"/>
                    <a:pt x="2584" y="12791"/>
                    <a:pt x="0" y="1868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1582575" y="2392800"/>
              <a:ext cx="52025" cy="430850"/>
            </a:xfrm>
            <a:custGeom>
              <a:avLst/>
              <a:gdLst/>
              <a:ahLst/>
              <a:cxnLst/>
              <a:rect l="l" t="t" r="r" b="b"/>
              <a:pathLst>
                <a:path w="2081" h="17234" fill="none" extrusionOk="0">
                  <a:moveTo>
                    <a:pt x="1" y="0"/>
                  </a:moveTo>
                  <a:cubicBezTo>
                    <a:pt x="1891" y="5545"/>
                    <a:pt x="2080" y="11562"/>
                    <a:pt x="537" y="1723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777625" y="3054400"/>
              <a:ext cx="341075" cy="426900"/>
            </a:xfrm>
            <a:custGeom>
              <a:avLst/>
              <a:gdLst/>
              <a:ahLst/>
              <a:cxnLst/>
              <a:rect l="l" t="t" r="r" b="b"/>
              <a:pathLst>
                <a:path w="13643" h="17076" fill="none" extrusionOk="0">
                  <a:moveTo>
                    <a:pt x="13643" y="0"/>
                  </a:moveTo>
                  <a:cubicBezTo>
                    <a:pt x="9767" y="441"/>
                    <a:pt x="5987" y="2930"/>
                    <a:pt x="3813" y="6144"/>
                  </a:cubicBezTo>
                  <a:cubicBezTo>
                    <a:pt x="1608" y="9357"/>
                    <a:pt x="536" y="13232"/>
                    <a:pt x="1" y="1707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1097400" y="3224525"/>
              <a:ext cx="310350" cy="393050"/>
            </a:xfrm>
            <a:custGeom>
              <a:avLst/>
              <a:gdLst/>
              <a:ahLst/>
              <a:cxnLst/>
              <a:rect l="l" t="t" r="r" b="b"/>
              <a:pathLst>
                <a:path w="12414" h="15722" fill="none" extrusionOk="0">
                  <a:moveTo>
                    <a:pt x="12414" y="0"/>
                  </a:moveTo>
                  <a:cubicBezTo>
                    <a:pt x="6333" y="2552"/>
                    <a:pt x="2017" y="9452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1083225" y="1984025"/>
              <a:ext cx="367850" cy="115000"/>
            </a:xfrm>
            <a:custGeom>
              <a:avLst/>
              <a:gdLst/>
              <a:ahLst/>
              <a:cxnLst/>
              <a:rect l="l" t="t" r="r" b="b"/>
              <a:pathLst>
                <a:path w="14714" h="4600" fill="none" extrusionOk="0">
                  <a:moveTo>
                    <a:pt x="14714" y="725"/>
                  </a:moveTo>
                  <a:cubicBezTo>
                    <a:pt x="10082" y="0"/>
                    <a:pt x="3561" y="1607"/>
                    <a:pt x="1" y="46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1189550" y="2132875"/>
              <a:ext cx="68550" cy="238675"/>
            </a:xfrm>
            <a:custGeom>
              <a:avLst/>
              <a:gdLst/>
              <a:ahLst/>
              <a:cxnLst/>
              <a:rect l="l" t="t" r="r" b="b"/>
              <a:pathLst>
                <a:path w="2742" h="9547" fill="none" extrusionOk="0">
                  <a:moveTo>
                    <a:pt x="2616" y="1"/>
                  </a:moveTo>
                  <a:cubicBezTo>
                    <a:pt x="2742" y="3214"/>
                    <a:pt x="1482" y="6680"/>
                    <a:pt x="1" y="95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959575" y="2503850"/>
              <a:ext cx="284350" cy="346575"/>
            </a:xfrm>
            <a:custGeom>
              <a:avLst/>
              <a:gdLst/>
              <a:ahLst/>
              <a:cxnLst/>
              <a:rect l="l" t="t" r="r" b="b"/>
              <a:pathLst>
                <a:path w="11374" h="13863" fill="none" extrusionOk="0">
                  <a:moveTo>
                    <a:pt x="11374" y="0"/>
                  </a:moveTo>
                  <a:cubicBezTo>
                    <a:pt x="5955" y="2521"/>
                    <a:pt x="1891" y="8318"/>
                    <a:pt x="1" y="13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3"/>
            <p:cNvSpPr/>
            <p:nvPr/>
          </p:nvSpPr>
          <p:spPr>
            <a:xfrm>
              <a:off x="1340775" y="1668175"/>
              <a:ext cx="362350" cy="194575"/>
            </a:xfrm>
            <a:custGeom>
              <a:avLst/>
              <a:gdLst/>
              <a:ahLst/>
              <a:cxnLst/>
              <a:rect l="l" t="t" r="r" b="b"/>
              <a:pathLst>
                <a:path w="14494" h="7783" fill="none" extrusionOk="0">
                  <a:moveTo>
                    <a:pt x="14493" y="221"/>
                  </a:moveTo>
                  <a:cubicBezTo>
                    <a:pt x="8633" y="1"/>
                    <a:pt x="3120" y="2868"/>
                    <a:pt x="1" y="778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3"/>
            <p:cNvSpPr/>
            <p:nvPr/>
          </p:nvSpPr>
          <p:spPr>
            <a:xfrm>
              <a:off x="1733800" y="1739850"/>
              <a:ext cx="216625" cy="318225"/>
            </a:xfrm>
            <a:custGeom>
              <a:avLst/>
              <a:gdLst/>
              <a:ahLst/>
              <a:cxnLst/>
              <a:rect l="l" t="t" r="r" b="b"/>
              <a:pathLst>
                <a:path w="8665" h="12729" fill="none" extrusionOk="0">
                  <a:moveTo>
                    <a:pt x="8665" y="1"/>
                  </a:moveTo>
                  <a:cubicBezTo>
                    <a:pt x="6239" y="1261"/>
                    <a:pt x="4191" y="3183"/>
                    <a:pt x="2773" y="5546"/>
                  </a:cubicBezTo>
                  <a:cubicBezTo>
                    <a:pt x="1482" y="7782"/>
                    <a:pt x="537" y="10208"/>
                    <a:pt x="1" y="1272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3"/>
            <p:cNvSpPr/>
            <p:nvPr/>
          </p:nvSpPr>
          <p:spPr>
            <a:xfrm>
              <a:off x="1280925" y="1794200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28"/>
                    <a:pt x="2080" y="4128"/>
                  </a:cubicBezTo>
                  <a:cubicBezTo>
                    <a:pt x="3214" y="4128"/>
                    <a:pt x="4128" y="3214"/>
                    <a:pt x="4128" y="2080"/>
                  </a:cubicBezTo>
                  <a:cubicBezTo>
                    <a:pt x="4128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3"/>
            <p:cNvSpPr/>
            <p:nvPr/>
          </p:nvSpPr>
          <p:spPr>
            <a:xfrm>
              <a:off x="1444750" y="1815475"/>
              <a:ext cx="100850" cy="100050"/>
            </a:xfrm>
            <a:custGeom>
              <a:avLst/>
              <a:gdLst/>
              <a:ahLst/>
              <a:cxnLst/>
              <a:rect l="l" t="t" r="r" b="b"/>
              <a:pathLst>
                <a:path w="4034" h="4002" extrusionOk="0">
                  <a:moveTo>
                    <a:pt x="2017" y="0"/>
                  </a:moveTo>
                  <a:cubicBezTo>
                    <a:pt x="914" y="0"/>
                    <a:pt x="1" y="882"/>
                    <a:pt x="1" y="2017"/>
                  </a:cubicBezTo>
                  <a:cubicBezTo>
                    <a:pt x="1" y="3119"/>
                    <a:pt x="914" y="4001"/>
                    <a:pt x="2017" y="4001"/>
                  </a:cubicBezTo>
                  <a:cubicBezTo>
                    <a:pt x="3120" y="4001"/>
                    <a:pt x="4033" y="3119"/>
                    <a:pt x="4033" y="2017"/>
                  </a:cubicBezTo>
                  <a:cubicBezTo>
                    <a:pt x="4033" y="882"/>
                    <a:pt x="3120" y="0"/>
                    <a:pt x="2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3"/>
            <p:cNvSpPr/>
            <p:nvPr/>
          </p:nvSpPr>
          <p:spPr>
            <a:xfrm>
              <a:off x="1025725" y="2044925"/>
              <a:ext cx="109525" cy="95600"/>
            </a:xfrm>
            <a:custGeom>
              <a:avLst/>
              <a:gdLst/>
              <a:ahLst/>
              <a:cxnLst/>
              <a:rect l="l" t="t" r="r" b="b"/>
              <a:pathLst>
                <a:path w="4381" h="3824" extrusionOk="0">
                  <a:moveTo>
                    <a:pt x="2117" y="0"/>
                  </a:moveTo>
                  <a:cubicBezTo>
                    <a:pt x="1109" y="0"/>
                    <a:pt x="241" y="687"/>
                    <a:pt x="127" y="1660"/>
                  </a:cubicBezTo>
                  <a:cubicBezTo>
                    <a:pt x="1" y="2700"/>
                    <a:pt x="820" y="3676"/>
                    <a:pt x="1954" y="3802"/>
                  </a:cubicBezTo>
                  <a:cubicBezTo>
                    <a:pt x="2058" y="3817"/>
                    <a:pt x="2162" y="3824"/>
                    <a:pt x="2264" y="3824"/>
                  </a:cubicBezTo>
                  <a:cubicBezTo>
                    <a:pt x="3272" y="3824"/>
                    <a:pt x="4140" y="3137"/>
                    <a:pt x="4254" y="2164"/>
                  </a:cubicBezTo>
                  <a:cubicBezTo>
                    <a:pt x="4380" y="1124"/>
                    <a:pt x="3561" y="148"/>
                    <a:pt x="2427" y="22"/>
                  </a:cubicBezTo>
                  <a:cubicBezTo>
                    <a:pt x="2323" y="7"/>
                    <a:pt x="2219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3"/>
            <p:cNvSpPr/>
            <p:nvPr/>
          </p:nvSpPr>
          <p:spPr>
            <a:xfrm>
              <a:off x="1032050" y="2279725"/>
              <a:ext cx="115800" cy="119025"/>
            </a:xfrm>
            <a:custGeom>
              <a:avLst/>
              <a:gdLst/>
              <a:ahLst/>
              <a:cxnLst/>
              <a:rect l="l" t="t" r="r" b="b"/>
              <a:pathLst>
                <a:path w="4632" h="4761" extrusionOk="0">
                  <a:moveTo>
                    <a:pt x="2354" y="1"/>
                  </a:moveTo>
                  <a:cubicBezTo>
                    <a:pt x="1261" y="1"/>
                    <a:pt x="304" y="900"/>
                    <a:pt x="158" y="2097"/>
                  </a:cubicBezTo>
                  <a:cubicBezTo>
                    <a:pt x="0" y="3421"/>
                    <a:pt x="819" y="4586"/>
                    <a:pt x="2016" y="4744"/>
                  </a:cubicBezTo>
                  <a:cubicBezTo>
                    <a:pt x="2104" y="4755"/>
                    <a:pt x="2191" y="4761"/>
                    <a:pt x="2278" y="4761"/>
                  </a:cubicBezTo>
                  <a:cubicBezTo>
                    <a:pt x="3370" y="4761"/>
                    <a:pt x="4328" y="3861"/>
                    <a:pt x="4474" y="2664"/>
                  </a:cubicBezTo>
                  <a:cubicBezTo>
                    <a:pt x="4631" y="1341"/>
                    <a:pt x="3812" y="176"/>
                    <a:pt x="2615" y="18"/>
                  </a:cubicBezTo>
                  <a:cubicBezTo>
                    <a:pt x="2527" y="6"/>
                    <a:pt x="244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3"/>
            <p:cNvSpPr/>
            <p:nvPr/>
          </p:nvSpPr>
          <p:spPr>
            <a:xfrm>
              <a:off x="1136000" y="2310625"/>
              <a:ext cx="103200" cy="125775"/>
            </a:xfrm>
            <a:custGeom>
              <a:avLst/>
              <a:gdLst/>
              <a:ahLst/>
              <a:cxnLst/>
              <a:rect l="l" t="t" r="r" b="b"/>
              <a:pathLst>
                <a:path w="4128" h="5031" extrusionOk="0">
                  <a:moveTo>
                    <a:pt x="2214" y="0"/>
                  </a:moveTo>
                  <a:cubicBezTo>
                    <a:pt x="1216" y="0"/>
                    <a:pt x="337" y="970"/>
                    <a:pt x="158" y="2248"/>
                  </a:cubicBezTo>
                  <a:cubicBezTo>
                    <a:pt x="1" y="3634"/>
                    <a:pt x="694" y="4862"/>
                    <a:pt x="1765" y="5020"/>
                  </a:cubicBezTo>
                  <a:cubicBezTo>
                    <a:pt x="1824" y="5027"/>
                    <a:pt x="1882" y="5031"/>
                    <a:pt x="1941" y="5031"/>
                  </a:cubicBezTo>
                  <a:cubicBezTo>
                    <a:pt x="2913" y="5031"/>
                    <a:pt x="3792" y="4059"/>
                    <a:pt x="3970" y="2752"/>
                  </a:cubicBezTo>
                  <a:cubicBezTo>
                    <a:pt x="4128" y="1365"/>
                    <a:pt x="3435" y="137"/>
                    <a:pt x="2395" y="11"/>
                  </a:cubicBezTo>
                  <a:cubicBezTo>
                    <a:pt x="2334" y="4"/>
                    <a:pt x="2274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3"/>
            <p:cNvSpPr/>
            <p:nvPr/>
          </p:nvSpPr>
          <p:spPr>
            <a:xfrm>
              <a:off x="1682625" y="2004175"/>
              <a:ext cx="100825" cy="105425"/>
            </a:xfrm>
            <a:custGeom>
              <a:avLst/>
              <a:gdLst/>
              <a:ahLst/>
              <a:cxnLst/>
              <a:rect l="l" t="t" r="r" b="b"/>
              <a:pathLst>
                <a:path w="4033" h="4217" extrusionOk="0">
                  <a:moveTo>
                    <a:pt x="2063" y="1"/>
                  </a:moveTo>
                  <a:cubicBezTo>
                    <a:pt x="1135" y="1"/>
                    <a:pt x="304" y="786"/>
                    <a:pt x="158" y="1872"/>
                  </a:cubicBezTo>
                  <a:cubicBezTo>
                    <a:pt x="0" y="3038"/>
                    <a:pt x="725" y="4077"/>
                    <a:pt x="1764" y="4204"/>
                  </a:cubicBezTo>
                  <a:cubicBezTo>
                    <a:pt x="1833" y="4212"/>
                    <a:pt x="1901" y="4216"/>
                    <a:pt x="1969" y="4216"/>
                  </a:cubicBezTo>
                  <a:cubicBezTo>
                    <a:pt x="2898" y="4216"/>
                    <a:pt x="3728" y="3431"/>
                    <a:pt x="3875" y="2345"/>
                  </a:cubicBezTo>
                  <a:cubicBezTo>
                    <a:pt x="4033" y="1211"/>
                    <a:pt x="3308" y="171"/>
                    <a:pt x="2268" y="13"/>
                  </a:cubicBezTo>
                  <a:cubicBezTo>
                    <a:pt x="2200" y="5"/>
                    <a:pt x="2131" y="1"/>
                    <a:pt x="2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3"/>
            <p:cNvSpPr/>
            <p:nvPr/>
          </p:nvSpPr>
          <p:spPr>
            <a:xfrm>
              <a:off x="1755075" y="215415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458" y="0"/>
                  </a:moveTo>
                  <a:cubicBezTo>
                    <a:pt x="1103" y="0"/>
                    <a:pt x="1" y="1103"/>
                    <a:pt x="1" y="2458"/>
                  </a:cubicBezTo>
                  <a:cubicBezTo>
                    <a:pt x="1" y="3812"/>
                    <a:pt x="1103" y="4915"/>
                    <a:pt x="2458" y="4915"/>
                  </a:cubicBezTo>
                  <a:cubicBezTo>
                    <a:pt x="3813" y="4915"/>
                    <a:pt x="4915" y="3812"/>
                    <a:pt x="4915" y="2458"/>
                  </a:cubicBezTo>
                  <a:cubicBezTo>
                    <a:pt x="4915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3"/>
            <p:cNvSpPr/>
            <p:nvPr/>
          </p:nvSpPr>
          <p:spPr>
            <a:xfrm>
              <a:off x="1818075" y="2397650"/>
              <a:ext cx="121325" cy="80325"/>
            </a:xfrm>
            <a:custGeom>
              <a:avLst/>
              <a:gdLst/>
              <a:ahLst/>
              <a:cxnLst/>
              <a:rect l="l" t="t" r="r" b="b"/>
              <a:pathLst>
                <a:path w="4853" h="3213" extrusionOk="0">
                  <a:moveTo>
                    <a:pt x="2197" y="1"/>
                  </a:moveTo>
                  <a:cubicBezTo>
                    <a:pt x="1114" y="1"/>
                    <a:pt x="207" y="535"/>
                    <a:pt x="95" y="1318"/>
                  </a:cubicBezTo>
                  <a:cubicBezTo>
                    <a:pt x="1" y="2201"/>
                    <a:pt x="946" y="3020"/>
                    <a:pt x="2238" y="3177"/>
                  </a:cubicBezTo>
                  <a:cubicBezTo>
                    <a:pt x="2396" y="3201"/>
                    <a:pt x="2552" y="3212"/>
                    <a:pt x="2704" y="3212"/>
                  </a:cubicBezTo>
                  <a:cubicBezTo>
                    <a:pt x="3766" y="3212"/>
                    <a:pt x="4648" y="2661"/>
                    <a:pt x="4758" y="1917"/>
                  </a:cubicBezTo>
                  <a:cubicBezTo>
                    <a:pt x="4853" y="1035"/>
                    <a:pt x="3908" y="184"/>
                    <a:pt x="2616" y="27"/>
                  </a:cubicBezTo>
                  <a:cubicBezTo>
                    <a:pt x="2474" y="9"/>
                    <a:pt x="2335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3"/>
            <p:cNvSpPr/>
            <p:nvPr/>
          </p:nvSpPr>
          <p:spPr>
            <a:xfrm>
              <a:off x="1412450" y="2594375"/>
              <a:ext cx="136300" cy="89675"/>
            </a:xfrm>
            <a:custGeom>
              <a:avLst/>
              <a:gdLst/>
              <a:ahLst/>
              <a:cxnLst/>
              <a:rect l="l" t="t" r="r" b="b"/>
              <a:pathLst>
                <a:path w="5452" h="3587" extrusionOk="0">
                  <a:moveTo>
                    <a:pt x="2453" y="0"/>
                  </a:moveTo>
                  <a:cubicBezTo>
                    <a:pt x="1228" y="0"/>
                    <a:pt x="238" y="592"/>
                    <a:pt x="127" y="1452"/>
                  </a:cubicBezTo>
                  <a:cubicBezTo>
                    <a:pt x="1" y="2428"/>
                    <a:pt x="1072" y="3373"/>
                    <a:pt x="2490" y="3562"/>
                  </a:cubicBezTo>
                  <a:cubicBezTo>
                    <a:pt x="2639" y="3579"/>
                    <a:pt x="2786" y="3587"/>
                    <a:pt x="2930" y="3587"/>
                  </a:cubicBezTo>
                  <a:cubicBezTo>
                    <a:pt x="4187" y="3587"/>
                    <a:pt x="5212" y="2989"/>
                    <a:pt x="5325" y="2113"/>
                  </a:cubicBezTo>
                  <a:cubicBezTo>
                    <a:pt x="5451" y="1137"/>
                    <a:pt x="4380" y="191"/>
                    <a:pt x="2962" y="34"/>
                  </a:cubicBezTo>
                  <a:cubicBezTo>
                    <a:pt x="2789" y="11"/>
                    <a:pt x="2619" y="0"/>
                    <a:pt x="2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3"/>
            <p:cNvSpPr/>
            <p:nvPr/>
          </p:nvSpPr>
          <p:spPr>
            <a:xfrm>
              <a:off x="1537700" y="2772100"/>
              <a:ext cx="101625" cy="106200"/>
            </a:xfrm>
            <a:custGeom>
              <a:avLst/>
              <a:gdLst/>
              <a:ahLst/>
              <a:cxnLst/>
              <a:rect l="l" t="t" r="r" b="b"/>
              <a:pathLst>
                <a:path w="4065" h="4248" extrusionOk="0">
                  <a:moveTo>
                    <a:pt x="2089" y="1"/>
                  </a:moveTo>
                  <a:cubicBezTo>
                    <a:pt x="1135" y="1"/>
                    <a:pt x="305" y="786"/>
                    <a:pt x="158" y="1872"/>
                  </a:cubicBezTo>
                  <a:cubicBezTo>
                    <a:pt x="0" y="3038"/>
                    <a:pt x="725" y="4109"/>
                    <a:pt x="1764" y="4235"/>
                  </a:cubicBezTo>
                  <a:cubicBezTo>
                    <a:pt x="1835" y="4244"/>
                    <a:pt x="1906" y="4248"/>
                    <a:pt x="1975" y="4248"/>
                  </a:cubicBezTo>
                  <a:cubicBezTo>
                    <a:pt x="2929" y="4248"/>
                    <a:pt x="3760" y="3463"/>
                    <a:pt x="3907" y="2376"/>
                  </a:cubicBezTo>
                  <a:cubicBezTo>
                    <a:pt x="4064" y="1211"/>
                    <a:pt x="3340" y="140"/>
                    <a:pt x="2300" y="13"/>
                  </a:cubicBezTo>
                  <a:cubicBezTo>
                    <a:pt x="2229" y="5"/>
                    <a:pt x="2159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3"/>
            <p:cNvSpPr/>
            <p:nvPr/>
          </p:nvSpPr>
          <p:spPr>
            <a:xfrm>
              <a:off x="900500" y="2798425"/>
              <a:ext cx="111875" cy="112650"/>
            </a:xfrm>
            <a:custGeom>
              <a:avLst/>
              <a:gdLst/>
              <a:ahLst/>
              <a:cxnLst/>
              <a:rect l="l" t="t" r="r" b="b"/>
              <a:pathLst>
                <a:path w="4475" h="4506" extrusionOk="0">
                  <a:moveTo>
                    <a:pt x="2238" y="0"/>
                  </a:moveTo>
                  <a:cubicBezTo>
                    <a:pt x="1009" y="0"/>
                    <a:pt x="1" y="1008"/>
                    <a:pt x="1" y="2268"/>
                  </a:cubicBezTo>
                  <a:cubicBezTo>
                    <a:pt x="1" y="3497"/>
                    <a:pt x="1009" y="4505"/>
                    <a:pt x="2238" y="4505"/>
                  </a:cubicBezTo>
                  <a:cubicBezTo>
                    <a:pt x="3466" y="4505"/>
                    <a:pt x="4474" y="3497"/>
                    <a:pt x="4474" y="2268"/>
                  </a:cubicBezTo>
                  <a:cubicBezTo>
                    <a:pt x="4474" y="1008"/>
                    <a:pt x="3466" y="0"/>
                    <a:pt x="2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3"/>
            <p:cNvSpPr/>
            <p:nvPr/>
          </p:nvSpPr>
          <p:spPr>
            <a:xfrm>
              <a:off x="1117100" y="2651925"/>
              <a:ext cx="88250" cy="88225"/>
            </a:xfrm>
            <a:custGeom>
              <a:avLst/>
              <a:gdLst/>
              <a:ahLst/>
              <a:cxnLst/>
              <a:rect l="l" t="t" r="r" b="b"/>
              <a:pathLst>
                <a:path w="3530" h="3529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41" y="3529"/>
                    <a:pt x="3529" y="2741"/>
                    <a:pt x="3529" y="1765"/>
                  </a:cubicBezTo>
                  <a:cubicBezTo>
                    <a:pt x="3529" y="788"/>
                    <a:pt x="2741" y="0"/>
                    <a:pt x="1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3"/>
            <p:cNvSpPr/>
            <p:nvPr/>
          </p:nvSpPr>
          <p:spPr>
            <a:xfrm>
              <a:off x="1232875" y="2883475"/>
              <a:ext cx="98475" cy="99275"/>
            </a:xfrm>
            <a:custGeom>
              <a:avLst/>
              <a:gdLst/>
              <a:ahLst/>
              <a:cxnLst/>
              <a:rect l="l" t="t" r="r" b="b"/>
              <a:pathLst>
                <a:path w="3939" h="3971" extrusionOk="0">
                  <a:moveTo>
                    <a:pt x="1986" y="1"/>
                  </a:moveTo>
                  <a:cubicBezTo>
                    <a:pt x="883" y="1"/>
                    <a:pt x="1" y="883"/>
                    <a:pt x="1" y="1985"/>
                  </a:cubicBezTo>
                  <a:cubicBezTo>
                    <a:pt x="1" y="3088"/>
                    <a:pt x="883" y="3970"/>
                    <a:pt x="1986" y="3970"/>
                  </a:cubicBezTo>
                  <a:cubicBezTo>
                    <a:pt x="3057" y="3970"/>
                    <a:pt x="3939" y="3088"/>
                    <a:pt x="3939" y="1985"/>
                  </a:cubicBezTo>
                  <a:cubicBezTo>
                    <a:pt x="3939" y="883"/>
                    <a:pt x="3057" y="1"/>
                    <a:pt x="1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3"/>
            <p:cNvSpPr/>
            <p:nvPr/>
          </p:nvSpPr>
          <p:spPr>
            <a:xfrm>
              <a:off x="714625" y="3424975"/>
              <a:ext cx="122100" cy="129975"/>
            </a:xfrm>
            <a:custGeom>
              <a:avLst/>
              <a:gdLst/>
              <a:ahLst/>
              <a:cxnLst/>
              <a:rect l="l" t="t" r="r" b="b"/>
              <a:pathLst>
                <a:path w="4884" h="5199" extrusionOk="0">
                  <a:moveTo>
                    <a:pt x="2520" y="0"/>
                  </a:moveTo>
                  <a:cubicBezTo>
                    <a:pt x="1360" y="0"/>
                    <a:pt x="336" y="994"/>
                    <a:pt x="190" y="2316"/>
                  </a:cubicBezTo>
                  <a:cubicBezTo>
                    <a:pt x="1" y="3733"/>
                    <a:pt x="851" y="5025"/>
                    <a:pt x="2111" y="5183"/>
                  </a:cubicBezTo>
                  <a:cubicBezTo>
                    <a:pt x="2198" y="5194"/>
                    <a:pt x="2285" y="5199"/>
                    <a:pt x="2371" y="5199"/>
                  </a:cubicBezTo>
                  <a:cubicBezTo>
                    <a:pt x="3528" y="5199"/>
                    <a:pt x="4550" y="4232"/>
                    <a:pt x="4726" y="2883"/>
                  </a:cubicBezTo>
                  <a:cubicBezTo>
                    <a:pt x="4884" y="1465"/>
                    <a:pt x="4033" y="173"/>
                    <a:pt x="2773" y="16"/>
                  </a:cubicBezTo>
                  <a:cubicBezTo>
                    <a:pt x="2688" y="5"/>
                    <a:pt x="2604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3"/>
            <p:cNvSpPr/>
            <p:nvPr/>
          </p:nvSpPr>
          <p:spPr>
            <a:xfrm>
              <a:off x="987150" y="3233575"/>
              <a:ext cx="123675" cy="132350"/>
            </a:xfrm>
            <a:custGeom>
              <a:avLst/>
              <a:gdLst/>
              <a:ahLst/>
              <a:cxnLst/>
              <a:rect l="l" t="t" r="r" b="b"/>
              <a:pathLst>
                <a:path w="4947" h="5294" extrusionOk="0">
                  <a:moveTo>
                    <a:pt x="2551" y="0"/>
                  </a:moveTo>
                  <a:cubicBezTo>
                    <a:pt x="1392" y="0"/>
                    <a:pt x="366" y="996"/>
                    <a:pt x="189" y="2348"/>
                  </a:cubicBezTo>
                  <a:cubicBezTo>
                    <a:pt x="0" y="3797"/>
                    <a:pt x="882" y="5089"/>
                    <a:pt x="2143" y="5278"/>
                  </a:cubicBezTo>
                  <a:cubicBezTo>
                    <a:pt x="2227" y="5288"/>
                    <a:pt x="2312" y="5293"/>
                    <a:pt x="2395" y="5293"/>
                  </a:cubicBezTo>
                  <a:cubicBezTo>
                    <a:pt x="3555" y="5293"/>
                    <a:pt x="4581" y="4298"/>
                    <a:pt x="4757" y="2946"/>
                  </a:cubicBezTo>
                  <a:cubicBezTo>
                    <a:pt x="4946" y="1497"/>
                    <a:pt x="4064" y="205"/>
                    <a:pt x="2804" y="16"/>
                  </a:cubicBezTo>
                  <a:cubicBezTo>
                    <a:pt x="2719" y="6"/>
                    <a:pt x="2635" y="0"/>
                    <a:pt x="2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3"/>
            <p:cNvSpPr/>
            <p:nvPr/>
          </p:nvSpPr>
          <p:spPr>
            <a:xfrm>
              <a:off x="1031250" y="3541925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2678" y="1"/>
                  </a:moveTo>
                  <a:cubicBezTo>
                    <a:pt x="1198" y="1"/>
                    <a:pt x="0" y="1198"/>
                    <a:pt x="0" y="2679"/>
                  </a:cubicBezTo>
                  <a:cubicBezTo>
                    <a:pt x="0" y="4159"/>
                    <a:pt x="1198" y="5356"/>
                    <a:pt x="2678" y="5356"/>
                  </a:cubicBezTo>
                  <a:cubicBezTo>
                    <a:pt x="4159" y="5356"/>
                    <a:pt x="5356" y="4159"/>
                    <a:pt x="5356" y="2679"/>
                  </a:cubicBezTo>
                  <a:cubicBezTo>
                    <a:pt x="5356" y="1198"/>
                    <a:pt x="4159" y="1"/>
                    <a:pt x="2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3"/>
            <p:cNvSpPr/>
            <p:nvPr/>
          </p:nvSpPr>
          <p:spPr>
            <a:xfrm>
              <a:off x="1287225" y="3400150"/>
              <a:ext cx="141000" cy="141800"/>
            </a:xfrm>
            <a:custGeom>
              <a:avLst/>
              <a:gdLst/>
              <a:ahLst/>
              <a:cxnLst/>
              <a:rect l="l" t="t" r="r" b="b"/>
              <a:pathLst>
                <a:path w="5640" h="5672" extrusionOk="0">
                  <a:moveTo>
                    <a:pt x="2805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4411"/>
                    <a:pt x="1261" y="5672"/>
                    <a:pt x="2805" y="5672"/>
                  </a:cubicBezTo>
                  <a:cubicBezTo>
                    <a:pt x="4380" y="5672"/>
                    <a:pt x="5640" y="4411"/>
                    <a:pt x="5640" y="2836"/>
                  </a:cubicBezTo>
                  <a:cubicBezTo>
                    <a:pt x="5640" y="1292"/>
                    <a:pt x="438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3"/>
            <p:cNvSpPr/>
            <p:nvPr/>
          </p:nvSpPr>
          <p:spPr>
            <a:xfrm>
              <a:off x="1413250" y="3020525"/>
              <a:ext cx="108725" cy="193775"/>
            </a:xfrm>
            <a:custGeom>
              <a:avLst/>
              <a:gdLst/>
              <a:ahLst/>
              <a:cxnLst/>
              <a:rect l="l" t="t" r="r" b="b"/>
              <a:pathLst>
                <a:path w="4349" h="7751" fill="none" extrusionOk="0">
                  <a:moveTo>
                    <a:pt x="0" y="0"/>
                  </a:moveTo>
                  <a:cubicBezTo>
                    <a:pt x="1261" y="788"/>
                    <a:pt x="2111" y="2143"/>
                    <a:pt x="2773" y="3498"/>
                  </a:cubicBezTo>
                  <a:cubicBezTo>
                    <a:pt x="3434" y="4852"/>
                    <a:pt x="3939" y="6301"/>
                    <a:pt x="4348" y="775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3"/>
            <p:cNvSpPr/>
            <p:nvPr/>
          </p:nvSpPr>
          <p:spPr>
            <a:xfrm>
              <a:off x="1462075" y="3148300"/>
              <a:ext cx="126850" cy="121575"/>
            </a:xfrm>
            <a:custGeom>
              <a:avLst/>
              <a:gdLst/>
              <a:ahLst/>
              <a:cxnLst/>
              <a:rect l="l" t="t" r="r" b="b"/>
              <a:pathLst>
                <a:path w="5074" h="4863" extrusionOk="0">
                  <a:moveTo>
                    <a:pt x="2506" y="1"/>
                  </a:moveTo>
                  <a:cubicBezTo>
                    <a:pt x="1342" y="1"/>
                    <a:pt x="302" y="897"/>
                    <a:pt x="158" y="2136"/>
                  </a:cubicBezTo>
                  <a:cubicBezTo>
                    <a:pt x="1" y="3459"/>
                    <a:pt x="914" y="4656"/>
                    <a:pt x="2238" y="4845"/>
                  </a:cubicBezTo>
                  <a:cubicBezTo>
                    <a:pt x="2332" y="4857"/>
                    <a:pt x="2426" y="4862"/>
                    <a:pt x="2520" y="4862"/>
                  </a:cubicBezTo>
                  <a:cubicBezTo>
                    <a:pt x="3703" y="4862"/>
                    <a:pt x="4769" y="3961"/>
                    <a:pt x="4915" y="2734"/>
                  </a:cubicBezTo>
                  <a:cubicBezTo>
                    <a:pt x="5073" y="1411"/>
                    <a:pt x="4159" y="182"/>
                    <a:pt x="2836" y="25"/>
                  </a:cubicBezTo>
                  <a:cubicBezTo>
                    <a:pt x="2725" y="9"/>
                    <a:pt x="2615" y="1"/>
                    <a:pt x="2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3"/>
            <p:cNvSpPr/>
            <p:nvPr/>
          </p:nvSpPr>
          <p:spPr>
            <a:xfrm>
              <a:off x="6224850" y="2371525"/>
              <a:ext cx="1133400" cy="1201925"/>
            </a:xfrm>
            <a:custGeom>
              <a:avLst/>
              <a:gdLst/>
              <a:ahLst/>
              <a:cxnLst/>
              <a:rect l="l" t="t" r="r" b="b"/>
              <a:pathLst>
                <a:path w="45336" h="48077" fill="none" extrusionOk="0">
                  <a:moveTo>
                    <a:pt x="45336" y="1670"/>
                  </a:moveTo>
                  <a:cubicBezTo>
                    <a:pt x="40862" y="1"/>
                    <a:pt x="36073" y="2931"/>
                    <a:pt x="32387" y="5923"/>
                  </a:cubicBezTo>
                  <a:cubicBezTo>
                    <a:pt x="18462" y="17265"/>
                    <a:pt x="7372" y="31694"/>
                    <a:pt x="0" y="480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3"/>
            <p:cNvSpPr/>
            <p:nvPr/>
          </p:nvSpPr>
          <p:spPr>
            <a:xfrm>
              <a:off x="5902700" y="3371025"/>
              <a:ext cx="422975" cy="470225"/>
            </a:xfrm>
            <a:custGeom>
              <a:avLst/>
              <a:gdLst/>
              <a:ahLst/>
              <a:cxnLst/>
              <a:rect l="l" t="t" r="r" b="b"/>
              <a:pathLst>
                <a:path w="16919" h="18809" fill="none" extrusionOk="0">
                  <a:moveTo>
                    <a:pt x="16919" y="0"/>
                  </a:moveTo>
                  <a:cubicBezTo>
                    <a:pt x="9925" y="4568"/>
                    <a:pt x="3592" y="11310"/>
                    <a:pt x="1" y="1880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3"/>
            <p:cNvSpPr/>
            <p:nvPr/>
          </p:nvSpPr>
          <p:spPr>
            <a:xfrm>
              <a:off x="6145300" y="3304850"/>
              <a:ext cx="225275" cy="808125"/>
            </a:xfrm>
            <a:custGeom>
              <a:avLst/>
              <a:gdLst/>
              <a:ahLst/>
              <a:cxnLst/>
              <a:rect l="l" t="t" r="r" b="b"/>
              <a:pathLst>
                <a:path w="9011" h="32325" fill="none" extrusionOk="0">
                  <a:moveTo>
                    <a:pt x="8727" y="1"/>
                  </a:moveTo>
                  <a:cubicBezTo>
                    <a:pt x="9011" y="11405"/>
                    <a:pt x="5986" y="22621"/>
                    <a:pt x="0" y="3232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3"/>
            <p:cNvSpPr/>
            <p:nvPr/>
          </p:nvSpPr>
          <p:spPr>
            <a:xfrm>
              <a:off x="6161825" y="2997675"/>
              <a:ext cx="408025" cy="316650"/>
            </a:xfrm>
            <a:custGeom>
              <a:avLst/>
              <a:gdLst/>
              <a:ahLst/>
              <a:cxnLst/>
              <a:rect l="l" t="t" r="r" b="b"/>
              <a:pathLst>
                <a:path w="16321" h="12666" fill="none" extrusionOk="0">
                  <a:moveTo>
                    <a:pt x="16320" y="1"/>
                  </a:moveTo>
                  <a:cubicBezTo>
                    <a:pt x="12792" y="914"/>
                    <a:pt x="9484" y="2616"/>
                    <a:pt x="6680" y="4979"/>
                  </a:cubicBezTo>
                  <a:cubicBezTo>
                    <a:pt x="4159" y="7247"/>
                    <a:pt x="1923" y="9862"/>
                    <a:pt x="1" y="1266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3"/>
            <p:cNvSpPr/>
            <p:nvPr/>
          </p:nvSpPr>
          <p:spPr>
            <a:xfrm>
              <a:off x="6208300" y="2694450"/>
              <a:ext cx="613575" cy="249700"/>
            </a:xfrm>
            <a:custGeom>
              <a:avLst/>
              <a:gdLst/>
              <a:ahLst/>
              <a:cxnLst/>
              <a:rect l="l" t="t" r="r" b="b"/>
              <a:pathLst>
                <a:path w="24543" h="9988" fill="none" extrusionOk="0">
                  <a:moveTo>
                    <a:pt x="24543" y="662"/>
                  </a:moveTo>
                  <a:cubicBezTo>
                    <a:pt x="15879" y="1"/>
                    <a:pt x="5798" y="3529"/>
                    <a:pt x="1" y="998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3"/>
            <p:cNvSpPr/>
            <p:nvPr/>
          </p:nvSpPr>
          <p:spPr>
            <a:xfrm>
              <a:off x="6724200" y="2456600"/>
              <a:ext cx="367050" cy="142575"/>
            </a:xfrm>
            <a:custGeom>
              <a:avLst/>
              <a:gdLst/>
              <a:ahLst/>
              <a:cxnLst/>
              <a:rect l="l" t="t" r="r" b="b"/>
              <a:pathLst>
                <a:path w="14682" h="5703" fill="none" extrusionOk="0">
                  <a:moveTo>
                    <a:pt x="14682" y="1166"/>
                  </a:moveTo>
                  <a:cubicBezTo>
                    <a:pt x="13484" y="0"/>
                    <a:pt x="11531" y="252"/>
                    <a:pt x="9924" y="725"/>
                  </a:cubicBezTo>
                  <a:cubicBezTo>
                    <a:pt x="6333" y="1764"/>
                    <a:pt x="2962" y="3466"/>
                    <a:pt x="0" y="570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3"/>
            <p:cNvSpPr/>
            <p:nvPr/>
          </p:nvSpPr>
          <p:spPr>
            <a:xfrm>
              <a:off x="6930550" y="2423500"/>
              <a:ext cx="300125" cy="600975"/>
            </a:xfrm>
            <a:custGeom>
              <a:avLst/>
              <a:gdLst/>
              <a:ahLst/>
              <a:cxnLst/>
              <a:rect l="l" t="t" r="r" b="b"/>
              <a:pathLst>
                <a:path w="12005" h="24039" fill="none" extrusionOk="0">
                  <a:moveTo>
                    <a:pt x="11342" y="1"/>
                  </a:moveTo>
                  <a:cubicBezTo>
                    <a:pt x="12004" y="2521"/>
                    <a:pt x="11185" y="5514"/>
                    <a:pt x="10208" y="7940"/>
                  </a:cubicBezTo>
                  <a:cubicBezTo>
                    <a:pt x="7751" y="13863"/>
                    <a:pt x="4285" y="19282"/>
                    <a:pt x="1" y="2403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3"/>
            <p:cNvSpPr/>
            <p:nvPr/>
          </p:nvSpPr>
          <p:spPr>
            <a:xfrm>
              <a:off x="6495000" y="2670025"/>
              <a:ext cx="371775" cy="675025"/>
            </a:xfrm>
            <a:custGeom>
              <a:avLst/>
              <a:gdLst/>
              <a:ahLst/>
              <a:cxnLst/>
              <a:rect l="l" t="t" r="r" b="b"/>
              <a:pathLst>
                <a:path w="14871" h="27001" fill="none" extrusionOk="0">
                  <a:moveTo>
                    <a:pt x="14871" y="1"/>
                  </a:moveTo>
                  <a:cubicBezTo>
                    <a:pt x="13359" y="10145"/>
                    <a:pt x="6459" y="19030"/>
                    <a:pt x="0" y="270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3"/>
            <p:cNvSpPr/>
            <p:nvPr/>
          </p:nvSpPr>
          <p:spPr>
            <a:xfrm>
              <a:off x="6928975" y="2818100"/>
              <a:ext cx="159925" cy="439525"/>
            </a:xfrm>
            <a:custGeom>
              <a:avLst/>
              <a:gdLst/>
              <a:ahLst/>
              <a:cxnLst/>
              <a:rect l="l" t="t" r="r" b="b"/>
              <a:pathLst>
                <a:path w="6397" h="17581" fill="none" extrusionOk="0">
                  <a:moveTo>
                    <a:pt x="6396" y="1"/>
                  </a:moveTo>
                  <a:cubicBezTo>
                    <a:pt x="6396" y="6428"/>
                    <a:pt x="4128" y="12666"/>
                    <a:pt x="1" y="1758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3"/>
            <p:cNvSpPr/>
            <p:nvPr/>
          </p:nvSpPr>
          <p:spPr>
            <a:xfrm>
              <a:off x="6552500" y="3132375"/>
              <a:ext cx="112650" cy="417450"/>
            </a:xfrm>
            <a:custGeom>
              <a:avLst/>
              <a:gdLst/>
              <a:ahLst/>
              <a:cxnLst/>
              <a:rect l="l" t="t" r="r" b="b"/>
              <a:pathLst>
                <a:path w="4506" h="16698" fill="none" extrusionOk="0">
                  <a:moveTo>
                    <a:pt x="4222" y="0"/>
                  </a:moveTo>
                  <a:cubicBezTo>
                    <a:pt x="4506" y="5860"/>
                    <a:pt x="3056" y="11688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3"/>
            <p:cNvSpPr/>
            <p:nvPr/>
          </p:nvSpPr>
          <p:spPr>
            <a:xfrm>
              <a:off x="5584500" y="3624625"/>
              <a:ext cx="445025" cy="332400"/>
            </a:xfrm>
            <a:custGeom>
              <a:avLst/>
              <a:gdLst/>
              <a:ahLst/>
              <a:cxnLst/>
              <a:rect l="l" t="t" r="r" b="b"/>
              <a:pathLst>
                <a:path w="17801" h="13296" fill="none" extrusionOk="0">
                  <a:moveTo>
                    <a:pt x="17801" y="631"/>
                  </a:moveTo>
                  <a:cubicBezTo>
                    <a:pt x="13957" y="1"/>
                    <a:pt x="9641" y="1324"/>
                    <a:pt x="6648" y="3813"/>
                  </a:cubicBezTo>
                  <a:cubicBezTo>
                    <a:pt x="3655" y="6302"/>
                    <a:pt x="1544" y="9704"/>
                    <a:pt x="1" y="1329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3"/>
            <p:cNvSpPr/>
            <p:nvPr/>
          </p:nvSpPr>
          <p:spPr>
            <a:xfrm>
              <a:off x="5853875" y="3883750"/>
              <a:ext cx="407225" cy="292225"/>
            </a:xfrm>
            <a:custGeom>
              <a:avLst/>
              <a:gdLst/>
              <a:ahLst/>
              <a:cxnLst/>
              <a:rect l="l" t="t" r="r" b="b"/>
              <a:pathLst>
                <a:path w="16289" h="11689" fill="none" extrusionOk="0">
                  <a:moveTo>
                    <a:pt x="16288" y="1"/>
                  </a:moveTo>
                  <a:cubicBezTo>
                    <a:pt x="9735" y="788"/>
                    <a:pt x="3686" y="6207"/>
                    <a:pt x="0" y="1168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3"/>
            <p:cNvSpPr/>
            <p:nvPr/>
          </p:nvSpPr>
          <p:spPr>
            <a:xfrm>
              <a:off x="6259500" y="2665300"/>
              <a:ext cx="380450" cy="55175"/>
            </a:xfrm>
            <a:custGeom>
              <a:avLst/>
              <a:gdLst/>
              <a:ahLst/>
              <a:cxnLst/>
              <a:rect l="l" t="t" r="r" b="b"/>
              <a:pathLst>
                <a:path w="15218" h="2207" fill="none" extrusionOk="0">
                  <a:moveTo>
                    <a:pt x="15217" y="2206"/>
                  </a:moveTo>
                  <a:cubicBezTo>
                    <a:pt x="10964" y="253"/>
                    <a:pt x="4254" y="1"/>
                    <a:pt x="0" y="189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3"/>
            <p:cNvSpPr/>
            <p:nvPr/>
          </p:nvSpPr>
          <p:spPr>
            <a:xfrm>
              <a:off x="6287075" y="2792125"/>
              <a:ext cx="128400" cy="211100"/>
            </a:xfrm>
            <a:custGeom>
              <a:avLst/>
              <a:gdLst/>
              <a:ahLst/>
              <a:cxnLst/>
              <a:rect l="l" t="t" r="r" b="b"/>
              <a:pathLst>
                <a:path w="5136" h="8444" fill="none" extrusionOk="0">
                  <a:moveTo>
                    <a:pt x="5135" y="0"/>
                  </a:moveTo>
                  <a:cubicBezTo>
                    <a:pt x="4348" y="3119"/>
                    <a:pt x="2205" y="6144"/>
                    <a:pt x="0" y="844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3"/>
            <p:cNvSpPr/>
            <p:nvPr/>
          </p:nvSpPr>
          <p:spPr>
            <a:xfrm>
              <a:off x="5932625" y="3145750"/>
              <a:ext cx="370225" cy="254425"/>
            </a:xfrm>
            <a:custGeom>
              <a:avLst/>
              <a:gdLst/>
              <a:ahLst/>
              <a:cxnLst/>
              <a:rect l="l" t="t" r="r" b="b"/>
              <a:pathLst>
                <a:path w="14809" h="10177" fill="none" extrusionOk="0">
                  <a:moveTo>
                    <a:pt x="14808" y="1"/>
                  </a:moveTo>
                  <a:cubicBezTo>
                    <a:pt x="8885" y="914"/>
                    <a:pt x="3372" y="5388"/>
                    <a:pt x="1" y="101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3"/>
            <p:cNvSpPr/>
            <p:nvPr/>
          </p:nvSpPr>
          <p:spPr>
            <a:xfrm>
              <a:off x="6572175" y="2429025"/>
              <a:ext cx="400150" cy="126825"/>
            </a:xfrm>
            <a:custGeom>
              <a:avLst/>
              <a:gdLst/>
              <a:ahLst/>
              <a:cxnLst/>
              <a:rect l="l" t="t" r="r" b="b"/>
              <a:pathLst>
                <a:path w="16006" h="5073" fill="none" extrusionOk="0">
                  <a:moveTo>
                    <a:pt x="16005" y="1828"/>
                  </a:moveTo>
                  <a:cubicBezTo>
                    <a:pt x="10461" y="0"/>
                    <a:pt x="4380" y="1229"/>
                    <a:pt x="1" y="507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3"/>
            <p:cNvSpPr/>
            <p:nvPr/>
          </p:nvSpPr>
          <p:spPr>
            <a:xfrm>
              <a:off x="6896675" y="2606225"/>
              <a:ext cx="295400" cy="246550"/>
            </a:xfrm>
            <a:custGeom>
              <a:avLst/>
              <a:gdLst/>
              <a:ahLst/>
              <a:cxnLst/>
              <a:rect l="l" t="t" r="r" b="b"/>
              <a:pathLst>
                <a:path w="11816" h="9862" fill="none" extrusionOk="0">
                  <a:moveTo>
                    <a:pt x="11815" y="1"/>
                  </a:moveTo>
                  <a:cubicBezTo>
                    <a:pt x="9137" y="568"/>
                    <a:pt x="6649" y="1828"/>
                    <a:pt x="4632" y="3687"/>
                  </a:cubicBezTo>
                  <a:cubicBezTo>
                    <a:pt x="2773" y="5483"/>
                    <a:pt x="1198" y="7562"/>
                    <a:pt x="1" y="9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3"/>
            <p:cNvSpPr/>
            <p:nvPr/>
          </p:nvSpPr>
          <p:spPr>
            <a:xfrm>
              <a:off x="6517850" y="248652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48" y="0"/>
                  </a:moveTo>
                  <a:cubicBezTo>
                    <a:pt x="914" y="0"/>
                    <a:pt x="0" y="914"/>
                    <a:pt x="0" y="2048"/>
                  </a:cubicBezTo>
                  <a:cubicBezTo>
                    <a:pt x="0" y="3214"/>
                    <a:pt x="914" y="4127"/>
                    <a:pt x="2048" y="4127"/>
                  </a:cubicBezTo>
                  <a:cubicBezTo>
                    <a:pt x="3182" y="4127"/>
                    <a:pt x="4127" y="3214"/>
                    <a:pt x="4127" y="2048"/>
                  </a:cubicBezTo>
                  <a:cubicBezTo>
                    <a:pt x="4127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3"/>
            <p:cNvSpPr/>
            <p:nvPr/>
          </p:nvSpPr>
          <p:spPr>
            <a:xfrm>
              <a:off x="6669075" y="2551100"/>
              <a:ext cx="100825" cy="100850"/>
            </a:xfrm>
            <a:custGeom>
              <a:avLst/>
              <a:gdLst/>
              <a:ahLst/>
              <a:cxnLst/>
              <a:rect l="l" t="t" r="r" b="b"/>
              <a:pathLst>
                <a:path w="4033" h="4034" extrusionOk="0">
                  <a:moveTo>
                    <a:pt x="2016" y="1"/>
                  </a:moveTo>
                  <a:cubicBezTo>
                    <a:pt x="914" y="1"/>
                    <a:pt x="0" y="914"/>
                    <a:pt x="0" y="2017"/>
                  </a:cubicBezTo>
                  <a:cubicBezTo>
                    <a:pt x="0" y="3120"/>
                    <a:pt x="914" y="4033"/>
                    <a:pt x="2016" y="4033"/>
                  </a:cubicBezTo>
                  <a:cubicBezTo>
                    <a:pt x="3151" y="4033"/>
                    <a:pt x="4033" y="3120"/>
                    <a:pt x="4033" y="2017"/>
                  </a:cubicBezTo>
                  <a:cubicBezTo>
                    <a:pt x="4033" y="914"/>
                    <a:pt x="3151" y="1"/>
                    <a:pt x="2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3"/>
            <p:cNvSpPr/>
            <p:nvPr/>
          </p:nvSpPr>
          <p:spPr>
            <a:xfrm>
              <a:off x="6199650" y="2656950"/>
              <a:ext cx="116575" cy="96775"/>
            </a:xfrm>
            <a:custGeom>
              <a:avLst/>
              <a:gdLst/>
              <a:ahLst/>
              <a:cxnLst/>
              <a:rect l="l" t="t" r="r" b="b"/>
              <a:pathLst>
                <a:path w="4663" h="3871" extrusionOk="0">
                  <a:moveTo>
                    <a:pt x="2225" y="1"/>
                  </a:moveTo>
                  <a:cubicBezTo>
                    <a:pt x="1456" y="1"/>
                    <a:pt x="739" y="411"/>
                    <a:pt x="441" y="1122"/>
                  </a:cubicBezTo>
                  <a:cubicBezTo>
                    <a:pt x="0" y="2068"/>
                    <a:pt x="536" y="3233"/>
                    <a:pt x="1575" y="3674"/>
                  </a:cubicBezTo>
                  <a:cubicBezTo>
                    <a:pt x="1877" y="3808"/>
                    <a:pt x="2190" y="3871"/>
                    <a:pt x="2491" y="3871"/>
                  </a:cubicBezTo>
                  <a:cubicBezTo>
                    <a:pt x="3259" y="3871"/>
                    <a:pt x="3959" y="3462"/>
                    <a:pt x="4253" y="2761"/>
                  </a:cubicBezTo>
                  <a:cubicBezTo>
                    <a:pt x="4663" y="1784"/>
                    <a:pt x="4159" y="618"/>
                    <a:pt x="3088" y="177"/>
                  </a:cubicBezTo>
                  <a:cubicBezTo>
                    <a:pt x="2805" y="58"/>
                    <a:pt x="2511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3"/>
            <p:cNvSpPr/>
            <p:nvPr/>
          </p:nvSpPr>
          <p:spPr>
            <a:xfrm>
              <a:off x="6135850" y="2885725"/>
              <a:ext cx="126025" cy="117600"/>
            </a:xfrm>
            <a:custGeom>
              <a:avLst/>
              <a:gdLst/>
              <a:ahLst/>
              <a:cxnLst/>
              <a:rect l="l" t="t" r="r" b="b"/>
              <a:pathLst>
                <a:path w="5041" h="4704" extrusionOk="0">
                  <a:moveTo>
                    <a:pt x="2674" y="1"/>
                  </a:moveTo>
                  <a:cubicBezTo>
                    <a:pt x="1792" y="1"/>
                    <a:pt x="923" y="567"/>
                    <a:pt x="536" y="1486"/>
                  </a:cubicBezTo>
                  <a:cubicBezTo>
                    <a:pt x="0" y="2715"/>
                    <a:pt x="504" y="4069"/>
                    <a:pt x="1607" y="4542"/>
                  </a:cubicBezTo>
                  <a:cubicBezTo>
                    <a:pt x="1863" y="4652"/>
                    <a:pt x="2130" y="4704"/>
                    <a:pt x="2395" y="4704"/>
                  </a:cubicBezTo>
                  <a:cubicBezTo>
                    <a:pt x="3269" y="4704"/>
                    <a:pt x="4126" y="4137"/>
                    <a:pt x="4537" y="3219"/>
                  </a:cubicBezTo>
                  <a:cubicBezTo>
                    <a:pt x="5041" y="2021"/>
                    <a:pt x="4568" y="635"/>
                    <a:pt x="3466" y="163"/>
                  </a:cubicBezTo>
                  <a:cubicBezTo>
                    <a:pt x="3209" y="53"/>
                    <a:pt x="2941" y="1"/>
                    <a:pt x="2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3"/>
            <p:cNvSpPr/>
            <p:nvPr/>
          </p:nvSpPr>
          <p:spPr>
            <a:xfrm>
              <a:off x="6226425" y="2943550"/>
              <a:ext cx="115000" cy="121700"/>
            </a:xfrm>
            <a:custGeom>
              <a:avLst/>
              <a:gdLst/>
              <a:ahLst/>
              <a:cxnLst/>
              <a:rect l="l" t="t" r="r" b="b"/>
              <a:pathLst>
                <a:path w="4600" h="4868" extrusionOk="0">
                  <a:moveTo>
                    <a:pt x="2717" y="0"/>
                  </a:moveTo>
                  <a:cubicBezTo>
                    <a:pt x="1879" y="0"/>
                    <a:pt x="993" y="653"/>
                    <a:pt x="536" y="1693"/>
                  </a:cubicBezTo>
                  <a:cubicBezTo>
                    <a:pt x="0" y="2953"/>
                    <a:pt x="347" y="4340"/>
                    <a:pt x="1292" y="4749"/>
                  </a:cubicBezTo>
                  <a:cubicBezTo>
                    <a:pt x="1482" y="4829"/>
                    <a:pt x="1682" y="4867"/>
                    <a:pt x="1885" y="4867"/>
                  </a:cubicBezTo>
                  <a:cubicBezTo>
                    <a:pt x="2722" y="4867"/>
                    <a:pt x="3608" y="4220"/>
                    <a:pt x="4064" y="3206"/>
                  </a:cubicBezTo>
                  <a:cubicBezTo>
                    <a:pt x="4600" y="1914"/>
                    <a:pt x="4285" y="528"/>
                    <a:pt x="3308" y="118"/>
                  </a:cubicBezTo>
                  <a:cubicBezTo>
                    <a:pt x="3118" y="38"/>
                    <a:pt x="2919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3"/>
            <p:cNvSpPr/>
            <p:nvPr/>
          </p:nvSpPr>
          <p:spPr>
            <a:xfrm>
              <a:off x="6840775" y="2798925"/>
              <a:ext cx="108700" cy="103775"/>
            </a:xfrm>
            <a:custGeom>
              <a:avLst/>
              <a:gdLst/>
              <a:ahLst/>
              <a:cxnLst/>
              <a:rect l="l" t="t" r="r" b="b"/>
              <a:pathLst>
                <a:path w="4348" h="4151" extrusionOk="0">
                  <a:moveTo>
                    <a:pt x="2327" y="0"/>
                  </a:moveTo>
                  <a:cubicBezTo>
                    <a:pt x="1565" y="0"/>
                    <a:pt x="806" y="508"/>
                    <a:pt x="441" y="1335"/>
                  </a:cubicBezTo>
                  <a:cubicBezTo>
                    <a:pt x="0" y="2406"/>
                    <a:pt x="410" y="3603"/>
                    <a:pt x="1355" y="4013"/>
                  </a:cubicBezTo>
                  <a:cubicBezTo>
                    <a:pt x="1570" y="4106"/>
                    <a:pt x="1795" y="4150"/>
                    <a:pt x="2020" y="4150"/>
                  </a:cubicBezTo>
                  <a:cubicBezTo>
                    <a:pt x="2783" y="4150"/>
                    <a:pt x="3542" y="3643"/>
                    <a:pt x="3907" y="2816"/>
                  </a:cubicBezTo>
                  <a:cubicBezTo>
                    <a:pt x="4348" y="1744"/>
                    <a:pt x="3970" y="547"/>
                    <a:pt x="2993" y="138"/>
                  </a:cubicBezTo>
                  <a:cubicBezTo>
                    <a:pt x="2778" y="44"/>
                    <a:pt x="2552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3"/>
            <p:cNvSpPr/>
            <p:nvPr/>
          </p:nvSpPr>
          <p:spPr>
            <a:xfrm>
              <a:off x="6870700" y="2965400"/>
              <a:ext cx="122900" cy="122875"/>
            </a:xfrm>
            <a:custGeom>
              <a:avLst/>
              <a:gdLst/>
              <a:ahLst/>
              <a:cxnLst/>
              <a:rect l="l" t="t" r="r" b="b"/>
              <a:pathLst>
                <a:path w="4916" h="4915" extrusionOk="0"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812"/>
                    <a:pt x="1103" y="4915"/>
                    <a:pt x="2458" y="4915"/>
                  </a:cubicBezTo>
                  <a:cubicBezTo>
                    <a:pt x="3812" y="4915"/>
                    <a:pt x="4915" y="3812"/>
                    <a:pt x="4915" y="2458"/>
                  </a:cubicBezTo>
                  <a:cubicBezTo>
                    <a:pt x="4915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3"/>
            <p:cNvSpPr/>
            <p:nvPr/>
          </p:nvSpPr>
          <p:spPr>
            <a:xfrm>
              <a:off x="6867550" y="3214050"/>
              <a:ext cx="125250" cy="86525"/>
            </a:xfrm>
            <a:custGeom>
              <a:avLst/>
              <a:gdLst/>
              <a:ahLst/>
              <a:cxnLst/>
              <a:rect l="l" t="t" r="r" b="b"/>
              <a:pathLst>
                <a:path w="5010" h="3461" extrusionOk="0">
                  <a:moveTo>
                    <a:pt x="1908" y="1"/>
                  </a:moveTo>
                  <a:cubicBezTo>
                    <a:pt x="1181" y="1"/>
                    <a:pt x="572" y="286"/>
                    <a:pt x="347" y="797"/>
                  </a:cubicBezTo>
                  <a:cubicBezTo>
                    <a:pt x="0" y="1616"/>
                    <a:pt x="693" y="2688"/>
                    <a:pt x="1891" y="3192"/>
                  </a:cubicBezTo>
                  <a:cubicBezTo>
                    <a:pt x="2309" y="3373"/>
                    <a:pt x="2740" y="3460"/>
                    <a:pt x="3136" y="3460"/>
                  </a:cubicBezTo>
                  <a:cubicBezTo>
                    <a:pt x="3843" y="3460"/>
                    <a:pt x="4441" y="3181"/>
                    <a:pt x="4663" y="2656"/>
                  </a:cubicBezTo>
                  <a:cubicBezTo>
                    <a:pt x="5010" y="1837"/>
                    <a:pt x="4316" y="797"/>
                    <a:pt x="3151" y="262"/>
                  </a:cubicBezTo>
                  <a:cubicBezTo>
                    <a:pt x="2730" y="85"/>
                    <a:pt x="2302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3"/>
            <p:cNvSpPr/>
            <p:nvPr/>
          </p:nvSpPr>
          <p:spPr>
            <a:xfrm>
              <a:off x="6422525" y="3292600"/>
              <a:ext cx="139450" cy="96800"/>
            </a:xfrm>
            <a:custGeom>
              <a:avLst/>
              <a:gdLst/>
              <a:ahLst/>
              <a:cxnLst/>
              <a:rect l="l" t="t" r="r" b="b"/>
              <a:pathLst>
                <a:path w="5578" h="3872" extrusionOk="0">
                  <a:moveTo>
                    <a:pt x="2077" y="0"/>
                  </a:moveTo>
                  <a:cubicBezTo>
                    <a:pt x="1279" y="0"/>
                    <a:pt x="622" y="314"/>
                    <a:pt x="379" y="900"/>
                  </a:cubicBezTo>
                  <a:cubicBezTo>
                    <a:pt x="1" y="1814"/>
                    <a:pt x="757" y="2980"/>
                    <a:pt x="2080" y="3578"/>
                  </a:cubicBezTo>
                  <a:cubicBezTo>
                    <a:pt x="2546" y="3778"/>
                    <a:pt x="3019" y="3872"/>
                    <a:pt x="3453" y="3872"/>
                  </a:cubicBezTo>
                  <a:cubicBezTo>
                    <a:pt x="4254" y="3872"/>
                    <a:pt x="4923" y="3551"/>
                    <a:pt x="5168" y="2980"/>
                  </a:cubicBezTo>
                  <a:cubicBezTo>
                    <a:pt x="5577" y="2066"/>
                    <a:pt x="4821" y="869"/>
                    <a:pt x="3498" y="302"/>
                  </a:cubicBezTo>
                  <a:cubicBezTo>
                    <a:pt x="3012" y="98"/>
                    <a:pt x="2523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3"/>
            <p:cNvSpPr/>
            <p:nvPr/>
          </p:nvSpPr>
          <p:spPr>
            <a:xfrm>
              <a:off x="6489475" y="3497200"/>
              <a:ext cx="109525" cy="104800"/>
            </a:xfrm>
            <a:custGeom>
              <a:avLst/>
              <a:gdLst/>
              <a:ahLst/>
              <a:cxnLst/>
              <a:rect l="l" t="t" r="r" b="b"/>
              <a:pathLst>
                <a:path w="4381" h="4192" extrusionOk="0">
                  <a:moveTo>
                    <a:pt x="2343" y="1"/>
                  </a:moveTo>
                  <a:cubicBezTo>
                    <a:pt x="1578" y="1"/>
                    <a:pt x="812" y="526"/>
                    <a:pt x="473" y="1349"/>
                  </a:cubicBezTo>
                  <a:cubicBezTo>
                    <a:pt x="1" y="2420"/>
                    <a:pt x="410" y="3617"/>
                    <a:pt x="1356" y="4058"/>
                  </a:cubicBezTo>
                  <a:cubicBezTo>
                    <a:pt x="1565" y="4149"/>
                    <a:pt x="1785" y="4192"/>
                    <a:pt x="2006" y="4192"/>
                  </a:cubicBezTo>
                  <a:cubicBezTo>
                    <a:pt x="2783" y="4192"/>
                    <a:pt x="3571" y="3663"/>
                    <a:pt x="3939" y="2829"/>
                  </a:cubicBezTo>
                  <a:cubicBezTo>
                    <a:pt x="4380" y="1758"/>
                    <a:pt x="4002" y="561"/>
                    <a:pt x="3025" y="151"/>
                  </a:cubicBezTo>
                  <a:cubicBezTo>
                    <a:pt x="2806" y="49"/>
                    <a:pt x="2574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3"/>
            <p:cNvSpPr/>
            <p:nvPr/>
          </p:nvSpPr>
          <p:spPr>
            <a:xfrm>
              <a:off x="5872775" y="334737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37" y="1"/>
                  </a:moveTo>
                  <a:cubicBezTo>
                    <a:pt x="1009" y="1"/>
                    <a:pt x="1" y="1009"/>
                    <a:pt x="1" y="2238"/>
                  </a:cubicBezTo>
                  <a:cubicBezTo>
                    <a:pt x="1" y="3498"/>
                    <a:pt x="1009" y="4506"/>
                    <a:pt x="2237" y="4506"/>
                  </a:cubicBezTo>
                  <a:cubicBezTo>
                    <a:pt x="3498" y="4506"/>
                    <a:pt x="4506" y="3498"/>
                    <a:pt x="4506" y="2238"/>
                  </a:cubicBezTo>
                  <a:cubicBezTo>
                    <a:pt x="4506" y="1009"/>
                    <a:pt x="3498" y="1"/>
                    <a:pt x="2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3"/>
            <p:cNvSpPr/>
            <p:nvPr/>
          </p:nvSpPr>
          <p:spPr>
            <a:xfrm>
              <a:off x="6125600" y="32631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1"/>
                  </a:moveTo>
                  <a:cubicBezTo>
                    <a:pt x="788" y="1"/>
                    <a:pt x="1" y="820"/>
                    <a:pt x="1" y="1797"/>
                  </a:cubicBezTo>
                  <a:cubicBezTo>
                    <a:pt x="1" y="2773"/>
                    <a:pt x="788" y="3561"/>
                    <a:pt x="1765" y="3561"/>
                  </a:cubicBezTo>
                  <a:cubicBezTo>
                    <a:pt x="2742" y="3561"/>
                    <a:pt x="3529" y="2773"/>
                    <a:pt x="3529" y="1797"/>
                  </a:cubicBezTo>
                  <a:cubicBezTo>
                    <a:pt x="3529" y="820"/>
                    <a:pt x="2742" y="1"/>
                    <a:pt x="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3"/>
            <p:cNvSpPr/>
            <p:nvPr/>
          </p:nvSpPr>
          <p:spPr>
            <a:xfrm>
              <a:off x="6171275" y="3519875"/>
              <a:ext cx="98475" cy="98475"/>
            </a:xfrm>
            <a:custGeom>
              <a:avLst/>
              <a:gdLst/>
              <a:ahLst/>
              <a:cxnLst/>
              <a:rect l="l" t="t" r="r" b="b"/>
              <a:pathLst>
                <a:path w="3939" h="3939" extrusionOk="0">
                  <a:moveTo>
                    <a:pt x="1986" y="0"/>
                  </a:moveTo>
                  <a:cubicBezTo>
                    <a:pt x="883" y="0"/>
                    <a:pt x="1" y="883"/>
                    <a:pt x="1" y="1954"/>
                  </a:cubicBezTo>
                  <a:cubicBezTo>
                    <a:pt x="1" y="3056"/>
                    <a:pt x="883" y="3939"/>
                    <a:pt x="1986" y="3939"/>
                  </a:cubicBezTo>
                  <a:cubicBezTo>
                    <a:pt x="3057" y="3939"/>
                    <a:pt x="3939" y="3056"/>
                    <a:pt x="3939" y="1954"/>
                  </a:cubicBezTo>
                  <a:cubicBezTo>
                    <a:pt x="3939" y="883"/>
                    <a:pt x="3057" y="0"/>
                    <a:pt x="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3"/>
            <p:cNvSpPr/>
            <p:nvPr/>
          </p:nvSpPr>
          <p:spPr>
            <a:xfrm>
              <a:off x="5512825" y="3900000"/>
              <a:ext cx="133925" cy="128200"/>
            </a:xfrm>
            <a:custGeom>
              <a:avLst/>
              <a:gdLst/>
              <a:ahLst/>
              <a:cxnLst/>
              <a:rect l="l" t="t" r="r" b="b"/>
              <a:pathLst>
                <a:path w="5357" h="5128" extrusionOk="0">
                  <a:moveTo>
                    <a:pt x="2897" y="1"/>
                  </a:moveTo>
                  <a:cubicBezTo>
                    <a:pt x="1952" y="1"/>
                    <a:pt x="1006" y="628"/>
                    <a:pt x="568" y="1651"/>
                  </a:cubicBezTo>
                  <a:cubicBezTo>
                    <a:pt x="1" y="2974"/>
                    <a:pt x="473" y="4454"/>
                    <a:pt x="1639" y="4959"/>
                  </a:cubicBezTo>
                  <a:cubicBezTo>
                    <a:pt x="1904" y="5073"/>
                    <a:pt x="2182" y="5127"/>
                    <a:pt x="2460" y="5127"/>
                  </a:cubicBezTo>
                  <a:cubicBezTo>
                    <a:pt x="3405" y="5127"/>
                    <a:pt x="4351" y="4500"/>
                    <a:pt x="4789" y="3478"/>
                  </a:cubicBezTo>
                  <a:cubicBezTo>
                    <a:pt x="5357" y="2155"/>
                    <a:pt x="4884" y="674"/>
                    <a:pt x="3718" y="170"/>
                  </a:cubicBezTo>
                  <a:cubicBezTo>
                    <a:pt x="3453" y="55"/>
                    <a:pt x="3175" y="1"/>
                    <a:pt x="2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3"/>
            <p:cNvSpPr/>
            <p:nvPr/>
          </p:nvSpPr>
          <p:spPr>
            <a:xfrm>
              <a:off x="5827100" y="3792125"/>
              <a:ext cx="135500" cy="128950"/>
            </a:xfrm>
            <a:custGeom>
              <a:avLst/>
              <a:gdLst/>
              <a:ahLst/>
              <a:cxnLst/>
              <a:rect l="l" t="t" r="r" b="b"/>
              <a:pathLst>
                <a:path w="5420" h="5158" extrusionOk="0">
                  <a:moveTo>
                    <a:pt x="2931" y="0"/>
                  </a:moveTo>
                  <a:cubicBezTo>
                    <a:pt x="1985" y="0"/>
                    <a:pt x="1037" y="633"/>
                    <a:pt x="599" y="1681"/>
                  </a:cubicBezTo>
                  <a:cubicBezTo>
                    <a:pt x="0" y="3004"/>
                    <a:pt x="504" y="4485"/>
                    <a:pt x="1670" y="4989"/>
                  </a:cubicBezTo>
                  <a:cubicBezTo>
                    <a:pt x="1935" y="5104"/>
                    <a:pt x="2213" y="5158"/>
                    <a:pt x="2491" y="5158"/>
                  </a:cubicBezTo>
                  <a:cubicBezTo>
                    <a:pt x="3436" y="5158"/>
                    <a:pt x="4382" y="4530"/>
                    <a:pt x="4820" y="3508"/>
                  </a:cubicBezTo>
                  <a:cubicBezTo>
                    <a:pt x="5419" y="2153"/>
                    <a:pt x="4915" y="673"/>
                    <a:pt x="3749" y="169"/>
                  </a:cubicBezTo>
                  <a:cubicBezTo>
                    <a:pt x="3485" y="54"/>
                    <a:pt x="3208" y="0"/>
                    <a:pt x="2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3"/>
            <p:cNvSpPr/>
            <p:nvPr/>
          </p:nvSpPr>
          <p:spPr>
            <a:xfrm>
              <a:off x="5790075" y="4100350"/>
              <a:ext cx="134700" cy="133925"/>
            </a:xfrm>
            <a:custGeom>
              <a:avLst/>
              <a:gdLst/>
              <a:ahLst/>
              <a:cxnLst/>
              <a:rect l="l" t="t" r="r" b="b"/>
              <a:pathLst>
                <a:path w="5388" h="5357" extrusionOk="0">
                  <a:moveTo>
                    <a:pt x="2710" y="0"/>
                  </a:moveTo>
                  <a:cubicBezTo>
                    <a:pt x="1198" y="0"/>
                    <a:pt x="0" y="1198"/>
                    <a:pt x="0" y="2678"/>
                  </a:cubicBezTo>
                  <a:cubicBezTo>
                    <a:pt x="0" y="4159"/>
                    <a:pt x="1198" y="5356"/>
                    <a:pt x="2710" y="5356"/>
                  </a:cubicBezTo>
                  <a:cubicBezTo>
                    <a:pt x="4191" y="5356"/>
                    <a:pt x="5388" y="4159"/>
                    <a:pt x="5388" y="2678"/>
                  </a:cubicBezTo>
                  <a:cubicBezTo>
                    <a:pt x="5388" y="1198"/>
                    <a:pt x="419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3"/>
            <p:cNvSpPr/>
            <p:nvPr/>
          </p:nvSpPr>
          <p:spPr>
            <a:xfrm>
              <a:off x="6073625" y="4035775"/>
              <a:ext cx="141800" cy="141775"/>
            </a:xfrm>
            <a:custGeom>
              <a:avLst/>
              <a:gdLst/>
              <a:ahLst/>
              <a:cxnLst/>
              <a:rect l="l" t="t" r="r" b="b"/>
              <a:pathLst>
                <a:path w="5672" h="5671" extrusionOk="0">
                  <a:moveTo>
                    <a:pt x="2836" y="0"/>
                  </a:moveTo>
                  <a:cubicBezTo>
                    <a:pt x="1292" y="0"/>
                    <a:pt x="0" y="1292"/>
                    <a:pt x="0" y="2836"/>
                  </a:cubicBezTo>
                  <a:cubicBezTo>
                    <a:pt x="0" y="4411"/>
                    <a:pt x="1292" y="5671"/>
                    <a:pt x="2836" y="5671"/>
                  </a:cubicBezTo>
                  <a:cubicBezTo>
                    <a:pt x="4411" y="5671"/>
                    <a:pt x="5671" y="4411"/>
                    <a:pt x="5671" y="2836"/>
                  </a:cubicBezTo>
                  <a:cubicBezTo>
                    <a:pt x="5671" y="1292"/>
                    <a:pt x="4411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3"/>
            <p:cNvSpPr/>
            <p:nvPr/>
          </p:nvSpPr>
          <p:spPr>
            <a:xfrm>
              <a:off x="6322500" y="3688425"/>
              <a:ext cx="51225" cy="216625"/>
            </a:xfrm>
            <a:custGeom>
              <a:avLst/>
              <a:gdLst/>
              <a:ahLst/>
              <a:cxnLst/>
              <a:rect l="l" t="t" r="r" b="b"/>
              <a:pathLst>
                <a:path w="2049" h="8665" fill="none" extrusionOk="0">
                  <a:moveTo>
                    <a:pt x="1" y="1"/>
                  </a:moveTo>
                  <a:cubicBezTo>
                    <a:pt x="1009" y="1135"/>
                    <a:pt x="1419" y="2678"/>
                    <a:pt x="1702" y="4159"/>
                  </a:cubicBezTo>
                  <a:cubicBezTo>
                    <a:pt x="1954" y="5640"/>
                    <a:pt x="2049" y="7152"/>
                    <a:pt x="2017" y="8664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3"/>
            <p:cNvSpPr/>
            <p:nvPr/>
          </p:nvSpPr>
          <p:spPr>
            <a:xfrm>
              <a:off x="6309900" y="3840250"/>
              <a:ext cx="136300" cy="121050"/>
            </a:xfrm>
            <a:custGeom>
              <a:avLst/>
              <a:gdLst/>
              <a:ahLst/>
              <a:cxnLst/>
              <a:rect l="l" t="t" r="r" b="b"/>
              <a:pathLst>
                <a:path w="5452" h="4842" extrusionOk="0">
                  <a:moveTo>
                    <a:pt x="2747" y="0"/>
                  </a:moveTo>
                  <a:cubicBezTo>
                    <a:pt x="1804" y="0"/>
                    <a:pt x="907" y="567"/>
                    <a:pt x="505" y="1489"/>
                  </a:cubicBezTo>
                  <a:cubicBezTo>
                    <a:pt x="1" y="2717"/>
                    <a:pt x="536" y="4135"/>
                    <a:pt x="1765" y="4639"/>
                  </a:cubicBezTo>
                  <a:cubicBezTo>
                    <a:pt x="2080" y="4776"/>
                    <a:pt x="2404" y="4841"/>
                    <a:pt x="2723" y="4841"/>
                  </a:cubicBezTo>
                  <a:cubicBezTo>
                    <a:pt x="3648" y="4841"/>
                    <a:pt x="4517" y="4293"/>
                    <a:pt x="4916" y="3379"/>
                  </a:cubicBezTo>
                  <a:cubicBezTo>
                    <a:pt x="5451" y="2150"/>
                    <a:pt x="4884" y="733"/>
                    <a:pt x="3687" y="197"/>
                  </a:cubicBezTo>
                  <a:cubicBezTo>
                    <a:pt x="3380" y="63"/>
                    <a:pt x="3061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3"/>
            <p:cNvSpPr/>
            <p:nvPr/>
          </p:nvSpPr>
          <p:spPr>
            <a:xfrm>
              <a:off x="3023150" y="1811525"/>
              <a:ext cx="442675" cy="1757200"/>
            </a:xfrm>
            <a:custGeom>
              <a:avLst/>
              <a:gdLst/>
              <a:ahLst/>
              <a:cxnLst/>
              <a:rect l="l" t="t" r="r" b="b"/>
              <a:pathLst>
                <a:path w="17707" h="70288" fill="none" extrusionOk="0">
                  <a:moveTo>
                    <a:pt x="14934" y="70288"/>
                  </a:moveTo>
                  <a:cubicBezTo>
                    <a:pt x="17706" y="42564"/>
                    <a:pt x="14682" y="26150"/>
                    <a:pt x="1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3"/>
            <p:cNvSpPr/>
            <p:nvPr/>
          </p:nvSpPr>
          <p:spPr>
            <a:xfrm>
              <a:off x="3316925" y="3235900"/>
              <a:ext cx="262325" cy="313000"/>
            </a:xfrm>
            <a:custGeom>
              <a:avLst/>
              <a:gdLst/>
              <a:ahLst/>
              <a:cxnLst/>
              <a:rect l="l" t="t" r="r" b="b"/>
              <a:pathLst>
                <a:path w="10493" h="12520" extrusionOk="0">
                  <a:moveTo>
                    <a:pt x="7790" y="0"/>
                  </a:moveTo>
                  <a:cubicBezTo>
                    <a:pt x="7068" y="0"/>
                    <a:pt x="6285" y="171"/>
                    <a:pt x="5609" y="427"/>
                  </a:cubicBezTo>
                  <a:cubicBezTo>
                    <a:pt x="4412" y="837"/>
                    <a:pt x="3813" y="2192"/>
                    <a:pt x="3246" y="3326"/>
                  </a:cubicBezTo>
                  <a:cubicBezTo>
                    <a:pt x="2269" y="5248"/>
                    <a:pt x="1" y="10572"/>
                    <a:pt x="2490" y="12273"/>
                  </a:cubicBezTo>
                  <a:cubicBezTo>
                    <a:pt x="2736" y="12443"/>
                    <a:pt x="3004" y="12520"/>
                    <a:pt x="3287" y="12520"/>
                  </a:cubicBezTo>
                  <a:cubicBezTo>
                    <a:pt x="5576" y="12520"/>
                    <a:pt x="8853" y="7497"/>
                    <a:pt x="9610" y="6067"/>
                  </a:cubicBezTo>
                  <a:cubicBezTo>
                    <a:pt x="10114" y="5153"/>
                    <a:pt x="10429" y="4113"/>
                    <a:pt x="10492" y="3042"/>
                  </a:cubicBezTo>
                  <a:cubicBezTo>
                    <a:pt x="10492" y="2003"/>
                    <a:pt x="10114" y="774"/>
                    <a:pt x="9200" y="301"/>
                  </a:cubicBezTo>
                  <a:cubicBezTo>
                    <a:pt x="8804" y="90"/>
                    <a:pt x="8313" y="0"/>
                    <a:pt x="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3"/>
            <p:cNvSpPr/>
            <p:nvPr/>
          </p:nvSpPr>
          <p:spPr>
            <a:xfrm>
              <a:off x="3178325" y="3582275"/>
              <a:ext cx="219750" cy="312525"/>
            </a:xfrm>
            <a:custGeom>
              <a:avLst/>
              <a:gdLst/>
              <a:ahLst/>
              <a:cxnLst/>
              <a:rect l="l" t="t" r="r" b="b"/>
              <a:pathLst>
                <a:path w="8790" h="12501" extrusionOk="0">
                  <a:moveTo>
                    <a:pt x="7403" y="0"/>
                  </a:moveTo>
                  <a:cubicBezTo>
                    <a:pt x="6436" y="0"/>
                    <a:pt x="4896" y="1406"/>
                    <a:pt x="4474" y="1852"/>
                  </a:cubicBezTo>
                  <a:cubicBezTo>
                    <a:pt x="3025" y="3301"/>
                    <a:pt x="1827" y="5003"/>
                    <a:pt x="914" y="6861"/>
                  </a:cubicBezTo>
                  <a:cubicBezTo>
                    <a:pt x="410" y="7838"/>
                    <a:pt x="0" y="9004"/>
                    <a:pt x="410" y="10043"/>
                  </a:cubicBezTo>
                  <a:cubicBezTo>
                    <a:pt x="756" y="10926"/>
                    <a:pt x="1575" y="11524"/>
                    <a:pt x="2394" y="12028"/>
                  </a:cubicBezTo>
                  <a:cubicBezTo>
                    <a:pt x="2709" y="12280"/>
                    <a:pt x="3088" y="12438"/>
                    <a:pt x="3497" y="12501"/>
                  </a:cubicBezTo>
                  <a:cubicBezTo>
                    <a:pt x="4001" y="12501"/>
                    <a:pt x="4505" y="12312"/>
                    <a:pt x="4883" y="11965"/>
                  </a:cubicBezTo>
                  <a:cubicBezTo>
                    <a:pt x="6207" y="10894"/>
                    <a:pt x="6931" y="9256"/>
                    <a:pt x="7467" y="7618"/>
                  </a:cubicBezTo>
                  <a:cubicBezTo>
                    <a:pt x="8254" y="5349"/>
                    <a:pt x="8790" y="2892"/>
                    <a:pt x="8128" y="592"/>
                  </a:cubicBezTo>
                  <a:cubicBezTo>
                    <a:pt x="8000" y="165"/>
                    <a:pt x="7735" y="0"/>
                    <a:pt x="7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3"/>
            <p:cNvSpPr/>
            <p:nvPr/>
          </p:nvSpPr>
          <p:spPr>
            <a:xfrm>
              <a:off x="3126325" y="3212075"/>
              <a:ext cx="277200" cy="326225"/>
            </a:xfrm>
            <a:custGeom>
              <a:avLst/>
              <a:gdLst/>
              <a:ahLst/>
              <a:cxnLst/>
              <a:rect l="l" t="t" r="r" b="b"/>
              <a:pathLst>
                <a:path w="11088" h="13049" extrusionOk="0">
                  <a:moveTo>
                    <a:pt x="3388" y="1"/>
                  </a:moveTo>
                  <a:cubicBezTo>
                    <a:pt x="2751" y="1"/>
                    <a:pt x="2132" y="164"/>
                    <a:pt x="1607" y="530"/>
                  </a:cubicBezTo>
                  <a:cubicBezTo>
                    <a:pt x="410" y="1349"/>
                    <a:pt x="1" y="2956"/>
                    <a:pt x="253" y="4373"/>
                  </a:cubicBezTo>
                  <a:cubicBezTo>
                    <a:pt x="505" y="5791"/>
                    <a:pt x="1292" y="7051"/>
                    <a:pt x="2143" y="8185"/>
                  </a:cubicBezTo>
                  <a:cubicBezTo>
                    <a:pt x="3498" y="10107"/>
                    <a:pt x="5168" y="11934"/>
                    <a:pt x="7341" y="12754"/>
                  </a:cubicBezTo>
                  <a:cubicBezTo>
                    <a:pt x="7826" y="12930"/>
                    <a:pt x="8438" y="13048"/>
                    <a:pt x="9021" y="13048"/>
                  </a:cubicBezTo>
                  <a:cubicBezTo>
                    <a:pt x="10105" y="13048"/>
                    <a:pt x="11087" y="12639"/>
                    <a:pt x="10964" y="11430"/>
                  </a:cubicBezTo>
                  <a:cubicBezTo>
                    <a:pt x="10775" y="9383"/>
                    <a:pt x="9641" y="7146"/>
                    <a:pt x="8885" y="5287"/>
                  </a:cubicBezTo>
                  <a:cubicBezTo>
                    <a:pt x="8255" y="3743"/>
                    <a:pt x="7499" y="2168"/>
                    <a:pt x="6239" y="1065"/>
                  </a:cubicBezTo>
                  <a:cubicBezTo>
                    <a:pt x="5447" y="409"/>
                    <a:pt x="4395" y="1"/>
                    <a:pt x="3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3"/>
            <p:cNvSpPr/>
            <p:nvPr/>
          </p:nvSpPr>
          <p:spPr>
            <a:xfrm>
              <a:off x="3392550" y="3437175"/>
              <a:ext cx="350525" cy="211900"/>
            </a:xfrm>
            <a:custGeom>
              <a:avLst/>
              <a:gdLst/>
              <a:ahLst/>
              <a:cxnLst/>
              <a:rect l="l" t="t" r="r" b="b"/>
              <a:pathLst>
                <a:path w="14021" h="8476" extrusionOk="0">
                  <a:moveTo>
                    <a:pt x="10681" y="0"/>
                  </a:moveTo>
                  <a:cubicBezTo>
                    <a:pt x="9672" y="0"/>
                    <a:pt x="8696" y="127"/>
                    <a:pt x="7751" y="410"/>
                  </a:cubicBezTo>
                  <a:cubicBezTo>
                    <a:pt x="5136" y="1072"/>
                    <a:pt x="1481" y="2143"/>
                    <a:pt x="788" y="5167"/>
                  </a:cubicBezTo>
                  <a:cubicBezTo>
                    <a:pt x="0" y="8475"/>
                    <a:pt x="5293" y="7845"/>
                    <a:pt x="7278" y="8003"/>
                  </a:cubicBezTo>
                  <a:cubicBezTo>
                    <a:pt x="7577" y="8050"/>
                    <a:pt x="7869" y="8074"/>
                    <a:pt x="8160" y="8074"/>
                  </a:cubicBezTo>
                  <a:cubicBezTo>
                    <a:pt x="8452" y="8074"/>
                    <a:pt x="8743" y="8050"/>
                    <a:pt x="9042" y="8003"/>
                  </a:cubicBezTo>
                  <a:cubicBezTo>
                    <a:pt x="9767" y="7845"/>
                    <a:pt x="10460" y="7562"/>
                    <a:pt x="11090" y="7121"/>
                  </a:cubicBezTo>
                  <a:cubicBezTo>
                    <a:pt x="12098" y="6522"/>
                    <a:pt x="12949" y="5640"/>
                    <a:pt x="13485" y="4569"/>
                  </a:cubicBezTo>
                  <a:cubicBezTo>
                    <a:pt x="13989" y="3498"/>
                    <a:pt x="14020" y="2143"/>
                    <a:pt x="13264" y="1198"/>
                  </a:cubicBezTo>
                  <a:cubicBezTo>
                    <a:pt x="12634" y="442"/>
                    <a:pt x="11689" y="0"/>
                    <a:pt x="10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3"/>
            <p:cNvSpPr/>
            <p:nvPr/>
          </p:nvSpPr>
          <p:spPr>
            <a:xfrm>
              <a:off x="3032600" y="3452600"/>
              <a:ext cx="368625" cy="208925"/>
            </a:xfrm>
            <a:custGeom>
              <a:avLst/>
              <a:gdLst/>
              <a:ahLst/>
              <a:cxnLst/>
              <a:rect l="l" t="t" r="r" b="b"/>
              <a:pathLst>
                <a:path w="14745" h="8357" extrusionOk="0">
                  <a:moveTo>
                    <a:pt x="5130" y="1"/>
                  </a:moveTo>
                  <a:cubicBezTo>
                    <a:pt x="4102" y="1"/>
                    <a:pt x="3081" y="274"/>
                    <a:pt x="2174" y="801"/>
                  </a:cubicBezTo>
                  <a:cubicBezTo>
                    <a:pt x="851" y="1652"/>
                    <a:pt x="1" y="3227"/>
                    <a:pt x="253" y="4739"/>
                  </a:cubicBezTo>
                  <a:cubicBezTo>
                    <a:pt x="410" y="5464"/>
                    <a:pt x="757" y="6157"/>
                    <a:pt x="1229" y="6724"/>
                  </a:cubicBezTo>
                  <a:cubicBezTo>
                    <a:pt x="1765" y="7480"/>
                    <a:pt x="2553" y="8016"/>
                    <a:pt x="3435" y="8268"/>
                  </a:cubicBezTo>
                  <a:cubicBezTo>
                    <a:pt x="3783" y="8323"/>
                    <a:pt x="4141" y="8356"/>
                    <a:pt x="4504" y="8356"/>
                  </a:cubicBezTo>
                  <a:cubicBezTo>
                    <a:pt x="4766" y="8356"/>
                    <a:pt x="5030" y="8339"/>
                    <a:pt x="5293" y="8299"/>
                  </a:cubicBezTo>
                  <a:cubicBezTo>
                    <a:pt x="7688" y="8079"/>
                    <a:pt x="10208" y="7827"/>
                    <a:pt x="12288" y="6598"/>
                  </a:cubicBezTo>
                  <a:cubicBezTo>
                    <a:pt x="14745" y="5180"/>
                    <a:pt x="12162" y="3227"/>
                    <a:pt x="10775" y="2219"/>
                  </a:cubicBezTo>
                  <a:cubicBezTo>
                    <a:pt x="9547" y="1305"/>
                    <a:pt x="8160" y="612"/>
                    <a:pt x="6648" y="203"/>
                  </a:cubicBezTo>
                  <a:cubicBezTo>
                    <a:pt x="6148" y="67"/>
                    <a:pt x="5638" y="1"/>
                    <a:pt x="5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3"/>
            <p:cNvSpPr/>
            <p:nvPr/>
          </p:nvSpPr>
          <p:spPr>
            <a:xfrm>
              <a:off x="3338200" y="35636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3717" y="1"/>
                  </a:moveTo>
                  <a:cubicBezTo>
                    <a:pt x="3253" y="1"/>
                    <a:pt x="2786" y="67"/>
                    <a:pt x="2332" y="204"/>
                  </a:cubicBezTo>
                  <a:cubicBezTo>
                    <a:pt x="1607" y="487"/>
                    <a:pt x="946" y="928"/>
                    <a:pt x="442" y="1495"/>
                  </a:cubicBezTo>
                  <a:cubicBezTo>
                    <a:pt x="253" y="1653"/>
                    <a:pt x="127" y="1874"/>
                    <a:pt x="32" y="2094"/>
                  </a:cubicBezTo>
                  <a:cubicBezTo>
                    <a:pt x="1" y="2409"/>
                    <a:pt x="32" y="2724"/>
                    <a:pt x="158" y="3008"/>
                  </a:cubicBezTo>
                  <a:cubicBezTo>
                    <a:pt x="505" y="4425"/>
                    <a:pt x="1040" y="5812"/>
                    <a:pt x="1702" y="7103"/>
                  </a:cubicBezTo>
                  <a:cubicBezTo>
                    <a:pt x="2363" y="8458"/>
                    <a:pt x="3435" y="9561"/>
                    <a:pt x="4758" y="10285"/>
                  </a:cubicBezTo>
                  <a:cubicBezTo>
                    <a:pt x="5517" y="10677"/>
                    <a:pt x="6698" y="11186"/>
                    <a:pt x="7684" y="11186"/>
                  </a:cubicBezTo>
                  <a:cubicBezTo>
                    <a:pt x="8047" y="11186"/>
                    <a:pt x="8384" y="11117"/>
                    <a:pt x="8664" y="10947"/>
                  </a:cubicBezTo>
                  <a:cubicBezTo>
                    <a:pt x="9673" y="10285"/>
                    <a:pt x="10145" y="8584"/>
                    <a:pt x="10177" y="7481"/>
                  </a:cubicBezTo>
                  <a:cubicBezTo>
                    <a:pt x="10177" y="6032"/>
                    <a:pt x="9736" y="4614"/>
                    <a:pt x="8948" y="3417"/>
                  </a:cubicBezTo>
                  <a:cubicBezTo>
                    <a:pt x="8255" y="2252"/>
                    <a:pt x="7247" y="1275"/>
                    <a:pt x="6081" y="613"/>
                  </a:cubicBezTo>
                  <a:cubicBezTo>
                    <a:pt x="5356" y="210"/>
                    <a:pt x="4540" y="1"/>
                    <a:pt x="3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3"/>
            <p:cNvSpPr/>
            <p:nvPr/>
          </p:nvSpPr>
          <p:spPr>
            <a:xfrm>
              <a:off x="3372075" y="3336350"/>
              <a:ext cx="72475" cy="185900"/>
            </a:xfrm>
            <a:custGeom>
              <a:avLst/>
              <a:gdLst/>
              <a:ahLst/>
              <a:cxnLst/>
              <a:rect l="l" t="t" r="r" b="b"/>
              <a:pathLst>
                <a:path w="2899" h="7436" extrusionOk="0">
                  <a:moveTo>
                    <a:pt x="2899" y="1"/>
                  </a:moveTo>
                  <a:lnTo>
                    <a:pt x="2899" y="1"/>
                  </a:lnTo>
                  <a:cubicBezTo>
                    <a:pt x="2363" y="442"/>
                    <a:pt x="1954" y="1009"/>
                    <a:pt x="1670" y="1608"/>
                  </a:cubicBezTo>
                  <a:cubicBezTo>
                    <a:pt x="1386" y="2238"/>
                    <a:pt x="1166" y="2868"/>
                    <a:pt x="1008" y="3529"/>
                  </a:cubicBezTo>
                  <a:cubicBezTo>
                    <a:pt x="725" y="4853"/>
                    <a:pt x="410" y="6144"/>
                    <a:pt x="0" y="7436"/>
                  </a:cubicBezTo>
                  <a:cubicBezTo>
                    <a:pt x="378" y="6869"/>
                    <a:pt x="693" y="6239"/>
                    <a:pt x="882" y="5609"/>
                  </a:cubicBezTo>
                  <a:cubicBezTo>
                    <a:pt x="1103" y="4947"/>
                    <a:pt x="1260" y="4286"/>
                    <a:pt x="1418" y="3655"/>
                  </a:cubicBezTo>
                  <a:cubicBezTo>
                    <a:pt x="1765" y="2364"/>
                    <a:pt x="2111" y="1104"/>
                    <a:pt x="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3"/>
            <p:cNvSpPr/>
            <p:nvPr/>
          </p:nvSpPr>
          <p:spPr>
            <a:xfrm>
              <a:off x="3409875" y="3399375"/>
              <a:ext cx="92975" cy="138650"/>
            </a:xfrm>
            <a:custGeom>
              <a:avLst/>
              <a:gdLst/>
              <a:ahLst/>
              <a:cxnLst/>
              <a:rect l="l" t="t" r="r" b="b"/>
              <a:pathLst>
                <a:path w="3719" h="5546" extrusionOk="0">
                  <a:moveTo>
                    <a:pt x="3718" y="0"/>
                  </a:moveTo>
                  <a:lnTo>
                    <a:pt x="3718" y="0"/>
                  </a:lnTo>
                  <a:cubicBezTo>
                    <a:pt x="3245" y="1008"/>
                    <a:pt x="2710" y="1985"/>
                    <a:pt x="2111" y="2930"/>
                  </a:cubicBezTo>
                  <a:cubicBezTo>
                    <a:pt x="1481" y="3844"/>
                    <a:pt x="757" y="4726"/>
                    <a:pt x="0" y="5545"/>
                  </a:cubicBezTo>
                  <a:cubicBezTo>
                    <a:pt x="1985" y="4316"/>
                    <a:pt x="3340" y="230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43"/>
            <p:cNvSpPr/>
            <p:nvPr/>
          </p:nvSpPr>
          <p:spPr>
            <a:xfrm>
              <a:off x="3406725" y="33828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103" y="1513"/>
                    <a:pt x="316" y="3246"/>
                    <a:pt x="0" y="5136"/>
                  </a:cubicBezTo>
                  <a:cubicBezTo>
                    <a:pt x="473" y="4285"/>
                    <a:pt x="851" y="3466"/>
                    <a:pt x="1229" y="2616"/>
                  </a:cubicBezTo>
                  <a:cubicBezTo>
                    <a:pt x="1607" y="1765"/>
                    <a:pt x="1985" y="914"/>
                    <a:pt x="2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43"/>
            <p:cNvSpPr/>
            <p:nvPr/>
          </p:nvSpPr>
          <p:spPr>
            <a:xfrm>
              <a:off x="3424850" y="3493100"/>
              <a:ext cx="192200" cy="37825"/>
            </a:xfrm>
            <a:custGeom>
              <a:avLst/>
              <a:gdLst/>
              <a:ahLst/>
              <a:cxnLst/>
              <a:rect l="l" t="t" r="r" b="b"/>
              <a:pathLst>
                <a:path w="7688" h="1513" extrusionOk="0">
                  <a:moveTo>
                    <a:pt x="6371" y="0"/>
                  </a:moveTo>
                  <a:cubicBezTo>
                    <a:pt x="6147" y="0"/>
                    <a:pt x="5923" y="21"/>
                    <a:pt x="5702" y="63"/>
                  </a:cubicBezTo>
                  <a:cubicBezTo>
                    <a:pt x="5041" y="158"/>
                    <a:pt x="4411" y="315"/>
                    <a:pt x="3781" y="473"/>
                  </a:cubicBezTo>
                  <a:cubicBezTo>
                    <a:pt x="2520" y="788"/>
                    <a:pt x="1260" y="1134"/>
                    <a:pt x="0" y="1513"/>
                  </a:cubicBezTo>
                  <a:cubicBezTo>
                    <a:pt x="1323" y="1450"/>
                    <a:pt x="2615" y="1229"/>
                    <a:pt x="3875" y="882"/>
                  </a:cubicBezTo>
                  <a:lnTo>
                    <a:pt x="5765" y="410"/>
                  </a:lnTo>
                  <a:cubicBezTo>
                    <a:pt x="6233" y="293"/>
                    <a:pt x="6700" y="228"/>
                    <a:pt x="7180" y="228"/>
                  </a:cubicBezTo>
                  <a:cubicBezTo>
                    <a:pt x="7348" y="228"/>
                    <a:pt x="7516" y="236"/>
                    <a:pt x="7687" y="252"/>
                  </a:cubicBezTo>
                  <a:cubicBezTo>
                    <a:pt x="7267" y="84"/>
                    <a:pt x="6819" y="0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3"/>
            <p:cNvSpPr/>
            <p:nvPr/>
          </p:nvSpPr>
          <p:spPr>
            <a:xfrm>
              <a:off x="3426425" y="3523825"/>
              <a:ext cx="184325" cy="50400"/>
            </a:xfrm>
            <a:custGeom>
              <a:avLst/>
              <a:gdLst/>
              <a:ahLst/>
              <a:cxnLst/>
              <a:rect l="l" t="t" r="r" b="b"/>
              <a:pathLst>
                <a:path w="7373" h="2016" extrusionOk="0">
                  <a:moveTo>
                    <a:pt x="7372" y="0"/>
                  </a:moveTo>
                  <a:lnTo>
                    <a:pt x="7372" y="0"/>
                  </a:lnTo>
                  <a:cubicBezTo>
                    <a:pt x="5161" y="1167"/>
                    <a:pt x="2679" y="1765"/>
                    <a:pt x="192" y="1765"/>
                  </a:cubicBezTo>
                  <a:cubicBezTo>
                    <a:pt x="128" y="1765"/>
                    <a:pt x="64" y="1765"/>
                    <a:pt x="0" y="1764"/>
                  </a:cubicBezTo>
                  <a:lnTo>
                    <a:pt x="0" y="1764"/>
                  </a:lnTo>
                  <a:cubicBezTo>
                    <a:pt x="660" y="1933"/>
                    <a:pt x="1330" y="2016"/>
                    <a:pt x="1996" y="2016"/>
                  </a:cubicBezTo>
                  <a:cubicBezTo>
                    <a:pt x="3939" y="2016"/>
                    <a:pt x="5848" y="1314"/>
                    <a:pt x="7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3"/>
            <p:cNvSpPr/>
            <p:nvPr/>
          </p:nvSpPr>
          <p:spPr>
            <a:xfrm>
              <a:off x="3421700" y="3579725"/>
              <a:ext cx="96100" cy="155200"/>
            </a:xfrm>
            <a:custGeom>
              <a:avLst/>
              <a:gdLst/>
              <a:ahLst/>
              <a:cxnLst/>
              <a:rect l="l" t="t" r="r" b="b"/>
              <a:pathLst>
                <a:path w="3844" h="6208" extrusionOk="0">
                  <a:moveTo>
                    <a:pt x="0" y="1"/>
                  </a:moveTo>
                  <a:cubicBezTo>
                    <a:pt x="725" y="1009"/>
                    <a:pt x="1449" y="1986"/>
                    <a:pt x="2142" y="2994"/>
                  </a:cubicBezTo>
                  <a:cubicBezTo>
                    <a:pt x="2457" y="3498"/>
                    <a:pt x="2804" y="4033"/>
                    <a:pt x="3119" y="4538"/>
                  </a:cubicBezTo>
                  <a:cubicBezTo>
                    <a:pt x="3434" y="5073"/>
                    <a:pt x="3781" y="5577"/>
                    <a:pt x="3718" y="6207"/>
                  </a:cubicBezTo>
                  <a:cubicBezTo>
                    <a:pt x="3844" y="5892"/>
                    <a:pt x="3844" y="5577"/>
                    <a:pt x="3749" y="5262"/>
                  </a:cubicBezTo>
                  <a:cubicBezTo>
                    <a:pt x="3686" y="4947"/>
                    <a:pt x="3560" y="4664"/>
                    <a:pt x="3434" y="4380"/>
                  </a:cubicBezTo>
                  <a:cubicBezTo>
                    <a:pt x="3151" y="3813"/>
                    <a:pt x="2836" y="3277"/>
                    <a:pt x="2489" y="2742"/>
                  </a:cubicBezTo>
                  <a:cubicBezTo>
                    <a:pt x="1827" y="1702"/>
                    <a:pt x="977" y="78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3"/>
            <p:cNvSpPr/>
            <p:nvPr/>
          </p:nvSpPr>
          <p:spPr>
            <a:xfrm>
              <a:off x="3384675" y="3602575"/>
              <a:ext cx="68550" cy="167775"/>
            </a:xfrm>
            <a:custGeom>
              <a:avLst/>
              <a:gdLst/>
              <a:ahLst/>
              <a:cxnLst/>
              <a:rect l="l" t="t" r="r" b="b"/>
              <a:pathLst>
                <a:path w="2742" h="6711" extrusionOk="0">
                  <a:moveTo>
                    <a:pt x="410" y="0"/>
                  </a:moveTo>
                  <a:cubicBezTo>
                    <a:pt x="95" y="568"/>
                    <a:pt x="0" y="1198"/>
                    <a:pt x="63" y="1828"/>
                  </a:cubicBezTo>
                  <a:cubicBezTo>
                    <a:pt x="126" y="2458"/>
                    <a:pt x="315" y="3088"/>
                    <a:pt x="567" y="3687"/>
                  </a:cubicBezTo>
                  <a:cubicBezTo>
                    <a:pt x="1040" y="4852"/>
                    <a:pt x="1796" y="5892"/>
                    <a:pt x="2741" y="6711"/>
                  </a:cubicBezTo>
                  <a:cubicBezTo>
                    <a:pt x="2048" y="5703"/>
                    <a:pt x="1450" y="4632"/>
                    <a:pt x="977" y="3498"/>
                  </a:cubicBezTo>
                  <a:cubicBezTo>
                    <a:pt x="725" y="2962"/>
                    <a:pt x="536" y="2363"/>
                    <a:pt x="410" y="1796"/>
                  </a:cubicBezTo>
                  <a:cubicBezTo>
                    <a:pt x="284" y="1198"/>
                    <a:pt x="284" y="568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43"/>
            <p:cNvSpPr/>
            <p:nvPr/>
          </p:nvSpPr>
          <p:spPr>
            <a:xfrm>
              <a:off x="3338200" y="3574225"/>
              <a:ext cx="52800" cy="181175"/>
            </a:xfrm>
            <a:custGeom>
              <a:avLst/>
              <a:gdLst/>
              <a:ahLst/>
              <a:cxnLst/>
              <a:rect l="l" t="t" r="r" b="b"/>
              <a:pathLst>
                <a:path w="2112" h="7247" extrusionOk="0">
                  <a:moveTo>
                    <a:pt x="1607" y="0"/>
                  </a:moveTo>
                  <a:lnTo>
                    <a:pt x="1607" y="0"/>
                  </a:lnTo>
                  <a:cubicBezTo>
                    <a:pt x="1828" y="567"/>
                    <a:pt x="1891" y="1197"/>
                    <a:pt x="1733" y="1828"/>
                  </a:cubicBezTo>
                  <a:cubicBezTo>
                    <a:pt x="1607" y="2426"/>
                    <a:pt x="1450" y="3056"/>
                    <a:pt x="1292" y="3655"/>
                  </a:cubicBezTo>
                  <a:cubicBezTo>
                    <a:pt x="946" y="4884"/>
                    <a:pt x="505" y="6081"/>
                    <a:pt x="1" y="7246"/>
                  </a:cubicBezTo>
                  <a:cubicBezTo>
                    <a:pt x="788" y="6207"/>
                    <a:pt x="1387" y="5041"/>
                    <a:pt x="1733" y="3781"/>
                  </a:cubicBezTo>
                  <a:cubicBezTo>
                    <a:pt x="1891" y="3151"/>
                    <a:pt x="2017" y="2521"/>
                    <a:pt x="2080" y="1859"/>
                  </a:cubicBezTo>
                  <a:cubicBezTo>
                    <a:pt x="2111" y="1513"/>
                    <a:pt x="2080" y="1197"/>
                    <a:pt x="2048" y="851"/>
                  </a:cubicBezTo>
                  <a:cubicBezTo>
                    <a:pt x="1985" y="536"/>
                    <a:pt x="1828" y="221"/>
                    <a:pt x="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43"/>
            <p:cNvSpPr/>
            <p:nvPr/>
          </p:nvSpPr>
          <p:spPr>
            <a:xfrm>
              <a:off x="3258650" y="3589975"/>
              <a:ext cx="97700" cy="189050"/>
            </a:xfrm>
            <a:custGeom>
              <a:avLst/>
              <a:gdLst/>
              <a:ahLst/>
              <a:cxnLst/>
              <a:rect l="l" t="t" r="r" b="b"/>
              <a:pathLst>
                <a:path w="3908" h="7562" extrusionOk="0">
                  <a:moveTo>
                    <a:pt x="3907" y="0"/>
                  </a:moveTo>
                  <a:lnTo>
                    <a:pt x="3907" y="0"/>
                  </a:lnTo>
                  <a:cubicBezTo>
                    <a:pt x="3277" y="378"/>
                    <a:pt x="2741" y="914"/>
                    <a:pt x="2363" y="1513"/>
                  </a:cubicBezTo>
                  <a:cubicBezTo>
                    <a:pt x="1922" y="2111"/>
                    <a:pt x="1544" y="2741"/>
                    <a:pt x="1229" y="3371"/>
                  </a:cubicBezTo>
                  <a:cubicBezTo>
                    <a:pt x="883" y="4033"/>
                    <a:pt x="568" y="4695"/>
                    <a:pt x="316" y="5388"/>
                  </a:cubicBezTo>
                  <a:cubicBezTo>
                    <a:pt x="64" y="6081"/>
                    <a:pt x="1" y="6837"/>
                    <a:pt x="158" y="7562"/>
                  </a:cubicBezTo>
                  <a:cubicBezTo>
                    <a:pt x="190" y="6837"/>
                    <a:pt x="347" y="6144"/>
                    <a:pt x="662" y="5514"/>
                  </a:cubicBezTo>
                  <a:cubicBezTo>
                    <a:pt x="946" y="4852"/>
                    <a:pt x="1261" y="4222"/>
                    <a:pt x="1607" y="3592"/>
                  </a:cubicBezTo>
                  <a:cubicBezTo>
                    <a:pt x="1954" y="2962"/>
                    <a:pt x="2300" y="2332"/>
                    <a:pt x="2647" y="1702"/>
                  </a:cubicBezTo>
                  <a:cubicBezTo>
                    <a:pt x="2994" y="1072"/>
                    <a:pt x="3403" y="504"/>
                    <a:pt x="3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43"/>
            <p:cNvSpPr/>
            <p:nvPr/>
          </p:nvSpPr>
          <p:spPr>
            <a:xfrm>
              <a:off x="3300400" y="36010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87" y="2111"/>
                    <a:pt x="536" y="4380"/>
                    <a:pt x="0" y="6742"/>
                  </a:cubicBezTo>
                  <a:cubicBezTo>
                    <a:pt x="567" y="5671"/>
                    <a:pt x="1040" y="4569"/>
                    <a:pt x="1450" y="3434"/>
                  </a:cubicBezTo>
                  <a:cubicBezTo>
                    <a:pt x="1891" y="2332"/>
                    <a:pt x="2237" y="1166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3"/>
            <p:cNvSpPr/>
            <p:nvPr/>
          </p:nvSpPr>
          <p:spPr>
            <a:xfrm>
              <a:off x="3204300" y="3578950"/>
              <a:ext cx="141025" cy="31325"/>
            </a:xfrm>
            <a:custGeom>
              <a:avLst/>
              <a:gdLst/>
              <a:ahLst/>
              <a:cxnLst/>
              <a:rect l="l" t="t" r="r" b="b"/>
              <a:pathLst>
                <a:path w="5641" h="1253" extrusionOk="0">
                  <a:moveTo>
                    <a:pt x="5640" y="0"/>
                  </a:moveTo>
                  <a:lnTo>
                    <a:pt x="5640" y="0"/>
                  </a:lnTo>
                  <a:cubicBezTo>
                    <a:pt x="5199" y="189"/>
                    <a:pt x="4726" y="315"/>
                    <a:pt x="4254" y="410"/>
                  </a:cubicBezTo>
                  <a:cubicBezTo>
                    <a:pt x="3781" y="504"/>
                    <a:pt x="3309" y="567"/>
                    <a:pt x="2836" y="662"/>
                  </a:cubicBezTo>
                  <a:lnTo>
                    <a:pt x="1418" y="914"/>
                  </a:lnTo>
                  <a:cubicBezTo>
                    <a:pt x="1198" y="945"/>
                    <a:pt x="946" y="977"/>
                    <a:pt x="725" y="1008"/>
                  </a:cubicBezTo>
                  <a:cubicBezTo>
                    <a:pt x="564" y="1055"/>
                    <a:pt x="386" y="1084"/>
                    <a:pt x="203" y="1084"/>
                  </a:cubicBezTo>
                  <a:cubicBezTo>
                    <a:pt x="136" y="1084"/>
                    <a:pt x="68" y="1080"/>
                    <a:pt x="1" y="1072"/>
                  </a:cubicBezTo>
                  <a:lnTo>
                    <a:pt x="1" y="1072"/>
                  </a:lnTo>
                  <a:cubicBezTo>
                    <a:pt x="221" y="1166"/>
                    <a:pt x="473" y="1229"/>
                    <a:pt x="725" y="1229"/>
                  </a:cubicBezTo>
                  <a:cubicBezTo>
                    <a:pt x="851" y="1245"/>
                    <a:pt x="977" y="1253"/>
                    <a:pt x="1103" y="1253"/>
                  </a:cubicBezTo>
                  <a:cubicBezTo>
                    <a:pt x="1229" y="1253"/>
                    <a:pt x="1355" y="1245"/>
                    <a:pt x="1481" y="1229"/>
                  </a:cubicBezTo>
                  <a:cubicBezTo>
                    <a:pt x="1954" y="1229"/>
                    <a:pt x="2458" y="1166"/>
                    <a:pt x="2931" y="1103"/>
                  </a:cubicBezTo>
                  <a:cubicBezTo>
                    <a:pt x="3403" y="1008"/>
                    <a:pt x="3876" y="882"/>
                    <a:pt x="4348" y="725"/>
                  </a:cubicBezTo>
                  <a:cubicBezTo>
                    <a:pt x="4821" y="599"/>
                    <a:pt x="5262" y="347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3"/>
            <p:cNvSpPr/>
            <p:nvPr/>
          </p:nvSpPr>
          <p:spPr>
            <a:xfrm>
              <a:off x="3148375" y="3530850"/>
              <a:ext cx="199300" cy="26850"/>
            </a:xfrm>
            <a:custGeom>
              <a:avLst/>
              <a:gdLst/>
              <a:ahLst/>
              <a:cxnLst/>
              <a:rect l="l" t="t" r="r" b="b"/>
              <a:pathLst>
                <a:path w="7972" h="1074" extrusionOk="0">
                  <a:moveTo>
                    <a:pt x="2718" y="0"/>
                  </a:moveTo>
                  <a:cubicBezTo>
                    <a:pt x="1805" y="0"/>
                    <a:pt x="894" y="95"/>
                    <a:pt x="1" y="286"/>
                  </a:cubicBezTo>
                  <a:cubicBezTo>
                    <a:pt x="1324" y="349"/>
                    <a:pt x="2647" y="381"/>
                    <a:pt x="3970" y="507"/>
                  </a:cubicBezTo>
                  <a:cubicBezTo>
                    <a:pt x="5325" y="633"/>
                    <a:pt x="6617" y="853"/>
                    <a:pt x="7972" y="1074"/>
                  </a:cubicBezTo>
                  <a:cubicBezTo>
                    <a:pt x="6302" y="364"/>
                    <a:pt x="4508" y="0"/>
                    <a:pt x="2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3"/>
            <p:cNvSpPr/>
            <p:nvPr/>
          </p:nvSpPr>
          <p:spPr>
            <a:xfrm>
              <a:off x="3190925" y="3370225"/>
              <a:ext cx="175650" cy="150450"/>
            </a:xfrm>
            <a:custGeom>
              <a:avLst/>
              <a:gdLst/>
              <a:ahLst/>
              <a:cxnLst/>
              <a:rect l="l" t="t" r="r" b="b"/>
              <a:pathLst>
                <a:path w="7026" h="6018" extrusionOk="0">
                  <a:moveTo>
                    <a:pt x="1544" y="1"/>
                  </a:moveTo>
                  <a:lnTo>
                    <a:pt x="1544" y="1"/>
                  </a:lnTo>
                  <a:cubicBezTo>
                    <a:pt x="1859" y="1261"/>
                    <a:pt x="2394" y="2426"/>
                    <a:pt x="3151" y="3435"/>
                  </a:cubicBezTo>
                  <a:cubicBezTo>
                    <a:pt x="3717" y="4237"/>
                    <a:pt x="4408" y="4916"/>
                    <a:pt x="5195" y="5471"/>
                  </a:cubicBezTo>
                  <a:lnTo>
                    <a:pt x="5195" y="5471"/>
                  </a:lnTo>
                  <a:cubicBezTo>
                    <a:pt x="4508" y="5346"/>
                    <a:pt x="3805" y="5140"/>
                    <a:pt x="3088" y="5010"/>
                  </a:cubicBezTo>
                  <a:cubicBezTo>
                    <a:pt x="2584" y="4915"/>
                    <a:pt x="2048" y="4852"/>
                    <a:pt x="1512" y="4852"/>
                  </a:cubicBezTo>
                  <a:cubicBezTo>
                    <a:pt x="977" y="4884"/>
                    <a:pt x="473" y="5010"/>
                    <a:pt x="0" y="5262"/>
                  </a:cubicBezTo>
                  <a:cubicBezTo>
                    <a:pt x="396" y="5104"/>
                    <a:pt x="814" y="5034"/>
                    <a:pt x="1236" y="5034"/>
                  </a:cubicBezTo>
                  <a:cubicBezTo>
                    <a:pt x="1317" y="5034"/>
                    <a:pt x="1399" y="5036"/>
                    <a:pt x="1481" y="5041"/>
                  </a:cubicBezTo>
                  <a:cubicBezTo>
                    <a:pt x="2016" y="5073"/>
                    <a:pt x="2521" y="5167"/>
                    <a:pt x="2993" y="5325"/>
                  </a:cubicBezTo>
                  <a:cubicBezTo>
                    <a:pt x="3970" y="5600"/>
                    <a:pt x="4947" y="5934"/>
                    <a:pt x="6011" y="5983"/>
                  </a:cubicBezTo>
                  <a:lnTo>
                    <a:pt x="6011" y="5983"/>
                  </a:lnTo>
                  <a:cubicBezTo>
                    <a:pt x="6013" y="5984"/>
                    <a:pt x="6015" y="5985"/>
                    <a:pt x="6018" y="5986"/>
                  </a:cubicBezTo>
                  <a:lnTo>
                    <a:pt x="6018" y="5983"/>
                  </a:lnTo>
                  <a:lnTo>
                    <a:pt x="6018" y="5983"/>
                  </a:lnTo>
                  <a:cubicBezTo>
                    <a:pt x="6050" y="5984"/>
                    <a:pt x="6081" y="5986"/>
                    <a:pt x="6112" y="5986"/>
                  </a:cubicBezTo>
                  <a:lnTo>
                    <a:pt x="7026" y="6018"/>
                  </a:lnTo>
                  <a:lnTo>
                    <a:pt x="6238" y="5577"/>
                  </a:lnTo>
                  <a:cubicBezTo>
                    <a:pt x="5167" y="4978"/>
                    <a:pt x="4222" y="4159"/>
                    <a:pt x="3434" y="3214"/>
                  </a:cubicBezTo>
                  <a:cubicBezTo>
                    <a:pt x="3056" y="2742"/>
                    <a:pt x="2678" y="2237"/>
                    <a:pt x="2394" y="1702"/>
                  </a:cubicBezTo>
                  <a:cubicBezTo>
                    <a:pt x="2048" y="1166"/>
                    <a:pt x="1796" y="599"/>
                    <a:pt x="1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3"/>
            <p:cNvSpPr/>
            <p:nvPr/>
          </p:nvSpPr>
          <p:spPr>
            <a:xfrm>
              <a:off x="3296450" y="3334775"/>
              <a:ext cx="74850" cy="162275"/>
            </a:xfrm>
            <a:custGeom>
              <a:avLst/>
              <a:gdLst/>
              <a:ahLst/>
              <a:cxnLst/>
              <a:rect l="l" t="t" r="r" b="b"/>
              <a:pathLst>
                <a:path w="2994" h="6491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1230"/>
                    <a:pt x="379" y="2427"/>
                    <a:pt x="883" y="3561"/>
                  </a:cubicBezTo>
                  <a:cubicBezTo>
                    <a:pt x="1103" y="4096"/>
                    <a:pt x="1387" y="4664"/>
                    <a:pt x="1702" y="5168"/>
                  </a:cubicBezTo>
                  <a:cubicBezTo>
                    <a:pt x="1860" y="5451"/>
                    <a:pt x="2049" y="5703"/>
                    <a:pt x="2238" y="5924"/>
                  </a:cubicBezTo>
                  <a:cubicBezTo>
                    <a:pt x="2395" y="6207"/>
                    <a:pt x="2679" y="6396"/>
                    <a:pt x="2994" y="6491"/>
                  </a:cubicBezTo>
                  <a:cubicBezTo>
                    <a:pt x="2710" y="6302"/>
                    <a:pt x="2521" y="6081"/>
                    <a:pt x="2427" y="5798"/>
                  </a:cubicBezTo>
                  <a:lnTo>
                    <a:pt x="2017" y="5010"/>
                  </a:lnTo>
                  <a:cubicBezTo>
                    <a:pt x="1765" y="4475"/>
                    <a:pt x="1513" y="3939"/>
                    <a:pt x="1292" y="3372"/>
                  </a:cubicBezTo>
                  <a:cubicBezTo>
                    <a:pt x="788" y="2269"/>
                    <a:pt x="410" y="116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3"/>
            <p:cNvSpPr/>
            <p:nvPr/>
          </p:nvSpPr>
          <p:spPr>
            <a:xfrm>
              <a:off x="3313725" y="3471700"/>
              <a:ext cx="151300" cy="150800"/>
            </a:xfrm>
            <a:custGeom>
              <a:avLst/>
              <a:gdLst/>
              <a:ahLst/>
              <a:cxnLst/>
              <a:rect l="l" t="t" r="r" b="b"/>
              <a:pathLst>
                <a:path w="6052" h="6032" extrusionOk="0">
                  <a:moveTo>
                    <a:pt x="2427" y="1"/>
                  </a:moveTo>
                  <a:cubicBezTo>
                    <a:pt x="2344" y="1"/>
                    <a:pt x="2259" y="13"/>
                    <a:pt x="2177" y="37"/>
                  </a:cubicBezTo>
                  <a:cubicBezTo>
                    <a:pt x="1956" y="132"/>
                    <a:pt x="1736" y="289"/>
                    <a:pt x="1610" y="510"/>
                  </a:cubicBezTo>
                  <a:cubicBezTo>
                    <a:pt x="1541" y="585"/>
                    <a:pt x="1483" y="668"/>
                    <a:pt x="1436" y="756"/>
                  </a:cubicBezTo>
                  <a:lnTo>
                    <a:pt x="1436" y="756"/>
                  </a:lnTo>
                  <a:cubicBezTo>
                    <a:pt x="1410" y="746"/>
                    <a:pt x="1384" y="737"/>
                    <a:pt x="1358" y="730"/>
                  </a:cubicBezTo>
                  <a:cubicBezTo>
                    <a:pt x="1311" y="724"/>
                    <a:pt x="1264" y="722"/>
                    <a:pt x="1218" y="722"/>
                  </a:cubicBezTo>
                  <a:cubicBezTo>
                    <a:pt x="769" y="722"/>
                    <a:pt x="369" y="995"/>
                    <a:pt x="255" y="1423"/>
                  </a:cubicBezTo>
                  <a:cubicBezTo>
                    <a:pt x="169" y="1881"/>
                    <a:pt x="291" y="2312"/>
                    <a:pt x="550" y="2671"/>
                  </a:cubicBezTo>
                  <a:lnTo>
                    <a:pt x="550" y="2671"/>
                  </a:lnTo>
                  <a:cubicBezTo>
                    <a:pt x="356" y="2857"/>
                    <a:pt x="265" y="3117"/>
                    <a:pt x="294" y="3361"/>
                  </a:cubicBezTo>
                  <a:lnTo>
                    <a:pt x="294" y="3361"/>
                  </a:lnTo>
                  <a:cubicBezTo>
                    <a:pt x="190" y="3459"/>
                    <a:pt x="112" y="3584"/>
                    <a:pt x="66" y="3723"/>
                  </a:cubicBezTo>
                  <a:cubicBezTo>
                    <a:pt x="0" y="4030"/>
                    <a:pt x="147" y="4321"/>
                    <a:pt x="349" y="4575"/>
                  </a:cubicBezTo>
                  <a:lnTo>
                    <a:pt x="349" y="4575"/>
                  </a:lnTo>
                  <a:cubicBezTo>
                    <a:pt x="64" y="5304"/>
                    <a:pt x="638" y="6032"/>
                    <a:pt x="1361" y="6032"/>
                  </a:cubicBezTo>
                  <a:cubicBezTo>
                    <a:pt x="1513" y="6032"/>
                    <a:pt x="1672" y="6000"/>
                    <a:pt x="1830" y="5929"/>
                  </a:cubicBezTo>
                  <a:cubicBezTo>
                    <a:pt x="2108" y="5774"/>
                    <a:pt x="2355" y="5560"/>
                    <a:pt x="2513" y="5285"/>
                  </a:cubicBezTo>
                  <a:lnTo>
                    <a:pt x="2513" y="5285"/>
                  </a:lnTo>
                  <a:cubicBezTo>
                    <a:pt x="2536" y="5356"/>
                    <a:pt x="2570" y="5424"/>
                    <a:pt x="2618" y="5488"/>
                  </a:cubicBezTo>
                  <a:cubicBezTo>
                    <a:pt x="2785" y="5655"/>
                    <a:pt x="3006" y="5731"/>
                    <a:pt x="3227" y="5731"/>
                  </a:cubicBezTo>
                  <a:cubicBezTo>
                    <a:pt x="3297" y="5731"/>
                    <a:pt x="3368" y="5723"/>
                    <a:pt x="3437" y="5708"/>
                  </a:cubicBezTo>
                  <a:cubicBezTo>
                    <a:pt x="3626" y="5624"/>
                    <a:pt x="3787" y="5512"/>
                    <a:pt x="3921" y="5371"/>
                  </a:cubicBezTo>
                  <a:lnTo>
                    <a:pt x="3921" y="5371"/>
                  </a:lnTo>
                  <a:cubicBezTo>
                    <a:pt x="3927" y="5379"/>
                    <a:pt x="3934" y="5386"/>
                    <a:pt x="3941" y="5393"/>
                  </a:cubicBezTo>
                  <a:cubicBezTo>
                    <a:pt x="4004" y="5443"/>
                    <a:pt x="4082" y="5464"/>
                    <a:pt x="4165" y="5464"/>
                  </a:cubicBezTo>
                  <a:cubicBezTo>
                    <a:pt x="4290" y="5464"/>
                    <a:pt x="4426" y="5418"/>
                    <a:pt x="4540" y="5362"/>
                  </a:cubicBezTo>
                  <a:cubicBezTo>
                    <a:pt x="4981" y="5141"/>
                    <a:pt x="5390" y="4826"/>
                    <a:pt x="5737" y="4416"/>
                  </a:cubicBezTo>
                  <a:cubicBezTo>
                    <a:pt x="5957" y="4196"/>
                    <a:pt x="6052" y="3849"/>
                    <a:pt x="5957" y="3566"/>
                  </a:cubicBezTo>
                  <a:cubicBezTo>
                    <a:pt x="5829" y="3386"/>
                    <a:pt x="5616" y="3269"/>
                    <a:pt x="5405" y="3266"/>
                  </a:cubicBezTo>
                  <a:lnTo>
                    <a:pt x="5405" y="3266"/>
                  </a:lnTo>
                  <a:cubicBezTo>
                    <a:pt x="5634" y="3026"/>
                    <a:pt x="5806" y="2756"/>
                    <a:pt x="5894" y="2432"/>
                  </a:cubicBezTo>
                  <a:cubicBezTo>
                    <a:pt x="5926" y="2054"/>
                    <a:pt x="5737" y="1675"/>
                    <a:pt x="5390" y="1549"/>
                  </a:cubicBezTo>
                  <a:cubicBezTo>
                    <a:pt x="5252" y="1503"/>
                    <a:pt x="5215" y="1474"/>
                    <a:pt x="5131" y="1474"/>
                  </a:cubicBezTo>
                  <a:cubicBezTo>
                    <a:pt x="5100" y="1474"/>
                    <a:pt x="5063" y="1478"/>
                    <a:pt x="5012" y="1486"/>
                  </a:cubicBezTo>
                  <a:cubicBezTo>
                    <a:pt x="4925" y="1524"/>
                    <a:pt x="4843" y="1576"/>
                    <a:pt x="4770" y="1640"/>
                  </a:cubicBezTo>
                  <a:lnTo>
                    <a:pt x="4770" y="1640"/>
                  </a:lnTo>
                  <a:cubicBezTo>
                    <a:pt x="4811" y="1519"/>
                    <a:pt x="4823" y="1419"/>
                    <a:pt x="4817" y="1419"/>
                  </a:cubicBezTo>
                  <a:lnTo>
                    <a:pt x="4817" y="1419"/>
                  </a:lnTo>
                  <a:cubicBezTo>
                    <a:pt x="4813" y="1419"/>
                    <a:pt x="4804" y="1448"/>
                    <a:pt x="4792" y="1518"/>
                  </a:cubicBezTo>
                  <a:cubicBezTo>
                    <a:pt x="4787" y="1522"/>
                    <a:pt x="4785" y="1524"/>
                    <a:pt x="4784" y="1524"/>
                  </a:cubicBezTo>
                  <a:cubicBezTo>
                    <a:pt x="4776" y="1524"/>
                    <a:pt x="4823" y="1438"/>
                    <a:pt x="4823" y="1329"/>
                  </a:cubicBezTo>
                  <a:cubicBezTo>
                    <a:pt x="4823" y="1108"/>
                    <a:pt x="4697" y="1045"/>
                    <a:pt x="4477" y="888"/>
                  </a:cubicBezTo>
                  <a:cubicBezTo>
                    <a:pt x="4288" y="762"/>
                    <a:pt x="4036" y="699"/>
                    <a:pt x="3815" y="667"/>
                  </a:cubicBezTo>
                  <a:cubicBezTo>
                    <a:pt x="3740" y="674"/>
                    <a:pt x="3667" y="685"/>
                    <a:pt x="3594" y="700"/>
                  </a:cubicBezTo>
                  <a:lnTo>
                    <a:pt x="3594" y="700"/>
                  </a:lnTo>
                  <a:cubicBezTo>
                    <a:pt x="3484" y="522"/>
                    <a:pt x="3253" y="427"/>
                    <a:pt x="3059" y="258"/>
                  </a:cubicBezTo>
                  <a:cubicBezTo>
                    <a:pt x="2896" y="95"/>
                    <a:pt x="2664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3"/>
            <p:cNvSpPr/>
            <p:nvPr/>
          </p:nvSpPr>
          <p:spPr>
            <a:xfrm>
              <a:off x="3350800" y="3515925"/>
              <a:ext cx="67775" cy="67775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355" y="1"/>
                  </a:moveTo>
                  <a:cubicBezTo>
                    <a:pt x="631" y="1"/>
                    <a:pt x="1" y="631"/>
                    <a:pt x="1" y="1356"/>
                  </a:cubicBezTo>
                  <a:cubicBezTo>
                    <a:pt x="1" y="2112"/>
                    <a:pt x="631" y="2710"/>
                    <a:pt x="1355" y="2710"/>
                  </a:cubicBezTo>
                  <a:cubicBezTo>
                    <a:pt x="2111" y="2710"/>
                    <a:pt x="2710" y="2112"/>
                    <a:pt x="2710" y="1356"/>
                  </a:cubicBezTo>
                  <a:cubicBezTo>
                    <a:pt x="2710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3"/>
            <p:cNvSpPr/>
            <p:nvPr/>
          </p:nvSpPr>
          <p:spPr>
            <a:xfrm>
              <a:off x="3398050" y="2819675"/>
              <a:ext cx="227650" cy="355250"/>
            </a:xfrm>
            <a:custGeom>
              <a:avLst/>
              <a:gdLst/>
              <a:ahLst/>
              <a:cxnLst/>
              <a:rect l="l" t="t" r="r" b="b"/>
              <a:pathLst>
                <a:path w="9106" h="14210" extrusionOk="0">
                  <a:moveTo>
                    <a:pt x="1" y="1"/>
                  </a:moveTo>
                  <a:lnTo>
                    <a:pt x="1" y="1"/>
                  </a:lnTo>
                  <a:cubicBezTo>
                    <a:pt x="158" y="2301"/>
                    <a:pt x="757" y="4506"/>
                    <a:pt x="1765" y="6554"/>
                  </a:cubicBezTo>
                  <a:cubicBezTo>
                    <a:pt x="1954" y="6900"/>
                    <a:pt x="2112" y="7278"/>
                    <a:pt x="2238" y="7625"/>
                  </a:cubicBezTo>
                  <a:cubicBezTo>
                    <a:pt x="2490" y="8539"/>
                    <a:pt x="2332" y="9515"/>
                    <a:pt x="2616" y="10397"/>
                  </a:cubicBezTo>
                  <a:cubicBezTo>
                    <a:pt x="2899" y="11279"/>
                    <a:pt x="3529" y="11847"/>
                    <a:pt x="4160" y="12445"/>
                  </a:cubicBezTo>
                  <a:cubicBezTo>
                    <a:pt x="4506" y="12855"/>
                    <a:pt x="4947" y="13170"/>
                    <a:pt x="5420" y="13422"/>
                  </a:cubicBezTo>
                  <a:cubicBezTo>
                    <a:pt x="5798" y="13548"/>
                    <a:pt x="6207" y="13642"/>
                    <a:pt x="6617" y="13674"/>
                  </a:cubicBezTo>
                  <a:cubicBezTo>
                    <a:pt x="7279" y="13737"/>
                    <a:pt x="8224" y="14115"/>
                    <a:pt x="8885" y="14209"/>
                  </a:cubicBezTo>
                  <a:cubicBezTo>
                    <a:pt x="9043" y="13296"/>
                    <a:pt x="9106" y="12351"/>
                    <a:pt x="9106" y="11405"/>
                  </a:cubicBezTo>
                  <a:cubicBezTo>
                    <a:pt x="9011" y="10870"/>
                    <a:pt x="8791" y="10397"/>
                    <a:pt x="8444" y="9988"/>
                  </a:cubicBezTo>
                  <a:cubicBezTo>
                    <a:pt x="7657" y="8948"/>
                    <a:pt x="6522" y="8318"/>
                    <a:pt x="5357" y="7782"/>
                  </a:cubicBezTo>
                  <a:cubicBezTo>
                    <a:pt x="4601" y="7499"/>
                    <a:pt x="3876" y="7089"/>
                    <a:pt x="3214" y="6585"/>
                  </a:cubicBezTo>
                  <a:cubicBezTo>
                    <a:pt x="2868" y="6270"/>
                    <a:pt x="2521" y="5892"/>
                    <a:pt x="2238" y="5483"/>
                  </a:cubicBezTo>
                  <a:cubicBezTo>
                    <a:pt x="1450" y="4348"/>
                    <a:pt x="852" y="3120"/>
                    <a:pt x="442" y="1828"/>
                  </a:cubicBezTo>
                  <a:cubicBezTo>
                    <a:pt x="253" y="12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3"/>
            <p:cNvSpPr/>
            <p:nvPr/>
          </p:nvSpPr>
          <p:spPr>
            <a:xfrm>
              <a:off x="3109000" y="2819675"/>
              <a:ext cx="299325" cy="354025"/>
            </a:xfrm>
            <a:custGeom>
              <a:avLst/>
              <a:gdLst/>
              <a:ahLst/>
              <a:cxnLst/>
              <a:rect l="l" t="t" r="r" b="b"/>
              <a:pathLst>
                <a:path w="11973" h="14161" extrusionOk="0">
                  <a:moveTo>
                    <a:pt x="11563" y="1"/>
                  </a:moveTo>
                  <a:cubicBezTo>
                    <a:pt x="11500" y="725"/>
                    <a:pt x="11374" y="1481"/>
                    <a:pt x="11185" y="2175"/>
                  </a:cubicBezTo>
                  <a:cubicBezTo>
                    <a:pt x="10775" y="3151"/>
                    <a:pt x="10208" y="4033"/>
                    <a:pt x="9484" y="4789"/>
                  </a:cubicBezTo>
                  <a:cubicBezTo>
                    <a:pt x="9232" y="5073"/>
                    <a:pt x="8948" y="5357"/>
                    <a:pt x="8633" y="5609"/>
                  </a:cubicBezTo>
                  <a:cubicBezTo>
                    <a:pt x="8192" y="5892"/>
                    <a:pt x="7688" y="6144"/>
                    <a:pt x="7215" y="6333"/>
                  </a:cubicBezTo>
                  <a:cubicBezTo>
                    <a:pt x="5451" y="7089"/>
                    <a:pt x="3781" y="8034"/>
                    <a:pt x="2206" y="9137"/>
                  </a:cubicBezTo>
                  <a:cubicBezTo>
                    <a:pt x="1544" y="9578"/>
                    <a:pt x="977" y="10145"/>
                    <a:pt x="536" y="10807"/>
                  </a:cubicBezTo>
                  <a:cubicBezTo>
                    <a:pt x="1" y="11815"/>
                    <a:pt x="32" y="13012"/>
                    <a:pt x="95" y="14146"/>
                  </a:cubicBezTo>
                  <a:cubicBezTo>
                    <a:pt x="254" y="14156"/>
                    <a:pt x="413" y="14161"/>
                    <a:pt x="571" y="14161"/>
                  </a:cubicBezTo>
                  <a:cubicBezTo>
                    <a:pt x="1980" y="14161"/>
                    <a:pt x="3351" y="13786"/>
                    <a:pt x="4569" y="13107"/>
                  </a:cubicBezTo>
                  <a:cubicBezTo>
                    <a:pt x="6837" y="11910"/>
                    <a:pt x="8822" y="9988"/>
                    <a:pt x="9547" y="7562"/>
                  </a:cubicBezTo>
                  <a:cubicBezTo>
                    <a:pt x="9673" y="6932"/>
                    <a:pt x="9862" y="6333"/>
                    <a:pt x="10082" y="5766"/>
                  </a:cubicBezTo>
                  <a:cubicBezTo>
                    <a:pt x="10492" y="4884"/>
                    <a:pt x="10870" y="3876"/>
                    <a:pt x="11374" y="3057"/>
                  </a:cubicBezTo>
                  <a:cubicBezTo>
                    <a:pt x="11815" y="2458"/>
                    <a:pt x="11972" y="1734"/>
                    <a:pt x="11846" y="1009"/>
                  </a:cubicBezTo>
                  <a:cubicBezTo>
                    <a:pt x="11783" y="662"/>
                    <a:pt x="11689" y="316"/>
                    <a:pt x="1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3"/>
            <p:cNvSpPr/>
            <p:nvPr/>
          </p:nvSpPr>
          <p:spPr>
            <a:xfrm>
              <a:off x="3438225" y="2069075"/>
              <a:ext cx="367850" cy="226275"/>
            </a:xfrm>
            <a:custGeom>
              <a:avLst/>
              <a:gdLst/>
              <a:ahLst/>
              <a:cxnLst/>
              <a:rect l="l" t="t" r="r" b="b"/>
              <a:pathLst>
                <a:path w="14714" h="9051" extrusionOk="0">
                  <a:moveTo>
                    <a:pt x="1" y="1"/>
                  </a:moveTo>
                  <a:lnTo>
                    <a:pt x="1" y="1"/>
                  </a:lnTo>
                  <a:cubicBezTo>
                    <a:pt x="1261" y="1923"/>
                    <a:pt x="2836" y="3561"/>
                    <a:pt x="4695" y="4852"/>
                  </a:cubicBezTo>
                  <a:cubicBezTo>
                    <a:pt x="5041" y="5073"/>
                    <a:pt x="5357" y="5325"/>
                    <a:pt x="5640" y="5577"/>
                  </a:cubicBezTo>
                  <a:cubicBezTo>
                    <a:pt x="6302" y="6239"/>
                    <a:pt x="6648" y="7152"/>
                    <a:pt x="7341" y="7782"/>
                  </a:cubicBezTo>
                  <a:cubicBezTo>
                    <a:pt x="8034" y="8413"/>
                    <a:pt x="8854" y="8602"/>
                    <a:pt x="9704" y="8854"/>
                  </a:cubicBezTo>
                  <a:cubicBezTo>
                    <a:pt x="10124" y="8985"/>
                    <a:pt x="10566" y="9050"/>
                    <a:pt x="11012" y="9050"/>
                  </a:cubicBezTo>
                  <a:cubicBezTo>
                    <a:pt x="11101" y="9050"/>
                    <a:pt x="11190" y="9048"/>
                    <a:pt x="11279" y="9043"/>
                  </a:cubicBezTo>
                  <a:cubicBezTo>
                    <a:pt x="11689" y="8980"/>
                    <a:pt x="12067" y="8854"/>
                    <a:pt x="12445" y="8696"/>
                  </a:cubicBezTo>
                  <a:cubicBezTo>
                    <a:pt x="13075" y="8413"/>
                    <a:pt x="14083" y="8287"/>
                    <a:pt x="14713" y="8034"/>
                  </a:cubicBezTo>
                  <a:cubicBezTo>
                    <a:pt x="14367" y="7152"/>
                    <a:pt x="13989" y="6333"/>
                    <a:pt x="13516" y="5514"/>
                  </a:cubicBezTo>
                  <a:cubicBezTo>
                    <a:pt x="13201" y="5073"/>
                    <a:pt x="12760" y="4758"/>
                    <a:pt x="12256" y="4569"/>
                  </a:cubicBezTo>
                  <a:cubicBezTo>
                    <a:pt x="11443" y="4217"/>
                    <a:pt x="10552" y="4111"/>
                    <a:pt x="9661" y="4111"/>
                  </a:cubicBezTo>
                  <a:cubicBezTo>
                    <a:pt x="9274" y="4111"/>
                    <a:pt x="8888" y="4131"/>
                    <a:pt x="8507" y="4159"/>
                  </a:cubicBezTo>
                  <a:cubicBezTo>
                    <a:pt x="8097" y="4222"/>
                    <a:pt x="7680" y="4254"/>
                    <a:pt x="7266" y="4254"/>
                  </a:cubicBezTo>
                  <a:cubicBezTo>
                    <a:pt x="6853" y="4254"/>
                    <a:pt x="6443" y="4222"/>
                    <a:pt x="6050" y="4159"/>
                  </a:cubicBezTo>
                  <a:cubicBezTo>
                    <a:pt x="5546" y="4065"/>
                    <a:pt x="5073" y="3876"/>
                    <a:pt x="4632" y="3655"/>
                  </a:cubicBezTo>
                  <a:cubicBezTo>
                    <a:pt x="3403" y="3088"/>
                    <a:pt x="2269" y="2301"/>
                    <a:pt x="1292" y="1355"/>
                  </a:cubicBezTo>
                  <a:cubicBezTo>
                    <a:pt x="851" y="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3"/>
            <p:cNvSpPr/>
            <p:nvPr/>
          </p:nvSpPr>
          <p:spPr>
            <a:xfrm>
              <a:off x="3329525" y="2069075"/>
              <a:ext cx="170175" cy="448175"/>
            </a:xfrm>
            <a:custGeom>
              <a:avLst/>
              <a:gdLst/>
              <a:ahLst/>
              <a:cxnLst/>
              <a:rect l="l" t="t" r="r" b="b"/>
              <a:pathLst>
                <a:path w="6807" h="17927" extrusionOk="0">
                  <a:moveTo>
                    <a:pt x="4317" y="1"/>
                  </a:moveTo>
                  <a:lnTo>
                    <a:pt x="4317" y="1"/>
                  </a:lnTo>
                  <a:cubicBezTo>
                    <a:pt x="4632" y="662"/>
                    <a:pt x="4884" y="1387"/>
                    <a:pt x="5042" y="2080"/>
                  </a:cubicBezTo>
                  <a:cubicBezTo>
                    <a:pt x="5168" y="3120"/>
                    <a:pt x="5105" y="4191"/>
                    <a:pt x="4853" y="5199"/>
                  </a:cubicBezTo>
                  <a:cubicBezTo>
                    <a:pt x="4790" y="5577"/>
                    <a:pt x="4664" y="5987"/>
                    <a:pt x="4506" y="6333"/>
                  </a:cubicBezTo>
                  <a:cubicBezTo>
                    <a:pt x="4254" y="6806"/>
                    <a:pt x="3939" y="7247"/>
                    <a:pt x="3624" y="7656"/>
                  </a:cubicBezTo>
                  <a:cubicBezTo>
                    <a:pt x="2458" y="9169"/>
                    <a:pt x="1450" y="10807"/>
                    <a:pt x="631" y="12540"/>
                  </a:cubicBezTo>
                  <a:cubicBezTo>
                    <a:pt x="253" y="13264"/>
                    <a:pt x="32" y="14020"/>
                    <a:pt x="1" y="14839"/>
                  </a:cubicBezTo>
                  <a:cubicBezTo>
                    <a:pt x="1" y="15974"/>
                    <a:pt x="631" y="16982"/>
                    <a:pt x="1230" y="17927"/>
                  </a:cubicBezTo>
                  <a:cubicBezTo>
                    <a:pt x="2647" y="17265"/>
                    <a:pt x="3845" y="16194"/>
                    <a:pt x="4632" y="14839"/>
                  </a:cubicBezTo>
                  <a:cubicBezTo>
                    <a:pt x="6018" y="12729"/>
                    <a:pt x="6806" y="10082"/>
                    <a:pt x="6239" y="7593"/>
                  </a:cubicBezTo>
                  <a:cubicBezTo>
                    <a:pt x="6050" y="6995"/>
                    <a:pt x="5924" y="6365"/>
                    <a:pt x="5861" y="5735"/>
                  </a:cubicBezTo>
                  <a:cubicBezTo>
                    <a:pt x="5798" y="4789"/>
                    <a:pt x="5640" y="3718"/>
                    <a:pt x="5672" y="2773"/>
                  </a:cubicBezTo>
                  <a:cubicBezTo>
                    <a:pt x="5735" y="2049"/>
                    <a:pt x="5514" y="1292"/>
                    <a:pt x="5042" y="725"/>
                  </a:cubicBezTo>
                  <a:cubicBezTo>
                    <a:pt x="4853" y="473"/>
                    <a:pt x="4601" y="221"/>
                    <a:pt x="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3"/>
            <p:cNvSpPr/>
            <p:nvPr/>
          </p:nvSpPr>
          <p:spPr>
            <a:xfrm>
              <a:off x="2743550" y="2435475"/>
              <a:ext cx="265825" cy="239900"/>
            </a:xfrm>
            <a:custGeom>
              <a:avLst/>
              <a:gdLst/>
              <a:ahLst/>
              <a:cxnLst/>
              <a:rect l="l" t="t" r="r" b="b"/>
              <a:pathLst>
                <a:path w="10633" h="9596" extrusionOk="0">
                  <a:moveTo>
                    <a:pt x="10234" y="1"/>
                  </a:moveTo>
                  <a:cubicBezTo>
                    <a:pt x="10155" y="1"/>
                    <a:pt x="10034" y="37"/>
                    <a:pt x="9861" y="120"/>
                  </a:cubicBezTo>
                  <a:cubicBezTo>
                    <a:pt x="8003" y="971"/>
                    <a:pt x="6364" y="2137"/>
                    <a:pt x="4442" y="2861"/>
                  </a:cubicBezTo>
                  <a:cubicBezTo>
                    <a:pt x="3781" y="3082"/>
                    <a:pt x="3119" y="3365"/>
                    <a:pt x="2521" y="3712"/>
                  </a:cubicBezTo>
                  <a:cubicBezTo>
                    <a:pt x="851" y="4783"/>
                    <a:pt x="0" y="6736"/>
                    <a:pt x="378" y="8690"/>
                  </a:cubicBezTo>
                  <a:cubicBezTo>
                    <a:pt x="410" y="9005"/>
                    <a:pt x="567" y="9288"/>
                    <a:pt x="788" y="9477"/>
                  </a:cubicBezTo>
                  <a:cubicBezTo>
                    <a:pt x="979" y="9554"/>
                    <a:pt x="1181" y="9595"/>
                    <a:pt x="1374" y="9595"/>
                  </a:cubicBezTo>
                  <a:cubicBezTo>
                    <a:pt x="1500" y="9595"/>
                    <a:pt x="1621" y="9578"/>
                    <a:pt x="1733" y="9540"/>
                  </a:cubicBezTo>
                  <a:lnTo>
                    <a:pt x="3907" y="9131"/>
                  </a:lnTo>
                  <a:cubicBezTo>
                    <a:pt x="4537" y="9068"/>
                    <a:pt x="5136" y="8879"/>
                    <a:pt x="5671" y="8564"/>
                  </a:cubicBezTo>
                  <a:cubicBezTo>
                    <a:pt x="6459" y="8028"/>
                    <a:pt x="6868" y="7115"/>
                    <a:pt x="7089" y="6201"/>
                  </a:cubicBezTo>
                  <a:cubicBezTo>
                    <a:pt x="7341" y="5319"/>
                    <a:pt x="7467" y="4374"/>
                    <a:pt x="7877" y="3523"/>
                  </a:cubicBezTo>
                  <a:cubicBezTo>
                    <a:pt x="8318" y="2609"/>
                    <a:pt x="9074" y="1948"/>
                    <a:pt x="9735" y="1192"/>
                  </a:cubicBezTo>
                  <a:cubicBezTo>
                    <a:pt x="9998" y="903"/>
                    <a:pt x="10633" y="1"/>
                    <a:pt x="10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3"/>
            <p:cNvSpPr/>
            <p:nvPr/>
          </p:nvSpPr>
          <p:spPr>
            <a:xfrm>
              <a:off x="3313775" y="24699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284" y="1"/>
                  </a:moveTo>
                  <a:lnTo>
                    <a:pt x="284" y="1"/>
                  </a:lnTo>
                  <a:cubicBezTo>
                    <a:pt x="1" y="536"/>
                    <a:pt x="1419" y="2111"/>
                    <a:pt x="1734" y="2584"/>
                  </a:cubicBezTo>
                  <a:cubicBezTo>
                    <a:pt x="2332" y="3592"/>
                    <a:pt x="2868" y="4600"/>
                    <a:pt x="3466" y="5577"/>
                  </a:cubicBezTo>
                  <a:cubicBezTo>
                    <a:pt x="4065" y="6711"/>
                    <a:pt x="4916" y="7719"/>
                    <a:pt x="5892" y="8538"/>
                  </a:cubicBezTo>
                  <a:cubicBezTo>
                    <a:pt x="7468" y="9736"/>
                    <a:pt x="9484" y="10051"/>
                    <a:pt x="11406" y="10334"/>
                  </a:cubicBezTo>
                  <a:cubicBezTo>
                    <a:pt x="11028" y="9200"/>
                    <a:pt x="10555" y="8129"/>
                    <a:pt x="9956" y="7089"/>
                  </a:cubicBezTo>
                  <a:cubicBezTo>
                    <a:pt x="9358" y="6050"/>
                    <a:pt x="8476" y="5199"/>
                    <a:pt x="7405" y="4663"/>
                  </a:cubicBezTo>
                  <a:cubicBezTo>
                    <a:pt x="6207" y="4128"/>
                    <a:pt x="4758" y="4128"/>
                    <a:pt x="3624" y="3435"/>
                  </a:cubicBezTo>
                  <a:cubicBezTo>
                    <a:pt x="3057" y="3025"/>
                    <a:pt x="2521" y="2553"/>
                    <a:pt x="2112" y="2017"/>
                  </a:cubicBezTo>
                  <a:cubicBezTo>
                    <a:pt x="1545" y="1387"/>
                    <a:pt x="946" y="442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3"/>
            <p:cNvSpPr/>
            <p:nvPr/>
          </p:nvSpPr>
          <p:spPr>
            <a:xfrm>
              <a:off x="2901075" y="1946225"/>
              <a:ext cx="107125" cy="937275"/>
            </a:xfrm>
            <a:custGeom>
              <a:avLst/>
              <a:gdLst/>
              <a:ahLst/>
              <a:cxnLst/>
              <a:rect l="l" t="t" r="r" b="b"/>
              <a:pathLst>
                <a:path w="4285" h="37491" fill="none" extrusionOk="0">
                  <a:moveTo>
                    <a:pt x="0" y="37491"/>
                  </a:moveTo>
                  <a:cubicBezTo>
                    <a:pt x="1260" y="34403"/>
                    <a:pt x="1891" y="31064"/>
                    <a:pt x="2521" y="27787"/>
                  </a:cubicBezTo>
                  <a:cubicBezTo>
                    <a:pt x="3371" y="23156"/>
                    <a:pt x="4222" y="18462"/>
                    <a:pt x="4253" y="13705"/>
                  </a:cubicBezTo>
                  <a:cubicBezTo>
                    <a:pt x="4285" y="8979"/>
                    <a:pt x="3466" y="4159"/>
                    <a:pt x="1229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3"/>
            <p:cNvSpPr/>
            <p:nvPr/>
          </p:nvSpPr>
          <p:spPr>
            <a:xfrm>
              <a:off x="3190125" y="1748525"/>
              <a:ext cx="486775" cy="764800"/>
            </a:xfrm>
            <a:custGeom>
              <a:avLst/>
              <a:gdLst/>
              <a:ahLst/>
              <a:cxnLst/>
              <a:rect l="l" t="t" r="r" b="b"/>
              <a:pathLst>
                <a:path w="19471" h="30592" fill="none" extrusionOk="0">
                  <a:moveTo>
                    <a:pt x="19471" y="30591"/>
                  </a:moveTo>
                  <a:cubicBezTo>
                    <a:pt x="18273" y="25362"/>
                    <a:pt x="15375" y="20667"/>
                    <a:pt x="12571" y="16099"/>
                  </a:cubicBezTo>
                  <a:cubicBezTo>
                    <a:pt x="9610" y="11279"/>
                    <a:pt x="4065" y="3907"/>
                    <a:pt x="1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3"/>
            <p:cNvSpPr/>
            <p:nvPr/>
          </p:nvSpPr>
          <p:spPr>
            <a:xfrm>
              <a:off x="2851450" y="2820425"/>
              <a:ext cx="304825" cy="161825"/>
            </a:xfrm>
            <a:custGeom>
              <a:avLst/>
              <a:gdLst/>
              <a:ahLst/>
              <a:cxnLst/>
              <a:rect l="l" t="t" r="r" b="b"/>
              <a:pathLst>
                <a:path w="12193" h="6473" extrusionOk="0">
                  <a:moveTo>
                    <a:pt x="8690" y="0"/>
                  </a:moveTo>
                  <a:cubicBezTo>
                    <a:pt x="7917" y="0"/>
                    <a:pt x="7084" y="310"/>
                    <a:pt x="6333" y="538"/>
                  </a:cubicBezTo>
                  <a:cubicBezTo>
                    <a:pt x="4569" y="1136"/>
                    <a:pt x="0" y="2964"/>
                    <a:pt x="536" y="5327"/>
                  </a:cubicBezTo>
                  <a:cubicBezTo>
                    <a:pt x="742" y="6189"/>
                    <a:pt x="1894" y="6473"/>
                    <a:pt x="3285" y="6473"/>
                  </a:cubicBezTo>
                  <a:cubicBezTo>
                    <a:pt x="5301" y="6473"/>
                    <a:pt x="7820" y="5877"/>
                    <a:pt x="8696" y="5579"/>
                  </a:cubicBezTo>
                  <a:cubicBezTo>
                    <a:pt x="9578" y="5358"/>
                    <a:pt x="10366" y="4917"/>
                    <a:pt x="11059" y="4318"/>
                  </a:cubicBezTo>
                  <a:cubicBezTo>
                    <a:pt x="11689" y="3720"/>
                    <a:pt x="12193" y="2806"/>
                    <a:pt x="11878" y="2019"/>
                  </a:cubicBezTo>
                  <a:cubicBezTo>
                    <a:pt x="11594" y="1231"/>
                    <a:pt x="10555" y="538"/>
                    <a:pt x="9546" y="160"/>
                  </a:cubicBezTo>
                  <a:cubicBezTo>
                    <a:pt x="9275" y="46"/>
                    <a:pt x="8987" y="0"/>
                    <a:pt x="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3"/>
            <p:cNvSpPr/>
            <p:nvPr/>
          </p:nvSpPr>
          <p:spPr>
            <a:xfrm>
              <a:off x="2563975" y="2954225"/>
              <a:ext cx="284900" cy="152625"/>
            </a:xfrm>
            <a:custGeom>
              <a:avLst/>
              <a:gdLst/>
              <a:ahLst/>
              <a:cxnLst/>
              <a:rect l="l" t="t" r="r" b="b"/>
              <a:pathLst>
                <a:path w="11396" h="6105" extrusionOk="0">
                  <a:moveTo>
                    <a:pt x="8046" y="1"/>
                  </a:moveTo>
                  <a:cubicBezTo>
                    <a:pt x="7927" y="1"/>
                    <a:pt x="7826" y="3"/>
                    <a:pt x="7750" y="6"/>
                  </a:cubicBezTo>
                  <a:cubicBezTo>
                    <a:pt x="5986" y="69"/>
                    <a:pt x="4222" y="416"/>
                    <a:pt x="2552" y="983"/>
                  </a:cubicBezTo>
                  <a:cubicBezTo>
                    <a:pt x="1670" y="1298"/>
                    <a:pt x="693" y="1739"/>
                    <a:pt x="347" y="2558"/>
                  </a:cubicBezTo>
                  <a:cubicBezTo>
                    <a:pt x="0" y="3251"/>
                    <a:pt x="221" y="4039"/>
                    <a:pt x="410" y="4795"/>
                  </a:cubicBezTo>
                  <a:cubicBezTo>
                    <a:pt x="473" y="5110"/>
                    <a:pt x="599" y="5425"/>
                    <a:pt x="788" y="5645"/>
                  </a:cubicBezTo>
                  <a:cubicBezTo>
                    <a:pt x="1134" y="5929"/>
                    <a:pt x="1544" y="6087"/>
                    <a:pt x="1985" y="6087"/>
                  </a:cubicBezTo>
                  <a:cubicBezTo>
                    <a:pt x="2125" y="6098"/>
                    <a:pt x="2265" y="6104"/>
                    <a:pt x="2404" y="6104"/>
                  </a:cubicBezTo>
                  <a:cubicBezTo>
                    <a:pt x="3734" y="6104"/>
                    <a:pt x="5009" y="5583"/>
                    <a:pt x="6207" y="4984"/>
                  </a:cubicBezTo>
                  <a:cubicBezTo>
                    <a:pt x="8034" y="4102"/>
                    <a:pt x="9830" y="2968"/>
                    <a:pt x="10775" y="1266"/>
                  </a:cubicBezTo>
                  <a:cubicBezTo>
                    <a:pt x="11395" y="166"/>
                    <a:pt x="9061" y="1"/>
                    <a:pt x="8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3"/>
            <p:cNvSpPr/>
            <p:nvPr/>
          </p:nvSpPr>
          <p:spPr>
            <a:xfrm>
              <a:off x="2806550" y="2653850"/>
              <a:ext cx="181975" cy="296150"/>
            </a:xfrm>
            <a:custGeom>
              <a:avLst/>
              <a:gdLst/>
              <a:ahLst/>
              <a:cxnLst/>
              <a:rect l="l" t="t" r="r" b="b"/>
              <a:pathLst>
                <a:path w="7279" h="11846" extrusionOk="0">
                  <a:moveTo>
                    <a:pt x="4198" y="0"/>
                  </a:moveTo>
                  <a:cubicBezTo>
                    <a:pt x="3092" y="0"/>
                    <a:pt x="2045" y="555"/>
                    <a:pt x="1387" y="1499"/>
                  </a:cubicBezTo>
                  <a:cubicBezTo>
                    <a:pt x="788" y="2475"/>
                    <a:pt x="410" y="3578"/>
                    <a:pt x="316" y="4743"/>
                  </a:cubicBezTo>
                  <a:cubicBezTo>
                    <a:pt x="32" y="6571"/>
                    <a:pt x="1" y="8524"/>
                    <a:pt x="883" y="10194"/>
                  </a:cubicBezTo>
                  <a:cubicBezTo>
                    <a:pt x="1270" y="10946"/>
                    <a:pt x="2168" y="11846"/>
                    <a:pt x="3017" y="11846"/>
                  </a:cubicBezTo>
                  <a:cubicBezTo>
                    <a:pt x="3342" y="11846"/>
                    <a:pt x="3660" y="11714"/>
                    <a:pt x="3939" y="11391"/>
                  </a:cubicBezTo>
                  <a:cubicBezTo>
                    <a:pt x="5041" y="10131"/>
                    <a:pt x="5672" y="8209"/>
                    <a:pt x="6302" y="6697"/>
                  </a:cubicBezTo>
                  <a:cubicBezTo>
                    <a:pt x="6806" y="5468"/>
                    <a:pt x="7278" y="4176"/>
                    <a:pt x="7121" y="2853"/>
                  </a:cubicBezTo>
                  <a:cubicBezTo>
                    <a:pt x="6963" y="1530"/>
                    <a:pt x="5987" y="207"/>
                    <a:pt x="4537" y="18"/>
                  </a:cubicBezTo>
                  <a:cubicBezTo>
                    <a:pt x="4424" y="6"/>
                    <a:pt x="4311" y="0"/>
                    <a:pt x="4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3"/>
            <p:cNvSpPr/>
            <p:nvPr/>
          </p:nvSpPr>
          <p:spPr>
            <a:xfrm>
              <a:off x="2810500" y="2970850"/>
              <a:ext cx="317425" cy="185475"/>
            </a:xfrm>
            <a:custGeom>
              <a:avLst/>
              <a:gdLst/>
              <a:ahLst/>
              <a:cxnLst/>
              <a:rect l="l" t="t" r="r" b="b"/>
              <a:pathLst>
                <a:path w="12697" h="7419" extrusionOk="0">
                  <a:moveTo>
                    <a:pt x="4617" y="0"/>
                  </a:moveTo>
                  <a:cubicBezTo>
                    <a:pt x="3864" y="0"/>
                    <a:pt x="3129" y="163"/>
                    <a:pt x="2458" y="570"/>
                  </a:cubicBezTo>
                  <a:cubicBezTo>
                    <a:pt x="0" y="2082"/>
                    <a:pt x="3655" y="4571"/>
                    <a:pt x="4820" y="5737"/>
                  </a:cubicBezTo>
                  <a:cubicBezTo>
                    <a:pt x="5136" y="6115"/>
                    <a:pt x="5514" y="6430"/>
                    <a:pt x="5923" y="6713"/>
                  </a:cubicBezTo>
                  <a:cubicBezTo>
                    <a:pt x="6490" y="7028"/>
                    <a:pt x="7120" y="7217"/>
                    <a:pt x="7750" y="7312"/>
                  </a:cubicBezTo>
                  <a:cubicBezTo>
                    <a:pt x="8128" y="7383"/>
                    <a:pt x="8511" y="7418"/>
                    <a:pt x="8893" y="7418"/>
                  </a:cubicBezTo>
                  <a:cubicBezTo>
                    <a:pt x="9529" y="7418"/>
                    <a:pt x="10164" y="7320"/>
                    <a:pt x="10775" y="7123"/>
                  </a:cubicBezTo>
                  <a:cubicBezTo>
                    <a:pt x="11720" y="6776"/>
                    <a:pt x="12539" y="5989"/>
                    <a:pt x="12634" y="5075"/>
                  </a:cubicBezTo>
                  <a:cubicBezTo>
                    <a:pt x="12697" y="4256"/>
                    <a:pt x="12350" y="3468"/>
                    <a:pt x="11720" y="2964"/>
                  </a:cubicBezTo>
                  <a:cubicBezTo>
                    <a:pt x="11121" y="2397"/>
                    <a:pt x="10397" y="1956"/>
                    <a:pt x="9641" y="1609"/>
                  </a:cubicBezTo>
                  <a:cubicBezTo>
                    <a:pt x="8230" y="882"/>
                    <a:pt x="6372" y="0"/>
                    <a:pt x="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3"/>
            <p:cNvSpPr/>
            <p:nvPr/>
          </p:nvSpPr>
          <p:spPr>
            <a:xfrm>
              <a:off x="2617525" y="2752650"/>
              <a:ext cx="235950" cy="224650"/>
            </a:xfrm>
            <a:custGeom>
              <a:avLst/>
              <a:gdLst/>
              <a:ahLst/>
              <a:cxnLst/>
              <a:rect l="l" t="t" r="r" b="b"/>
              <a:pathLst>
                <a:path w="9438" h="8986" extrusionOk="0">
                  <a:moveTo>
                    <a:pt x="3537" y="0"/>
                  </a:moveTo>
                  <a:cubicBezTo>
                    <a:pt x="2426" y="0"/>
                    <a:pt x="1315" y="467"/>
                    <a:pt x="694" y="1296"/>
                  </a:cubicBezTo>
                  <a:cubicBezTo>
                    <a:pt x="379" y="1800"/>
                    <a:pt x="158" y="2367"/>
                    <a:pt x="127" y="2965"/>
                  </a:cubicBezTo>
                  <a:cubicBezTo>
                    <a:pt x="0" y="3721"/>
                    <a:pt x="190" y="4446"/>
                    <a:pt x="599" y="5076"/>
                  </a:cubicBezTo>
                  <a:cubicBezTo>
                    <a:pt x="914" y="5486"/>
                    <a:pt x="1292" y="5832"/>
                    <a:pt x="1733" y="6084"/>
                  </a:cubicBezTo>
                  <a:cubicBezTo>
                    <a:pt x="3372" y="7281"/>
                    <a:pt x="5104" y="8479"/>
                    <a:pt x="7121" y="8920"/>
                  </a:cubicBezTo>
                  <a:cubicBezTo>
                    <a:pt x="7333" y="8964"/>
                    <a:pt x="7524" y="8985"/>
                    <a:pt x="7694" y="8985"/>
                  </a:cubicBezTo>
                  <a:cubicBezTo>
                    <a:pt x="9438" y="8985"/>
                    <a:pt x="9049" y="6786"/>
                    <a:pt x="8790" y="5580"/>
                  </a:cubicBezTo>
                  <a:cubicBezTo>
                    <a:pt x="8570" y="4352"/>
                    <a:pt x="8097" y="3186"/>
                    <a:pt x="7404" y="2146"/>
                  </a:cubicBezTo>
                  <a:cubicBezTo>
                    <a:pt x="6648" y="1075"/>
                    <a:pt x="5514" y="319"/>
                    <a:pt x="4254" y="67"/>
                  </a:cubicBezTo>
                  <a:cubicBezTo>
                    <a:pt x="4018" y="22"/>
                    <a:pt x="3777" y="0"/>
                    <a:pt x="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3"/>
            <p:cNvSpPr/>
            <p:nvPr/>
          </p:nvSpPr>
          <p:spPr>
            <a:xfrm>
              <a:off x="2738025" y="2971550"/>
              <a:ext cx="185125" cy="248975"/>
            </a:xfrm>
            <a:custGeom>
              <a:avLst/>
              <a:gdLst/>
              <a:ahLst/>
              <a:cxnLst/>
              <a:rect l="l" t="t" r="r" b="b"/>
              <a:pathLst>
                <a:path w="7405" h="9959" extrusionOk="0">
                  <a:moveTo>
                    <a:pt x="3179" y="0"/>
                  </a:moveTo>
                  <a:cubicBezTo>
                    <a:pt x="3096" y="0"/>
                    <a:pt x="3013" y="2"/>
                    <a:pt x="2931" y="6"/>
                  </a:cubicBezTo>
                  <a:cubicBezTo>
                    <a:pt x="2710" y="6"/>
                    <a:pt x="2490" y="38"/>
                    <a:pt x="2301" y="132"/>
                  </a:cubicBezTo>
                  <a:cubicBezTo>
                    <a:pt x="2112" y="290"/>
                    <a:pt x="1954" y="479"/>
                    <a:pt x="1828" y="731"/>
                  </a:cubicBezTo>
                  <a:cubicBezTo>
                    <a:pt x="1229" y="1739"/>
                    <a:pt x="725" y="2810"/>
                    <a:pt x="347" y="3944"/>
                  </a:cubicBezTo>
                  <a:cubicBezTo>
                    <a:pt x="1" y="5078"/>
                    <a:pt x="1" y="6307"/>
                    <a:pt x="379" y="7441"/>
                  </a:cubicBezTo>
                  <a:cubicBezTo>
                    <a:pt x="725" y="8323"/>
                    <a:pt x="1418" y="9741"/>
                    <a:pt x="2458" y="9930"/>
                  </a:cubicBezTo>
                  <a:cubicBezTo>
                    <a:pt x="2562" y="9950"/>
                    <a:pt x="2669" y="9959"/>
                    <a:pt x="2779" y="9959"/>
                  </a:cubicBezTo>
                  <a:cubicBezTo>
                    <a:pt x="3732" y="9959"/>
                    <a:pt x="4861" y="9270"/>
                    <a:pt x="5483" y="8733"/>
                  </a:cubicBezTo>
                  <a:cubicBezTo>
                    <a:pt x="6333" y="7945"/>
                    <a:pt x="6900" y="6874"/>
                    <a:pt x="7152" y="5709"/>
                  </a:cubicBezTo>
                  <a:cubicBezTo>
                    <a:pt x="7404" y="4669"/>
                    <a:pt x="7341" y="3598"/>
                    <a:pt x="6995" y="2558"/>
                  </a:cubicBezTo>
                  <a:cubicBezTo>
                    <a:pt x="6648" y="1550"/>
                    <a:pt x="5861" y="731"/>
                    <a:pt x="4884" y="290"/>
                  </a:cubicBezTo>
                  <a:cubicBezTo>
                    <a:pt x="4333" y="97"/>
                    <a:pt x="3757" y="0"/>
                    <a:pt x="3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3"/>
            <p:cNvSpPr/>
            <p:nvPr/>
          </p:nvSpPr>
          <p:spPr>
            <a:xfrm>
              <a:off x="2872725" y="2869150"/>
              <a:ext cx="155975" cy="68700"/>
            </a:xfrm>
            <a:custGeom>
              <a:avLst/>
              <a:gdLst/>
              <a:ahLst/>
              <a:cxnLst/>
              <a:rect l="l" t="t" r="r" b="b"/>
              <a:pathLst>
                <a:path w="6239" h="2748" extrusionOk="0">
                  <a:moveTo>
                    <a:pt x="6024" y="1"/>
                  </a:moveTo>
                  <a:cubicBezTo>
                    <a:pt x="5522" y="1"/>
                    <a:pt x="5005" y="97"/>
                    <a:pt x="4537" y="290"/>
                  </a:cubicBezTo>
                  <a:cubicBezTo>
                    <a:pt x="4001" y="479"/>
                    <a:pt x="3466" y="731"/>
                    <a:pt x="2962" y="1015"/>
                  </a:cubicBezTo>
                  <a:cubicBezTo>
                    <a:pt x="2016" y="1645"/>
                    <a:pt x="1008" y="2212"/>
                    <a:pt x="0" y="2747"/>
                  </a:cubicBezTo>
                  <a:cubicBezTo>
                    <a:pt x="567" y="2621"/>
                    <a:pt x="1134" y="2432"/>
                    <a:pt x="1638" y="2180"/>
                  </a:cubicBezTo>
                  <a:cubicBezTo>
                    <a:pt x="2174" y="1928"/>
                    <a:pt x="2647" y="1613"/>
                    <a:pt x="3151" y="1330"/>
                  </a:cubicBezTo>
                  <a:cubicBezTo>
                    <a:pt x="4096" y="731"/>
                    <a:pt x="5167" y="259"/>
                    <a:pt x="6238" y="7"/>
                  </a:cubicBezTo>
                  <a:cubicBezTo>
                    <a:pt x="6167" y="3"/>
                    <a:pt x="6096" y="1"/>
                    <a:pt x="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3"/>
            <p:cNvSpPr/>
            <p:nvPr/>
          </p:nvSpPr>
          <p:spPr>
            <a:xfrm>
              <a:off x="2887675" y="2937025"/>
              <a:ext cx="140225" cy="33800"/>
            </a:xfrm>
            <a:custGeom>
              <a:avLst/>
              <a:gdLst/>
              <a:ahLst/>
              <a:cxnLst/>
              <a:rect l="l" t="t" r="r" b="b"/>
              <a:pathLst>
                <a:path w="5609" h="1352" extrusionOk="0">
                  <a:moveTo>
                    <a:pt x="5609" y="1"/>
                  </a:moveTo>
                  <a:cubicBezTo>
                    <a:pt x="4695" y="348"/>
                    <a:pt x="3781" y="600"/>
                    <a:pt x="2836" y="820"/>
                  </a:cubicBezTo>
                  <a:cubicBezTo>
                    <a:pt x="1891" y="1009"/>
                    <a:pt x="946" y="1135"/>
                    <a:pt x="1" y="1198"/>
                  </a:cubicBezTo>
                  <a:cubicBezTo>
                    <a:pt x="455" y="1304"/>
                    <a:pt x="924" y="1352"/>
                    <a:pt x="1394" y="1352"/>
                  </a:cubicBezTo>
                  <a:cubicBezTo>
                    <a:pt x="1901" y="1352"/>
                    <a:pt x="2408" y="1296"/>
                    <a:pt x="2899" y="1198"/>
                  </a:cubicBezTo>
                  <a:cubicBezTo>
                    <a:pt x="3876" y="1009"/>
                    <a:pt x="4789" y="600"/>
                    <a:pt x="5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3"/>
            <p:cNvSpPr/>
            <p:nvPr/>
          </p:nvSpPr>
          <p:spPr>
            <a:xfrm>
              <a:off x="2901075" y="2907100"/>
              <a:ext cx="111850" cy="43350"/>
            </a:xfrm>
            <a:custGeom>
              <a:avLst/>
              <a:gdLst/>
              <a:ahLst/>
              <a:cxnLst/>
              <a:rect l="l" t="t" r="r" b="b"/>
              <a:pathLst>
                <a:path w="4474" h="1734" extrusionOk="0">
                  <a:moveTo>
                    <a:pt x="4474" y="1"/>
                  </a:moveTo>
                  <a:lnTo>
                    <a:pt x="4474" y="1"/>
                  </a:lnTo>
                  <a:cubicBezTo>
                    <a:pt x="3686" y="95"/>
                    <a:pt x="2899" y="284"/>
                    <a:pt x="2111" y="599"/>
                  </a:cubicBezTo>
                  <a:cubicBezTo>
                    <a:pt x="1355" y="883"/>
                    <a:pt x="662" y="1261"/>
                    <a:pt x="0" y="1734"/>
                  </a:cubicBezTo>
                  <a:cubicBezTo>
                    <a:pt x="788" y="1513"/>
                    <a:pt x="1513" y="1229"/>
                    <a:pt x="2269" y="946"/>
                  </a:cubicBezTo>
                  <a:cubicBezTo>
                    <a:pt x="3025" y="631"/>
                    <a:pt x="3749" y="347"/>
                    <a:pt x="4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3"/>
            <p:cNvSpPr/>
            <p:nvPr/>
          </p:nvSpPr>
          <p:spPr>
            <a:xfrm>
              <a:off x="2901075" y="2971700"/>
              <a:ext cx="138650" cy="85875"/>
            </a:xfrm>
            <a:custGeom>
              <a:avLst/>
              <a:gdLst/>
              <a:ahLst/>
              <a:cxnLst/>
              <a:rect l="l" t="t" r="r" b="b"/>
              <a:pathLst>
                <a:path w="5546" h="3435" extrusionOk="0">
                  <a:moveTo>
                    <a:pt x="0" y="0"/>
                  </a:moveTo>
                  <a:lnTo>
                    <a:pt x="0" y="0"/>
                  </a:lnTo>
                  <a:cubicBezTo>
                    <a:pt x="851" y="662"/>
                    <a:pt x="1796" y="1260"/>
                    <a:pt x="2773" y="1733"/>
                  </a:cubicBezTo>
                  <a:lnTo>
                    <a:pt x="4253" y="2489"/>
                  </a:lnTo>
                  <a:cubicBezTo>
                    <a:pt x="4726" y="2710"/>
                    <a:pt x="5167" y="3025"/>
                    <a:pt x="5545" y="3434"/>
                  </a:cubicBezTo>
                  <a:cubicBezTo>
                    <a:pt x="5262" y="2930"/>
                    <a:pt x="4884" y="2521"/>
                    <a:pt x="4379" y="2237"/>
                  </a:cubicBezTo>
                  <a:cubicBezTo>
                    <a:pt x="3907" y="1953"/>
                    <a:pt x="3434" y="1670"/>
                    <a:pt x="2962" y="1418"/>
                  </a:cubicBezTo>
                  <a:cubicBezTo>
                    <a:pt x="1954" y="914"/>
                    <a:pt x="977" y="4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3"/>
            <p:cNvSpPr/>
            <p:nvPr/>
          </p:nvSpPr>
          <p:spPr>
            <a:xfrm>
              <a:off x="2879800" y="2992950"/>
              <a:ext cx="141025" cy="75650"/>
            </a:xfrm>
            <a:custGeom>
              <a:avLst/>
              <a:gdLst/>
              <a:ahLst/>
              <a:cxnLst/>
              <a:rect l="l" t="t" r="r" b="b"/>
              <a:pathLst>
                <a:path w="5641" h="3026" extrusionOk="0">
                  <a:moveTo>
                    <a:pt x="1" y="1"/>
                  </a:moveTo>
                  <a:lnTo>
                    <a:pt x="1" y="1"/>
                  </a:lnTo>
                  <a:cubicBezTo>
                    <a:pt x="631" y="946"/>
                    <a:pt x="1481" y="1671"/>
                    <a:pt x="2458" y="2175"/>
                  </a:cubicBezTo>
                  <a:cubicBezTo>
                    <a:pt x="3435" y="2710"/>
                    <a:pt x="4537" y="2994"/>
                    <a:pt x="5640" y="3025"/>
                  </a:cubicBezTo>
                  <a:cubicBezTo>
                    <a:pt x="4600" y="2742"/>
                    <a:pt x="3592" y="2332"/>
                    <a:pt x="2647" y="1860"/>
                  </a:cubicBezTo>
                  <a:cubicBezTo>
                    <a:pt x="1702" y="1356"/>
                    <a:pt x="788" y="72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3"/>
            <p:cNvSpPr/>
            <p:nvPr/>
          </p:nvSpPr>
          <p:spPr>
            <a:xfrm>
              <a:off x="2835700" y="2997675"/>
              <a:ext cx="37825" cy="140225"/>
            </a:xfrm>
            <a:custGeom>
              <a:avLst/>
              <a:gdLst/>
              <a:ahLst/>
              <a:cxnLst/>
              <a:rect l="l" t="t" r="r" b="b"/>
              <a:pathLst>
                <a:path w="1513" h="5609" extrusionOk="0">
                  <a:moveTo>
                    <a:pt x="1355" y="1"/>
                  </a:moveTo>
                  <a:lnTo>
                    <a:pt x="1355" y="1"/>
                  </a:lnTo>
                  <a:cubicBezTo>
                    <a:pt x="1229" y="1009"/>
                    <a:pt x="1103" y="1954"/>
                    <a:pt x="914" y="2931"/>
                  </a:cubicBezTo>
                  <a:cubicBezTo>
                    <a:pt x="819" y="3403"/>
                    <a:pt x="725" y="3876"/>
                    <a:pt x="599" y="4349"/>
                  </a:cubicBezTo>
                  <a:cubicBezTo>
                    <a:pt x="567" y="4821"/>
                    <a:pt x="347" y="5262"/>
                    <a:pt x="0" y="5609"/>
                  </a:cubicBezTo>
                  <a:cubicBezTo>
                    <a:pt x="221" y="5514"/>
                    <a:pt x="441" y="5357"/>
                    <a:pt x="567" y="5136"/>
                  </a:cubicBezTo>
                  <a:cubicBezTo>
                    <a:pt x="693" y="4916"/>
                    <a:pt x="819" y="4664"/>
                    <a:pt x="883" y="4443"/>
                  </a:cubicBezTo>
                  <a:cubicBezTo>
                    <a:pt x="1072" y="3970"/>
                    <a:pt x="1198" y="3466"/>
                    <a:pt x="1292" y="2994"/>
                  </a:cubicBezTo>
                  <a:cubicBezTo>
                    <a:pt x="1481" y="2017"/>
                    <a:pt x="1513" y="1009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3"/>
            <p:cNvSpPr/>
            <p:nvPr/>
          </p:nvSpPr>
          <p:spPr>
            <a:xfrm>
              <a:off x="2773475" y="2996900"/>
              <a:ext cx="66175" cy="128400"/>
            </a:xfrm>
            <a:custGeom>
              <a:avLst/>
              <a:gdLst/>
              <a:ahLst/>
              <a:cxnLst/>
              <a:rect l="l" t="t" r="r" b="b"/>
              <a:pathLst>
                <a:path w="2647" h="5136" extrusionOk="0">
                  <a:moveTo>
                    <a:pt x="2647" y="0"/>
                  </a:moveTo>
                  <a:cubicBezTo>
                    <a:pt x="2143" y="126"/>
                    <a:pt x="1702" y="410"/>
                    <a:pt x="1355" y="819"/>
                  </a:cubicBezTo>
                  <a:cubicBezTo>
                    <a:pt x="1040" y="1229"/>
                    <a:pt x="757" y="1670"/>
                    <a:pt x="568" y="2143"/>
                  </a:cubicBezTo>
                  <a:cubicBezTo>
                    <a:pt x="158" y="3088"/>
                    <a:pt x="0" y="4127"/>
                    <a:pt x="126" y="5136"/>
                  </a:cubicBezTo>
                  <a:cubicBezTo>
                    <a:pt x="253" y="4159"/>
                    <a:pt x="536" y="3214"/>
                    <a:pt x="914" y="2300"/>
                  </a:cubicBezTo>
                  <a:cubicBezTo>
                    <a:pt x="1103" y="1828"/>
                    <a:pt x="1324" y="1387"/>
                    <a:pt x="1576" y="1008"/>
                  </a:cubicBezTo>
                  <a:cubicBezTo>
                    <a:pt x="1859" y="599"/>
                    <a:pt x="2237" y="252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3"/>
            <p:cNvSpPr/>
            <p:nvPr/>
          </p:nvSpPr>
          <p:spPr>
            <a:xfrm>
              <a:off x="2712825" y="2970900"/>
              <a:ext cx="133125" cy="83525"/>
            </a:xfrm>
            <a:custGeom>
              <a:avLst/>
              <a:gdLst/>
              <a:ahLst/>
              <a:cxnLst/>
              <a:rect l="l" t="t" r="r" b="b"/>
              <a:pathLst>
                <a:path w="5325" h="3341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5104" y="505"/>
                    <a:pt x="4758" y="883"/>
                    <a:pt x="4285" y="1135"/>
                  </a:cubicBezTo>
                  <a:cubicBezTo>
                    <a:pt x="3844" y="1450"/>
                    <a:pt x="3372" y="1702"/>
                    <a:pt x="2931" y="1954"/>
                  </a:cubicBezTo>
                  <a:cubicBezTo>
                    <a:pt x="1985" y="2490"/>
                    <a:pt x="1009" y="2931"/>
                    <a:pt x="1" y="3340"/>
                  </a:cubicBezTo>
                  <a:cubicBezTo>
                    <a:pt x="1103" y="3183"/>
                    <a:pt x="2143" y="2836"/>
                    <a:pt x="3088" y="2301"/>
                  </a:cubicBezTo>
                  <a:cubicBezTo>
                    <a:pt x="3561" y="2048"/>
                    <a:pt x="4033" y="1733"/>
                    <a:pt x="4474" y="1387"/>
                  </a:cubicBezTo>
                  <a:cubicBezTo>
                    <a:pt x="4663" y="1229"/>
                    <a:pt x="4884" y="1009"/>
                    <a:pt x="5041" y="788"/>
                  </a:cubicBezTo>
                  <a:cubicBezTo>
                    <a:pt x="5199" y="568"/>
                    <a:pt x="5325" y="284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3"/>
            <p:cNvSpPr/>
            <p:nvPr/>
          </p:nvSpPr>
          <p:spPr>
            <a:xfrm>
              <a:off x="2651400" y="2966525"/>
              <a:ext cx="171725" cy="60325"/>
            </a:xfrm>
            <a:custGeom>
              <a:avLst/>
              <a:gdLst/>
              <a:ahLst/>
              <a:cxnLst/>
              <a:rect l="l" t="t" r="r" b="b"/>
              <a:pathLst>
                <a:path w="6869" h="2413" extrusionOk="0">
                  <a:moveTo>
                    <a:pt x="6039" y="1"/>
                  </a:moveTo>
                  <a:cubicBezTo>
                    <a:pt x="5686" y="1"/>
                    <a:pt x="5332" y="42"/>
                    <a:pt x="4978" y="113"/>
                  </a:cubicBezTo>
                  <a:cubicBezTo>
                    <a:pt x="4379" y="239"/>
                    <a:pt x="3781" y="428"/>
                    <a:pt x="3182" y="585"/>
                  </a:cubicBezTo>
                  <a:cubicBezTo>
                    <a:pt x="2584" y="774"/>
                    <a:pt x="2017" y="963"/>
                    <a:pt x="1449" y="1247"/>
                  </a:cubicBezTo>
                  <a:cubicBezTo>
                    <a:pt x="851" y="1467"/>
                    <a:pt x="347" y="1877"/>
                    <a:pt x="0" y="2413"/>
                  </a:cubicBezTo>
                  <a:cubicBezTo>
                    <a:pt x="441" y="2003"/>
                    <a:pt x="977" y="1688"/>
                    <a:pt x="1544" y="1499"/>
                  </a:cubicBezTo>
                  <a:cubicBezTo>
                    <a:pt x="2111" y="1247"/>
                    <a:pt x="2710" y="1121"/>
                    <a:pt x="3308" y="932"/>
                  </a:cubicBezTo>
                  <a:lnTo>
                    <a:pt x="4190" y="648"/>
                  </a:lnTo>
                  <a:cubicBezTo>
                    <a:pt x="4474" y="554"/>
                    <a:pt x="4757" y="459"/>
                    <a:pt x="5041" y="365"/>
                  </a:cubicBezTo>
                  <a:cubicBezTo>
                    <a:pt x="5640" y="207"/>
                    <a:pt x="6238" y="113"/>
                    <a:pt x="6868" y="81"/>
                  </a:cubicBezTo>
                  <a:cubicBezTo>
                    <a:pt x="6592" y="26"/>
                    <a:pt x="6316" y="1"/>
                    <a:pt x="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3"/>
            <p:cNvSpPr/>
            <p:nvPr/>
          </p:nvSpPr>
          <p:spPr>
            <a:xfrm>
              <a:off x="2680525" y="2978000"/>
              <a:ext cx="139450" cy="63825"/>
            </a:xfrm>
            <a:custGeom>
              <a:avLst/>
              <a:gdLst/>
              <a:ahLst/>
              <a:cxnLst/>
              <a:rect l="l" t="t" r="r" b="b"/>
              <a:pathLst>
                <a:path w="5578" h="2553" extrusionOk="0">
                  <a:moveTo>
                    <a:pt x="5577" y="0"/>
                  </a:moveTo>
                  <a:cubicBezTo>
                    <a:pt x="4601" y="315"/>
                    <a:pt x="3655" y="693"/>
                    <a:pt x="2710" y="1103"/>
                  </a:cubicBezTo>
                  <a:cubicBezTo>
                    <a:pt x="1797" y="1512"/>
                    <a:pt x="883" y="2017"/>
                    <a:pt x="1" y="2552"/>
                  </a:cubicBezTo>
                  <a:cubicBezTo>
                    <a:pt x="978" y="2237"/>
                    <a:pt x="1954" y="1891"/>
                    <a:pt x="2868" y="1449"/>
                  </a:cubicBezTo>
                  <a:cubicBezTo>
                    <a:pt x="3813" y="1040"/>
                    <a:pt x="4727" y="536"/>
                    <a:pt x="5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3"/>
            <p:cNvSpPr/>
            <p:nvPr/>
          </p:nvSpPr>
          <p:spPr>
            <a:xfrm>
              <a:off x="2718350" y="2894500"/>
              <a:ext cx="103975" cy="61475"/>
            </a:xfrm>
            <a:custGeom>
              <a:avLst/>
              <a:gdLst/>
              <a:ahLst/>
              <a:cxnLst/>
              <a:rect l="l" t="t" r="r" b="b"/>
              <a:pathLst>
                <a:path w="4159" h="2459" extrusionOk="0">
                  <a:moveTo>
                    <a:pt x="0" y="1"/>
                  </a:moveTo>
                  <a:cubicBezTo>
                    <a:pt x="63" y="190"/>
                    <a:pt x="189" y="379"/>
                    <a:pt x="347" y="536"/>
                  </a:cubicBezTo>
                  <a:cubicBezTo>
                    <a:pt x="504" y="662"/>
                    <a:pt x="662" y="820"/>
                    <a:pt x="819" y="946"/>
                  </a:cubicBezTo>
                  <a:cubicBezTo>
                    <a:pt x="1134" y="1198"/>
                    <a:pt x="1481" y="1418"/>
                    <a:pt x="1827" y="1639"/>
                  </a:cubicBezTo>
                  <a:cubicBezTo>
                    <a:pt x="2174" y="1860"/>
                    <a:pt x="2552" y="2049"/>
                    <a:pt x="2930" y="2206"/>
                  </a:cubicBezTo>
                  <a:cubicBezTo>
                    <a:pt x="3308" y="2364"/>
                    <a:pt x="3718" y="2458"/>
                    <a:pt x="4159" y="2458"/>
                  </a:cubicBezTo>
                  <a:cubicBezTo>
                    <a:pt x="3781" y="2332"/>
                    <a:pt x="3403" y="2143"/>
                    <a:pt x="3056" y="1923"/>
                  </a:cubicBezTo>
                  <a:cubicBezTo>
                    <a:pt x="2710" y="1733"/>
                    <a:pt x="2363" y="1544"/>
                    <a:pt x="2016" y="1324"/>
                  </a:cubicBezTo>
                  <a:lnTo>
                    <a:pt x="977" y="694"/>
                  </a:lnTo>
                  <a:cubicBezTo>
                    <a:pt x="819" y="599"/>
                    <a:pt x="630" y="473"/>
                    <a:pt x="473" y="379"/>
                  </a:cubicBezTo>
                  <a:cubicBezTo>
                    <a:pt x="284" y="284"/>
                    <a:pt x="126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3"/>
            <p:cNvSpPr/>
            <p:nvPr/>
          </p:nvSpPr>
          <p:spPr>
            <a:xfrm>
              <a:off x="2723075" y="2825200"/>
              <a:ext cx="113425" cy="119750"/>
            </a:xfrm>
            <a:custGeom>
              <a:avLst/>
              <a:gdLst/>
              <a:ahLst/>
              <a:cxnLst/>
              <a:rect l="l" t="t" r="r" b="b"/>
              <a:pathLst>
                <a:path w="4537" h="4790" extrusionOk="0">
                  <a:moveTo>
                    <a:pt x="0" y="0"/>
                  </a:moveTo>
                  <a:cubicBezTo>
                    <a:pt x="819" y="756"/>
                    <a:pt x="1607" y="1513"/>
                    <a:pt x="2363" y="2300"/>
                  </a:cubicBezTo>
                  <a:cubicBezTo>
                    <a:pt x="3119" y="3088"/>
                    <a:pt x="3812" y="3907"/>
                    <a:pt x="4537" y="4789"/>
                  </a:cubicBezTo>
                  <a:cubicBezTo>
                    <a:pt x="4064" y="3781"/>
                    <a:pt x="3403" y="2836"/>
                    <a:pt x="2647" y="2048"/>
                  </a:cubicBezTo>
                  <a:cubicBezTo>
                    <a:pt x="1859" y="1229"/>
                    <a:pt x="977" y="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3"/>
            <p:cNvSpPr/>
            <p:nvPr/>
          </p:nvSpPr>
          <p:spPr>
            <a:xfrm>
              <a:off x="2771100" y="2772425"/>
              <a:ext cx="103225" cy="161475"/>
            </a:xfrm>
            <a:custGeom>
              <a:avLst/>
              <a:gdLst/>
              <a:ahLst/>
              <a:cxnLst/>
              <a:rect l="l" t="t" r="r" b="b"/>
              <a:pathLst>
                <a:path w="4129" h="6459" extrusionOk="0">
                  <a:moveTo>
                    <a:pt x="4128" y="0"/>
                  </a:moveTo>
                  <a:cubicBezTo>
                    <a:pt x="3593" y="851"/>
                    <a:pt x="3214" y="1828"/>
                    <a:pt x="3088" y="2836"/>
                  </a:cubicBezTo>
                  <a:cubicBezTo>
                    <a:pt x="2971" y="3614"/>
                    <a:pt x="2994" y="4392"/>
                    <a:pt x="3158" y="5144"/>
                  </a:cubicBezTo>
                  <a:lnTo>
                    <a:pt x="3158" y="5144"/>
                  </a:lnTo>
                  <a:cubicBezTo>
                    <a:pt x="2797" y="4704"/>
                    <a:pt x="2477" y="4203"/>
                    <a:pt x="2080" y="3718"/>
                  </a:cubicBezTo>
                  <a:cubicBezTo>
                    <a:pt x="1828" y="3371"/>
                    <a:pt x="1545" y="3056"/>
                    <a:pt x="1198" y="2773"/>
                  </a:cubicBezTo>
                  <a:cubicBezTo>
                    <a:pt x="852" y="2489"/>
                    <a:pt x="442" y="2300"/>
                    <a:pt x="1" y="2206"/>
                  </a:cubicBezTo>
                  <a:lnTo>
                    <a:pt x="1" y="2206"/>
                  </a:lnTo>
                  <a:cubicBezTo>
                    <a:pt x="789" y="2552"/>
                    <a:pt x="1419" y="3119"/>
                    <a:pt x="1891" y="3876"/>
                  </a:cubicBezTo>
                  <a:cubicBezTo>
                    <a:pt x="2286" y="4604"/>
                    <a:pt x="2798" y="5274"/>
                    <a:pt x="3370" y="5886"/>
                  </a:cubicBezTo>
                  <a:lnTo>
                    <a:pt x="3370" y="5886"/>
                  </a:lnTo>
                  <a:cubicBezTo>
                    <a:pt x="3371" y="5888"/>
                    <a:pt x="3371" y="5890"/>
                    <a:pt x="3372" y="5892"/>
                  </a:cubicBezTo>
                  <a:lnTo>
                    <a:pt x="3374" y="5890"/>
                  </a:lnTo>
                  <a:lnTo>
                    <a:pt x="3374" y="5890"/>
                  </a:lnTo>
                  <a:cubicBezTo>
                    <a:pt x="3394" y="5912"/>
                    <a:pt x="3415" y="5933"/>
                    <a:pt x="3435" y="5955"/>
                  </a:cubicBezTo>
                  <a:lnTo>
                    <a:pt x="3971" y="6459"/>
                  </a:lnTo>
                  <a:lnTo>
                    <a:pt x="3719" y="5766"/>
                  </a:lnTo>
                  <a:cubicBezTo>
                    <a:pt x="3403" y="4821"/>
                    <a:pt x="3309" y="3844"/>
                    <a:pt x="3403" y="2867"/>
                  </a:cubicBezTo>
                  <a:cubicBezTo>
                    <a:pt x="3467" y="1891"/>
                    <a:pt x="3719" y="914"/>
                    <a:pt x="4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3"/>
            <p:cNvSpPr/>
            <p:nvPr/>
          </p:nvSpPr>
          <p:spPr>
            <a:xfrm>
              <a:off x="2882175" y="2788175"/>
              <a:ext cx="55150" cy="133925"/>
            </a:xfrm>
            <a:custGeom>
              <a:avLst/>
              <a:gdLst/>
              <a:ahLst/>
              <a:cxnLst/>
              <a:rect l="l" t="t" r="r" b="b"/>
              <a:pathLst>
                <a:path w="2206" h="5357" extrusionOk="0">
                  <a:moveTo>
                    <a:pt x="2206" y="1"/>
                  </a:moveTo>
                  <a:lnTo>
                    <a:pt x="2206" y="1"/>
                  </a:lnTo>
                  <a:cubicBezTo>
                    <a:pt x="1544" y="725"/>
                    <a:pt x="1008" y="1576"/>
                    <a:pt x="630" y="2489"/>
                  </a:cubicBezTo>
                  <a:cubicBezTo>
                    <a:pt x="441" y="2962"/>
                    <a:pt x="315" y="3435"/>
                    <a:pt x="189" y="3907"/>
                  </a:cubicBezTo>
                  <a:cubicBezTo>
                    <a:pt x="126" y="4159"/>
                    <a:pt x="95" y="4380"/>
                    <a:pt x="63" y="4632"/>
                  </a:cubicBezTo>
                  <a:cubicBezTo>
                    <a:pt x="0" y="4884"/>
                    <a:pt x="63" y="5136"/>
                    <a:pt x="221" y="5356"/>
                  </a:cubicBezTo>
                  <a:cubicBezTo>
                    <a:pt x="126" y="5136"/>
                    <a:pt x="158" y="4884"/>
                    <a:pt x="252" y="4663"/>
                  </a:cubicBezTo>
                  <a:lnTo>
                    <a:pt x="504" y="4002"/>
                  </a:lnTo>
                  <a:cubicBezTo>
                    <a:pt x="662" y="3529"/>
                    <a:pt x="819" y="3088"/>
                    <a:pt x="1008" y="2647"/>
                  </a:cubicBezTo>
                  <a:cubicBezTo>
                    <a:pt x="1355" y="1765"/>
                    <a:pt x="1796" y="883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3"/>
            <p:cNvSpPr/>
            <p:nvPr/>
          </p:nvSpPr>
          <p:spPr>
            <a:xfrm>
              <a:off x="2790800" y="2898350"/>
              <a:ext cx="140225" cy="120900"/>
            </a:xfrm>
            <a:custGeom>
              <a:avLst/>
              <a:gdLst/>
              <a:ahLst/>
              <a:cxnLst/>
              <a:rect l="l" t="t" r="r" b="b"/>
              <a:pathLst>
                <a:path w="5609" h="4836" extrusionOk="0">
                  <a:moveTo>
                    <a:pt x="2734" y="0"/>
                  </a:moveTo>
                  <a:cubicBezTo>
                    <a:pt x="2593" y="0"/>
                    <a:pt x="2455" y="32"/>
                    <a:pt x="2332" y="99"/>
                  </a:cubicBezTo>
                  <a:cubicBezTo>
                    <a:pt x="2042" y="302"/>
                    <a:pt x="1832" y="612"/>
                    <a:pt x="1800" y="979"/>
                  </a:cubicBezTo>
                  <a:lnTo>
                    <a:pt x="1800" y="979"/>
                  </a:lnTo>
                  <a:cubicBezTo>
                    <a:pt x="1790" y="978"/>
                    <a:pt x="1780" y="978"/>
                    <a:pt x="1769" y="978"/>
                  </a:cubicBezTo>
                  <a:cubicBezTo>
                    <a:pt x="1560" y="978"/>
                    <a:pt x="1367" y="1080"/>
                    <a:pt x="1241" y="1241"/>
                  </a:cubicBezTo>
                  <a:lnTo>
                    <a:pt x="1241" y="1241"/>
                  </a:lnTo>
                  <a:cubicBezTo>
                    <a:pt x="1233" y="1241"/>
                    <a:pt x="1225" y="1241"/>
                    <a:pt x="1217" y="1241"/>
                  </a:cubicBezTo>
                  <a:cubicBezTo>
                    <a:pt x="1095" y="1241"/>
                    <a:pt x="977" y="1280"/>
                    <a:pt x="883" y="1359"/>
                  </a:cubicBezTo>
                  <a:cubicBezTo>
                    <a:pt x="665" y="1511"/>
                    <a:pt x="538" y="1753"/>
                    <a:pt x="501" y="2003"/>
                  </a:cubicBezTo>
                  <a:lnTo>
                    <a:pt x="501" y="2003"/>
                  </a:lnTo>
                  <a:cubicBezTo>
                    <a:pt x="177" y="2137"/>
                    <a:pt x="1" y="2443"/>
                    <a:pt x="1" y="2808"/>
                  </a:cubicBezTo>
                  <a:cubicBezTo>
                    <a:pt x="32" y="3155"/>
                    <a:pt x="284" y="3470"/>
                    <a:pt x="631" y="3564"/>
                  </a:cubicBezTo>
                  <a:cubicBezTo>
                    <a:pt x="772" y="3596"/>
                    <a:pt x="914" y="3612"/>
                    <a:pt x="1056" y="3612"/>
                  </a:cubicBezTo>
                  <a:cubicBezTo>
                    <a:pt x="1183" y="3612"/>
                    <a:pt x="1310" y="3599"/>
                    <a:pt x="1436" y="3574"/>
                  </a:cubicBezTo>
                  <a:lnTo>
                    <a:pt x="1436" y="3574"/>
                  </a:lnTo>
                  <a:cubicBezTo>
                    <a:pt x="1409" y="3629"/>
                    <a:pt x="1392" y="3689"/>
                    <a:pt x="1387" y="3753"/>
                  </a:cubicBezTo>
                  <a:cubicBezTo>
                    <a:pt x="1387" y="3974"/>
                    <a:pt x="1544" y="4226"/>
                    <a:pt x="1796" y="4289"/>
                  </a:cubicBezTo>
                  <a:cubicBezTo>
                    <a:pt x="1939" y="4350"/>
                    <a:pt x="2094" y="4385"/>
                    <a:pt x="2255" y="4385"/>
                  </a:cubicBezTo>
                  <a:cubicBezTo>
                    <a:pt x="2270" y="4385"/>
                    <a:pt x="2286" y="4384"/>
                    <a:pt x="2302" y="4384"/>
                  </a:cubicBezTo>
                  <a:lnTo>
                    <a:pt x="2302" y="4384"/>
                  </a:lnTo>
                  <a:cubicBezTo>
                    <a:pt x="2301" y="4394"/>
                    <a:pt x="2300" y="4404"/>
                    <a:pt x="2300" y="4415"/>
                  </a:cubicBezTo>
                  <a:cubicBezTo>
                    <a:pt x="2332" y="4572"/>
                    <a:pt x="2521" y="4667"/>
                    <a:pt x="2679" y="4698"/>
                  </a:cubicBezTo>
                  <a:cubicBezTo>
                    <a:pt x="3015" y="4795"/>
                    <a:pt x="3352" y="4836"/>
                    <a:pt x="3689" y="4836"/>
                  </a:cubicBezTo>
                  <a:cubicBezTo>
                    <a:pt x="3793" y="4836"/>
                    <a:pt x="3898" y="4832"/>
                    <a:pt x="4002" y="4824"/>
                  </a:cubicBezTo>
                  <a:cubicBezTo>
                    <a:pt x="4254" y="4761"/>
                    <a:pt x="4600" y="4667"/>
                    <a:pt x="4663" y="4415"/>
                  </a:cubicBezTo>
                  <a:cubicBezTo>
                    <a:pt x="4688" y="4242"/>
                    <a:pt x="4635" y="4089"/>
                    <a:pt x="4521" y="3970"/>
                  </a:cubicBezTo>
                  <a:lnTo>
                    <a:pt x="4521" y="3970"/>
                  </a:lnTo>
                  <a:cubicBezTo>
                    <a:pt x="4792" y="3951"/>
                    <a:pt x="5039" y="3865"/>
                    <a:pt x="5262" y="3753"/>
                  </a:cubicBezTo>
                  <a:cubicBezTo>
                    <a:pt x="5514" y="3564"/>
                    <a:pt x="5608" y="3249"/>
                    <a:pt x="5482" y="2966"/>
                  </a:cubicBezTo>
                  <a:cubicBezTo>
                    <a:pt x="5388" y="2808"/>
                    <a:pt x="5419" y="2808"/>
                    <a:pt x="5262" y="2714"/>
                  </a:cubicBezTo>
                  <a:cubicBezTo>
                    <a:pt x="5195" y="2691"/>
                    <a:pt x="5124" y="2681"/>
                    <a:pt x="5052" y="2681"/>
                  </a:cubicBezTo>
                  <a:cubicBezTo>
                    <a:pt x="5045" y="2681"/>
                    <a:pt x="5037" y="2681"/>
                    <a:pt x="5030" y="2681"/>
                  </a:cubicBezTo>
                  <a:lnTo>
                    <a:pt x="5030" y="2681"/>
                  </a:lnTo>
                  <a:cubicBezTo>
                    <a:pt x="5128" y="2630"/>
                    <a:pt x="5194" y="2578"/>
                    <a:pt x="5182" y="2578"/>
                  </a:cubicBezTo>
                  <a:cubicBezTo>
                    <a:pt x="5175" y="2578"/>
                    <a:pt x="5151" y="2590"/>
                    <a:pt x="5104" y="2619"/>
                  </a:cubicBezTo>
                  <a:cubicBezTo>
                    <a:pt x="5073" y="2619"/>
                    <a:pt x="5167" y="2588"/>
                    <a:pt x="5230" y="2525"/>
                  </a:cubicBezTo>
                  <a:cubicBezTo>
                    <a:pt x="5388" y="2399"/>
                    <a:pt x="5356" y="2273"/>
                    <a:pt x="5293" y="2084"/>
                  </a:cubicBezTo>
                  <a:cubicBezTo>
                    <a:pt x="5230" y="1895"/>
                    <a:pt x="5136" y="1737"/>
                    <a:pt x="5010" y="1611"/>
                  </a:cubicBezTo>
                  <a:cubicBezTo>
                    <a:pt x="4956" y="1571"/>
                    <a:pt x="4899" y="1533"/>
                    <a:pt x="4840" y="1499"/>
                  </a:cubicBezTo>
                  <a:lnTo>
                    <a:pt x="4840" y="1499"/>
                  </a:lnTo>
                  <a:cubicBezTo>
                    <a:pt x="4881" y="1335"/>
                    <a:pt x="4789" y="1142"/>
                    <a:pt x="4789" y="949"/>
                  </a:cubicBezTo>
                  <a:cubicBezTo>
                    <a:pt x="4758" y="697"/>
                    <a:pt x="4600" y="445"/>
                    <a:pt x="4348" y="351"/>
                  </a:cubicBezTo>
                  <a:cubicBezTo>
                    <a:pt x="4244" y="299"/>
                    <a:pt x="4131" y="275"/>
                    <a:pt x="4013" y="275"/>
                  </a:cubicBezTo>
                  <a:cubicBezTo>
                    <a:pt x="3916" y="275"/>
                    <a:pt x="3817" y="291"/>
                    <a:pt x="3718" y="319"/>
                  </a:cubicBezTo>
                  <a:cubicBezTo>
                    <a:pt x="3637" y="326"/>
                    <a:pt x="3556" y="342"/>
                    <a:pt x="3477" y="365"/>
                  </a:cubicBezTo>
                  <a:lnTo>
                    <a:pt x="3477" y="365"/>
                  </a:lnTo>
                  <a:cubicBezTo>
                    <a:pt x="3465" y="339"/>
                    <a:pt x="3451" y="313"/>
                    <a:pt x="3435" y="288"/>
                  </a:cubicBezTo>
                  <a:cubicBezTo>
                    <a:pt x="3252" y="105"/>
                    <a:pt x="2990" y="0"/>
                    <a:pt x="2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3"/>
            <p:cNvSpPr/>
            <p:nvPr/>
          </p:nvSpPr>
          <p:spPr>
            <a:xfrm>
              <a:off x="2834125" y="2933875"/>
              <a:ext cx="59875" cy="54375"/>
            </a:xfrm>
            <a:custGeom>
              <a:avLst/>
              <a:gdLst/>
              <a:ahLst/>
              <a:cxnLst/>
              <a:rect l="l" t="t" r="r" b="b"/>
              <a:pathLst>
                <a:path w="2395" h="2175" extrusionOk="0">
                  <a:moveTo>
                    <a:pt x="1166" y="1"/>
                  </a:moveTo>
                  <a:cubicBezTo>
                    <a:pt x="536" y="32"/>
                    <a:pt x="0" y="537"/>
                    <a:pt x="32" y="1135"/>
                  </a:cubicBezTo>
                  <a:cubicBezTo>
                    <a:pt x="32" y="1702"/>
                    <a:pt x="599" y="2175"/>
                    <a:pt x="1229" y="2175"/>
                  </a:cubicBezTo>
                  <a:cubicBezTo>
                    <a:pt x="1891" y="2143"/>
                    <a:pt x="2395" y="1639"/>
                    <a:pt x="2363" y="1041"/>
                  </a:cubicBezTo>
                  <a:cubicBezTo>
                    <a:pt x="2363" y="474"/>
                    <a:pt x="1828" y="1"/>
                    <a:pt x="1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3"/>
            <p:cNvSpPr/>
            <p:nvPr/>
          </p:nvSpPr>
          <p:spPr>
            <a:xfrm>
              <a:off x="3631975" y="2553150"/>
              <a:ext cx="226075" cy="294025"/>
            </a:xfrm>
            <a:custGeom>
              <a:avLst/>
              <a:gdLst/>
              <a:ahLst/>
              <a:cxnLst/>
              <a:rect l="l" t="t" r="r" b="b"/>
              <a:pathLst>
                <a:path w="9043" h="11761" extrusionOk="0">
                  <a:moveTo>
                    <a:pt x="2917" y="0"/>
                  </a:moveTo>
                  <a:cubicBezTo>
                    <a:pt x="2734" y="0"/>
                    <a:pt x="2550" y="25"/>
                    <a:pt x="2364" y="76"/>
                  </a:cubicBezTo>
                  <a:cubicBezTo>
                    <a:pt x="1" y="706"/>
                    <a:pt x="1860" y="7039"/>
                    <a:pt x="2458" y="8551"/>
                  </a:cubicBezTo>
                  <a:cubicBezTo>
                    <a:pt x="2773" y="9433"/>
                    <a:pt x="3309" y="10252"/>
                    <a:pt x="4002" y="10914"/>
                  </a:cubicBezTo>
                  <a:cubicBezTo>
                    <a:pt x="4551" y="11391"/>
                    <a:pt x="5281" y="11760"/>
                    <a:pt x="5986" y="11760"/>
                  </a:cubicBezTo>
                  <a:cubicBezTo>
                    <a:pt x="6212" y="11760"/>
                    <a:pt x="6435" y="11722"/>
                    <a:pt x="6648" y="11638"/>
                  </a:cubicBezTo>
                  <a:cubicBezTo>
                    <a:pt x="7531" y="11260"/>
                    <a:pt x="8224" y="10158"/>
                    <a:pt x="8633" y="9118"/>
                  </a:cubicBezTo>
                  <a:cubicBezTo>
                    <a:pt x="9043" y="8047"/>
                    <a:pt x="8476" y="6850"/>
                    <a:pt x="8035" y="5779"/>
                  </a:cubicBezTo>
                  <a:cubicBezTo>
                    <a:pt x="7362" y="4140"/>
                    <a:pt x="5302" y="0"/>
                    <a:pt x="2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3"/>
            <p:cNvSpPr/>
            <p:nvPr/>
          </p:nvSpPr>
          <p:spPr>
            <a:xfrm>
              <a:off x="3504400" y="2251825"/>
              <a:ext cx="183900" cy="275400"/>
            </a:xfrm>
            <a:custGeom>
              <a:avLst/>
              <a:gdLst/>
              <a:ahLst/>
              <a:cxnLst/>
              <a:rect l="l" t="t" r="r" b="b"/>
              <a:pathLst>
                <a:path w="7356" h="11016" extrusionOk="0">
                  <a:moveTo>
                    <a:pt x="3183" y="1"/>
                  </a:moveTo>
                  <a:cubicBezTo>
                    <a:pt x="2603" y="1"/>
                    <a:pt x="2011" y="174"/>
                    <a:pt x="1449" y="346"/>
                  </a:cubicBezTo>
                  <a:cubicBezTo>
                    <a:pt x="1103" y="409"/>
                    <a:pt x="756" y="567"/>
                    <a:pt x="473" y="819"/>
                  </a:cubicBezTo>
                  <a:cubicBezTo>
                    <a:pt x="189" y="1166"/>
                    <a:pt x="32" y="1607"/>
                    <a:pt x="63" y="2079"/>
                  </a:cubicBezTo>
                  <a:cubicBezTo>
                    <a:pt x="0" y="3623"/>
                    <a:pt x="725" y="5072"/>
                    <a:pt x="1512" y="6395"/>
                  </a:cubicBezTo>
                  <a:cubicBezTo>
                    <a:pt x="2615" y="8223"/>
                    <a:pt x="3970" y="10050"/>
                    <a:pt x="5923" y="10932"/>
                  </a:cubicBezTo>
                  <a:cubicBezTo>
                    <a:pt x="6055" y="10989"/>
                    <a:pt x="6173" y="11016"/>
                    <a:pt x="6281" y="11016"/>
                  </a:cubicBezTo>
                  <a:cubicBezTo>
                    <a:pt x="7355" y="11016"/>
                    <a:pt x="7272" y="8377"/>
                    <a:pt x="7215" y="7719"/>
                  </a:cubicBezTo>
                  <a:cubicBezTo>
                    <a:pt x="7057" y="5860"/>
                    <a:pt x="6585" y="4064"/>
                    <a:pt x="5860" y="2331"/>
                  </a:cubicBezTo>
                  <a:cubicBezTo>
                    <a:pt x="5482" y="1418"/>
                    <a:pt x="4915" y="472"/>
                    <a:pt x="3970" y="126"/>
                  </a:cubicBezTo>
                  <a:cubicBezTo>
                    <a:pt x="3712" y="37"/>
                    <a:pt x="3449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3"/>
            <p:cNvSpPr/>
            <p:nvPr/>
          </p:nvSpPr>
          <p:spPr>
            <a:xfrm>
              <a:off x="3675300" y="2490400"/>
              <a:ext cx="359975" cy="176850"/>
            </a:xfrm>
            <a:custGeom>
              <a:avLst/>
              <a:gdLst/>
              <a:ahLst/>
              <a:cxnLst/>
              <a:rect l="l" t="t" r="r" b="b"/>
              <a:pathLst>
                <a:path w="14399" h="7074" extrusionOk="0">
                  <a:moveTo>
                    <a:pt x="7118" y="0"/>
                  </a:moveTo>
                  <a:cubicBezTo>
                    <a:pt x="5525" y="0"/>
                    <a:pt x="3942" y="226"/>
                    <a:pt x="2553" y="979"/>
                  </a:cubicBezTo>
                  <a:cubicBezTo>
                    <a:pt x="1418" y="1610"/>
                    <a:pt x="1" y="3248"/>
                    <a:pt x="1387" y="4224"/>
                  </a:cubicBezTo>
                  <a:cubicBezTo>
                    <a:pt x="2868" y="5264"/>
                    <a:pt x="5073" y="5800"/>
                    <a:pt x="6774" y="6367"/>
                  </a:cubicBezTo>
                  <a:cubicBezTo>
                    <a:pt x="7918" y="6740"/>
                    <a:pt x="9102" y="7074"/>
                    <a:pt x="10278" y="7074"/>
                  </a:cubicBezTo>
                  <a:cubicBezTo>
                    <a:pt x="10592" y="7074"/>
                    <a:pt x="10905" y="7050"/>
                    <a:pt x="11216" y="6997"/>
                  </a:cubicBezTo>
                  <a:cubicBezTo>
                    <a:pt x="12697" y="6776"/>
                    <a:pt x="14115" y="5642"/>
                    <a:pt x="14272" y="4161"/>
                  </a:cubicBezTo>
                  <a:cubicBezTo>
                    <a:pt x="14398" y="2870"/>
                    <a:pt x="13548" y="1641"/>
                    <a:pt x="12445" y="1011"/>
                  </a:cubicBezTo>
                  <a:cubicBezTo>
                    <a:pt x="11311" y="349"/>
                    <a:pt x="10019" y="160"/>
                    <a:pt x="8728" y="66"/>
                  </a:cubicBezTo>
                  <a:cubicBezTo>
                    <a:pt x="8195" y="26"/>
                    <a:pt x="7656" y="0"/>
                    <a:pt x="7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3"/>
            <p:cNvSpPr/>
            <p:nvPr/>
          </p:nvSpPr>
          <p:spPr>
            <a:xfrm>
              <a:off x="3467375" y="2543625"/>
              <a:ext cx="230000" cy="291825"/>
            </a:xfrm>
            <a:custGeom>
              <a:avLst/>
              <a:gdLst/>
              <a:ahLst/>
              <a:cxnLst/>
              <a:rect l="l" t="t" r="r" b="b"/>
              <a:pathLst>
                <a:path w="9200" h="11673" extrusionOk="0">
                  <a:moveTo>
                    <a:pt x="6151" y="0"/>
                  </a:moveTo>
                  <a:cubicBezTo>
                    <a:pt x="4558" y="0"/>
                    <a:pt x="2766" y="2582"/>
                    <a:pt x="1796" y="3576"/>
                  </a:cubicBezTo>
                  <a:cubicBezTo>
                    <a:pt x="1387" y="3923"/>
                    <a:pt x="1040" y="4332"/>
                    <a:pt x="756" y="4773"/>
                  </a:cubicBezTo>
                  <a:cubicBezTo>
                    <a:pt x="441" y="5372"/>
                    <a:pt x="252" y="6034"/>
                    <a:pt x="189" y="6695"/>
                  </a:cubicBezTo>
                  <a:cubicBezTo>
                    <a:pt x="0" y="7766"/>
                    <a:pt x="95" y="8837"/>
                    <a:pt x="504" y="9846"/>
                  </a:cubicBezTo>
                  <a:cubicBezTo>
                    <a:pt x="945" y="10854"/>
                    <a:pt x="1859" y="11547"/>
                    <a:pt x="2930" y="11673"/>
                  </a:cubicBezTo>
                  <a:cubicBezTo>
                    <a:pt x="3844" y="11641"/>
                    <a:pt x="4695" y="11263"/>
                    <a:pt x="5293" y="10570"/>
                  </a:cubicBezTo>
                  <a:cubicBezTo>
                    <a:pt x="5892" y="9909"/>
                    <a:pt x="6364" y="9152"/>
                    <a:pt x="6711" y="8333"/>
                  </a:cubicBezTo>
                  <a:cubicBezTo>
                    <a:pt x="7782" y="6160"/>
                    <a:pt x="9200" y="3072"/>
                    <a:pt x="7499" y="804"/>
                  </a:cubicBezTo>
                  <a:cubicBezTo>
                    <a:pt x="7085" y="231"/>
                    <a:pt x="6627" y="0"/>
                    <a:pt x="6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3"/>
            <p:cNvSpPr/>
            <p:nvPr/>
          </p:nvSpPr>
          <p:spPr>
            <a:xfrm>
              <a:off x="3655750" y="2293250"/>
              <a:ext cx="259025" cy="237850"/>
            </a:xfrm>
            <a:custGeom>
              <a:avLst/>
              <a:gdLst/>
              <a:ahLst/>
              <a:cxnLst/>
              <a:rect l="l" t="t" r="r" b="b"/>
              <a:pathLst>
                <a:path w="10361" h="9514" extrusionOk="0">
                  <a:moveTo>
                    <a:pt x="6359" y="1"/>
                  </a:moveTo>
                  <a:cubicBezTo>
                    <a:pt x="5622" y="1"/>
                    <a:pt x="4918" y="197"/>
                    <a:pt x="4311" y="611"/>
                  </a:cubicBezTo>
                  <a:cubicBezTo>
                    <a:pt x="3870" y="958"/>
                    <a:pt x="3492" y="1399"/>
                    <a:pt x="3209" y="1871"/>
                  </a:cubicBezTo>
                  <a:cubicBezTo>
                    <a:pt x="1948" y="3636"/>
                    <a:pt x="657" y="5494"/>
                    <a:pt x="279" y="7637"/>
                  </a:cubicBezTo>
                  <a:cubicBezTo>
                    <a:pt x="0" y="9122"/>
                    <a:pt x="870" y="9513"/>
                    <a:pt x="1941" y="9513"/>
                  </a:cubicBezTo>
                  <a:cubicBezTo>
                    <a:pt x="2688" y="9513"/>
                    <a:pt x="3532" y="9323"/>
                    <a:pt x="4154" y="9180"/>
                  </a:cubicBezTo>
                  <a:cubicBezTo>
                    <a:pt x="5508" y="8865"/>
                    <a:pt x="6800" y="8330"/>
                    <a:pt x="7934" y="7542"/>
                  </a:cubicBezTo>
                  <a:cubicBezTo>
                    <a:pt x="9100" y="6723"/>
                    <a:pt x="9888" y="5494"/>
                    <a:pt x="10140" y="4108"/>
                  </a:cubicBezTo>
                  <a:cubicBezTo>
                    <a:pt x="10360" y="2691"/>
                    <a:pt x="9762" y="1304"/>
                    <a:pt x="8564" y="517"/>
                  </a:cubicBezTo>
                  <a:cubicBezTo>
                    <a:pt x="7966" y="202"/>
                    <a:pt x="7336" y="13"/>
                    <a:pt x="6674" y="13"/>
                  </a:cubicBezTo>
                  <a:cubicBezTo>
                    <a:pt x="6569" y="5"/>
                    <a:pt x="6464" y="1"/>
                    <a:pt x="6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3"/>
            <p:cNvSpPr/>
            <p:nvPr/>
          </p:nvSpPr>
          <p:spPr>
            <a:xfrm>
              <a:off x="3383875" y="2435450"/>
              <a:ext cx="286725" cy="185275"/>
            </a:xfrm>
            <a:custGeom>
              <a:avLst/>
              <a:gdLst/>
              <a:ahLst/>
              <a:cxnLst/>
              <a:rect l="l" t="t" r="r" b="b"/>
              <a:pathLst>
                <a:path w="11469" h="7411" extrusionOk="0">
                  <a:moveTo>
                    <a:pt x="5263" y="1"/>
                  </a:moveTo>
                  <a:cubicBezTo>
                    <a:pt x="4451" y="1"/>
                    <a:pt x="3636" y="148"/>
                    <a:pt x="2868" y="437"/>
                  </a:cubicBezTo>
                  <a:cubicBezTo>
                    <a:pt x="1891" y="815"/>
                    <a:pt x="347" y="1634"/>
                    <a:pt x="158" y="2705"/>
                  </a:cubicBezTo>
                  <a:cubicBezTo>
                    <a:pt x="1" y="3776"/>
                    <a:pt x="883" y="5099"/>
                    <a:pt x="1639" y="5761"/>
                  </a:cubicBezTo>
                  <a:cubicBezTo>
                    <a:pt x="2616" y="6611"/>
                    <a:pt x="3844" y="7147"/>
                    <a:pt x="5136" y="7305"/>
                  </a:cubicBezTo>
                  <a:cubicBezTo>
                    <a:pt x="5523" y="7376"/>
                    <a:pt x="5913" y="7411"/>
                    <a:pt x="6302" y="7411"/>
                  </a:cubicBezTo>
                  <a:cubicBezTo>
                    <a:pt x="7117" y="7411"/>
                    <a:pt x="7928" y="7257"/>
                    <a:pt x="8696" y="6958"/>
                  </a:cubicBezTo>
                  <a:cubicBezTo>
                    <a:pt x="9799" y="6580"/>
                    <a:pt x="10713" y="5729"/>
                    <a:pt x="11185" y="4658"/>
                  </a:cubicBezTo>
                  <a:cubicBezTo>
                    <a:pt x="11406" y="3997"/>
                    <a:pt x="11469" y="3303"/>
                    <a:pt x="11406" y="2610"/>
                  </a:cubicBezTo>
                  <a:cubicBezTo>
                    <a:pt x="11406" y="2390"/>
                    <a:pt x="11343" y="2169"/>
                    <a:pt x="11217" y="1980"/>
                  </a:cubicBezTo>
                  <a:cubicBezTo>
                    <a:pt x="11028" y="1791"/>
                    <a:pt x="10807" y="1634"/>
                    <a:pt x="10523" y="1539"/>
                  </a:cubicBezTo>
                  <a:cubicBezTo>
                    <a:pt x="9358" y="972"/>
                    <a:pt x="8098" y="500"/>
                    <a:pt x="6806" y="184"/>
                  </a:cubicBezTo>
                  <a:cubicBezTo>
                    <a:pt x="6302" y="61"/>
                    <a:pt x="5783" y="1"/>
                    <a:pt x="5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3"/>
            <p:cNvSpPr/>
            <p:nvPr/>
          </p:nvSpPr>
          <p:spPr>
            <a:xfrm>
              <a:off x="3709175" y="2562125"/>
              <a:ext cx="85075" cy="157550"/>
            </a:xfrm>
            <a:custGeom>
              <a:avLst/>
              <a:gdLst/>
              <a:ahLst/>
              <a:cxnLst/>
              <a:rect l="l" t="t" r="r" b="b"/>
              <a:pathLst>
                <a:path w="3403" h="6302" extrusionOk="0">
                  <a:moveTo>
                    <a:pt x="0" y="1"/>
                  </a:moveTo>
                  <a:cubicBezTo>
                    <a:pt x="158" y="568"/>
                    <a:pt x="410" y="1135"/>
                    <a:pt x="725" y="1639"/>
                  </a:cubicBezTo>
                  <a:cubicBezTo>
                    <a:pt x="1040" y="2175"/>
                    <a:pt x="1387" y="2679"/>
                    <a:pt x="1733" y="3151"/>
                  </a:cubicBezTo>
                  <a:cubicBezTo>
                    <a:pt x="2489" y="4096"/>
                    <a:pt x="3025" y="5168"/>
                    <a:pt x="3403" y="6302"/>
                  </a:cubicBezTo>
                  <a:cubicBezTo>
                    <a:pt x="3403" y="5703"/>
                    <a:pt x="3245" y="5073"/>
                    <a:pt x="2993" y="4537"/>
                  </a:cubicBezTo>
                  <a:cubicBezTo>
                    <a:pt x="2741" y="3970"/>
                    <a:pt x="2426" y="3435"/>
                    <a:pt x="2080" y="2962"/>
                  </a:cubicBezTo>
                  <a:cubicBezTo>
                    <a:pt x="1324" y="2017"/>
                    <a:pt x="630" y="10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3"/>
            <p:cNvSpPr/>
            <p:nvPr/>
          </p:nvSpPr>
          <p:spPr>
            <a:xfrm>
              <a:off x="3668225" y="2578675"/>
              <a:ext cx="48850" cy="144950"/>
            </a:xfrm>
            <a:custGeom>
              <a:avLst/>
              <a:gdLst/>
              <a:ahLst/>
              <a:cxnLst/>
              <a:rect l="l" t="t" r="r" b="b"/>
              <a:pathLst>
                <a:path w="1954" h="5798" extrusionOk="0">
                  <a:moveTo>
                    <a:pt x="347" y="0"/>
                  </a:moveTo>
                  <a:lnTo>
                    <a:pt x="347" y="0"/>
                  </a:lnTo>
                  <a:cubicBezTo>
                    <a:pt x="0" y="2080"/>
                    <a:pt x="599" y="4190"/>
                    <a:pt x="1953" y="5797"/>
                  </a:cubicBezTo>
                  <a:cubicBezTo>
                    <a:pt x="1544" y="4884"/>
                    <a:pt x="1197" y="3938"/>
                    <a:pt x="914" y="2962"/>
                  </a:cubicBezTo>
                  <a:cubicBezTo>
                    <a:pt x="630" y="1985"/>
                    <a:pt x="441" y="1008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3"/>
            <p:cNvSpPr/>
            <p:nvPr/>
          </p:nvSpPr>
          <p:spPr>
            <a:xfrm>
              <a:off x="3696575" y="2592050"/>
              <a:ext cx="54375" cy="114250"/>
            </a:xfrm>
            <a:custGeom>
              <a:avLst/>
              <a:gdLst/>
              <a:ahLst/>
              <a:cxnLst/>
              <a:rect l="l" t="t" r="r" b="b"/>
              <a:pathLst>
                <a:path w="2175" h="4570" extrusionOk="0">
                  <a:moveTo>
                    <a:pt x="0" y="1"/>
                  </a:moveTo>
                  <a:cubicBezTo>
                    <a:pt x="284" y="820"/>
                    <a:pt x="599" y="1576"/>
                    <a:pt x="977" y="2332"/>
                  </a:cubicBezTo>
                  <a:cubicBezTo>
                    <a:pt x="1387" y="3088"/>
                    <a:pt x="1733" y="3844"/>
                    <a:pt x="2174" y="4569"/>
                  </a:cubicBezTo>
                  <a:cubicBezTo>
                    <a:pt x="2017" y="3718"/>
                    <a:pt x="1765" y="2899"/>
                    <a:pt x="1387" y="2143"/>
                  </a:cubicBezTo>
                  <a:cubicBezTo>
                    <a:pt x="1008" y="1387"/>
                    <a:pt x="567" y="66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3"/>
            <p:cNvSpPr/>
            <p:nvPr/>
          </p:nvSpPr>
          <p:spPr>
            <a:xfrm>
              <a:off x="3581575" y="2593625"/>
              <a:ext cx="91400" cy="148900"/>
            </a:xfrm>
            <a:custGeom>
              <a:avLst/>
              <a:gdLst/>
              <a:ahLst/>
              <a:cxnLst/>
              <a:rect l="l" t="t" r="r" b="b"/>
              <a:pathLst>
                <a:path w="3656" h="5956" extrusionOk="0">
                  <a:moveTo>
                    <a:pt x="3655" y="1"/>
                  </a:moveTo>
                  <a:cubicBezTo>
                    <a:pt x="2931" y="915"/>
                    <a:pt x="2300" y="1923"/>
                    <a:pt x="1796" y="2994"/>
                  </a:cubicBezTo>
                  <a:lnTo>
                    <a:pt x="1009" y="4569"/>
                  </a:lnTo>
                  <a:cubicBezTo>
                    <a:pt x="788" y="5073"/>
                    <a:pt x="442" y="5546"/>
                    <a:pt x="1" y="5955"/>
                  </a:cubicBezTo>
                  <a:cubicBezTo>
                    <a:pt x="536" y="5672"/>
                    <a:pt x="977" y="5231"/>
                    <a:pt x="1292" y="4727"/>
                  </a:cubicBezTo>
                  <a:cubicBezTo>
                    <a:pt x="1607" y="4223"/>
                    <a:pt x="1891" y="3687"/>
                    <a:pt x="2143" y="3183"/>
                  </a:cubicBezTo>
                  <a:cubicBezTo>
                    <a:pt x="2678" y="2112"/>
                    <a:pt x="3151" y="1072"/>
                    <a:pt x="3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3"/>
            <p:cNvSpPr/>
            <p:nvPr/>
          </p:nvSpPr>
          <p:spPr>
            <a:xfrm>
              <a:off x="3568175" y="2572375"/>
              <a:ext cx="78800" cy="151250"/>
            </a:xfrm>
            <a:custGeom>
              <a:avLst/>
              <a:gdLst/>
              <a:ahLst/>
              <a:cxnLst/>
              <a:rect l="l" t="t" r="r" b="b"/>
              <a:pathLst>
                <a:path w="3152" h="6050" extrusionOk="0">
                  <a:moveTo>
                    <a:pt x="3120" y="0"/>
                  </a:moveTo>
                  <a:cubicBezTo>
                    <a:pt x="1167" y="1386"/>
                    <a:pt x="1" y="3655"/>
                    <a:pt x="32" y="6049"/>
                  </a:cubicBezTo>
                  <a:cubicBezTo>
                    <a:pt x="285" y="4947"/>
                    <a:pt x="694" y="3844"/>
                    <a:pt x="1198" y="2836"/>
                  </a:cubicBezTo>
                  <a:cubicBezTo>
                    <a:pt x="1734" y="1828"/>
                    <a:pt x="2395" y="851"/>
                    <a:pt x="3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3"/>
            <p:cNvSpPr/>
            <p:nvPr/>
          </p:nvSpPr>
          <p:spPr>
            <a:xfrm>
              <a:off x="3481550" y="2536150"/>
              <a:ext cx="159900" cy="31000"/>
            </a:xfrm>
            <a:custGeom>
              <a:avLst/>
              <a:gdLst/>
              <a:ahLst/>
              <a:cxnLst/>
              <a:rect l="l" t="t" r="r" b="b"/>
              <a:pathLst>
                <a:path w="6396" h="1240" extrusionOk="0">
                  <a:moveTo>
                    <a:pt x="0" y="0"/>
                  </a:moveTo>
                  <a:cubicBezTo>
                    <a:pt x="126" y="221"/>
                    <a:pt x="347" y="441"/>
                    <a:pt x="599" y="567"/>
                  </a:cubicBezTo>
                  <a:cubicBezTo>
                    <a:pt x="851" y="693"/>
                    <a:pt x="1135" y="788"/>
                    <a:pt x="1387" y="851"/>
                  </a:cubicBezTo>
                  <a:cubicBezTo>
                    <a:pt x="1954" y="1008"/>
                    <a:pt x="2489" y="1103"/>
                    <a:pt x="3056" y="1166"/>
                  </a:cubicBezTo>
                  <a:cubicBezTo>
                    <a:pt x="3481" y="1214"/>
                    <a:pt x="3911" y="1239"/>
                    <a:pt x="4341" y="1239"/>
                  </a:cubicBezTo>
                  <a:cubicBezTo>
                    <a:pt x="5028" y="1239"/>
                    <a:pt x="5718" y="1175"/>
                    <a:pt x="6396" y="1040"/>
                  </a:cubicBezTo>
                  <a:cubicBezTo>
                    <a:pt x="5262" y="945"/>
                    <a:pt x="4191" y="882"/>
                    <a:pt x="3088" y="788"/>
                  </a:cubicBezTo>
                  <a:cubicBezTo>
                    <a:pt x="2552" y="725"/>
                    <a:pt x="2017" y="630"/>
                    <a:pt x="1450" y="567"/>
                  </a:cubicBezTo>
                  <a:cubicBezTo>
                    <a:pt x="914" y="536"/>
                    <a:pt x="410" y="3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3"/>
            <p:cNvSpPr/>
            <p:nvPr/>
          </p:nvSpPr>
          <p:spPr>
            <a:xfrm>
              <a:off x="3492575" y="2470725"/>
              <a:ext cx="148875" cy="60725"/>
            </a:xfrm>
            <a:custGeom>
              <a:avLst/>
              <a:gdLst/>
              <a:ahLst/>
              <a:cxnLst/>
              <a:rect l="l" t="t" r="r" b="b"/>
              <a:pathLst>
                <a:path w="5955" h="2429" extrusionOk="0">
                  <a:moveTo>
                    <a:pt x="1140" y="1"/>
                  </a:moveTo>
                  <a:cubicBezTo>
                    <a:pt x="757" y="1"/>
                    <a:pt x="375" y="32"/>
                    <a:pt x="1" y="97"/>
                  </a:cubicBezTo>
                  <a:cubicBezTo>
                    <a:pt x="1072" y="191"/>
                    <a:pt x="2174" y="412"/>
                    <a:pt x="3214" y="758"/>
                  </a:cubicBezTo>
                  <a:cubicBezTo>
                    <a:pt x="3750" y="916"/>
                    <a:pt x="4222" y="1105"/>
                    <a:pt x="4726" y="1357"/>
                  </a:cubicBezTo>
                  <a:cubicBezTo>
                    <a:pt x="5199" y="1609"/>
                    <a:pt x="5608" y="1987"/>
                    <a:pt x="5955" y="2428"/>
                  </a:cubicBezTo>
                  <a:cubicBezTo>
                    <a:pt x="5734" y="1892"/>
                    <a:pt x="5356" y="1420"/>
                    <a:pt x="4884" y="1105"/>
                  </a:cubicBezTo>
                  <a:cubicBezTo>
                    <a:pt x="4411" y="790"/>
                    <a:pt x="3876" y="538"/>
                    <a:pt x="3340" y="349"/>
                  </a:cubicBezTo>
                  <a:cubicBezTo>
                    <a:pt x="2633" y="120"/>
                    <a:pt x="1884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3"/>
            <p:cNvSpPr/>
            <p:nvPr/>
          </p:nvSpPr>
          <p:spPr>
            <a:xfrm>
              <a:off x="3569750" y="2403025"/>
              <a:ext cx="100850" cy="133150"/>
            </a:xfrm>
            <a:custGeom>
              <a:avLst/>
              <a:gdLst/>
              <a:ahLst/>
              <a:cxnLst/>
              <a:rect l="l" t="t" r="r" b="b"/>
              <a:pathLst>
                <a:path w="4034" h="5326" extrusionOk="0">
                  <a:moveTo>
                    <a:pt x="1" y="1"/>
                  </a:moveTo>
                  <a:cubicBezTo>
                    <a:pt x="222" y="1166"/>
                    <a:pt x="694" y="2238"/>
                    <a:pt x="1356" y="3183"/>
                  </a:cubicBezTo>
                  <a:cubicBezTo>
                    <a:pt x="1702" y="3687"/>
                    <a:pt x="2049" y="4128"/>
                    <a:pt x="2458" y="4537"/>
                  </a:cubicBezTo>
                  <a:cubicBezTo>
                    <a:pt x="2679" y="4758"/>
                    <a:pt x="2899" y="4947"/>
                    <a:pt x="3183" y="5105"/>
                  </a:cubicBezTo>
                  <a:cubicBezTo>
                    <a:pt x="3435" y="5262"/>
                    <a:pt x="3719" y="5325"/>
                    <a:pt x="4034" y="5325"/>
                  </a:cubicBezTo>
                  <a:cubicBezTo>
                    <a:pt x="3498" y="5168"/>
                    <a:pt x="3025" y="4821"/>
                    <a:pt x="2710" y="4348"/>
                  </a:cubicBezTo>
                  <a:cubicBezTo>
                    <a:pt x="2364" y="3907"/>
                    <a:pt x="2017" y="3435"/>
                    <a:pt x="1702" y="2994"/>
                  </a:cubicBezTo>
                  <a:cubicBezTo>
                    <a:pt x="1072" y="2017"/>
                    <a:pt x="505" y="10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3"/>
            <p:cNvSpPr/>
            <p:nvPr/>
          </p:nvSpPr>
          <p:spPr>
            <a:xfrm>
              <a:off x="3597325" y="2337650"/>
              <a:ext cx="77225" cy="174875"/>
            </a:xfrm>
            <a:custGeom>
              <a:avLst/>
              <a:gdLst/>
              <a:ahLst/>
              <a:cxnLst/>
              <a:rect l="l" t="t" r="r" b="b"/>
              <a:pathLst>
                <a:path w="3089" h="6995" extrusionOk="0">
                  <a:moveTo>
                    <a:pt x="1" y="1"/>
                  </a:moveTo>
                  <a:lnTo>
                    <a:pt x="1" y="1"/>
                  </a:lnTo>
                  <a:cubicBezTo>
                    <a:pt x="473" y="442"/>
                    <a:pt x="883" y="946"/>
                    <a:pt x="1135" y="1545"/>
                  </a:cubicBezTo>
                  <a:cubicBezTo>
                    <a:pt x="1387" y="2112"/>
                    <a:pt x="1639" y="2710"/>
                    <a:pt x="1859" y="3309"/>
                  </a:cubicBezTo>
                  <a:cubicBezTo>
                    <a:pt x="2112" y="3907"/>
                    <a:pt x="2332" y="4506"/>
                    <a:pt x="2553" y="5105"/>
                  </a:cubicBezTo>
                  <a:cubicBezTo>
                    <a:pt x="2805" y="5703"/>
                    <a:pt x="2931" y="6333"/>
                    <a:pt x="2994" y="6995"/>
                  </a:cubicBezTo>
                  <a:cubicBezTo>
                    <a:pt x="3088" y="6333"/>
                    <a:pt x="3057" y="5672"/>
                    <a:pt x="2868" y="5010"/>
                  </a:cubicBezTo>
                  <a:cubicBezTo>
                    <a:pt x="2679" y="4380"/>
                    <a:pt x="2490" y="3781"/>
                    <a:pt x="2238" y="3151"/>
                  </a:cubicBezTo>
                  <a:cubicBezTo>
                    <a:pt x="2017" y="2553"/>
                    <a:pt x="1733" y="1954"/>
                    <a:pt x="1418" y="1387"/>
                  </a:cubicBezTo>
                  <a:cubicBezTo>
                    <a:pt x="1072" y="788"/>
                    <a:pt x="599" y="3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3"/>
            <p:cNvSpPr/>
            <p:nvPr/>
          </p:nvSpPr>
          <p:spPr>
            <a:xfrm>
              <a:off x="3582375" y="2369175"/>
              <a:ext cx="78775" cy="141000"/>
            </a:xfrm>
            <a:custGeom>
              <a:avLst/>
              <a:gdLst/>
              <a:ahLst/>
              <a:cxnLst/>
              <a:rect l="l" t="t" r="r" b="b"/>
              <a:pathLst>
                <a:path w="3151" h="5640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1008"/>
                    <a:pt x="851" y="1985"/>
                    <a:pt x="1386" y="2930"/>
                  </a:cubicBezTo>
                  <a:cubicBezTo>
                    <a:pt x="1890" y="3875"/>
                    <a:pt x="2489" y="4757"/>
                    <a:pt x="3151" y="5639"/>
                  </a:cubicBezTo>
                  <a:cubicBezTo>
                    <a:pt x="2741" y="4631"/>
                    <a:pt x="2268" y="3655"/>
                    <a:pt x="1733" y="2709"/>
                  </a:cubicBezTo>
                  <a:cubicBezTo>
                    <a:pt x="1229" y="1764"/>
                    <a:pt x="630" y="85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3"/>
            <p:cNvSpPr/>
            <p:nvPr/>
          </p:nvSpPr>
          <p:spPr>
            <a:xfrm>
              <a:off x="3685550" y="2399100"/>
              <a:ext cx="64600" cy="111850"/>
            </a:xfrm>
            <a:custGeom>
              <a:avLst/>
              <a:gdLst/>
              <a:ahLst/>
              <a:cxnLst/>
              <a:rect l="l" t="t" r="r" b="b"/>
              <a:pathLst>
                <a:path w="2584" h="4474" extrusionOk="0">
                  <a:moveTo>
                    <a:pt x="2584" y="0"/>
                  </a:moveTo>
                  <a:cubicBezTo>
                    <a:pt x="2363" y="95"/>
                    <a:pt x="2174" y="221"/>
                    <a:pt x="2048" y="410"/>
                  </a:cubicBezTo>
                  <a:cubicBezTo>
                    <a:pt x="1891" y="567"/>
                    <a:pt x="1733" y="725"/>
                    <a:pt x="1607" y="882"/>
                  </a:cubicBezTo>
                  <a:cubicBezTo>
                    <a:pt x="1323" y="1229"/>
                    <a:pt x="1071" y="1607"/>
                    <a:pt x="851" y="1985"/>
                  </a:cubicBezTo>
                  <a:cubicBezTo>
                    <a:pt x="630" y="2363"/>
                    <a:pt x="441" y="2773"/>
                    <a:pt x="284" y="3182"/>
                  </a:cubicBezTo>
                  <a:cubicBezTo>
                    <a:pt x="95" y="3592"/>
                    <a:pt x="0" y="4033"/>
                    <a:pt x="32" y="4474"/>
                  </a:cubicBezTo>
                  <a:cubicBezTo>
                    <a:pt x="158" y="4064"/>
                    <a:pt x="347" y="3655"/>
                    <a:pt x="567" y="3308"/>
                  </a:cubicBezTo>
                  <a:cubicBezTo>
                    <a:pt x="756" y="2930"/>
                    <a:pt x="977" y="2552"/>
                    <a:pt x="1197" y="2174"/>
                  </a:cubicBezTo>
                  <a:lnTo>
                    <a:pt x="1859" y="1071"/>
                  </a:lnTo>
                  <a:cubicBezTo>
                    <a:pt x="1954" y="882"/>
                    <a:pt x="2080" y="693"/>
                    <a:pt x="2174" y="536"/>
                  </a:cubicBezTo>
                  <a:cubicBezTo>
                    <a:pt x="2300" y="315"/>
                    <a:pt x="2426" y="158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3"/>
            <p:cNvSpPr/>
            <p:nvPr/>
          </p:nvSpPr>
          <p:spPr>
            <a:xfrm>
              <a:off x="3699725" y="2399875"/>
              <a:ext cx="129200" cy="125250"/>
            </a:xfrm>
            <a:custGeom>
              <a:avLst/>
              <a:gdLst/>
              <a:ahLst/>
              <a:cxnLst/>
              <a:rect l="l" t="t" r="r" b="b"/>
              <a:pathLst>
                <a:path w="5168" h="5010" extrusionOk="0">
                  <a:moveTo>
                    <a:pt x="5167" y="1"/>
                  </a:moveTo>
                  <a:cubicBezTo>
                    <a:pt x="4348" y="883"/>
                    <a:pt x="3529" y="1765"/>
                    <a:pt x="2678" y="2584"/>
                  </a:cubicBezTo>
                  <a:cubicBezTo>
                    <a:pt x="1828" y="3435"/>
                    <a:pt x="914" y="4222"/>
                    <a:pt x="0" y="5010"/>
                  </a:cubicBezTo>
                  <a:cubicBezTo>
                    <a:pt x="2174" y="3876"/>
                    <a:pt x="4001" y="2143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3"/>
            <p:cNvSpPr/>
            <p:nvPr/>
          </p:nvSpPr>
          <p:spPr>
            <a:xfrm>
              <a:off x="3712325" y="2450300"/>
              <a:ext cx="183550" cy="108700"/>
            </a:xfrm>
            <a:custGeom>
              <a:avLst/>
              <a:gdLst/>
              <a:ahLst/>
              <a:cxnLst/>
              <a:rect l="l" t="t" r="r" b="b"/>
              <a:pathLst>
                <a:path w="7342" h="4348" extrusionOk="0">
                  <a:moveTo>
                    <a:pt x="4663" y="0"/>
                  </a:moveTo>
                  <a:lnTo>
                    <a:pt x="4663" y="0"/>
                  </a:lnTo>
                  <a:cubicBezTo>
                    <a:pt x="4474" y="441"/>
                    <a:pt x="4222" y="819"/>
                    <a:pt x="3876" y="1166"/>
                  </a:cubicBezTo>
                  <a:cubicBezTo>
                    <a:pt x="3560" y="1481"/>
                    <a:pt x="3214" y="1764"/>
                    <a:pt x="2836" y="2016"/>
                  </a:cubicBezTo>
                  <a:cubicBezTo>
                    <a:pt x="2017" y="2520"/>
                    <a:pt x="1229" y="3088"/>
                    <a:pt x="567" y="3749"/>
                  </a:cubicBezTo>
                  <a:lnTo>
                    <a:pt x="0" y="4348"/>
                  </a:lnTo>
                  <a:lnTo>
                    <a:pt x="0" y="4348"/>
                  </a:lnTo>
                  <a:lnTo>
                    <a:pt x="788" y="4064"/>
                  </a:lnTo>
                  <a:cubicBezTo>
                    <a:pt x="1696" y="3734"/>
                    <a:pt x="2651" y="3548"/>
                    <a:pt x="3613" y="3548"/>
                  </a:cubicBezTo>
                  <a:cubicBezTo>
                    <a:pt x="3753" y="3548"/>
                    <a:pt x="3893" y="3552"/>
                    <a:pt x="4033" y="3560"/>
                  </a:cubicBezTo>
                  <a:cubicBezTo>
                    <a:pt x="4600" y="3560"/>
                    <a:pt x="5167" y="3592"/>
                    <a:pt x="5703" y="3718"/>
                  </a:cubicBezTo>
                  <a:cubicBezTo>
                    <a:pt x="6270" y="3812"/>
                    <a:pt x="6805" y="3938"/>
                    <a:pt x="7341" y="4127"/>
                  </a:cubicBezTo>
                  <a:cubicBezTo>
                    <a:pt x="6301" y="3592"/>
                    <a:pt x="5199" y="3308"/>
                    <a:pt x="4065" y="3214"/>
                  </a:cubicBezTo>
                  <a:cubicBezTo>
                    <a:pt x="3846" y="3196"/>
                    <a:pt x="3627" y="3187"/>
                    <a:pt x="3409" y="3187"/>
                  </a:cubicBezTo>
                  <a:cubicBezTo>
                    <a:pt x="2761" y="3187"/>
                    <a:pt x="2119" y="3265"/>
                    <a:pt x="1498" y="3422"/>
                  </a:cubicBezTo>
                  <a:lnTo>
                    <a:pt x="1498" y="3422"/>
                  </a:lnTo>
                  <a:cubicBezTo>
                    <a:pt x="1974" y="3029"/>
                    <a:pt x="2507" y="2678"/>
                    <a:pt x="3025" y="2268"/>
                  </a:cubicBezTo>
                  <a:cubicBezTo>
                    <a:pt x="3403" y="1985"/>
                    <a:pt x="3749" y="1638"/>
                    <a:pt x="4033" y="1260"/>
                  </a:cubicBezTo>
                  <a:cubicBezTo>
                    <a:pt x="4348" y="914"/>
                    <a:pt x="4569" y="473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3"/>
            <p:cNvSpPr/>
            <p:nvPr/>
          </p:nvSpPr>
          <p:spPr>
            <a:xfrm>
              <a:off x="3728075" y="2571375"/>
              <a:ext cx="153600" cy="48275"/>
            </a:xfrm>
            <a:custGeom>
              <a:avLst/>
              <a:gdLst/>
              <a:ahLst/>
              <a:cxnLst/>
              <a:rect l="l" t="t" r="r" b="b"/>
              <a:pathLst>
                <a:path w="6144" h="1931" extrusionOk="0">
                  <a:moveTo>
                    <a:pt x="647" y="1"/>
                  </a:moveTo>
                  <a:cubicBezTo>
                    <a:pt x="412" y="1"/>
                    <a:pt x="184" y="67"/>
                    <a:pt x="0" y="198"/>
                  </a:cubicBezTo>
                  <a:cubicBezTo>
                    <a:pt x="111" y="151"/>
                    <a:pt x="237" y="127"/>
                    <a:pt x="367" y="127"/>
                  </a:cubicBezTo>
                  <a:cubicBezTo>
                    <a:pt x="497" y="127"/>
                    <a:pt x="631" y="151"/>
                    <a:pt x="757" y="198"/>
                  </a:cubicBezTo>
                  <a:lnTo>
                    <a:pt x="1544" y="387"/>
                  </a:lnTo>
                  <a:cubicBezTo>
                    <a:pt x="2048" y="544"/>
                    <a:pt x="2584" y="670"/>
                    <a:pt x="3088" y="828"/>
                  </a:cubicBezTo>
                  <a:cubicBezTo>
                    <a:pt x="4096" y="1143"/>
                    <a:pt x="5104" y="1553"/>
                    <a:pt x="6144" y="1931"/>
                  </a:cubicBezTo>
                  <a:cubicBezTo>
                    <a:pt x="5230" y="1269"/>
                    <a:pt x="4254" y="796"/>
                    <a:pt x="3214" y="450"/>
                  </a:cubicBezTo>
                  <a:cubicBezTo>
                    <a:pt x="2678" y="292"/>
                    <a:pt x="2143" y="166"/>
                    <a:pt x="1607" y="72"/>
                  </a:cubicBezTo>
                  <a:cubicBezTo>
                    <a:pt x="1324" y="40"/>
                    <a:pt x="1072" y="9"/>
                    <a:pt x="788" y="9"/>
                  </a:cubicBezTo>
                  <a:cubicBezTo>
                    <a:pt x="741" y="4"/>
                    <a:pt x="694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3"/>
            <p:cNvSpPr/>
            <p:nvPr/>
          </p:nvSpPr>
          <p:spPr>
            <a:xfrm>
              <a:off x="3617025" y="2478700"/>
              <a:ext cx="138650" cy="144625"/>
            </a:xfrm>
            <a:custGeom>
              <a:avLst/>
              <a:gdLst/>
              <a:ahLst/>
              <a:cxnLst/>
              <a:rect l="l" t="t" r="r" b="b"/>
              <a:pathLst>
                <a:path w="5546" h="5785" extrusionOk="0">
                  <a:moveTo>
                    <a:pt x="2272" y="0"/>
                  </a:moveTo>
                  <a:cubicBezTo>
                    <a:pt x="1867" y="0"/>
                    <a:pt x="1462" y="241"/>
                    <a:pt x="1324" y="691"/>
                  </a:cubicBezTo>
                  <a:cubicBezTo>
                    <a:pt x="1262" y="999"/>
                    <a:pt x="1291" y="1277"/>
                    <a:pt x="1380" y="1554"/>
                  </a:cubicBezTo>
                  <a:lnTo>
                    <a:pt x="1380" y="1554"/>
                  </a:lnTo>
                  <a:cubicBezTo>
                    <a:pt x="1314" y="1526"/>
                    <a:pt x="1243" y="1510"/>
                    <a:pt x="1166" y="1510"/>
                  </a:cubicBezTo>
                  <a:cubicBezTo>
                    <a:pt x="882" y="1510"/>
                    <a:pt x="630" y="1668"/>
                    <a:pt x="536" y="1920"/>
                  </a:cubicBezTo>
                  <a:cubicBezTo>
                    <a:pt x="469" y="2121"/>
                    <a:pt x="449" y="2306"/>
                    <a:pt x="477" y="2487"/>
                  </a:cubicBezTo>
                  <a:lnTo>
                    <a:pt x="477" y="2487"/>
                  </a:lnTo>
                  <a:cubicBezTo>
                    <a:pt x="476" y="2487"/>
                    <a:pt x="474" y="2487"/>
                    <a:pt x="473" y="2487"/>
                  </a:cubicBezTo>
                  <a:cubicBezTo>
                    <a:pt x="284" y="2487"/>
                    <a:pt x="189" y="2708"/>
                    <a:pt x="126" y="2897"/>
                  </a:cubicBezTo>
                  <a:cubicBezTo>
                    <a:pt x="0" y="3338"/>
                    <a:pt x="0" y="3810"/>
                    <a:pt x="63" y="4283"/>
                  </a:cubicBezTo>
                  <a:cubicBezTo>
                    <a:pt x="126" y="4535"/>
                    <a:pt x="252" y="4881"/>
                    <a:pt x="536" y="4944"/>
                  </a:cubicBezTo>
                  <a:cubicBezTo>
                    <a:pt x="735" y="4944"/>
                    <a:pt x="914" y="4866"/>
                    <a:pt x="1043" y="4740"/>
                  </a:cubicBezTo>
                  <a:lnTo>
                    <a:pt x="1043" y="4740"/>
                  </a:lnTo>
                  <a:cubicBezTo>
                    <a:pt x="1061" y="5024"/>
                    <a:pt x="1179" y="5281"/>
                    <a:pt x="1324" y="5512"/>
                  </a:cubicBezTo>
                  <a:cubicBezTo>
                    <a:pt x="1465" y="5694"/>
                    <a:pt x="1672" y="5785"/>
                    <a:pt x="1886" y="5785"/>
                  </a:cubicBezTo>
                  <a:cubicBezTo>
                    <a:pt x="2004" y="5785"/>
                    <a:pt x="2125" y="5757"/>
                    <a:pt x="2237" y="5701"/>
                  </a:cubicBezTo>
                  <a:cubicBezTo>
                    <a:pt x="2395" y="5606"/>
                    <a:pt x="2395" y="5638"/>
                    <a:pt x="2489" y="5480"/>
                  </a:cubicBezTo>
                  <a:cubicBezTo>
                    <a:pt x="2516" y="5386"/>
                    <a:pt x="2526" y="5291"/>
                    <a:pt x="2521" y="5197"/>
                  </a:cubicBezTo>
                  <a:lnTo>
                    <a:pt x="2521" y="5197"/>
                  </a:lnTo>
                  <a:cubicBezTo>
                    <a:pt x="2584" y="5307"/>
                    <a:pt x="2656" y="5385"/>
                    <a:pt x="2662" y="5385"/>
                  </a:cubicBezTo>
                  <a:cubicBezTo>
                    <a:pt x="2663" y="5385"/>
                    <a:pt x="2663" y="5383"/>
                    <a:pt x="2661" y="5380"/>
                  </a:cubicBezTo>
                  <a:lnTo>
                    <a:pt x="2661" y="5380"/>
                  </a:lnTo>
                  <a:cubicBezTo>
                    <a:pt x="2674" y="5392"/>
                    <a:pt x="2691" y="5404"/>
                    <a:pt x="2710" y="5417"/>
                  </a:cubicBezTo>
                  <a:cubicBezTo>
                    <a:pt x="2783" y="5490"/>
                    <a:pt x="2850" y="5516"/>
                    <a:pt x="2922" y="5516"/>
                  </a:cubicBezTo>
                  <a:cubicBezTo>
                    <a:pt x="3005" y="5516"/>
                    <a:pt x="3096" y="5482"/>
                    <a:pt x="3214" y="5449"/>
                  </a:cubicBezTo>
                  <a:cubicBezTo>
                    <a:pt x="3403" y="5386"/>
                    <a:pt x="3592" y="5291"/>
                    <a:pt x="3749" y="5133"/>
                  </a:cubicBezTo>
                  <a:cubicBezTo>
                    <a:pt x="3788" y="5076"/>
                    <a:pt x="3823" y="5017"/>
                    <a:pt x="3856" y="4958"/>
                  </a:cubicBezTo>
                  <a:lnTo>
                    <a:pt x="3856" y="4958"/>
                  </a:lnTo>
                  <a:cubicBezTo>
                    <a:pt x="3882" y="4962"/>
                    <a:pt x="3907" y="4964"/>
                    <a:pt x="3933" y="4964"/>
                  </a:cubicBezTo>
                  <a:cubicBezTo>
                    <a:pt x="4105" y="4964"/>
                    <a:pt x="4283" y="4871"/>
                    <a:pt x="4474" y="4850"/>
                  </a:cubicBezTo>
                  <a:cubicBezTo>
                    <a:pt x="4758" y="4818"/>
                    <a:pt x="5010" y="4661"/>
                    <a:pt x="5136" y="4377"/>
                  </a:cubicBezTo>
                  <a:cubicBezTo>
                    <a:pt x="5199" y="4157"/>
                    <a:pt x="5199" y="3936"/>
                    <a:pt x="5136" y="3716"/>
                  </a:cubicBezTo>
                  <a:cubicBezTo>
                    <a:pt x="5121" y="3623"/>
                    <a:pt x="5096" y="3534"/>
                    <a:pt x="5060" y="3448"/>
                  </a:cubicBezTo>
                  <a:lnTo>
                    <a:pt x="5060" y="3448"/>
                  </a:lnTo>
                  <a:cubicBezTo>
                    <a:pt x="5086" y="3434"/>
                    <a:pt x="5111" y="3418"/>
                    <a:pt x="5136" y="3401"/>
                  </a:cubicBezTo>
                  <a:cubicBezTo>
                    <a:pt x="5482" y="3117"/>
                    <a:pt x="5545" y="2645"/>
                    <a:pt x="5293" y="2267"/>
                  </a:cubicBezTo>
                  <a:cubicBezTo>
                    <a:pt x="5037" y="1953"/>
                    <a:pt x="4677" y="1794"/>
                    <a:pt x="4284" y="1767"/>
                  </a:cubicBezTo>
                  <a:lnTo>
                    <a:pt x="4284" y="1767"/>
                  </a:lnTo>
                  <a:cubicBezTo>
                    <a:pt x="4276" y="1526"/>
                    <a:pt x="4151" y="1313"/>
                    <a:pt x="3962" y="1187"/>
                  </a:cubicBezTo>
                  <a:lnTo>
                    <a:pt x="3962" y="1187"/>
                  </a:lnTo>
                  <a:cubicBezTo>
                    <a:pt x="3963" y="1056"/>
                    <a:pt x="3923" y="928"/>
                    <a:pt x="3844" y="817"/>
                  </a:cubicBezTo>
                  <a:cubicBezTo>
                    <a:pt x="3678" y="610"/>
                    <a:pt x="3404" y="526"/>
                    <a:pt x="3119" y="501"/>
                  </a:cubicBezTo>
                  <a:lnTo>
                    <a:pt x="3119" y="501"/>
                  </a:lnTo>
                  <a:cubicBezTo>
                    <a:pt x="2934" y="161"/>
                    <a:pt x="2603" y="0"/>
                    <a:pt x="2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3"/>
            <p:cNvSpPr/>
            <p:nvPr/>
          </p:nvSpPr>
          <p:spPr>
            <a:xfrm>
              <a:off x="3652475" y="2524325"/>
              <a:ext cx="60650" cy="60675"/>
            </a:xfrm>
            <a:custGeom>
              <a:avLst/>
              <a:gdLst/>
              <a:ahLst/>
              <a:cxnLst/>
              <a:rect l="l" t="t" r="r" b="b"/>
              <a:pathLst>
                <a:path w="2426" h="2427" extrusionOk="0">
                  <a:moveTo>
                    <a:pt x="1197" y="1"/>
                  </a:moveTo>
                  <a:cubicBezTo>
                    <a:pt x="536" y="1"/>
                    <a:pt x="0" y="536"/>
                    <a:pt x="0" y="1198"/>
                  </a:cubicBezTo>
                  <a:cubicBezTo>
                    <a:pt x="0" y="1891"/>
                    <a:pt x="536" y="2426"/>
                    <a:pt x="1197" y="2426"/>
                  </a:cubicBezTo>
                  <a:cubicBezTo>
                    <a:pt x="1890" y="2426"/>
                    <a:pt x="2426" y="1891"/>
                    <a:pt x="2426" y="1198"/>
                  </a:cubicBezTo>
                  <a:cubicBezTo>
                    <a:pt x="2426" y="536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3"/>
            <p:cNvSpPr/>
            <p:nvPr/>
          </p:nvSpPr>
          <p:spPr>
            <a:xfrm>
              <a:off x="3032600" y="2462900"/>
              <a:ext cx="329250" cy="441075"/>
            </a:xfrm>
            <a:custGeom>
              <a:avLst/>
              <a:gdLst/>
              <a:ahLst/>
              <a:cxnLst/>
              <a:rect l="l" t="t" r="r" b="b"/>
              <a:pathLst>
                <a:path w="13170" h="17643" extrusionOk="0">
                  <a:moveTo>
                    <a:pt x="11405" y="0"/>
                  </a:moveTo>
                  <a:lnTo>
                    <a:pt x="11405" y="0"/>
                  </a:lnTo>
                  <a:cubicBezTo>
                    <a:pt x="10996" y="756"/>
                    <a:pt x="11657" y="1292"/>
                    <a:pt x="11405" y="2048"/>
                  </a:cubicBezTo>
                  <a:cubicBezTo>
                    <a:pt x="10870" y="3718"/>
                    <a:pt x="10082" y="5324"/>
                    <a:pt x="9043" y="6774"/>
                  </a:cubicBezTo>
                  <a:cubicBezTo>
                    <a:pt x="8664" y="7278"/>
                    <a:pt x="8255" y="7782"/>
                    <a:pt x="7782" y="8223"/>
                  </a:cubicBezTo>
                  <a:cubicBezTo>
                    <a:pt x="6932" y="8853"/>
                    <a:pt x="5987" y="9357"/>
                    <a:pt x="4978" y="9735"/>
                  </a:cubicBezTo>
                  <a:cubicBezTo>
                    <a:pt x="3466" y="10428"/>
                    <a:pt x="1985" y="11279"/>
                    <a:pt x="946" y="12571"/>
                  </a:cubicBezTo>
                  <a:cubicBezTo>
                    <a:pt x="505" y="13106"/>
                    <a:pt x="221" y="13736"/>
                    <a:pt x="127" y="14429"/>
                  </a:cubicBezTo>
                  <a:cubicBezTo>
                    <a:pt x="1" y="15532"/>
                    <a:pt x="599" y="16572"/>
                    <a:pt x="694" y="17643"/>
                  </a:cubicBezTo>
                  <a:lnTo>
                    <a:pt x="3340" y="17359"/>
                  </a:lnTo>
                  <a:cubicBezTo>
                    <a:pt x="3876" y="17328"/>
                    <a:pt x="4380" y="17233"/>
                    <a:pt x="4915" y="17044"/>
                  </a:cubicBezTo>
                  <a:cubicBezTo>
                    <a:pt x="5514" y="16761"/>
                    <a:pt x="6081" y="16320"/>
                    <a:pt x="6522" y="15816"/>
                  </a:cubicBezTo>
                  <a:cubicBezTo>
                    <a:pt x="7373" y="15028"/>
                    <a:pt x="8160" y="14209"/>
                    <a:pt x="8538" y="13138"/>
                  </a:cubicBezTo>
                  <a:cubicBezTo>
                    <a:pt x="8948" y="12003"/>
                    <a:pt x="8759" y="10743"/>
                    <a:pt x="9106" y="9578"/>
                  </a:cubicBezTo>
                  <a:cubicBezTo>
                    <a:pt x="9232" y="9073"/>
                    <a:pt x="9421" y="8601"/>
                    <a:pt x="9704" y="8160"/>
                  </a:cubicBezTo>
                  <a:cubicBezTo>
                    <a:pt x="11279" y="5450"/>
                    <a:pt x="13170" y="3938"/>
                    <a:pt x="1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3"/>
            <p:cNvSpPr/>
            <p:nvPr/>
          </p:nvSpPr>
          <p:spPr>
            <a:xfrm>
              <a:off x="2984300" y="2444425"/>
              <a:ext cx="166475" cy="258725"/>
            </a:xfrm>
            <a:custGeom>
              <a:avLst/>
              <a:gdLst/>
              <a:ahLst/>
              <a:cxnLst/>
              <a:rect l="l" t="t" r="r" b="b"/>
              <a:pathLst>
                <a:path w="6659" h="10349" extrusionOk="0">
                  <a:moveTo>
                    <a:pt x="362" y="0"/>
                  </a:moveTo>
                  <a:cubicBezTo>
                    <a:pt x="150" y="0"/>
                    <a:pt x="1" y="180"/>
                    <a:pt x="74" y="582"/>
                  </a:cubicBezTo>
                  <a:cubicBezTo>
                    <a:pt x="200" y="1306"/>
                    <a:pt x="956" y="2062"/>
                    <a:pt x="1271" y="2661"/>
                  </a:cubicBezTo>
                  <a:cubicBezTo>
                    <a:pt x="1681" y="3386"/>
                    <a:pt x="1933" y="4205"/>
                    <a:pt x="2027" y="5024"/>
                  </a:cubicBezTo>
                  <a:cubicBezTo>
                    <a:pt x="2122" y="5874"/>
                    <a:pt x="1996" y="6788"/>
                    <a:pt x="2248" y="7607"/>
                  </a:cubicBezTo>
                  <a:cubicBezTo>
                    <a:pt x="2531" y="8363"/>
                    <a:pt x="3035" y="8993"/>
                    <a:pt x="3728" y="9434"/>
                  </a:cubicBezTo>
                  <a:cubicBezTo>
                    <a:pt x="4421" y="9844"/>
                    <a:pt x="5146" y="10159"/>
                    <a:pt x="5902" y="10348"/>
                  </a:cubicBezTo>
                  <a:cubicBezTo>
                    <a:pt x="6312" y="9529"/>
                    <a:pt x="6564" y="8647"/>
                    <a:pt x="6595" y="7733"/>
                  </a:cubicBezTo>
                  <a:cubicBezTo>
                    <a:pt x="6658" y="6820"/>
                    <a:pt x="6343" y="5937"/>
                    <a:pt x="5745" y="5244"/>
                  </a:cubicBezTo>
                  <a:cubicBezTo>
                    <a:pt x="5209" y="4646"/>
                    <a:pt x="4453" y="4331"/>
                    <a:pt x="3854" y="3827"/>
                  </a:cubicBezTo>
                  <a:cubicBezTo>
                    <a:pt x="3413" y="3417"/>
                    <a:pt x="3035" y="3007"/>
                    <a:pt x="2657" y="2535"/>
                  </a:cubicBezTo>
                  <a:cubicBezTo>
                    <a:pt x="2059" y="1779"/>
                    <a:pt x="1523" y="960"/>
                    <a:pt x="861" y="267"/>
                  </a:cubicBezTo>
                  <a:cubicBezTo>
                    <a:pt x="703" y="94"/>
                    <a:pt x="516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3"/>
            <p:cNvSpPr/>
            <p:nvPr/>
          </p:nvSpPr>
          <p:spPr>
            <a:xfrm>
              <a:off x="5577425" y="1449225"/>
              <a:ext cx="443450" cy="1758000"/>
            </a:xfrm>
            <a:custGeom>
              <a:avLst/>
              <a:gdLst/>
              <a:ahLst/>
              <a:cxnLst/>
              <a:rect l="l" t="t" r="r" b="b"/>
              <a:pathLst>
                <a:path w="17738" h="70320" fill="none" extrusionOk="0">
                  <a:moveTo>
                    <a:pt x="2804" y="70319"/>
                  </a:moveTo>
                  <a:cubicBezTo>
                    <a:pt x="0" y="42563"/>
                    <a:pt x="3025" y="26149"/>
                    <a:pt x="1773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3"/>
            <p:cNvSpPr/>
            <p:nvPr/>
          </p:nvSpPr>
          <p:spPr>
            <a:xfrm>
              <a:off x="5464000" y="2873825"/>
              <a:ext cx="262300" cy="312775"/>
            </a:xfrm>
            <a:custGeom>
              <a:avLst/>
              <a:gdLst/>
              <a:ahLst/>
              <a:cxnLst/>
              <a:rect l="l" t="t" r="r" b="b"/>
              <a:pathLst>
                <a:path w="10492" h="12511" extrusionOk="0">
                  <a:moveTo>
                    <a:pt x="2686" y="1"/>
                  </a:moveTo>
                  <a:cubicBezTo>
                    <a:pt x="2183" y="1"/>
                    <a:pt x="1711" y="86"/>
                    <a:pt x="1324" y="292"/>
                  </a:cubicBezTo>
                  <a:cubicBezTo>
                    <a:pt x="378" y="765"/>
                    <a:pt x="0" y="1993"/>
                    <a:pt x="0" y="3033"/>
                  </a:cubicBezTo>
                  <a:cubicBezTo>
                    <a:pt x="63" y="4104"/>
                    <a:pt x="378" y="5144"/>
                    <a:pt x="914" y="6058"/>
                  </a:cubicBezTo>
                  <a:cubicBezTo>
                    <a:pt x="1671" y="7487"/>
                    <a:pt x="4923" y="12511"/>
                    <a:pt x="7229" y="12511"/>
                  </a:cubicBezTo>
                  <a:cubicBezTo>
                    <a:pt x="7514" y="12511"/>
                    <a:pt x="7785" y="12434"/>
                    <a:pt x="8034" y="12264"/>
                  </a:cubicBezTo>
                  <a:cubicBezTo>
                    <a:pt x="10492" y="10563"/>
                    <a:pt x="8255" y="5238"/>
                    <a:pt x="7247" y="3317"/>
                  </a:cubicBezTo>
                  <a:cubicBezTo>
                    <a:pt x="6679" y="2182"/>
                    <a:pt x="6081" y="828"/>
                    <a:pt x="4884" y="418"/>
                  </a:cubicBezTo>
                  <a:cubicBezTo>
                    <a:pt x="4196" y="176"/>
                    <a:pt x="3409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3"/>
            <p:cNvSpPr/>
            <p:nvPr/>
          </p:nvSpPr>
          <p:spPr>
            <a:xfrm>
              <a:off x="5645950" y="3219950"/>
              <a:ext cx="218975" cy="313350"/>
            </a:xfrm>
            <a:custGeom>
              <a:avLst/>
              <a:gdLst/>
              <a:ahLst/>
              <a:cxnLst/>
              <a:rect l="l" t="t" r="r" b="b"/>
              <a:pathLst>
                <a:path w="8759" h="12534" extrusionOk="0">
                  <a:moveTo>
                    <a:pt x="1368" y="1"/>
                  </a:moveTo>
                  <a:cubicBezTo>
                    <a:pt x="1041" y="1"/>
                    <a:pt x="782" y="166"/>
                    <a:pt x="662" y="593"/>
                  </a:cubicBezTo>
                  <a:cubicBezTo>
                    <a:pt x="0" y="2893"/>
                    <a:pt x="536" y="5350"/>
                    <a:pt x="1292" y="7618"/>
                  </a:cubicBezTo>
                  <a:cubicBezTo>
                    <a:pt x="1827" y="9257"/>
                    <a:pt x="2552" y="10895"/>
                    <a:pt x="3907" y="11966"/>
                  </a:cubicBezTo>
                  <a:cubicBezTo>
                    <a:pt x="4285" y="12313"/>
                    <a:pt x="4757" y="12533"/>
                    <a:pt x="5261" y="12533"/>
                  </a:cubicBezTo>
                  <a:cubicBezTo>
                    <a:pt x="5671" y="12439"/>
                    <a:pt x="6049" y="12281"/>
                    <a:pt x="6364" y="12060"/>
                  </a:cubicBezTo>
                  <a:cubicBezTo>
                    <a:pt x="7183" y="11525"/>
                    <a:pt x="8034" y="10958"/>
                    <a:pt x="8380" y="10044"/>
                  </a:cubicBezTo>
                  <a:cubicBezTo>
                    <a:pt x="8758" y="9005"/>
                    <a:pt x="8349" y="7839"/>
                    <a:pt x="7876" y="6862"/>
                  </a:cubicBezTo>
                  <a:cubicBezTo>
                    <a:pt x="6931" y="5003"/>
                    <a:pt x="5734" y="3302"/>
                    <a:pt x="4285" y="1853"/>
                  </a:cubicBezTo>
                  <a:cubicBezTo>
                    <a:pt x="3862" y="1407"/>
                    <a:pt x="2322" y="1"/>
                    <a:pt x="1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3"/>
            <p:cNvSpPr/>
            <p:nvPr/>
          </p:nvSpPr>
          <p:spPr>
            <a:xfrm>
              <a:off x="5640225" y="2849825"/>
              <a:ext cx="276675" cy="326525"/>
            </a:xfrm>
            <a:custGeom>
              <a:avLst/>
              <a:gdLst/>
              <a:ahLst/>
              <a:cxnLst/>
              <a:rect l="l" t="t" r="r" b="b"/>
              <a:pathLst>
                <a:path w="11067" h="13061" extrusionOk="0">
                  <a:moveTo>
                    <a:pt x="7700" y="1"/>
                  </a:moveTo>
                  <a:cubicBezTo>
                    <a:pt x="6684" y="1"/>
                    <a:pt x="5635" y="417"/>
                    <a:pt x="4860" y="1095"/>
                  </a:cubicBezTo>
                  <a:cubicBezTo>
                    <a:pt x="3569" y="2166"/>
                    <a:pt x="2844" y="3741"/>
                    <a:pt x="2214" y="5285"/>
                  </a:cubicBezTo>
                  <a:cubicBezTo>
                    <a:pt x="1426" y="7144"/>
                    <a:pt x="292" y="9412"/>
                    <a:pt x="103" y="11428"/>
                  </a:cubicBezTo>
                  <a:cubicBezTo>
                    <a:pt x="1" y="12638"/>
                    <a:pt x="992" y="13060"/>
                    <a:pt x="2070" y="13060"/>
                  </a:cubicBezTo>
                  <a:cubicBezTo>
                    <a:pt x="2649" y="13060"/>
                    <a:pt x="3253" y="12938"/>
                    <a:pt x="3726" y="12751"/>
                  </a:cubicBezTo>
                  <a:cubicBezTo>
                    <a:pt x="5931" y="11932"/>
                    <a:pt x="7570" y="10105"/>
                    <a:pt x="8956" y="8215"/>
                  </a:cubicBezTo>
                  <a:cubicBezTo>
                    <a:pt x="9775" y="7049"/>
                    <a:pt x="10594" y="5789"/>
                    <a:pt x="10846" y="4371"/>
                  </a:cubicBezTo>
                  <a:cubicBezTo>
                    <a:pt x="11067" y="2953"/>
                    <a:pt x="10657" y="1347"/>
                    <a:pt x="9492" y="528"/>
                  </a:cubicBezTo>
                  <a:cubicBezTo>
                    <a:pt x="8958" y="164"/>
                    <a:pt x="8335" y="1"/>
                    <a:pt x="7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3"/>
            <p:cNvSpPr/>
            <p:nvPr/>
          </p:nvSpPr>
          <p:spPr>
            <a:xfrm>
              <a:off x="5300950" y="3074875"/>
              <a:ext cx="349750" cy="211900"/>
            </a:xfrm>
            <a:custGeom>
              <a:avLst/>
              <a:gdLst/>
              <a:ahLst/>
              <a:cxnLst/>
              <a:rect l="l" t="t" r="r" b="b"/>
              <a:pathLst>
                <a:path w="13990" h="8476" extrusionOk="0">
                  <a:moveTo>
                    <a:pt x="3309" y="0"/>
                  </a:moveTo>
                  <a:cubicBezTo>
                    <a:pt x="2332" y="0"/>
                    <a:pt x="1356" y="441"/>
                    <a:pt x="726" y="1197"/>
                  </a:cubicBezTo>
                  <a:cubicBezTo>
                    <a:pt x="1" y="2143"/>
                    <a:pt x="1" y="3497"/>
                    <a:pt x="505" y="4568"/>
                  </a:cubicBezTo>
                  <a:cubicBezTo>
                    <a:pt x="1041" y="5640"/>
                    <a:pt x="1891" y="6522"/>
                    <a:pt x="2899" y="7120"/>
                  </a:cubicBezTo>
                  <a:cubicBezTo>
                    <a:pt x="3529" y="7561"/>
                    <a:pt x="4223" y="7876"/>
                    <a:pt x="4947" y="8034"/>
                  </a:cubicBezTo>
                  <a:cubicBezTo>
                    <a:pt x="5246" y="8066"/>
                    <a:pt x="5546" y="8081"/>
                    <a:pt x="5841" y="8081"/>
                  </a:cubicBezTo>
                  <a:cubicBezTo>
                    <a:pt x="6136" y="8081"/>
                    <a:pt x="6428" y="8066"/>
                    <a:pt x="6711" y="8034"/>
                  </a:cubicBezTo>
                  <a:cubicBezTo>
                    <a:pt x="8696" y="7876"/>
                    <a:pt x="13989" y="8475"/>
                    <a:pt x="13201" y="5167"/>
                  </a:cubicBezTo>
                  <a:cubicBezTo>
                    <a:pt x="12508" y="2143"/>
                    <a:pt x="8854" y="1103"/>
                    <a:pt x="6239" y="410"/>
                  </a:cubicBezTo>
                  <a:cubicBezTo>
                    <a:pt x="5294" y="126"/>
                    <a:pt x="4317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3"/>
            <p:cNvSpPr/>
            <p:nvPr/>
          </p:nvSpPr>
          <p:spPr>
            <a:xfrm>
              <a:off x="5642000" y="3090650"/>
              <a:ext cx="368625" cy="209350"/>
            </a:xfrm>
            <a:custGeom>
              <a:avLst/>
              <a:gdLst/>
              <a:ahLst/>
              <a:cxnLst/>
              <a:rect l="l" t="t" r="r" b="b"/>
              <a:pathLst>
                <a:path w="14745" h="8374" extrusionOk="0">
                  <a:moveTo>
                    <a:pt x="9614" y="1"/>
                  </a:moveTo>
                  <a:cubicBezTo>
                    <a:pt x="9107" y="1"/>
                    <a:pt x="8597" y="64"/>
                    <a:pt x="8097" y="188"/>
                  </a:cubicBezTo>
                  <a:cubicBezTo>
                    <a:pt x="6585" y="598"/>
                    <a:pt x="5199" y="1291"/>
                    <a:pt x="3970" y="2236"/>
                  </a:cubicBezTo>
                  <a:cubicBezTo>
                    <a:pt x="2584" y="3213"/>
                    <a:pt x="1" y="5166"/>
                    <a:pt x="2458" y="6615"/>
                  </a:cubicBezTo>
                  <a:cubicBezTo>
                    <a:pt x="4569" y="7813"/>
                    <a:pt x="7058" y="8096"/>
                    <a:pt x="9452" y="8317"/>
                  </a:cubicBezTo>
                  <a:cubicBezTo>
                    <a:pt x="9716" y="8356"/>
                    <a:pt x="9980" y="8374"/>
                    <a:pt x="10241" y="8374"/>
                  </a:cubicBezTo>
                  <a:cubicBezTo>
                    <a:pt x="10604" y="8374"/>
                    <a:pt x="10963" y="8340"/>
                    <a:pt x="11311" y="8285"/>
                  </a:cubicBezTo>
                  <a:cubicBezTo>
                    <a:pt x="12224" y="8033"/>
                    <a:pt x="12981" y="7466"/>
                    <a:pt x="13516" y="6710"/>
                  </a:cubicBezTo>
                  <a:cubicBezTo>
                    <a:pt x="13989" y="6143"/>
                    <a:pt x="14335" y="5450"/>
                    <a:pt x="14493" y="4725"/>
                  </a:cubicBezTo>
                  <a:cubicBezTo>
                    <a:pt x="14745" y="3213"/>
                    <a:pt x="13894" y="1638"/>
                    <a:pt x="12571" y="787"/>
                  </a:cubicBezTo>
                  <a:cubicBezTo>
                    <a:pt x="11664" y="260"/>
                    <a:pt x="10643" y="1"/>
                    <a:pt x="9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3"/>
            <p:cNvSpPr/>
            <p:nvPr/>
          </p:nvSpPr>
          <p:spPr>
            <a:xfrm>
              <a:off x="5450600" y="32021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6460" y="0"/>
                  </a:moveTo>
                  <a:cubicBezTo>
                    <a:pt x="5637" y="0"/>
                    <a:pt x="4822" y="210"/>
                    <a:pt x="4096" y="613"/>
                  </a:cubicBezTo>
                  <a:cubicBezTo>
                    <a:pt x="2931" y="1274"/>
                    <a:pt x="1923" y="2219"/>
                    <a:pt x="1230" y="3385"/>
                  </a:cubicBezTo>
                  <a:cubicBezTo>
                    <a:pt x="442" y="4582"/>
                    <a:pt x="1" y="6000"/>
                    <a:pt x="1" y="7449"/>
                  </a:cubicBezTo>
                  <a:cubicBezTo>
                    <a:pt x="64" y="8583"/>
                    <a:pt x="473" y="10285"/>
                    <a:pt x="1513" y="10946"/>
                  </a:cubicBezTo>
                  <a:cubicBezTo>
                    <a:pt x="1785" y="11116"/>
                    <a:pt x="2115" y="11185"/>
                    <a:pt x="2474" y="11185"/>
                  </a:cubicBezTo>
                  <a:cubicBezTo>
                    <a:pt x="3448" y="11185"/>
                    <a:pt x="4629" y="10676"/>
                    <a:pt x="5388" y="10285"/>
                  </a:cubicBezTo>
                  <a:cubicBezTo>
                    <a:pt x="6711" y="9560"/>
                    <a:pt x="7783" y="8457"/>
                    <a:pt x="8444" y="7103"/>
                  </a:cubicBezTo>
                  <a:cubicBezTo>
                    <a:pt x="9106" y="5811"/>
                    <a:pt x="9641" y="4425"/>
                    <a:pt x="10019" y="2976"/>
                  </a:cubicBezTo>
                  <a:cubicBezTo>
                    <a:pt x="10145" y="2692"/>
                    <a:pt x="10177" y="2408"/>
                    <a:pt x="10145" y="2093"/>
                  </a:cubicBezTo>
                  <a:cubicBezTo>
                    <a:pt x="10051" y="1873"/>
                    <a:pt x="9925" y="1652"/>
                    <a:pt x="9736" y="1495"/>
                  </a:cubicBezTo>
                  <a:cubicBezTo>
                    <a:pt x="9232" y="928"/>
                    <a:pt x="8570" y="487"/>
                    <a:pt x="7846" y="203"/>
                  </a:cubicBezTo>
                  <a:cubicBezTo>
                    <a:pt x="7391" y="67"/>
                    <a:pt x="6924" y="0"/>
                    <a:pt x="6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3"/>
            <p:cNvSpPr/>
            <p:nvPr/>
          </p:nvSpPr>
          <p:spPr>
            <a:xfrm>
              <a:off x="5598675" y="2974050"/>
              <a:ext cx="72500" cy="185900"/>
            </a:xfrm>
            <a:custGeom>
              <a:avLst/>
              <a:gdLst/>
              <a:ahLst/>
              <a:cxnLst/>
              <a:rect l="l" t="t" r="r" b="b"/>
              <a:pathLst>
                <a:path w="2900" h="7436" extrusionOk="0">
                  <a:moveTo>
                    <a:pt x="1" y="1"/>
                  </a:moveTo>
                  <a:cubicBezTo>
                    <a:pt x="725" y="1103"/>
                    <a:pt x="1198" y="2364"/>
                    <a:pt x="1482" y="3655"/>
                  </a:cubicBezTo>
                  <a:cubicBezTo>
                    <a:pt x="1608" y="4317"/>
                    <a:pt x="1797" y="4978"/>
                    <a:pt x="2017" y="5609"/>
                  </a:cubicBezTo>
                  <a:cubicBezTo>
                    <a:pt x="2206" y="6270"/>
                    <a:pt x="2521" y="6869"/>
                    <a:pt x="2899" y="7436"/>
                  </a:cubicBezTo>
                  <a:cubicBezTo>
                    <a:pt x="2490" y="6144"/>
                    <a:pt x="2175" y="4852"/>
                    <a:pt x="1891" y="3561"/>
                  </a:cubicBezTo>
                  <a:cubicBezTo>
                    <a:pt x="1734" y="2899"/>
                    <a:pt x="1513" y="2238"/>
                    <a:pt x="1229" y="1639"/>
                  </a:cubicBezTo>
                  <a:cubicBezTo>
                    <a:pt x="946" y="1009"/>
                    <a:pt x="536" y="44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3"/>
            <p:cNvSpPr/>
            <p:nvPr/>
          </p:nvSpPr>
          <p:spPr>
            <a:xfrm>
              <a:off x="5540400" y="3037075"/>
              <a:ext cx="92950" cy="138625"/>
            </a:xfrm>
            <a:custGeom>
              <a:avLst/>
              <a:gdLst/>
              <a:ahLst/>
              <a:cxnLst/>
              <a:rect l="l" t="t" r="r" b="b"/>
              <a:pathLst>
                <a:path w="3718" h="5545" extrusionOk="0">
                  <a:moveTo>
                    <a:pt x="0" y="0"/>
                  </a:moveTo>
                  <a:cubicBezTo>
                    <a:pt x="378" y="2300"/>
                    <a:pt x="1733" y="4316"/>
                    <a:pt x="3718" y="5545"/>
                  </a:cubicBezTo>
                  <a:cubicBezTo>
                    <a:pt x="2962" y="4726"/>
                    <a:pt x="2269" y="3844"/>
                    <a:pt x="1639" y="2930"/>
                  </a:cubicBezTo>
                  <a:cubicBezTo>
                    <a:pt x="1009" y="1985"/>
                    <a:pt x="473" y="10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3"/>
            <p:cNvSpPr/>
            <p:nvPr/>
          </p:nvSpPr>
          <p:spPr>
            <a:xfrm>
              <a:off x="5579775" y="30205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1" y="0"/>
                  </a:moveTo>
                  <a:lnTo>
                    <a:pt x="1" y="0"/>
                  </a:lnTo>
                  <a:cubicBezTo>
                    <a:pt x="284" y="914"/>
                    <a:pt x="662" y="1765"/>
                    <a:pt x="1040" y="2615"/>
                  </a:cubicBezTo>
                  <a:cubicBezTo>
                    <a:pt x="1418" y="3466"/>
                    <a:pt x="1796" y="4317"/>
                    <a:pt x="2269" y="5136"/>
                  </a:cubicBezTo>
                  <a:cubicBezTo>
                    <a:pt x="1954" y="3245"/>
                    <a:pt x="1166" y="1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3"/>
            <p:cNvSpPr/>
            <p:nvPr/>
          </p:nvSpPr>
          <p:spPr>
            <a:xfrm>
              <a:off x="5426200" y="3131575"/>
              <a:ext cx="192200" cy="37050"/>
            </a:xfrm>
            <a:custGeom>
              <a:avLst/>
              <a:gdLst/>
              <a:ahLst/>
              <a:cxnLst/>
              <a:rect l="l" t="t" r="r" b="b"/>
              <a:pathLst>
                <a:path w="7688" h="1482" extrusionOk="0">
                  <a:moveTo>
                    <a:pt x="1316" y="1"/>
                  </a:moveTo>
                  <a:cubicBezTo>
                    <a:pt x="868" y="1"/>
                    <a:pt x="420" y="85"/>
                    <a:pt x="0" y="253"/>
                  </a:cubicBezTo>
                  <a:cubicBezTo>
                    <a:pt x="195" y="223"/>
                    <a:pt x="393" y="209"/>
                    <a:pt x="593" y="209"/>
                  </a:cubicBezTo>
                  <a:cubicBezTo>
                    <a:pt x="1037" y="209"/>
                    <a:pt x="1487" y="280"/>
                    <a:pt x="1922" y="410"/>
                  </a:cubicBezTo>
                  <a:lnTo>
                    <a:pt x="3781" y="883"/>
                  </a:lnTo>
                  <a:cubicBezTo>
                    <a:pt x="5072" y="1229"/>
                    <a:pt x="6364" y="1418"/>
                    <a:pt x="7687" y="1481"/>
                  </a:cubicBezTo>
                  <a:cubicBezTo>
                    <a:pt x="6427" y="1103"/>
                    <a:pt x="5199" y="757"/>
                    <a:pt x="3907" y="442"/>
                  </a:cubicBezTo>
                  <a:cubicBezTo>
                    <a:pt x="3277" y="284"/>
                    <a:pt x="2615" y="158"/>
                    <a:pt x="1985" y="64"/>
                  </a:cubicBezTo>
                  <a:cubicBezTo>
                    <a:pt x="1764" y="22"/>
                    <a:pt x="1540" y="1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3"/>
            <p:cNvSpPr/>
            <p:nvPr/>
          </p:nvSpPr>
          <p:spPr>
            <a:xfrm>
              <a:off x="5433275" y="3162300"/>
              <a:ext cx="184325" cy="49650"/>
            </a:xfrm>
            <a:custGeom>
              <a:avLst/>
              <a:gdLst/>
              <a:ahLst/>
              <a:cxnLst/>
              <a:rect l="l" t="t" r="r" b="b"/>
              <a:pathLst>
                <a:path w="7373" h="1986" extrusionOk="0">
                  <a:moveTo>
                    <a:pt x="1" y="0"/>
                  </a:moveTo>
                  <a:cubicBezTo>
                    <a:pt x="1500" y="1289"/>
                    <a:pt x="3401" y="1985"/>
                    <a:pt x="5352" y="1985"/>
                  </a:cubicBezTo>
                  <a:cubicBezTo>
                    <a:pt x="6024" y="1985"/>
                    <a:pt x="6703" y="1903"/>
                    <a:pt x="7373" y="1733"/>
                  </a:cubicBezTo>
                  <a:cubicBezTo>
                    <a:pt x="6081" y="1733"/>
                    <a:pt x="4821" y="1607"/>
                    <a:pt x="3561" y="1324"/>
                  </a:cubicBezTo>
                  <a:cubicBezTo>
                    <a:pt x="2332" y="1040"/>
                    <a:pt x="1135" y="5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3"/>
            <p:cNvSpPr/>
            <p:nvPr/>
          </p:nvSpPr>
          <p:spPr>
            <a:xfrm>
              <a:off x="5525425" y="3217425"/>
              <a:ext cx="96125" cy="155200"/>
            </a:xfrm>
            <a:custGeom>
              <a:avLst/>
              <a:gdLst/>
              <a:ahLst/>
              <a:cxnLst/>
              <a:rect l="l" t="t" r="r" b="b"/>
              <a:pathLst>
                <a:path w="3845" h="6208" extrusionOk="0">
                  <a:moveTo>
                    <a:pt x="3844" y="1"/>
                  </a:moveTo>
                  <a:lnTo>
                    <a:pt x="3844" y="1"/>
                  </a:lnTo>
                  <a:cubicBezTo>
                    <a:pt x="2899" y="788"/>
                    <a:pt x="2049" y="1702"/>
                    <a:pt x="1356" y="2742"/>
                  </a:cubicBezTo>
                  <a:cubicBezTo>
                    <a:pt x="1009" y="3277"/>
                    <a:pt x="694" y="3813"/>
                    <a:pt x="442" y="4380"/>
                  </a:cubicBezTo>
                  <a:cubicBezTo>
                    <a:pt x="284" y="4663"/>
                    <a:pt x="158" y="4947"/>
                    <a:pt x="95" y="5262"/>
                  </a:cubicBezTo>
                  <a:cubicBezTo>
                    <a:pt x="1" y="5577"/>
                    <a:pt x="32" y="5892"/>
                    <a:pt x="127" y="6207"/>
                  </a:cubicBezTo>
                  <a:cubicBezTo>
                    <a:pt x="95" y="5577"/>
                    <a:pt x="410" y="5041"/>
                    <a:pt x="725" y="4537"/>
                  </a:cubicBezTo>
                  <a:cubicBezTo>
                    <a:pt x="1072" y="4033"/>
                    <a:pt x="1387" y="3498"/>
                    <a:pt x="1734" y="2994"/>
                  </a:cubicBezTo>
                  <a:cubicBezTo>
                    <a:pt x="2395" y="1985"/>
                    <a:pt x="3120" y="1009"/>
                    <a:pt x="3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3"/>
            <p:cNvSpPr/>
            <p:nvPr/>
          </p:nvSpPr>
          <p:spPr>
            <a:xfrm>
              <a:off x="5590025" y="3240275"/>
              <a:ext cx="69325" cy="167775"/>
            </a:xfrm>
            <a:custGeom>
              <a:avLst/>
              <a:gdLst/>
              <a:ahLst/>
              <a:cxnLst/>
              <a:rect l="l" t="t" r="r" b="b"/>
              <a:pathLst>
                <a:path w="2773" h="6711" extrusionOk="0">
                  <a:moveTo>
                    <a:pt x="2332" y="0"/>
                  </a:moveTo>
                  <a:lnTo>
                    <a:pt x="2332" y="0"/>
                  </a:lnTo>
                  <a:cubicBezTo>
                    <a:pt x="2458" y="599"/>
                    <a:pt x="2458" y="1197"/>
                    <a:pt x="2332" y="1796"/>
                  </a:cubicBezTo>
                  <a:cubicBezTo>
                    <a:pt x="2206" y="2395"/>
                    <a:pt x="2017" y="2962"/>
                    <a:pt x="1764" y="3497"/>
                  </a:cubicBezTo>
                  <a:cubicBezTo>
                    <a:pt x="1292" y="4632"/>
                    <a:pt x="693" y="5703"/>
                    <a:pt x="0" y="6711"/>
                  </a:cubicBezTo>
                  <a:cubicBezTo>
                    <a:pt x="977" y="5892"/>
                    <a:pt x="1733" y="4852"/>
                    <a:pt x="2206" y="3686"/>
                  </a:cubicBezTo>
                  <a:cubicBezTo>
                    <a:pt x="2458" y="3088"/>
                    <a:pt x="2615" y="2489"/>
                    <a:pt x="2678" y="1828"/>
                  </a:cubicBezTo>
                  <a:cubicBezTo>
                    <a:pt x="2773" y="1197"/>
                    <a:pt x="2647" y="56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3"/>
            <p:cNvSpPr/>
            <p:nvPr/>
          </p:nvSpPr>
          <p:spPr>
            <a:xfrm>
              <a:off x="5652250" y="3211925"/>
              <a:ext cx="52775" cy="181175"/>
            </a:xfrm>
            <a:custGeom>
              <a:avLst/>
              <a:gdLst/>
              <a:ahLst/>
              <a:cxnLst/>
              <a:rect l="l" t="t" r="r" b="b"/>
              <a:pathLst>
                <a:path w="2111" h="7247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84" y="252"/>
                    <a:pt x="158" y="536"/>
                    <a:pt x="95" y="882"/>
                  </a:cubicBezTo>
                  <a:cubicBezTo>
                    <a:pt x="32" y="1197"/>
                    <a:pt x="0" y="1544"/>
                    <a:pt x="63" y="1859"/>
                  </a:cubicBezTo>
                  <a:cubicBezTo>
                    <a:pt x="95" y="2521"/>
                    <a:pt x="221" y="3151"/>
                    <a:pt x="410" y="3781"/>
                  </a:cubicBezTo>
                  <a:cubicBezTo>
                    <a:pt x="725" y="5041"/>
                    <a:pt x="1323" y="6207"/>
                    <a:pt x="2111" y="7246"/>
                  </a:cubicBezTo>
                  <a:cubicBezTo>
                    <a:pt x="1607" y="6081"/>
                    <a:pt x="1166" y="4883"/>
                    <a:pt x="819" y="3655"/>
                  </a:cubicBezTo>
                  <a:cubicBezTo>
                    <a:pt x="662" y="3056"/>
                    <a:pt x="504" y="2426"/>
                    <a:pt x="410" y="1827"/>
                  </a:cubicBezTo>
                  <a:cubicBezTo>
                    <a:pt x="221" y="1229"/>
                    <a:pt x="284" y="567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3"/>
            <p:cNvSpPr/>
            <p:nvPr/>
          </p:nvSpPr>
          <p:spPr>
            <a:xfrm>
              <a:off x="5686900" y="3227675"/>
              <a:ext cx="98475" cy="189050"/>
            </a:xfrm>
            <a:custGeom>
              <a:avLst/>
              <a:gdLst/>
              <a:ahLst/>
              <a:cxnLst/>
              <a:rect l="l" t="t" r="r" b="b"/>
              <a:pathLst>
                <a:path w="3939" h="7562" extrusionOk="0">
                  <a:moveTo>
                    <a:pt x="0" y="0"/>
                  </a:moveTo>
                  <a:cubicBezTo>
                    <a:pt x="504" y="504"/>
                    <a:pt x="945" y="1071"/>
                    <a:pt x="1292" y="1733"/>
                  </a:cubicBezTo>
                  <a:cubicBezTo>
                    <a:pt x="1639" y="2332"/>
                    <a:pt x="1985" y="2962"/>
                    <a:pt x="2332" y="3592"/>
                  </a:cubicBezTo>
                  <a:cubicBezTo>
                    <a:pt x="2647" y="4222"/>
                    <a:pt x="2993" y="4852"/>
                    <a:pt x="3277" y="5514"/>
                  </a:cubicBezTo>
                  <a:cubicBezTo>
                    <a:pt x="3592" y="6144"/>
                    <a:pt x="3749" y="6837"/>
                    <a:pt x="3749" y="7561"/>
                  </a:cubicBezTo>
                  <a:cubicBezTo>
                    <a:pt x="3938" y="6837"/>
                    <a:pt x="3875" y="6081"/>
                    <a:pt x="3623" y="5388"/>
                  </a:cubicBezTo>
                  <a:cubicBezTo>
                    <a:pt x="3371" y="4694"/>
                    <a:pt x="3056" y="4033"/>
                    <a:pt x="2710" y="3403"/>
                  </a:cubicBezTo>
                  <a:cubicBezTo>
                    <a:pt x="2363" y="2741"/>
                    <a:pt x="1985" y="2111"/>
                    <a:pt x="1576" y="1544"/>
                  </a:cubicBezTo>
                  <a:cubicBezTo>
                    <a:pt x="1166" y="914"/>
                    <a:pt x="630" y="37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3"/>
            <p:cNvSpPr/>
            <p:nvPr/>
          </p:nvSpPr>
          <p:spPr>
            <a:xfrm>
              <a:off x="5680600" y="32387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0" y="0"/>
                  </a:moveTo>
                  <a:lnTo>
                    <a:pt x="0" y="0"/>
                  </a:lnTo>
                  <a:cubicBezTo>
                    <a:pt x="252" y="1166"/>
                    <a:pt x="599" y="2332"/>
                    <a:pt x="1040" y="3434"/>
                  </a:cubicBezTo>
                  <a:cubicBezTo>
                    <a:pt x="1450" y="4568"/>
                    <a:pt x="1922" y="5671"/>
                    <a:pt x="2489" y="6742"/>
                  </a:cubicBezTo>
                  <a:cubicBezTo>
                    <a:pt x="1954" y="4379"/>
                    <a:pt x="1103" y="2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3"/>
            <p:cNvSpPr/>
            <p:nvPr/>
          </p:nvSpPr>
          <p:spPr>
            <a:xfrm>
              <a:off x="5697925" y="3216650"/>
              <a:ext cx="141000" cy="31325"/>
            </a:xfrm>
            <a:custGeom>
              <a:avLst/>
              <a:gdLst/>
              <a:ahLst/>
              <a:cxnLst/>
              <a:rect l="l" t="t" r="r" b="b"/>
              <a:pathLst>
                <a:path w="5640" h="1253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347"/>
                    <a:pt x="820" y="599"/>
                    <a:pt x="1292" y="725"/>
                  </a:cubicBezTo>
                  <a:cubicBezTo>
                    <a:pt x="1765" y="882"/>
                    <a:pt x="2237" y="1008"/>
                    <a:pt x="2710" y="1071"/>
                  </a:cubicBezTo>
                  <a:cubicBezTo>
                    <a:pt x="3214" y="1166"/>
                    <a:pt x="3686" y="1229"/>
                    <a:pt x="4191" y="1229"/>
                  </a:cubicBezTo>
                  <a:cubicBezTo>
                    <a:pt x="4301" y="1245"/>
                    <a:pt x="4419" y="1252"/>
                    <a:pt x="4541" y="1252"/>
                  </a:cubicBezTo>
                  <a:cubicBezTo>
                    <a:pt x="4663" y="1252"/>
                    <a:pt x="4789" y="1245"/>
                    <a:pt x="4915" y="1229"/>
                  </a:cubicBezTo>
                  <a:cubicBezTo>
                    <a:pt x="5167" y="1229"/>
                    <a:pt x="5419" y="1166"/>
                    <a:pt x="5640" y="1071"/>
                  </a:cubicBezTo>
                  <a:cubicBezTo>
                    <a:pt x="5388" y="1071"/>
                    <a:pt x="5167" y="1071"/>
                    <a:pt x="4915" y="1008"/>
                  </a:cubicBezTo>
                  <a:cubicBezTo>
                    <a:pt x="4695" y="977"/>
                    <a:pt x="4443" y="945"/>
                    <a:pt x="4222" y="914"/>
                  </a:cubicBezTo>
                  <a:lnTo>
                    <a:pt x="2804" y="662"/>
                  </a:lnTo>
                  <a:cubicBezTo>
                    <a:pt x="2332" y="567"/>
                    <a:pt x="1859" y="504"/>
                    <a:pt x="1387" y="410"/>
                  </a:cubicBezTo>
                  <a:cubicBezTo>
                    <a:pt x="914" y="315"/>
                    <a:pt x="441" y="1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3"/>
            <p:cNvSpPr/>
            <p:nvPr/>
          </p:nvSpPr>
          <p:spPr>
            <a:xfrm>
              <a:off x="5696350" y="3168625"/>
              <a:ext cx="199300" cy="26775"/>
            </a:xfrm>
            <a:custGeom>
              <a:avLst/>
              <a:gdLst/>
              <a:ahLst/>
              <a:cxnLst/>
              <a:rect l="l" t="t" r="r" b="b"/>
              <a:pathLst>
                <a:path w="7972" h="1071" extrusionOk="0">
                  <a:moveTo>
                    <a:pt x="5256" y="0"/>
                  </a:moveTo>
                  <a:cubicBezTo>
                    <a:pt x="4818" y="0"/>
                    <a:pt x="4378" y="21"/>
                    <a:pt x="3939" y="62"/>
                  </a:cubicBezTo>
                  <a:cubicBezTo>
                    <a:pt x="2584" y="188"/>
                    <a:pt x="1229" y="535"/>
                    <a:pt x="0" y="1071"/>
                  </a:cubicBezTo>
                  <a:cubicBezTo>
                    <a:pt x="1324" y="850"/>
                    <a:pt x="2647" y="661"/>
                    <a:pt x="3970" y="503"/>
                  </a:cubicBezTo>
                  <a:cubicBezTo>
                    <a:pt x="5293" y="377"/>
                    <a:pt x="6616" y="346"/>
                    <a:pt x="7971" y="283"/>
                  </a:cubicBezTo>
                  <a:cubicBezTo>
                    <a:pt x="7077" y="91"/>
                    <a:pt x="6169" y="0"/>
                    <a:pt x="5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3"/>
            <p:cNvSpPr/>
            <p:nvPr/>
          </p:nvSpPr>
          <p:spPr>
            <a:xfrm>
              <a:off x="5676650" y="3008700"/>
              <a:ext cx="175675" cy="150475"/>
            </a:xfrm>
            <a:custGeom>
              <a:avLst/>
              <a:gdLst/>
              <a:ahLst/>
              <a:cxnLst/>
              <a:rect l="l" t="t" r="r" b="b"/>
              <a:pathLst>
                <a:path w="7027" h="6019" extrusionOk="0">
                  <a:moveTo>
                    <a:pt x="5451" y="1"/>
                  </a:moveTo>
                  <a:cubicBezTo>
                    <a:pt x="5231" y="600"/>
                    <a:pt x="4947" y="1135"/>
                    <a:pt x="4632" y="1702"/>
                  </a:cubicBezTo>
                  <a:cubicBezTo>
                    <a:pt x="4317" y="2238"/>
                    <a:pt x="3970" y="2742"/>
                    <a:pt x="3561" y="3214"/>
                  </a:cubicBezTo>
                  <a:cubicBezTo>
                    <a:pt x="2805" y="4160"/>
                    <a:pt x="1860" y="4979"/>
                    <a:pt x="788" y="5577"/>
                  </a:cubicBezTo>
                  <a:lnTo>
                    <a:pt x="1" y="6018"/>
                  </a:lnTo>
                  <a:lnTo>
                    <a:pt x="1" y="6018"/>
                  </a:lnTo>
                  <a:lnTo>
                    <a:pt x="914" y="5987"/>
                  </a:lnTo>
                  <a:cubicBezTo>
                    <a:pt x="946" y="5986"/>
                    <a:pt x="977" y="5985"/>
                    <a:pt x="1008" y="5983"/>
                  </a:cubicBezTo>
                  <a:lnTo>
                    <a:pt x="1008" y="5983"/>
                  </a:lnTo>
                  <a:lnTo>
                    <a:pt x="1009" y="5987"/>
                  </a:lnTo>
                  <a:cubicBezTo>
                    <a:pt x="1011" y="5986"/>
                    <a:pt x="1013" y="5984"/>
                    <a:pt x="1016" y="5983"/>
                  </a:cubicBezTo>
                  <a:lnTo>
                    <a:pt x="1016" y="5983"/>
                  </a:lnTo>
                  <a:cubicBezTo>
                    <a:pt x="2079" y="5932"/>
                    <a:pt x="3055" y="5569"/>
                    <a:pt x="4002" y="5294"/>
                  </a:cubicBezTo>
                  <a:cubicBezTo>
                    <a:pt x="4506" y="5168"/>
                    <a:pt x="5010" y="5073"/>
                    <a:pt x="5514" y="5042"/>
                  </a:cubicBezTo>
                  <a:cubicBezTo>
                    <a:pt x="5622" y="5028"/>
                    <a:pt x="5731" y="5022"/>
                    <a:pt x="5841" y="5022"/>
                  </a:cubicBezTo>
                  <a:cubicBezTo>
                    <a:pt x="6244" y="5022"/>
                    <a:pt x="6655" y="5107"/>
                    <a:pt x="7026" y="5231"/>
                  </a:cubicBezTo>
                  <a:cubicBezTo>
                    <a:pt x="6554" y="4979"/>
                    <a:pt x="6018" y="4853"/>
                    <a:pt x="5483" y="4853"/>
                  </a:cubicBezTo>
                  <a:cubicBezTo>
                    <a:pt x="4947" y="4853"/>
                    <a:pt x="4443" y="4884"/>
                    <a:pt x="3907" y="5010"/>
                  </a:cubicBezTo>
                  <a:cubicBezTo>
                    <a:pt x="3189" y="5141"/>
                    <a:pt x="2500" y="5347"/>
                    <a:pt x="1810" y="5472"/>
                  </a:cubicBezTo>
                  <a:lnTo>
                    <a:pt x="1810" y="5472"/>
                  </a:lnTo>
                  <a:cubicBezTo>
                    <a:pt x="2595" y="4909"/>
                    <a:pt x="3300" y="4216"/>
                    <a:pt x="3844" y="3435"/>
                  </a:cubicBezTo>
                  <a:cubicBezTo>
                    <a:pt x="4632" y="2395"/>
                    <a:pt x="5168" y="1230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3"/>
            <p:cNvSpPr/>
            <p:nvPr/>
          </p:nvSpPr>
          <p:spPr>
            <a:xfrm>
              <a:off x="5672725" y="2972475"/>
              <a:ext cx="74050" cy="162275"/>
            </a:xfrm>
            <a:custGeom>
              <a:avLst/>
              <a:gdLst/>
              <a:ahLst/>
              <a:cxnLst/>
              <a:rect l="l" t="t" r="r" b="b"/>
              <a:pathLst>
                <a:path w="2962" h="6491" extrusionOk="0">
                  <a:moveTo>
                    <a:pt x="2962" y="1"/>
                  </a:moveTo>
                  <a:lnTo>
                    <a:pt x="2962" y="1"/>
                  </a:lnTo>
                  <a:cubicBezTo>
                    <a:pt x="2552" y="1135"/>
                    <a:pt x="2174" y="2269"/>
                    <a:pt x="1702" y="3372"/>
                  </a:cubicBezTo>
                  <a:cubicBezTo>
                    <a:pt x="1449" y="3939"/>
                    <a:pt x="1197" y="4474"/>
                    <a:pt x="945" y="5010"/>
                  </a:cubicBezTo>
                  <a:lnTo>
                    <a:pt x="567" y="5829"/>
                  </a:lnTo>
                  <a:cubicBezTo>
                    <a:pt x="441" y="6113"/>
                    <a:pt x="252" y="6333"/>
                    <a:pt x="0" y="6491"/>
                  </a:cubicBezTo>
                  <a:cubicBezTo>
                    <a:pt x="315" y="6396"/>
                    <a:pt x="567" y="6207"/>
                    <a:pt x="756" y="5955"/>
                  </a:cubicBezTo>
                  <a:cubicBezTo>
                    <a:pt x="945" y="5703"/>
                    <a:pt x="1103" y="5451"/>
                    <a:pt x="1260" y="5167"/>
                  </a:cubicBezTo>
                  <a:cubicBezTo>
                    <a:pt x="1575" y="4663"/>
                    <a:pt x="1859" y="4128"/>
                    <a:pt x="2111" y="3561"/>
                  </a:cubicBezTo>
                  <a:cubicBezTo>
                    <a:pt x="2584" y="2427"/>
                    <a:pt x="2867" y="1229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3"/>
            <p:cNvSpPr/>
            <p:nvPr/>
          </p:nvSpPr>
          <p:spPr>
            <a:xfrm>
              <a:off x="5578200" y="3109400"/>
              <a:ext cx="151275" cy="151600"/>
            </a:xfrm>
            <a:custGeom>
              <a:avLst/>
              <a:gdLst/>
              <a:ahLst/>
              <a:cxnLst/>
              <a:rect l="l" t="t" r="r" b="b"/>
              <a:pathLst>
                <a:path w="6051" h="6064" extrusionOk="0">
                  <a:moveTo>
                    <a:pt x="3625" y="1"/>
                  </a:moveTo>
                  <a:cubicBezTo>
                    <a:pt x="3388" y="1"/>
                    <a:pt x="3157" y="95"/>
                    <a:pt x="2994" y="258"/>
                  </a:cubicBezTo>
                  <a:cubicBezTo>
                    <a:pt x="2827" y="424"/>
                    <a:pt x="2589" y="537"/>
                    <a:pt x="2482" y="717"/>
                  </a:cubicBezTo>
                  <a:lnTo>
                    <a:pt x="2482" y="717"/>
                  </a:lnTo>
                  <a:cubicBezTo>
                    <a:pt x="2411" y="705"/>
                    <a:pt x="2339" y="699"/>
                    <a:pt x="2269" y="699"/>
                  </a:cubicBezTo>
                  <a:cubicBezTo>
                    <a:pt x="2017" y="699"/>
                    <a:pt x="1796" y="793"/>
                    <a:pt x="1576" y="919"/>
                  </a:cubicBezTo>
                  <a:cubicBezTo>
                    <a:pt x="1387" y="1045"/>
                    <a:pt x="1229" y="1108"/>
                    <a:pt x="1261" y="1360"/>
                  </a:cubicBezTo>
                  <a:cubicBezTo>
                    <a:pt x="1261" y="1388"/>
                    <a:pt x="1262" y="1413"/>
                    <a:pt x="1265" y="1434"/>
                  </a:cubicBezTo>
                  <a:lnTo>
                    <a:pt x="1265" y="1434"/>
                  </a:lnTo>
                  <a:cubicBezTo>
                    <a:pt x="1261" y="1426"/>
                    <a:pt x="1258" y="1422"/>
                    <a:pt x="1255" y="1422"/>
                  </a:cubicBezTo>
                  <a:lnTo>
                    <a:pt x="1255" y="1422"/>
                  </a:lnTo>
                  <a:cubicBezTo>
                    <a:pt x="1243" y="1422"/>
                    <a:pt x="1259" y="1543"/>
                    <a:pt x="1307" y="1679"/>
                  </a:cubicBezTo>
                  <a:lnTo>
                    <a:pt x="1307" y="1679"/>
                  </a:lnTo>
                  <a:cubicBezTo>
                    <a:pt x="1233" y="1612"/>
                    <a:pt x="1145" y="1557"/>
                    <a:pt x="1040" y="1518"/>
                  </a:cubicBezTo>
                  <a:cubicBezTo>
                    <a:pt x="985" y="1509"/>
                    <a:pt x="948" y="1505"/>
                    <a:pt x="920" y="1505"/>
                  </a:cubicBezTo>
                  <a:cubicBezTo>
                    <a:pt x="851" y="1505"/>
                    <a:pt x="827" y="1527"/>
                    <a:pt x="694" y="1549"/>
                  </a:cubicBezTo>
                  <a:cubicBezTo>
                    <a:pt x="316" y="1707"/>
                    <a:pt x="127" y="2085"/>
                    <a:pt x="190" y="2463"/>
                  </a:cubicBezTo>
                  <a:cubicBezTo>
                    <a:pt x="217" y="2849"/>
                    <a:pt x="534" y="3162"/>
                    <a:pt x="655" y="3277"/>
                  </a:cubicBezTo>
                  <a:lnTo>
                    <a:pt x="655" y="3277"/>
                  </a:lnTo>
                  <a:cubicBezTo>
                    <a:pt x="442" y="3287"/>
                    <a:pt x="225" y="3383"/>
                    <a:pt x="95" y="3566"/>
                  </a:cubicBezTo>
                  <a:cubicBezTo>
                    <a:pt x="1" y="3881"/>
                    <a:pt x="95" y="4196"/>
                    <a:pt x="316" y="4416"/>
                  </a:cubicBezTo>
                  <a:cubicBezTo>
                    <a:pt x="662" y="4826"/>
                    <a:pt x="1072" y="5141"/>
                    <a:pt x="1544" y="5393"/>
                  </a:cubicBezTo>
                  <a:cubicBezTo>
                    <a:pt x="1650" y="5446"/>
                    <a:pt x="1766" y="5489"/>
                    <a:pt x="1875" y="5489"/>
                  </a:cubicBezTo>
                  <a:cubicBezTo>
                    <a:pt x="1961" y="5489"/>
                    <a:pt x="2042" y="5462"/>
                    <a:pt x="2111" y="5393"/>
                  </a:cubicBezTo>
                  <a:cubicBezTo>
                    <a:pt x="2120" y="5387"/>
                    <a:pt x="2129" y="5380"/>
                    <a:pt x="2137" y="5374"/>
                  </a:cubicBezTo>
                  <a:lnTo>
                    <a:pt x="2137" y="5374"/>
                  </a:lnTo>
                  <a:cubicBezTo>
                    <a:pt x="2275" y="5525"/>
                    <a:pt x="2445" y="5641"/>
                    <a:pt x="2647" y="5708"/>
                  </a:cubicBezTo>
                  <a:cubicBezTo>
                    <a:pt x="2721" y="5733"/>
                    <a:pt x="2797" y="5744"/>
                    <a:pt x="2874" y="5744"/>
                  </a:cubicBezTo>
                  <a:cubicBezTo>
                    <a:pt x="3089" y="5744"/>
                    <a:pt x="3303" y="5650"/>
                    <a:pt x="3466" y="5487"/>
                  </a:cubicBezTo>
                  <a:cubicBezTo>
                    <a:pt x="3509" y="5435"/>
                    <a:pt x="3541" y="5378"/>
                    <a:pt x="3564" y="5317"/>
                  </a:cubicBezTo>
                  <a:lnTo>
                    <a:pt x="3564" y="5317"/>
                  </a:lnTo>
                  <a:cubicBezTo>
                    <a:pt x="3748" y="5576"/>
                    <a:pt x="3987" y="5782"/>
                    <a:pt x="4254" y="5960"/>
                  </a:cubicBezTo>
                  <a:cubicBezTo>
                    <a:pt x="4407" y="6031"/>
                    <a:pt x="4561" y="6063"/>
                    <a:pt x="4711" y="6063"/>
                  </a:cubicBezTo>
                  <a:cubicBezTo>
                    <a:pt x="5412" y="6063"/>
                    <a:pt x="5996" y="5354"/>
                    <a:pt x="5718" y="4612"/>
                  </a:cubicBezTo>
                  <a:lnTo>
                    <a:pt x="5718" y="4612"/>
                  </a:lnTo>
                  <a:cubicBezTo>
                    <a:pt x="5912" y="4352"/>
                    <a:pt x="6051" y="4053"/>
                    <a:pt x="5987" y="3755"/>
                  </a:cubicBezTo>
                  <a:cubicBezTo>
                    <a:pt x="5939" y="3612"/>
                    <a:pt x="5859" y="3485"/>
                    <a:pt x="5751" y="3390"/>
                  </a:cubicBezTo>
                  <a:lnTo>
                    <a:pt x="5751" y="3390"/>
                  </a:lnTo>
                  <a:cubicBezTo>
                    <a:pt x="5784" y="3142"/>
                    <a:pt x="5695" y="2889"/>
                    <a:pt x="5507" y="2706"/>
                  </a:cubicBezTo>
                  <a:lnTo>
                    <a:pt x="5507" y="2706"/>
                  </a:lnTo>
                  <a:cubicBezTo>
                    <a:pt x="5787" y="2342"/>
                    <a:pt x="5884" y="1883"/>
                    <a:pt x="5798" y="1423"/>
                  </a:cubicBezTo>
                  <a:cubicBezTo>
                    <a:pt x="5687" y="1035"/>
                    <a:pt x="5308" y="745"/>
                    <a:pt x="4875" y="745"/>
                  </a:cubicBezTo>
                  <a:cubicBezTo>
                    <a:pt x="4816" y="745"/>
                    <a:pt x="4756" y="750"/>
                    <a:pt x="4695" y="762"/>
                  </a:cubicBezTo>
                  <a:cubicBezTo>
                    <a:pt x="4670" y="767"/>
                    <a:pt x="4646" y="773"/>
                    <a:pt x="4623" y="780"/>
                  </a:cubicBezTo>
                  <a:lnTo>
                    <a:pt x="4623" y="780"/>
                  </a:lnTo>
                  <a:cubicBezTo>
                    <a:pt x="4574" y="686"/>
                    <a:pt x="4514" y="595"/>
                    <a:pt x="4443" y="510"/>
                  </a:cubicBezTo>
                  <a:cubicBezTo>
                    <a:pt x="4317" y="289"/>
                    <a:pt x="4128" y="132"/>
                    <a:pt x="3876" y="37"/>
                  </a:cubicBezTo>
                  <a:cubicBezTo>
                    <a:pt x="3793" y="12"/>
                    <a:pt x="3709" y="1"/>
                    <a:pt x="3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3"/>
            <p:cNvSpPr/>
            <p:nvPr/>
          </p:nvSpPr>
          <p:spPr>
            <a:xfrm>
              <a:off x="5624675" y="315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55" y="0"/>
                  </a:moveTo>
                  <a:cubicBezTo>
                    <a:pt x="599" y="0"/>
                    <a:pt x="0" y="599"/>
                    <a:pt x="0" y="1355"/>
                  </a:cubicBezTo>
                  <a:cubicBezTo>
                    <a:pt x="0" y="2080"/>
                    <a:pt x="599" y="2710"/>
                    <a:pt x="1355" y="2710"/>
                  </a:cubicBezTo>
                  <a:cubicBezTo>
                    <a:pt x="2111" y="2710"/>
                    <a:pt x="2710" y="2080"/>
                    <a:pt x="2710" y="1355"/>
                  </a:cubicBezTo>
                  <a:cubicBezTo>
                    <a:pt x="2710" y="599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3"/>
            <p:cNvSpPr/>
            <p:nvPr/>
          </p:nvSpPr>
          <p:spPr>
            <a:xfrm>
              <a:off x="5418325" y="2458175"/>
              <a:ext cx="227650" cy="354450"/>
            </a:xfrm>
            <a:custGeom>
              <a:avLst/>
              <a:gdLst/>
              <a:ahLst/>
              <a:cxnLst/>
              <a:rect l="l" t="t" r="r" b="b"/>
              <a:pathLst>
                <a:path w="9106" h="14178" extrusionOk="0">
                  <a:moveTo>
                    <a:pt x="9105" y="0"/>
                  </a:moveTo>
                  <a:cubicBezTo>
                    <a:pt x="9105" y="1"/>
                    <a:pt x="8853" y="1197"/>
                    <a:pt x="8664" y="1796"/>
                  </a:cubicBezTo>
                  <a:cubicBezTo>
                    <a:pt x="8254" y="3088"/>
                    <a:pt x="7656" y="4348"/>
                    <a:pt x="6868" y="5450"/>
                  </a:cubicBezTo>
                  <a:cubicBezTo>
                    <a:pt x="6585" y="5860"/>
                    <a:pt x="6238" y="6238"/>
                    <a:pt x="5892" y="6553"/>
                  </a:cubicBezTo>
                  <a:cubicBezTo>
                    <a:pt x="5230" y="7057"/>
                    <a:pt x="4505" y="7467"/>
                    <a:pt x="3749" y="7750"/>
                  </a:cubicBezTo>
                  <a:cubicBezTo>
                    <a:pt x="2584" y="8286"/>
                    <a:pt x="1449" y="8916"/>
                    <a:pt x="662" y="9924"/>
                  </a:cubicBezTo>
                  <a:cubicBezTo>
                    <a:pt x="315" y="10365"/>
                    <a:pt x="95" y="10838"/>
                    <a:pt x="0" y="11373"/>
                  </a:cubicBezTo>
                  <a:cubicBezTo>
                    <a:pt x="0" y="12318"/>
                    <a:pt x="63" y="13232"/>
                    <a:pt x="221" y="14177"/>
                  </a:cubicBezTo>
                  <a:cubicBezTo>
                    <a:pt x="882" y="14083"/>
                    <a:pt x="1827" y="13705"/>
                    <a:pt x="2489" y="13642"/>
                  </a:cubicBezTo>
                  <a:cubicBezTo>
                    <a:pt x="2899" y="13610"/>
                    <a:pt x="3308" y="13516"/>
                    <a:pt x="3686" y="13390"/>
                  </a:cubicBezTo>
                  <a:cubicBezTo>
                    <a:pt x="4159" y="13138"/>
                    <a:pt x="4568" y="12823"/>
                    <a:pt x="4915" y="12413"/>
                  </a:cubicBezTo>
                  <a:cubicBezTo>
                    <a:pt x="5545" y="11814"/>
                    <a:pt x="6175" y="11247"/>
                    <a:pt x="6459" y="10365"/>
                  </a:cubicBezTo>
                  <a:cubicBezTo>
                    <a:pt x="6742" y="9483"/>
                    <a:pt x="6585" y="8506"/>
                    <a:pt x="6868" y="7593"/>
                  </a:cubicBezTo>
                  <a:cubicBezTo>
                    <a:pt x="6994" y="7215"/>
                    <a:pt x="7120" y="6868"/>
                    <a:pt x="7309" y="6522"/>
                  </a:cubicBezTo>
                  <a:cubicBezTo>
                    <a:pt x="8317" y="4474"/>
                    <a:pt x="8948" y="2268"/>
                    <a:pt x="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3"/>
            <p:cNvSpPr/>
            <p:nvPr/>
          </p:nvSpPr>
          <p:spPr>
            <a:xfrm>
              <a:off x="5634925" y="2457375"/>
              <a:ext cx="299300" cy="354025"/>
            </a:xfrm>
            <a:custGeom>
              <a:avLst/>
              <a:gdLst/>
              <a:ahLst/>
              <a:cxnLst/>
              <a:rect l="l" t="t" r="r" b="b"/>
              <a:pathLst>
                <a:path w="11972" h="14161" extrusionOk="0">
                  <a:moveTo>
                    <a:pt x="410" y="1"/>
                  </a:moveTo>
                  <a:cubicBezTo>
                    <a:pt x="284" y="316"/>
                    <a:pt x="189" y="662"/>
                    <a:pt x="126" y="1009"/>
                  </a:cubicBezTo>
                  <a:cubicBezTo>
                    <a:pt x="0" y="1733"/>
                    <a:pt x="158" y="2458"/>
                    <a:pt x="599" y="3057"/>
                  </a:cubicBezTo>
                  <a:cubicBezTo>
                    <a:pt x="1103" y="3907"/>
                    <a:pt x="1481" y="4884"/>
                    <a:pt x="1890" y="5766"/>
                  </a:cubicBezTo>
                  <a:cubicBezTo>
                    <a:pt x="2111" y="6333"/>
                    <a:pt x="2300" y="6963"/>
                    <a:pt x="2426" y="7562"/>
                  </a:cubicBezTo>
                  <a:cubicBezTo>
                    <a:pt x="3150" y="9988"/>
                    <a:pt x="5135" y="11909"/>
                    <a:pt x="7404" y="13107"/>
                  </a:cubicBezTo>
                  <a:cubicBezTo>
                    <a:pt x="8622" y="13786"/>
                    <a:pt x="9992" y="14160"/>
                    <a:pt x="11401" y="14160"/>
                  </a:cubicBezTo>
                  <a:cubicBezTo>
                    <a:pt x="11559" y="14160"/>
                    <a:pt x="11718" y="14156"/>
                    <a:pt x="11877" y="14146"/>
                  </a:cubicBezTo>
                  <a:cubicBezTo>
                    <a:pt x="11940" y="13012"/>
                    <a:pt x="11972" y="11815"/>
                    <a:pt x="11436" y="10807"/>
                  </a:cubicBezTo>
                  <a:cubicBezTo>
                    <a:pt x="10995" y="10145"/>
                    <a:pt x="10428" y="9578"/>
                    <a:pt x="9767" y="9137"/>
                  </a:cubicBezTo>
                  <a:cubicBezTo>
                    <a:pt x="8191" y="8034"/>
                    <a:pt x="6522" y="7089"/>
                    <a:pt x="4757" y="6333"/>
                  </a:cubicBezTo>
                  <a:cubicBezTo>
                    <a:pt x="4285" y="6144"/>
                    <a:pt x="3781" y="5892"/>
                    <a:pt x="3340" y="5608"/>
                  </a:cubicBezTo>
                  <a:cubicBezTo>
                    <a:pt x="3024" y="5356"/>
                    <a:pt x="2741" y="5073"/>
                    <a:pt x="2489" y="4789"/>
                  </a:cubicBezTo>
                  <a:cubicBezTo>
                    <a:pt x="1764" y="4033"/>
                    <a:pt x="1197" y="3151"/>
                    <a:pt x="788" y="2174"/>
                  </a:cubicBezTo>
                  <a:cubicBezTo>
                    <a:pt x="599" y="1481"/>
                    <a:pt x="473" y="757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3"/>
            <p:cNvSpPr/>
            <p:nvPr/>
          </p:nvSpPr>
          <p:spPr>
            <a:xfrm>
              <a:off x="6033625" y="2073175"/>
              <a:ext cx="266075" cy="240125"/>
            </a:xfrm>
            <a:custGeom>
              <a:avLst/>
              <a:gdLst/>
              <a:ahLst/>
              <a:cxnLst/>
              <a:rect l="l" t="t" r="r" b="b"/>
              <a:pathLst>
                <a:path w="10643" h="9605" extrusionOk="0">
                  <a:moveTo>
                    <a:pt x="406" y="1"/>
                  </a:moveTo>
                  <a:cubicBezTo>
                    <a:pt x="0" y="1"/>
                    <a:pt x="618" y="908"/>
                    <a:pt x="907" y="1223"/>
                  </a:cubicBezTo>
                  <a:cubicBezTo>
                    <a:pt x="1600" y="1948"/>
                    <a:pt x="2325" y="2641"/>
                    <a:pt x="2766" y="3523"/>
                  </a:cubicBezTo>
                  <a:cubicBezTo>
                    <a:pt x="3176" y="4373"/>
                    <a:pt x="3302" y="5319"/>
                    <a:pt x="3554" y="6201"/>
                  </a:cubicBezTo>
                  <a:cubicBezTo>
                    <a:pt x="3806" y="7114"/>
                    <a:pt x="4184" y="8059"/>
                    <a:pt x="4971" y="8564"/>
                  </a:cubicBezTo>
                  <a:cubicBezTo>
                    <a:pt x="5507" y="8879"/>
                    <a:pt x="6105" y="9068"/>
                    <a:pt x="6736" y="9162"/>
                  </a:cubicBezTo>
                  <a:lnTo>
                    <a:pt x="8909" y="9540"/>
                  </a:lnTo>
                  <a:cubicBezTo>
                    <a:pt x="9047" y="9581"/>
                    <a:pt x="9184" y="9605"/>
                    <a:pt x="9322" y="9605"/>
                  </a:cubicBezTo>
                  <a:cubicBezTo>
                    <a:pt x="9500" y="9605"/>
                    <a:pt x="9677" y="9566"/>
                    <a:pt x="9855" y="9477"/>
                  </a:cubicBezTo>
                  <a:cubicBezTo>
                    <a:pt x="10075" y="9288"/>
                    <a:pt x="10233" y="9005"/>
                    <a:pt x="10264" y="8690"/>
                  </a:cubicBezTo>
                  <a:cubicBezTo>
                    <a:pt x="10642" y="6768"/>
                    <a:pt x="9792" y="4815"/>
                    <a:pt x="8153" y="3743"/>
                  </a:cubicBezTo>
                  <a:cubicBezTo>
                    <a:pt x="7523" y="3397"/>
                    <a:pt x="6862" y="3113"/>
                    <a:pt x="6168" y="2893"/>
                  </a:cubicBezTo>
                  <a:cubicBezTo>
                    <a:pt x="4247" y="2137"/>
                    <a:pt x="2640" y="1002"/>
                    <a:pt x="781" y="120"/>
                  </a:cubicBezTo>
                  <a:cubicBezTo>
                    <a:pt x="609" y="37"/>
                    <a:pt x="487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3"/>
            <p:cNvSpPr/>
            <p:nvPr/>
          </p:nvSpPr>
          <p:spPr>
            <a:xfrm>
              <a:off x="5444300" y="21076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11122" y="0"/>
                  </a:moveTo>
                  <a:lnTo>
                    <a:pt x="11122" y="0"/>
                  </a:lnTo>
                  <a:cubicBezTo>
                    <a:pt x="10460" y="442"/>
                    <a:pt x="9862" y="1387"/>
                    <a:pt x="9295" y="2017"/>
                  </a:cubicBezTo>
                  <a:cubicBezTo>
                    <a:pt x="8885" y="2552"/>
                    <a:pt x="8350" y="3025"/>
                    <a:pt x="7783" y="3403"/>
                  </a:cubicBezTo>
                  <a:cubicBezTo>
                    <a:pt x="6648" y="4096"/>
                    <a:pt x="5199" y="4096"/>
                    <a:pt x="4002" y="4663"/>
                  </a:cubicBezTo>
                  <a:cubicBezTo>
                    <a:pt x="2931" y="5199"/>
                    <a:pt x="2017" y="6018"/>
                    <a:pt x="1450" y="7058"/>
                  </a:cubicBezTo>
                  <a:cubicBezTo>
                    <a:pt x="851" y="8097"/>
                    <a:pt x="379" y="9200"/>
                    <a:pt x="1" y="10334"/>
                  </a:cubicBezTo>
                  <a:cubicBezTo>
                    <a:pt x="1923" y="10051"/>
                    <a:pt x="3939" y="9704"/>
                    <a:pt x="5514" y="8538"/>
                  </a:cubicBezTo>
                  <a:cubicBezTo>
                    <a:pt x="6522" y="7719"/>
                    <a:pt x="7341" y="6711"/>
                    <a:pt x="7972" y="5577"/>
                  </a:cubicBezTo>
                  <a:cubicBezTo>
                    <a:pt x="8570" y="4600"/>
                    <a:pt x="9106" y="3592"/>
                    <a:pt x="9704" y="2584"/>
                  </a:cubicBezTo>
                  <a:cubicBezTo>
                    <a:pt x="9988" y="2080"/>
                    <a:pt x="11406" y="536"/>
                    <a:pt x="1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3"/>
            <p:cNvSpPr/>
            <p:nvPr/>
          </p:nvSpPr>
          <p:spPr>
            <a:xfrm>
              <a:off x="6035025" y="1583900"/>
              <a:ext cx="107925" cy="936500"/>
            </a:xfrm>
            <a:custGeom>
              <a:avLst/>
              <a:gdLst/>
              <a:ahLst/>
              <a:cxnLst/>
              <a:rect l="l" t="t" r="r" b="b"/>
              <a:pathLst>
                <a:path w="4317" h="37460" fill="none" extrusionOk="0">
                  <a:moveTo>
                    <a:pt x="4317" y="37460"/>
                  </a:moveTo>
                  <a:cubicBezTo>
                    <a:pt x="3025" y="34373"/>
                    <a:pt x="2395" y="31065"/>
                    <a:pt x="1765" y="27788"/>
                  </a:cubicBezTo>
                  <a:cubicBezTo>
                    <a:pt x="914" y="23125"/>
                    <a:pt x="64" y="18463"/>
                    <a:pt x="32" y="13705"/>
                  </a:cubicBezTo>
                  <a:cubicBezTo>
                    <a:pt x="1" y="8980"/>
                    <a:pt x="820" y="4159"/>
                    <a:pt x="305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3"/>
            <p:cNvSpPr/>
            <p:nvPr/>
          </p:nvSpPr>
          <p:spPr>
            <a:xfrm>
              <a:off x="5901125" y="2420300"/>
              <a:ext cx="298550" cy="188225"/>
            </a:xfrm>
            <a:custGeom>
              <a:avLst/>
              <a:gdLst/>
              <a:ahLst/>
              <a:cxnLst/>
              <a:rect l="l" t="t" r="r" b="b"/>
              <a:pathLst>
                <a:path w="11942" h="7529" extrusionOk="0">
                  <a:moveTo>
                    <a:pt x="3476" y="0"/>
                  </a:moveTo>
                  <a:cubicBezTo>
                    <a:pt x="3346" y="0"/>
                    <a:pt x="3217" y="11"/>
                    <a:pt x="3088" y="34"/>
                  </a:cubicBezTo>
                  <a:cubicBezTo>
                    <a:pt x="2017" y="223"/>
                    <a:pt x="883" y="696"/>
                    <a:pt x="442" y="1421"/>
                  </a:cubicBezTo>
                  <a:cubicBezTo>
                    <a:pt x="1" y="2177"/>
                    <a:pt x="316" y="3153"/>
                    <a:pt x="820" y="3846"/>
                  </a:cubicBezTo>
                  <a:cubicBezTo>
                    <a:pt x="1387" y="4571"/>
                    <a:pt x="2112" y="5138"/>
                    <a:pt x="2899" y="5548"/>
                  </a:cubicBezTo>
                  <a:cubicBezTo>
                    <a:pt x="3905" y="6074"/>
                    <a:pt x="7234" y="7529"/>
                    <a:pt x="9334" y="7529"/>
                  </a:cubicBezTo>
                  <a:cubicBezTo>
                    <a:pt x="10127" y="7529"/>
                    <a:pt x="10745" y="7321"/>
                    <a:pt x="10996" y="6776"/>
                  </a:cubicBezTo>
                  <a:cubicBezTo>
                    <a:pt x="11941" y="4571"/>
                    <a:pt x="7782" y="1925"/>
                    <a:pt x="6144" y="1011"/>
                  </a:cubicBezTo>
                  <a:cubicBezTo>
                    <a:pt x="5316" y="542"/>
                    <a:pt x="4391" y="0"/>
                    <a:pt x="3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3"/>
            <p:cNvSpPr/>
            <p:nvPr/>
          </p:nvSpPr>
          <p:spPr>
            <a:xfrm>
              <a:off x="6194125" y="2605400"/>
              <a:ext cx="261525" cy="182925"/>
            </a:xfrm>
            <a:custGeom>
              <a:avLst/>
              <a:gdLst/>
              <a:ahLst/>
              <a:cxnLst/>
              <a:rect l="l" t="t" r="r" b="b"/>
              <a:pathLst>
                <a:path w="10461" h="7317" extrusionOk="0">
                  <a:moveTo>
                    <a:pt x="1577" y="0"/>
                  </a:moveTo>
                  <a:cubicBezTo>
                    <a:pt x="733" y="0"/>
                    <a:pt x="1" y="194"/>
                    <a:pt x="253" y="916"/>
                  </a:cubicBezTo>
                  <a:cubicBezTo>
                    <a:pt x="851" y="2743"/>
                    <a:pt x="2426" y="4193"/>
                    <a:pt x="4033" y="5421"/>
                  </a:cubicBezTo>
                  <a:cubicBezTo>
                    <a:pt x="5199" y="6272"/>
                    <a:pt x="6522" y="7123"/>
                    <a:pt x="7971" y="7280"/>
                  </a:cubicBezTo>
                  <a:cubicBezTo>
                    <a:pt x="8087" y="7305"/>
                    <a:pt x="8202" y="7317"/>
                    <a:pt x="8316" y="7317"/>
                  </a:cubicBezTo>
                  <a:cubicBezTo>
                    <a:pt x="8639" y="7317"/>
                    <a:pt x="8952" y="7222"/>
                    <a:pt x="9231" y="7060"/>
                  </a:cubicBezTo>
                  <a:cubicBezTo>
                    <a:pt x="9484" y="6871"/>
                    <a:pt x="9673" y="6587"/>
                    <a:pt x="9767" y="6272"/>
                  </a:cubicBezTo>
                  <a:cubicBezTo>
                    <a:pt x="10114" y="5579"/>
                    <a:pt x="10460" y="4854"/>
                    <a:pt x="10271" y="4098"/>
                  </a:cubicBezTo>
                  <a:cubicBezTo>
                    <a:pt x="10051" y="3216"/>
                    <a:pt x="9200" y="2586"/>
                    <a:pt x="8381" y="2113"/>
                  </a:cubicBezTo>
                  <a:cubicBezTo>
                    <a:pt x="6837" y="1263"/>
                    <a:pt x="5167" y="633"/>
                    <a:pt x="3466" y="223"/>
                  </a:cubicBezTo>
                  <a:cubicBezTo>
                    <a:pt x="3142" y="149"/>
                    <a:pt x="2317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3"/>
            <p:cNvSpPr/>
            <p:nvPr/>
          </p:nvSpPr>
          <p:spPr>
            <a:xfrm>
              <a:off x="6090150" y="2285600"/>
              <a:ext cx="171725" cy="298750"/>
            </a:xfrm>
            <a:custGeom>
              <a:avLst/>
              <a:gdLst/>
              <a:ahLst/>
              <a:cxnLst/>
              <a:rect l="l" t="t" r="r" b="b"/>
              <a:pathLst>
                <a:path w="6869" h="11950" extrusionOk="0">
                  <a:moveTo>
                    <a:pt x="3348" y="1"/>
                  </a:moveTo>
                  <a:cubicBezTo>
                    <a:pt x="1952" y="1"/>
                    <a:pt x="809" y="1078"/>
                    <a:pt x="410" y="2303"/>
                  </a:cubicBezTo>
                  <a:cubicBezTo>
                    <a:pt x="1" y="3564"/>
                    <a:pt x="221" y="4950"/>
                    <a:pt x="505" y="6242"/>
                  </a:cubicBezTo>
                  <a:cubicBezTo>
                    <a:pt x="852" y="7817"/>
                    <a:pt x="1104" y="9833"/>
                    <a:pt x="1954" y="11314"/>
                  </a:cubicBezTo>
                  <a:cubicBezTo>
                    <a:pt x="2215" y="11770"/>
                    <a:pt x="2592" y="11949"/>
                    <a:pt x="3003" y="11949"/>
                  </a:cubicBezTo>
                  <a:cubicBezTo>
                    <a:pt x="3786" y="11949"/>
                    <a:pt x="4693" y="11303"/>
                    <a:pt x="5168" y="10684"/>
                  </a:cubicBezTo>
                  <a:cubicBezTo>
                    <a:pt x="6365" y="9203"/>
                    <a:pt x="6648" y="7281"/>
                    <a:pt x="6743" y="5422"/>
                  </a:cubicBezTo>
                  <a:cubicBezTo>
                    <a:pt x="6869" y="4288"/>
                    <a:pt x="6711" y="3123"/>
                    <a:pt x="6270" y="2051"/>
                  </a:cubicBezTo>
                  <a:cubicBezTo>
                    <a:pt x="5766" y="917"/>
                    <a:pt x="4695" y="130"/>
                    <a:pt x="3466" y="4"/>
                  </a:cubicBezTo>
                  <a:cubicBezTo>
                    <a:pt x="3427" y="2"/>
                    <a:pt x="3387" y="1"/>
                    <a:pt x="3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3"/>
            <p:cNvSpPr/>
            <p:nvPr/>
          </p:nvSpPr>
          <p:spPr>
            <a:xfrm>
              <a:off x="5889325" y="2593000"/>
              <a:ext cx="326875" cy="167775"/>
            </a:xfrm>
            <a:custGeom>
              <a:avLst/>
              <a:gdLst/>
              <a:ahLst/>
              <a:cxnLst/>
              <a:rect l="l" t="t" r="r" b="b"/>
              <a:pathLst>
                <a:path w="13075" h="6711" extrusionOk="0">
                  <a:moveTo>
                    <a:pt x="7778" y="1"/>
                  </a:moveTo>
                  <a:cubicBezTo>
                    <a:pt x="6362" y="1"/>
                    <a:pt x="4881" y="404"/>
                    <a:pt x="3686" y="751"/>
                  </a:cubicBezTo>
                  <a:cubicBezTo>
                    <a:pt x="2867" y="940"/>
                    <a:pt x="2111" y="1255"/>
                    <a:pt x="1386" y="1664"/>
                  </a:cubicBezTo>
                  <a:cubicBezTo>
                    <a:pt x="693" y="2074"/>
                    <a:pt x="189" y="2767"/>
                    <a:pt x="95" y="3586"/>
                  </a:cubicBezTo>
                  <a:cubicBezTo>
                    <a:pt x="0" y="4531"/>
                    <a:pt x="662" y="5445"/>
                    <a:pt x="1544" y="5980"/>
                  </a:cubicBezTo>
                  <a:cubicBezTo>
                    <a:pt x="2426" y="6453"/>
                    <a:pt x="3466" y="6705"/>
                    <a:pt x="4474" y="6705"/>
                  </a:cubicBezTo>
                  <a:cubicBezTo>
                    <a:pt x="4558" y="6709"/>
                    <a:pt x="4641" y="6711"/>
                    <a:pt x="4724" y="6711"/>
                  </a:cubicBezTo>
                  <a:cubicBezTo>
                    <a:pt x="5295" y="6711"/>
                    <a:pt x="5842" y="6618"/>
                    <a:pt x="6364" y="6453"/>
                  </a:cubicBezTo>
                  <a:cubicBezTo>
                    <a:pt x="6837" y="6264"/>
                    <a:pt x="7246" y="6012"/>
                    <a:pt x="7656" y="5728"/>
                  </a:cubicBezTo>
                  <a:cubicBezTo>
                    <a:pt x="9011" y="4783"/>
                    <a:pt x="13075" y="2987"/>
                    <a:pt x="10932" y="1066"/>
                  </a:cubicBezTo>
                  <a:cubicBezTo>
                    <a:pt x="10053" y="271"/>
                    <a:pt x="8937" y="1"/>
                    <a:pt x="7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3"/>
            <p:cNvSpPr/>
            <p:nvPr/>
          </p:nvSpPr>
          <p:spPr>
            <a:xfrm>
              <a:off x="6178975" y="2420350"/>
              <a:ext cx="262500" cy="204050"/>
            </a:xfrm>
            <a:custGeom>
              <a:avLst/>
              <a:gdLst/>
              <a:ahLst/>
              <a:cxnLst/>
              <a:rect l="l" t="t" r="r" b="b"/>
              <a:pathLst>
                <a:path w="10500" h="8162" extrusionOk="0">
                  <a:moveTo>
                    <a:pt x="6908" y="1"/>
                  </a:moveTo>
                  <a:cubicBezTo>
                    <a:pt x="5616" y="32"/>
                    <a:pt x="4356" y="536"/>
                    <a:pt x="3410" y="1450"/>
                  </a:cubicBezTo>
                  <a:cubicBezTo>
                    <a:pt x="2528" y="2332"/>
                    <a:pt x="1835" y="3403"/>
                    <a:pt x="1394" y="4569"/>
                  </a:cubicBezTo>
                  <a:cubicBezTo>
                    <a:pt x="897" y="5813"/>
                    <a:pt x="0" y="8162"/>
                    <a:pt x="2340" y="8162"/>
                  </a:cubicBezTo>
                  <a:cubicBezTo>
                    <a:pt x="2371" y="8162"/>
                    <a:pt x="2402" y="8161"/>
                    <a:pt x="2434" y="8161"/>
                  </a:cubicBezTo>
                  <a:cubicBezTo>
                    <a:pt x="4513" y="8098"/>
                    <a:pt x="6403" y="7247"/>
                    <a:pt x="8262" y="6396"/>
                  </a:cubicBezTo>
                  <a:cubicBezTo>
                    <a:pt x="8735" y="6207"/>
                    <a:pt x="9176" y="5924"/>
                    <a:pt x="9585" y="5609"/>
                  </a:cubicBezTo>
                  <a:cubicBezTo>
                    <a:pt x="10090" y="5073"/>
                    <a:pt x="10373" y="4380"/>
                    <a:pt x="10405" y="3624"/>
                  </a:cubicBezTo>
                  <a:cubicBezTo>
                    <a:pt x="10499" y="3025"/>
                    <a:pt x="10405" y="2427"/>
                    <a:pt x="10153" y="1891"/>
                  </a:cubicBezTo>
                  <a:cubicBezTo>
                    <a:pt x="9617" y="757"/>
                    <a:pt x="8262" y="1"/>
                    <a:pt x="6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3"/>
            <p:cNvSpPr/>
            <p:nvPr/>
          </p:nvSpPr>
          <p:spPr>
            <a:xfrm>
              <a:off x="6086225" y="2613000"/>
              <a:ext cx="186700" cy="250025"/>
            </a:xfrm>
            <a:custGeom>
              <a:avLst/>
              <a:gdLst/>
              <a:ahLst/>
              <a:cxnLst/>
              <a:rect l="l" t="t" r="r" b="b"/>
              <a:pathLst>
                <a:path w="7468" h="10001" extrusionOk="0">
                  <a:moveTo>
                    <a:pt x="4363" y="1"/>
                  </a:moveTo>
                  <a:cubicBezTo>
                    <a:pt x="4095" y="1"/>
                    <a:pt x="3825" y="26"/>
                    <a:pt x="3560" y="77"/>
                  </a:cubicBezTo>
                  <a:cubicBezTo>
                    <a:pt x="2521" y="329"/>
                    <a:pt x="1607" y="990"/>
                    <a:pt x="1072" y="1935"/>
                  </a:cubicBezTo>
                  <a:cubicBezTo>
                    <a:pt x="0" y="3920"/>
                    <a:pt x="126" y="6377"/>
                    <a:pt x="1418" y="8268"/>
                  </a:cubicBezTo>
                  <a:cubicBezTo>
                    <a:pt x="1985" y="9024"/>
                    <a:pt x="3119" y="10001"/>
                    <a:pt x="4159" y="10001"/>
                  </a:cubicBezTo>
                  <a:cubicBezTo>
                    <a:pt x="5199" y="10001"/>
                    <a:pt x="6144" y="8740"/>
                    <a:pt x="6648" y="7953"/>
                  </a:cubicBezTo>
                  <a:cubicBezTo>
                    <a:pt x="7246" y="6913"/>
                    <a:pt x="7467" y="5684"/>
                    <a:pt x="7309" y="4519"/>
                  </a:cubicBezTo>
                  <a:cubicBezTo>
                    <a:pt x="7152" y="3322"/>
                    <a:pt x="6868" y="2187"/>
                    <a:pt x="6459" y="1053"/>
                  </a:cubicBezTo>
                  <a:cubicBezTo>
                    <a:pt x="6396" y="801"/>
                    <a:pt x="6301" y="581"/>
                    <a:pt x="6112" y="392"/>
                  </a:cubicBezTo>
                  <a:cubicBezTo>
                    <a:pt x="5955" y="266"/>
                    <a:pt x="5766" y="203"/>
                    <a:pt x="5545" y="171"/>
                  </a:cubicBezTo>
                  <a:cubicBezTo>
                    <a:pt x="5167" y="58"/>
                    <a:pt x="4766" y="1"/>
                    <a:pt x="4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3"/>
            <p:cNvSpPr/>
            <p:nvPr/>
          </p:nvSpPr>
          <p:spPr>
            <a:xfrm>
              <a:off x="6030300" y="2476275"/>
              <a:ext cx="140225" cy="96900"/>
            </a:xfrm>
            <a:custGeom>
              <a:avLst/>
              <a:gdLst/>
              <a:ahLst/>
              <a:cxnLst/>
              <a:rect l="l" t="t" r="r" b="b"/>
              <a:pathLst>
                <a:path w="5609" h="3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09" y="473"/>
                    <a:pt x="1954" y="1135"/>
                    <a:pt x="2773" y="1891"/>
                  </a:cubicBezTo>
                  <a:cubicBezTo>
                    <a:pt x="3214" y="2269"/>
                    <a:pt x="3655" y="2647"/>
                    <a:pt x="4096" y="2994"/>
                  </a:cubicBezTo>
                  <a:cubicBezTo>
                    <a:pt x="4569" y="3372"/>
                    <a:pt x="5073" y="3655"/>
                    <a:pt x="5608" y="3876"/>
                  </a:cubicBezTo>
                  <a:cubicBezTo>
                    <a:pt x="4726" y="3151"/>
                    <a:pt x="3844" y="2427"/>
                    <a:pt x="3025" y="1639"/>
                  </a:cubicBezTo>
                  <a:cubicBezTo>
                    <a:pt x="2584" y="1229"/>
                    <a:pt x="2111" y="883"/>
                    <a:pt x="1639" y="599"/>
                  </a:cubicBezTo>
                  <a:cubicBezTo>
                    <a:pt x="1135" y="284"/>
                    <a:pt x="568" y="9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3"/>
            <p:cNvSpPr/>
            <p:nvPr/>
          </p:nvSpPr>
          <p:spPr>
            <a:xfrm>
              <a:off x="6017700" y="2544025"/>
              <a:ext cx="133125" cy="55225"/>
            </a:xfrm>
            <a:custGeom>
              <a:avLst/>
              <a:gdLst/>
              <a:ahLst/>
              <a:cxnLst/>
              <a:rect l="l" t="t" r="r" b="b"/>
              <a:pathLst>
                <a:path w="5325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694" y="725"/>
                    <a:pt x="1513" y="1292"/>
                    <a:pt x="2458" y="1670"/>
                  </a:cubicBezTo>
                  <a:cubicBezTo>
                    <a:pt x="3277" y="2021"/>
                    <a:pt x="4204" y="2209"/>
                    <a:pt x="5114" y="2209"/>
                  </a:cubicBezTo>
                  <a:cubicBezTo>
                    <a:pt x="5184" y="2209"/>
                    <a:pt x="5255" y="2208"/>
                    <a:pt x="5325" y="2205"/>
                  </a:cubicBezTo>
                  <a:cubicBezTo>
                    <a:pt x="4411" y="1985"/>
                    <a:pt x="3466" y="1670"/>
                    <a:pt x="2584" y="1323"/>
                  </a:cubicBezTo>
                  <a:cubicBezTo>
                    <a:pt x="1702" y="945"/>
                    <a:pt x="851" y="5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3"/>
            <p:cNvSpPr/>
            <p:nvPr/>
          </p:nvSpPr>
          <p:spPr>
            <a:xfrm>
              <a:off x="6038175" y="2516450"/>
              <a:ext cx="102425" cy="63025"/>
            </a:xfrm>
            <a:custGeom>
              <a:avLst/>
              <a:gdLst/>
              <a:ahLst/>
              <a:cxnLst/>
              <a:rect l="l" t="t" r="r" b="b"/>
              <a:pathLst>
                <a:path w="4097" h="2521" extrusionOk="0">
                  <a:moveTo>
                    <a:pt x="1" y="0"/>
                  </a:moveTo>
                  <a:lnTo>
                    <a:pt x="1" y="0"/>
                  </a:lnTo>
                  <a:cubicBezTo>
                    <a:pt x="662" y="505"/>
                    <a:pt x="1324" y="946"/>
                    <a:pt x="2017" y="1355"/>
                  </a:cubicBezTo>
                  <a:cubicBezTo>
                    <a:pt x="2678" y="1733"/>
                    <a:pt x="3372" y="2174"/>
                    <a:pt x="4096" y="2521"/>
                  </a:cubicBezTo>
                  <a:cubicBezTo>
                    <a:pt x="2962" y="1387"/>
                    <a:pt x="1544" y="50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3"/>
            <p:cNvSpPr/>
            <p:nvPr/>
          </p:nvSpPr>
          <p:spPr>
            <a:xfrm>
              <a:off x="5983825" y="2600725"/>
              <a:ext cx="152825" cy="59100"/>
            </a:xfrm>
            <a:custGeom>
              <a:avLst/>
              <a:gdLst/>
              <a:ahLst/>
              <a:cxnLst/>
              <a:rect l="l" t="t" r="r" b="b"/>
              <a:pathLst>
                <a:path w="6113" h="2364" extrusionOk="0">
                  <a:moveTo>
                    <a:pt x="6113" y="0"/>
                  </a:moveTo>
                  <a:lnTo>
                    <a:pt x="6113" y="0"/>
                  </a:lnTo>
                  <a:cubicBezTo>
                    <a:pt x="5073" y="284"/>
                    <a:pt x="4002" y="536"/>
                    <a:pt x="2931" y="851"/>
                  </a:cubicBezTo>
                  <a:cubicBezTo>
                    <a:pt x="2395" y="1009"/>
                    <a:pt x="1891" y="1198"/>
                    <a:pt x="1355" y="1418"/>
                  </a:cubicBezTo>
                  <a:cubicBezTo>
                    <a:pt x="851" y="1576"/>
                    <a:pt x="379" y="1922"/>
                    <a:pt x="1" y="2363"/>
                  </a:cubicBezTo>
                  <a:cubicBezTo>
                    <a:pt x="442" y="2048"/>
                    <a:pt x="946" y="1796"/>
                    <a:pt x="1481" y="1670"/>
                  </a:cubicBezTo>
                  <a:lnTo>
                    <a:pt x="3057" y="1229"/>
                  </a:lnTo>
                  <a:cubicBezTo>
                    <a:pt x="4096" y="914"/>
                    <a:pt x="5136" y="505"/>
                    <a:pt x="6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3"/>
            <p:cNvSpPr/>
            <p:nvPr/>
          </p:nvSpPr>
          <p:spPr>
            <a:xfrm>
              <a:off x="6000375" y="2625925"/>
              <a:ext cx="152825" cy="50500"/>
            </a:xfrm>
            <a:custGeom>
              <a:avLst/>
              <a:gdLst/>
              <a:ahLst/>
              <a:cxnLst/>
              <a:rect l="l" t="t" r="r" b="b"/>
              <a:pathLst>
                <a:path w="6113" h="2020" extrusionOk="0">
                  <a:moveTo>
                    <a:pt x="6112" y="1"/>
                  </a:moveTo>
                  <a:lnTo>
                    <a:pt x="6112" y="1"/>
                  </a:lnTo>
                  <a:cubicBezTo>
                    <a:pt x="5199" y="568"/>
                    <a:pt x="4222" y="1009"/>
                    <a:pt x="3182" y="1324"/>
                  </a:cubicBezTo>
                  <a:cubicBezTo>
                    <a:pt x="2143" y="1639"/>
                    <a:pt x="1071" y="1828"/>
                    <a:pt x="0" y="1922"/>
                  </a:cubicBezTo>
                  <a:cubicBezTo>
                    <a:pt x="383" y="1988"/>
                    <a:pt x="769" y="2019"/>
                    <a:pt x="1153" y="2019"/>
                  </a:cubicBezTo>
                  <a:cubicBezTo>
                    <a:pt x="1878" y="2019"/>
                    <a:pt x="2598" y="1908"/>
                    <a:pt x="3277" y="1702"/>
                  </a:cubicBezTo>
                  <a:cubicBezTo>
                    <a:pt x="4348" y="1387"/>
                    <a:pt x="5325" y="788"/>
                    <a:pt x="6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3"/>
            <p:cNvSpPr/>
            <p:nvPr/>
          </p:nvSpPr>
          <p:spPr>
            <a:xfrm>
              <a:off x="6150025" y="2633025"/>
              <a:ext cx="19700" cy="143375"/>
            </a:xfrm>
            <a:custGeom>
              <a:avLst/>
              <a:gdLst/>
              <a:ahLst/>
              <a:cxnLst/>
              <a:rect l="l" t="t" r="r" b="b"/>
              <a:pathLst>
                <a:path w="788" h="5735" extrusionOk="0">
                  <a:moveTo>
                    <a:pt x="504" y="0"/>
                  </a:moveTo>
                  <a:lnTo>
                    <a:pt x="504" y="0"/>
                  </a:lnTo>
                  <a:cubicBezTo>
                    <a:pt x="189" y="914"/>
                    <a:pt x="0" y="1922"/>
                    <a:pt x="0" y="2930"/>
                  </a:cubicBezTo>
                  <a:cubicBezTo>
                    <a:pt x="0" y="3403"/>
                    <a:pt x="32" y="3907"/>
                    <a:pt x="126" y="4411"/>
                  </a:cubicBezTo>
                  <a:cubicBezTo>
                    <a:pt x="158" y="4663"/>
                    <a:pt x="221" y="4915"/>
                    <a:pt x="315" y="5167"/>
                  </a:cubicBezTo>
                  <a:cubicBezTo>
                    <a:pt x="410" y="5387"/>
                    <a:pt x="567" y="5608"/>
                    <a:pt x="788" y="5734"/>
                  </a:cubicBezTo>
                  <a:cubicBezTo>
                    <a:pt x="504" y="5356"/>
                    <a:pt x="378" y="4852"/>
                    <a:pt x="410" y="4379"/>
                  </a:cubicBezTo>
                  <a:cubicBezTo>
                    <a:pt x="410" y="3907"/>
                    <a:pt x="410" y="3403"/>
                    <a:pt x="410" y="2930"/>
                  </a:cubicBezTo>
                  <a:cubicBezTo>
                    <a:pt x="378" y="1953"/>
                    <a:pt x="441" y="977"/>
                    <a:pt x="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3"/>
            <p:cNvSpPr/>
            <p:nvPr/>
          </p:nvSpPr>
          <p:spPr>
            <a:xfrm>
              <a:off x="6192550" y="2636950"/>
              <a:ext cx="46500" cy="138650"/>
            </a:xfrm>
            <a:custGeom>
              <a:avLst/>
              <a:gdLst/>
              <a:ahLst/>
              <a:cxnLst/>
              <a:rect l="l" t="t" r="r" b="b"/>
              <a:pathLst>
                <a:path w="1860" h="5546" extrusionOk="0">
                  <a:moveTo>
                    <a:pt x="1" y="1"/>
                  </a:moveTo>
                  <a:cubicBezTo>
                    <a:pt x="347" y="316"/>
                    <a:pt x="631" y="725"/>
                    <a:pt x="851" y="1198"/>
                  </a:cubicBezTo>
                  <a:cubicBezTo>
                    <a:pt x="1040" y="1639"/>
                    <a:pt x="1166" y="2111"/>
                    <a:pt x="1261" y="2584"/>
                  </a:cubicBezTo>
                  <a:cubicBezTo>
                    <a:pt x="1481" y="3561"/>
                    <a:pt x="1544" y="4537"/>
                    <a:pt x="1513" y="5546"/>
                  </a:cubicBezTo>
                  <a:cubicBezTo>
                    <a:pt x="1828" y="4569"/>
                    <a:pt x="1859" y="3498"/>
                    <a:pt x="1639" y="2521"/>
                  </a:cubicBezTo>
                  <a:cubicBezTo>
                    <a:pt x="1544" y="1985"/>
                    <a:pt x="1355" y="1513"/>
                    <a:pt x="1103" y="1072"/>
                  </a:cubicBezTo>
                  <a:cubicBezTo>
                    <a:pt x="851" y="599"/>
                    <a:pt x="473" y="2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3"/>
            <p:cNvSpPr/>
            <p:nvPr/>
          </p:nvSpPr>
          <p:spPr>
            <a:xfrm>
              <a:off x="6189400" y="2610975"/>
              <a:ext cx="116600" cy="106350"/>
            </a:xfrm>
            <a:custGeom>
              <a:avLst/>
              <a:gdLst/>
              <a:ahLst/>
              <a:cxnLst/>
              <a:rect l="l" t="t" r="r" b="b"/>
              <a:pathLst>
                <a:path w="4664" h="425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284"/>
                    <a:pt x="64" y="567"/>
                    <a:pt x="190" y="819"/>
                  </a:cubicBezTo>
                  <a:cubicBezTo>
                    <a:pt x="316" y="1071"/>
                    <a:pt x="442" y="1292"/>
                    <a:pt x="631" y="1512"/>
                  </a:cubicBezTo>
                  <a:cubicBezTo>
                    <a:pt x="1009" y="1922"/>
                    <a:pt x="1387" y="2331"/>
                    <a:pt x="1828" y="2678"/>
                  </a:cubicBezTo>
                  <a:cubicBezTo>
                    <a:pt x="2647" y="3371"/>
                    <a:pt x="3624" y="3907"/>
                    <a:pt x="4663" y="4253"/>
                  </a:cubicBezTo>
                  <a:cubicBezTo>
                    <a:pt x="3750" y="3686"/>
                    <a:pt x="2867" y="3056"/>
                    <a:pt x="2017" y="2363"/>
                  </a:cubicBezTo>
                  <a:cubicBezTo>
                    <a:pt x="1639" y="2048"/>
                    <a:pt x="1229" y="1670"/>
                    <a:pt x="851" y="1323"/>
                  </a:cubicBezTo>
                  <a:cubicBezTo>
                    <a:pt x="442" y="977"/>
                    <a:pt x="158" y="504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3"/>
            <p:cNvSpPr/>
            <p:nvPr/>
          </p:nvSpPr>
          <p:spPr>
            <a:xfrm>
              <a:off x="6213825" y="2612550"/>
              <a:ext cx="157550" cy="89025"/>
            </a:xfrm>
            <a:custGeom>
              <a:avLst/>
              <a:gdLst/>
              <a:ahLst/>
              <a:cxnLst/>
              <a:rect l="l" t="t" r="r" b="b"/>
              <a:pathLst>
                <a:path w="6302" h="3561" extrusionOk="0">
                  <a:moveTo>
                    <a:pt x="0" y="0"/>
                  </a:moveTo>
                  <a:cubicBezTo>
                    <a:pt x="599" y="126"/>
                    <a:pt x="1197" y="347"/>
                    <a:pt x="1733" y="630"/>
                  </a:cubicBezTo>
                  <a:cubicBezTo>
                    <a:pt x="2016" y="756"/>
                    <a:pt x="2300" y="914"/>
                    <a:pt x="2552" y="1040"/>
                  </a:cubicBezTo>
                  <a:lnTo>
                    <a:pt x="3340" y="1481"/>
                  </a:lnTo>
                  <a:cubicBezTo>
                    <a:pt x="3875" y="1764"/>
                    <a:pt x="4442" y="2016"/>
                    <a:pt x="4946" y="2363"/>
                  </a:cubicBezTo>
                  <a:cubicBezTo>
                    <a:pt x="5482" y="2646"/>
                    <a:pt x="5955" y="3056"/>
                    <a:pt x="6301" y="3560"/>
                  </a:cubicBezTo>
                  <a:cubicBezTo>
                    <a:pt x="6049" y="2961"/>
                    <a:pt x="5640" y="2457"/>
                    <a:pt x="5135" y="2111"/>
                  </a:cubicBezTo>
                  <a:cubicBezTo>
                    <a:pt x="4600" y="1733"/>
                    <a:pt x="4064" y="1418"/>
                    <a:pt x="3529" y="1166"/>
                  </a:cubicBezTo>
                  <a:cubicBezTo>
                    <a:pt x="2962" y="882"/>
                    <a:pt x="2426" y="599"/>
                    <a:pt x="1827" y="378"/>
                  </a:cubicBezTo>
                  <a:cubicBezTo>
                    <a:pt x="1260" y="126"/>
                    <a:pt x="63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3"/>
            <p:cNvSpPr/>
            <p:nvPr/>
          </p:nvSpPr>
          <p:spPr>
            <a:xfrm>
              <a:off x="6214600" y="2622775"/>
              <a:ext cx="125250" cy="88250"/>
            </a:xfrm>
            <a:custGeom>
              <a:avLst/>
              <a:gdLst/>
              <a:ahLst/>
              <a:cxnLst/>
              <a:rect l="l" t="t" r="r" b="b"/>
              <a:pathLst>
                <a:path w="5010" h="3530" extrusionOk="0">
                  <a:moveTo>
                    <a:pt x="1" y="1"/>
                  </a:moveTo>
                  <a:cubicBezTo>
                    <a:pt x="757" y="694"/>
                    <a:pt x="1544" y="1324"/>
                    <a:pt x="2395" y="1922"/>
                  </a:cubicBezTo>
                  <a:cubicBezTo>
                    <a:pt x="3246" y="2521"/>
                    <a:pt x="4096" y="3057"/>
                    <a:pt x="5010" y="3529"/>
                  </a:cubicBezTo>
                  <a:cubicBezTo>
                    <a:pt x="3498" y="2143"/>
                    <a:pt x="1796" y="97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3"/>
            <p:cNvSpPr/>
            <p:nvPr/>
          </p:nvSpPr>
          <p:spPr>
            <a:xfrm>
              <a:off x="6216975" y="2559775"/>
              <a:ext cx="114225" cy="42075"/>
            </a:xfrm>
            <a:custGeom>
              <a:avLst/>
              <a:gdLst/>
              <a:ahLst/>
              <a:cxnLst/>
              <a:rect l="l" t="t" r="r" b="b"/>
              <a:pathLst>
                <a:path w="4569" h="1683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379" y="126"/>
                    <a:pt x="4222" y="221"/>
                    <a:pt x="4033" y="284"/>
                  </a:cubicBezTo>
                  <a:cubicBezTo>
                    <a:pt x="3844" y="347"/>
                    <a:pt x="3655" y="410"/>
                    <a:pt x="3466" y="504"/>
                  </a:cubicBezTo>
                  <a:lnTo>
                    <a:pt x="2332" y="914"/>
                  </a:lnTo>
                  <a:cubicBezTo>
                    <a:pt x="1953" y="1040"/>
                    <a:pt x="1575" y="1166"/>
                    <a:pt x="1166" y="1323"/>
                  </a:cubicBezTo>
                  <a:cubicBezTo>
                    <a:pt x="788" y="1449"/>
                    <a:pt x="410" y="1544"/>
                    <a:pt x="0" y="1638"/>
                  </a:cubicBezTo>
                  <a:cubicBezTo>
                    <a:pt x="184" y="1667"/>
                    <a:pt x="375" y="1682"/>
                    <a:pt x="566" y="1682"/>
                  </a:cubicBezTo>
                  <a:cubicBezTo>
                    <a:pt x="800" y="1682"/>
                    <a:pt x="1035" y="1659"/>
                    <a:pt x="1260" y="1607"/>
                  </a:cubicBezTo>
                  <a:cubicBezTo>
                    <a:pt x="1670" y="1512"/>
                    <a:pt x="2048" y="1418"/>
                    <a:pt x="2458" y="1260"/>
                  </a:cubicBezTo>
                  <a:cubicBezTo>
                    <a:pt x="2836" y="1134"/>
                    <a:pt x="3214" y="945"/>
                    <a:pt x="3560" y="756"/>
                  </a:cubicBezTo>
                  <a:cubicBezTo>
                    <a:pt x="3749" y="662"/>
                    <a:pt x="3938" y="567"/>
                    <a:pt x="4096" y="441"/>
                  </a:cubicBezTo>
                  <a:cubicBezTo>
                    <a:pt x="4285" y="315"/>
                    <a:pt x="4442" y="189"/>
                    <a:pt x="4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3"/>
            <p:cNvSpPr/>
            <p:nvPr/>
          </p:nvSpPr>
          <p:spPr>
            <a:xfrm>
              <a:off x="6205150" y="2490450"/>
              <a:ext cx="133125" cy="96125"/>
            </a:xfrm>
            <a:custGeom>
              <a:avLst/>
              <a:gdLst/>
              <a:ahLst/>
              <a:cxnLst/>
              <a:rect l="l" t="t" r="r" b="b"/>
              <a:pathLst>
                <a:path w="5325" h="3845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4254" y="347"/>
                    <a:pt x="3277" y="851"/>
                    <a:pt x="2363" y="1513"/>
                  </a:cubicBezTo>
                  <a:cubicBezTo>
                    <a:pt x="1450" y="2143"/>
                    <a:pt x="662" y="2931"/>
                    <a:pt x="1" y="3844"/>
                  </a:cubicBezTo>
                  <a:cubicBezTo>
                    <a:pt x="851" y="3120"/>
                    <a:pt x="1670" y="2458"/>
                    <a:pt x="2584" y="1797"/>
                  </a:cubicBezTo>
                  <a:cubicBezTo>
                    <a:pt x="3466" y="1166"/>
                    <a:pt x="4380" y="599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3"/>
            <p:cNvSpPr/>
            <p:nvPr/>
          </p:nvSpPr>
          <p:spPr>
            <a:xfrm>
              <a:off x="6174425" y="2410900"/>
              <a:ext cx="116600" cy="159125"/>
            </a:xfrm>
            <a:custGeom>
              <a:avLst/>
              <a:gdLst/>
              <a:ahLst/>
              <a:cxnLst/>
              <a:rect l="l" t="t" r="r" b="b"/>
              <a:pathLst>
                <a:path w="4664" h="6365" extrusionOk="0">
                  <a:moveTo>
                    <a:pt x="1041" y="1"/>
                  </a:moveTo>
                  <a:lnTo>
                    <a:pt x="1041" y="1"/>
                  </a:lnTo>
                  <a:cubicBezTo>
                    <a:pt x="1261" y="977"/>
                    <a:pt x="1324" y="1986"/>
                    <a:pt x="1230" y="2962"/>
                  </a:cubicBezTo>
                  <a:cubicBezTo>
                    <a:pt x="1135" y="3939"/>
                    <a:pt x="820" y="4884"/>
                    <a:pt x="347" y="5735"/>
                  </a:cubicBezTo>
                  <a:lnTo>
                    <a:pt x="1" y="6365"/>
                  </a:lnTo>
                  <a:lnTo>
                    <a:pt x="599" y="5987"/>
                  </a:lnTo>
                  <a:cubicBezTo>
                    <a:pt x="1324" y="5451"/>
                    <a:pt x="1954" y="4884"/>
                    <a:pt x="2521" y="4191"/>
                  </a:cubicBezTo>
                  <a:cubicBezTo>
                    <a:pt x="3088" y="3561"/>
                    <a:pt x="3845" y="3120"/>
                    <a:pt x="4664" y="2899"/>
                  </a:cubicBezTo>
                  <a:lnTo>
                    <a:pt x="4664" y="2899"/>
                  </a:lnTo>
                  <a:cubicBezTo>
                    <a:pt x="4223" y="2931"/>
                    <a:pt x="3781" y="3057"/>
                    <a:pt x="3403" y="3277"/>
                  </a:cubicBezTo>
                  <a:cubicBezTo>
                    <a:pt x="3025" y="3466"/>
                    <a:pt x="2679" y="3750"/>
                    <a:pt x="2332" y="4033"/>
                  </a:cubicBezTo>
                  <a:cubicBezTo>
                    <a:pt x="1883" y="4438"/>
                    <a:pt x="1466" y="4890"/>
                    <a:pt x="1001" y="5276"/>
                  </a:cubicBezTo>
                  <a:lnTo>
                    <a:pt x="1001" y="5276"/>
                  </a:lnTo>
                  <a:cubicBezTo>
                    <a:pt x="1318" y="4562"/>
                    <a:pt x="1489" y="3787"/>
                    <a:pt x="1513" y="2994"/>
                  </a:cubicBezTo>
                  <a:cubicBezTo>
                    <a:pt x="1576" y="1986"/>
                    <a:pt x="1419" y="977"/>
                    <a:pt x="1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3"/>
            <p:cNvSpPr/>
            <p:nvPr/>
          </p:nvSpPr>
          <p:spPr>
            <a:xfrm>
              <a:off x="6135850" y="2414050"/>
              <a:ext cx="30725" cy="141025"/>
            </a:xfrm>
            <a:custGeom>
              <a:avLst/>
              <a:gdLst/>
              <a:ahLst/>
              <a:cxnLst/>
              <a:rect l="l" t="t" r="r" b="b"/>
              <a:pathLst>
                <a:path w="1229" h="5641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946"/>
                    <a:pt x="504" y="1891"/>
                    <a:pt x="693" y="2836"/>
                  </a:cubicBezTo>
                  <a:cubicBezTo>
                    <a:pt x="788" y="3277"/>
                    <a:pt x="882" y="3750"/>
                    <a:pt x="945" y="4254"/>
                  </a:cubicBezTo>
                  <a:lnTo>
                    <a:pt x="1040" y="4947"/>
                  </a:lnTo>
                  <a:cubicBezTo>
                    <a:pt x="1103" y="5199"/>
                    <a:pt x="1071" y="5420"/>
                    <a:pt x="945" y="5640"/>
                  </a:cubicBezTo>
                  <a:cubicBezTo>
                    <a:pt x="1134" y="5451"/>
                    <a:pt x="1229" y="5231"/>
                    <a:pt x="1229" y="4979"/>
                  </a:cubicBezTo>
                  <a:lnTo>
                    <a:pt x="1229" y="4222"/>
                  </a:lnTo>
                  <a:cubicBezTo>
                    <a:pt x="1197" y="3718"/>
                    <a:pt x="1166" y="3246"/>
                    <a:pt x="1071" y="2773"/>
                  </a:cubicBezTo>
                  <a:cubicBezTo>
                    <a:pt x="882" y="1797"/>
                    <a:pt x="504" y="8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3"/>
            <p:cNvSpPr/>
            <p:nvPr/>
          </p:nvSpPr>
          <p:spPr>
            <a:xfrm>
              <a:off x="6105900" y="2536325"/>
              <a:ext cx="142575" cy="116600"/>
            </a:xfrm>
            <a:custGeom>
              <a:avLst/>
              <a:gdLst/>
              <a:ahLst/>
              <a:cxnLst/>
              <a:rect l="l" t="t" r="r" b="b"/>
              <a:pathLst>
                <a:path w="5703" h="4664" extrusionOk="0">
                  <a:moveTo>
                    <a:pt x="3246" y="1"/>
                  </a:moveTo>
                  <a:cubicBezTo>
                    <a:pt x="3049" y="1"/>
                    <a:pt x="2852" y="72"/>
                    <a:pt x="2679" y="214"/>
                  </a:cubicBezTo>
                  <a:cubicBezTo>
                    <a:pt x="2670" y="223"/>
                    <a:pt x="2661" y="232"/>
                    <a:pt x="2653" y="241"/>
                  </a:cubicBezTo>
                  <a:lnTo>
                    <a:pt x="2653" y="241"/>
                  </a:lnTo>
                  <a:cubicBezTo>
                    <a:pt x="2580" y="202"/>
                    <a:pt x="2504" y="172"/>
                    <a:pt x="2427" y="151"/>
                  </a:cubicBezTo>
                  <a:cubicBezTo>
                    <a:pt x="2261" y="80"/>
                    <a:pt x="2096" y="44"/>
                    <a:pt x="1931" y="44"/>
                  </a:cubicBezTo>
                  <a:cubicBezTo>
                    <a:pt x="1876" y="44"/>
                    <a:pt x="1820" y="48"/>
                    <a:pt x="1765" y="56"/>
                  </a:cubicBezTo>
                  <a:cubicBezTo>
                    <a:pt x="1513" y="119"/>
                    <a:pt x="1324" y="308"/>
                    <a:pt x="1261" y="592"/>
                  </a:cubicBezTo>
                  <a:cubicBezTo>
                    <a:pt x="1214" y="758"/>
                    <a:pt x="1095" y="924"/>
                    <a:pt x="1093" y="1090"/>
                  </a:cubicBezTo>
                  <a:lnTo>
                    <a:pt x="1093" y="1090"/>
                  </a:lnTo>
                  <a:cubicBezTo>
                    <a:pt x="1032" y="1110"/>
                    <a:pt x="973" y="1133"/>
                    <a:pt x="915" y="1159"/>
                  </a:cubicBezTo>
                  <a:cubicBezTo>
                    <a:pt x="757" y="1285"/>
                    <a:pt x="600" y="1442"/>
                    <a:pt x="505" y="1600"/>
                  </a:cubicBezTo>
                  <a:cubicBezTo>
                    <a:pt x="442" y="1789"/>
                    <a:pt x="379" y="1883"/>
                    <a:pt x="505" y="2041"/>
                  </a:cubicBezTo>
                  <a:cubicBezTo>
                    <a:pt x="519" y="2061"/>
                    <a:pt x="532" y="2079"/>
                    <a:pt x="545" y="2094"/>
                  </a:cubicBezTo>
                  <a:lnTo>
                    <a:pt x="545" y="2094"/>
                  </a:lnTo>
                  <a:cubicBezTo>
                    <a:pt x="539" y="2090"/>
                    <a:pt x="535" y="2088"/>
                    <a:pt x="533" y="2088"/>
                  </a:cubicBezTo>
                  <a:cubicBezTo>
                    <a:pt x="517" y="2088"/>
                    <a:pt x="576" y="2161"/>
                    <a:pt x="672" y="2234"/>
                  </a:cubicBezTo>
                  <a:lnTo>
                    <a:pt x="672" y="2234"/>
                  </a:lnTo>
                  <a:cubicBezTo>
                    <a:pt x="628" y="2226"/>
                    <a:pt x="584" y="2222"/>
                    <a:pt x="542" y="2222"/>
                  </a:cubicBezTo>
                  <a:cubicBezTo>
                    <a:pt x="508" y="2222"/>
                    <a:pt x="474" y="2225"/>
                    <a:pt x="442" y="2230"/>
                  </a:cubicBezTo>
                  <a:cubicBezTo>
                    <a:pt x="285" y="2293"/>
                    <a:pt x="285" y="2293"/>
                    <a:pt x="190" y="2419"/>
                  </a:cubicBezTo>
                  <a:cubicBezTo>
                    <a:pt x="1" y="2671"/>
                    <a:pt x="32" y="3018"/>
                    <a:pt x="253" y="3238"/>
                  </a:cubicBezTo>
                  <a:cubicBezTo>
                    <a:pt x="455" y="3411"/>
                    <a:pt x="710" y="3532"/>
                    <a:pt x="970" y="3599"/>
                  </a:cubicBezTo>
                  <a:lnTo>
                    <a:pt x="970" y="3599"/>
                  </a:lnTo>
                  <a:cubicBezTo>
                    <a:pt x="833" y="3703"/>
                    <a:pt x="757" y="3855"/>
                    <a:pt x="757" y="4026"/>
                  </a:cubicBezTo>
                  <a:cubicBezTo>
                    <a:pt x="757" y="4278"/>
                    <a:pt x="1072" y="4404"/>
                    <a:pt x="1324" y="4498"/>
                  </a:cubicBezTo>
                  <a:cubicBezTo>
                    <a:pt x="1663" y="4603"/>
                    <a:pt x="2024" y="4664"/>
                    <a:pt x="2407" y="4664"/>
                  </a:cubicBezTo>
                  <a:cubicBezTo>
                    <a:pt x="2486" y="4664"/>
                    <a:pt x="2566" y="4661"/>
                    <a:pt x="2647" y="4656"/>
                  </a:cubicBezTo>
                  <a:cubicBezTo>
                    <a:pt x="2805" y="4656"/>
                    <a:pt x="3025" y="4593"/>
                    <a:pt x="3057" y="4404"/>
                  </a:cubicBezTo>
                  <a:cubicBezTo>
                    <a:pt x="3061" y="4395"/>
                    <a:pt x="3065" y="4385"/>
                    <a:pt x="3067" y="4375"/>
                  </a:cubicBezTo>
                  <a:lnTo>
                    <a:pt x="3067" y="4375"/>
                  </a:lnTo>
                  <a:cubicBezTo>
                    <a:pt x="3175" y="4402"/>
                    <a:pt x="3289" y="4416"/>
                    <a:pt x="3404" y="4416"/>
                  </a:cubicBezTo>
                  <a:cubicBezTo>
                    <a:pt x="3467" y="4416"/>
                    <a:pt x="3530" y="4412"/>
                    <a:pt x="3593" y="4404"/>
                  </a:cubicBezTo>
                  <a:cubicBezTo>
                    <a:pt x="3845" y="4341"/>
                    <a:pt x="4034" y="4152"/>
                    <a:pt x="4065" y="3931"/>
                  </a:cubicBezTo>
                  <a:cubicBezTo>
                    <a:pt x="4075" y="3870"/>
                    <a:pt x="4073" y="3811"/>
                    <a:pt x="4061" y="3755"/>
                  </a:cubicBezTo>
                  <a:lnTo>
                    <a:pt x="4061" y="3755"/>
                  </a:lnTo>
                  <a:cubicBezTo>
                    <a:pt x="4262" y="3852"/>
                    <a:pt x="4484" y="3908"/>
                    <a:pt x="4725" y="3908"/>
                  </a:cubicBezTo>
                  <a:cubicBezTo>
                    <a:pt x="4777" y="3908"/>
                    <a:pt x="4830" y="3905"/>
                    <a:pt x="4884" y="3900"/>
                  </a:cubicBezTo>
                  <a:cubicBezTo>
                    <a:pt x="5231" y="3868"/>
                    <a:pt x="5514" y="3616"/>
                    <a:pt x="5640" y="3270"/>
                  </a:cubicBezTo>
                  <a:cubicBezTo>
                    <a:pt x="5702" y="2929"/>
                    <a:pt x="5551" y="2589"/>
                    <a:pt x="5277" y="2368"/>
                  </a:cubicBezTo>
                  <a:lnTo>
                    <a:pt x="5277" y="2368"/>
                  </a:lnTo>
                  <a:cubicBezTo>
                    <a:pt x="5274" y="2128"/>
                    <a:pt x="5184" y="1898"/>
                    <a:pt x="5042" y="1694"/>
                  </a:cubicBezTo>
                  <a:cubicBezTo>
                    <a:pt x="4944" y="1613"/>
                    <a:pt x="4822" y="1557"/>
                    <a:pt x="4696" y="1535"/>
                  </a:cubicBezTo>
                  <a:lnTo>
                    <a:pt x="4696" y="1535"/>
                  </a:lnTo>
                  <a:cubicBezTo>
                    <a:pt x="4600" y="1348"/>
                    <a:pt x="4408" y="1216"/>
                    <a:pt x="4202" y="1191"/>
                  </a:cubicBezTo>
                  <a:lnTo>
                    <a:pt x="4202" y="1191"/>
                  </a:lnTo>
                  <a:cubicBezTo>
                    <a:pt x="4229" y="814"/>
                    <a:pt x="4075" y="446"/>
                    <a:pt x="3813" y="214"/>
                  </a:cubicBezTo>
                  <a:cubicBezTo>
                    <a:pt x="3640" y="72"/>
                    <a:pt x="3443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3"/>
            <p:cNvSpPr/>
            <p:nvPr/>
          </p:nvSpPr>
          <p:spPr>
            <a:xfrm>
              <a:off x="6142925" y="2570150"/>
              <a:ext cx="63050" cy="54075"/>
            </a:xfrm>
            <a:custGeom>
              <a:avLst/>
              <a:gdLst/>
              <a:ahLst/>
              <a:cxnLst/>
              <a:rect l="l" t="t" r="r" b="b"/>
              <a:pathLst>
                <a:path w="2522" h="2163" extrusionOk="0">
                  <a:moveTo>
                    <a:pt x="1223" y="0"/>
                  </a:moveTo>
                  <a:cubicBezTo>
                    <a:pt x="695" y="0"/>
                    <a:pt x="235" y="325"/>
                    <a:pt x="127" y="814"/>
                  </a:cubicBezTo>
                  <a:cubicBezTo>
                    <a:pt x="1" y="1412"/>
                    <a:pt x="410" y="1980"/>
                    <a:pt x="1040" y="2137"/>
                  </a:cubicBezTo>
                  <a:cubicBezTo>
                    <a:pt x="1127" y="2154"/>
                    <a:pt x="1213" y="2163"/>
                    <a:pt x="1298" y="2163"/>
                  </a:cubicBezTo>
                  <a:cubicBezTo>
                    <a:pt x="1826" y="2163"/>
                    <a:pt x="2286" y="1834"/>
                    <a:pt x="2395" y="1318"/>
                  </a:cubicBezTo>
                  <a:cubicBezTo>
                    <a:pt x="2521" y="751"/>
                    <a:pt x="2112" y="184"/>
                    <a:pt x="1481" y="26"/>
                  </a:cubicBezTo>
                  <a:cubicBezTo>
                    <a:pt x="1394" y="9"/>
                    <a:pt x="1308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3"/>
            <p:cNvSpPr/>
            <p:nvPr/>
          </p:nvSpPr>
          <p:spPr>
            <a:xfrm>
              <a:off x="5682175" y="2100575"/>
              <a:ext cx="328450" cy="441100"/>
            </a:xfrm>
            <a:custGeom>
              <a:avLst/>
              <a:gdLst/>
              <a:ahLst/>
              <a:cxnLst/>
              <a:rect l="l" t="t" r="r" b="b"/>
              <a:pathLst>
                <a:path w="13138" h="17644" extrusionOk="0">
                  <a:moveTo>
                    <a:pt x="1733" y="1"/>
                  </a:moveTo>
                  <a:cubicBezTo>
                    <a:pt x="0" y="3971"/>
                    <a:pt x="1859" y="5483"/>
                    <a:pt x="3466" y="8192"/>
                  </a:cubicBezTo>
                  <a:cubicBezTo>
                    <a:pt x="3718" y="8633"/>
                    <a:pt x="3907" y="9106"/>
                    <a:pt x="4064" y="9578"/>
                  </a:cubicBezTo>
                  <a:cubicBezTo>
                    <a:pt x="4411" y="10744"/>
                    <a:pt x="4222" y="12004"/>
                    <a:pt x="4600" y="13170"/>
                  </a:cubicBezTo>
                  <a:cubicBezTo>
                    <a:pt x="4978" y="14210"/>
                    <a:pt x="5797" y="15060"/>
                    <a:pt x="6616" y="15848"/>
                  </a:cubicBezTo>
                  <a:cubicBezTo>
                    <a:pt x="7404" y="16793"/>
                    <a:pt x="8570" y="17360"/>
                    <a:pt x="9830" y="17360"/>
                  </a:cubicBezTo>
                  <a:lnTo>
                    <a:pt x="12445" y="17644"/>
                  </a:lnTo>
                  <a:cubicBezTo>
                    <a:pt x="12539" y="16572"/>
                    <a:pt x="13138" y="15533"/>
                    <a:pt x="13012" y="14430"/>
                  </a:cubicBezTo>
                  <a:cubicBezTo>
                    <a:pt x="12917" y="13737"/>
                    <a:pt x="12634" y="13107"/>
                    <a:pt x="12193" y="12571"/>
                  </a:cubicBezTo>
                  <a:cubicBezTo>
                    <a:pt x="11153" y="11280"/>
                    <a:pt x="9672" y="10429"/>
                    <a:pt x="8160" y="9767"/>
                  </a:cubicBezTo>
                  <a:cubicBezTo>
                    <a:pt x="7152" y="9358"/>
                    <a:pt x="6238" y="8854"/>
                    <a:pt x="5356" y="8224"/>
                  </a:cubicBezTo>
                  <a:cubicBezTo>
                    <a:pt x="4884" y="7783"/>
                    <a:pt x="4474" y="7310"/>
                    <a:pt x="4096" y="6774"/>
                  </a:cubicBezTo>
                  <a:cubicBezTo>
                    <a:pt x="3056" y="5325"/>
                    <a:pt x="2269" y="3719"/>
                    <a:pt x="1733" y="2049"/>
                  </a:cubicBezTo>
                  <a:cubicBezTo>
                    <a:pt x="1481" y="1293"/>
                    <a:pt x="2174" y="789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3"/>
            <p:cNvSpPr/>
            <p:nvPr/>
          </p:nvSpPr>
          <p:spPr>
            <a:xfrm>
              <a:off x="5893250" y="2082125"/>
              <a:ext cx="165675" cy="258700"/>
            </a:xfrm>
            <a:custGeom>
              <a:avLst/>
              <a:gdLst/>
              <a:ahLst/>
              <a:cxnLst/>
              <a:rect l="l" t="t" r="r" b="b"/>
              <a:pathLst>
                <a:path w="6627" h="10348" extrusionOk="0">
                  <a:moveTo>
                    <a:pt x="6279" y="0"/>
                  </a:moveTo>
                  <a:cubicBezTo>
                    <a:pt x="6127" y="0"/>
                    <a:pt x="5938" y="94"/>
                    <a:pt x="5766" y="266"/>
                  </a:cubicBezTo>
                  <a:cubicBezTo>
                    <a:pt x="5104" y="959"/>
                    <a:pt x="4569" y="1779"/>
                    <a:pt x="3970" y="2535"/>
                  </a:cubicBezTo>
                  <a:cubicBezTo>
                    <a:pt x="3624" y="3007"/>
                    <a:pt x="3214" y="3417"/>
                    <a:pt x="2773" y="3826"/>
                  </a:cubicBezTo>
                  <a:cubicBezTo>
                    <a:pt x="2174" y="4330"/>
                    <a:pt x="1418" y="4646"/>
                    <a:pt x="883" y="5244"/>
                  </a:cubicBezTo>
                  <a:cubicBezTo>
                    <a:pt x="284" y="5937"/>
                    <a:pt x="1" y="6819"/>
                    <a:pt x="32" y="7733"/>
                  </a:cubicBezTo>
                  <a:cubicBezTo>
                    <a:pt x="95" y="8647"/>
                    <a:pt x="316" y="9529"/>
                    <a:pt x="725" y="10348"/>
                  </a:cubicBezTo>
                  <a:cubicBezTo>
                    <a:pt x="1481" y="10127"/>
                    <a:pt x="2237" y="9844"/>
                    <a:pt x="2899" y="9403"/>
                  </a:cubicBezTo>
                  <a:cubicBezTo>
                    <a:pt x="3592" y="8993"/>
                    <a:pt x="4096" y="8363"/>
                    <a:pt x="4380" y="7607"/>
                  </a:cubicBezTo>
                  <a:cubicBezTo>
                    <a:pt x="4632" y="6788"/>
                    <a:pt x="4506" y="5874"/>
                    <a:pt x="4600" y="5024"/>
                  </a:cubicBezTo>
                  <a:cubicBezTo>
                    <a:pt x="4695" y="4204"/>
                    <a:pt x="4947" y="3385"/>
                    <a:pt x="5356" y="2661"/>
                  </a:cubicBezTo>
                  <a:cubicBezTo>
                    <a:pt x="5672" y="2062"/>
                    <a:pt x="6459" y="1275"/>
                    <a:pt x="6554" y="581"/>
                  </a:cubicBezTo>
                  <a:cubicBezTo>
                    <a:pt x="6627" y="180"/>
                    <a:pt x="6488" y="0"/>
                    <a:pt x="6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3"/>
            <p:cNvSpPr/>
            <p:nvPr/>
          </p:nvSpPr>
          <p:spPr>
            <a:xfrm>
              <a:off x="1840150" y="1987175"/>
              <a:ext cx="779750" cy="1191675"/>
            </a:xfrm>
            <a:custGeom>
              <a:avLst/>
              <a:gdLst/>
              <a:ahLst/>
              <a:cxnLst/>
              <a:rect l="l" t="t" r="r" b="b"/>
              <a:pathLst>
                <a:path w="31190" h="47667" fill="none" extrusionOk="0">
                  <a:moveTo>
                    <a:pt x="31190" y="0"/>
                  </a:moveTo>
                  <a:cubicBezTo>
                    <a:pt x="11814" y="7435"/>
                    <a:pt x="0" y="27063"/>
                    <a:pt x="2520" y="47667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3"/>
            <p:cNvSpPr/>
            <p:nvPr/>
          </p:nvSpPr>
          <p:spPr>
            <a:xfrm>
              <a:off x="1960650" y="2670025"/>
              <a:ext cx="177225" cy="274925"/>
            </a:xfrm>
            <a:custGeom>
              <a:avLst/>
              <a:gdLst/>
              <a:ahLst/>
              <a:cxnLst/>
              <a:rect l="l" t="t" r="r" b="b"/>
              <a:pathLst>
                <a:path w="7089" h="10997" fill="none" extrusionOk="0">
                  <a:moveTo>
                    <a:pt x="0" y="1"/>
                  </a:moveTo>
                  <a:cubicBezTo>
                    <a:pt x="536" y="4538"/>
                    <a:pt x="3151" y="8602"/>
                    <a:pt x="7089" y="10996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3"/>
            <p:cNvSpPr/>
            <p:nvPr/>
          </p:nvSpPr>
          <p:spPr>
            <a:xfrm>
              <a:off x="1647175" y="2670025"/>
              <a:ext cx="313500" cy="278850"/>
            </a:xfrm>
            <a:custGeom>
              <a:avLst/>
              <a:gdLst/>
              <a:ahLst/>
              <a:cxnLst/>
              <a:rect l="l" t="t" r="r" b="b"/>
              <a:pathLst>
                <a:path w="12540" h="11154" fill="none" extrusionOk="0">
                  <a:moveTo>
                    <a:pt x="12539" y="1"/>
                  </a:moveTo>
                  <a:cubicBezTo>
                    <a:pt x="5388" y="2679"/>
                    <a:pt x="2710" y="5325"/>
                    <a:pt x="0" y="11154"/>
                  </a:cubicBezTo>
                </a:path>
              </a:pathLst>
            </a:custGeom>
            <a:noFill/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3"/>
            <p:cNvSpPr/>
            <p:nvPr/>
          </p:nvSpPr>
          <p:spPr>
            <a:xfrm>
              <a:off x="1991375" y="2195900"/>
              <a:ext cx="330825" cy="418250"/>
            </a:xfrm>
            <a:custGeom>
              <a:avLst/>
              <a:gdLst/>
              <a:ahLst/>
              <a:cxnLst/>
              <a:rect l="l" t="t" r="r" b="b"/>
              <a:pathLst>
                <a:path w="13233" h="16730" fill="none" extrusionOk="0">
                  <a:moveTo>
                    <a:pt x="0" y="4789"/>
                  </a:moveTo>
                  <a:cubicBezTo>
                    <a:pt x="3497" y="945"/>
                    <a:pt x="6238" y="221"/>
                    <a:pt x="11405" y="0"/>
                  </a:cubicBezTo>
                  <a:cubicBezTo>
                    <a:pt x="10113" y="5702"/>
                    <a:pt x="10019" y="11499"/>
                    <a:pt x="13232" y="16729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3"/>
            <p:cNvSpPr/>
            <p:nvPr/>
          </p:nvSpPr>
          <p:spPr>
            <a:xfrm>
              <a:off x="2049650" y="2820475"/>
              <a:ext cx="202450" cy="217750"/>
            </a:xfrm>
            <a:custGeom>
              <a:avLst/>
              <a:gdLst/>
              <a:ahLst/>
              <a:cxnLst/>
              <a:rect l="l" t="t" r="r" b="b"/>
              <a:pathLst>
                <a:path w="8098" h="8710" extrusionOk="0">
                  <a:moveTo>
                    <a:pt x="3907" y="0"/>
                  </a:moveTo>
                  <a:cubicBezTo>
                    <a:pt x="3686" y="0"/>
                    <a:pt x="3466" y="95"/>
                    <a:pt x="3308" y="221"/>
                  </a:cubicBezTo>
                  <a:cubicBezTo>
                    <a:pt x="2804" y="630"/>
                    <a:pt x="3088" y="1292"/>
                    <a:pt x="1544" y="1292"/>
                  </a:cubicBezTo>
                  <a:cubicBezTo>
                    <a:pt x="883" y="1292"/>
                    <a:pt x="378" y="2048"/>
                    <a:pt x="252" y="2678"/>
                  </a:cubicBezTo>
                  <a:cubicBezTo>
                    <a:pt x="189" y="3119"/>
                    <a:pt x="410" y="3592"/>
                    <a:pt x="473" y="4033"/>
                  </a:cubicBezTo>
                  <a:cubicBezTo>
                    <a:pt x="504" y="4442"/>
                    <a:pt x="378" y="4852"/>
                    <a:pt x="189" y="5230"/>
                  </a:cubicBezTo>
                  <a:cubicBezTo>
                    <a:pt x="0" y="5671"/>
                    <a:pt x="126" y="6207"/>
                    <a:pt x="536" y="6522"/>
                  </a:cubicBezTo>
                  <a:cubicBezTo>
                    <a:pt x="1009" y="6868"/>
                    <a:pt x="1387" y="6900"/>
                    <a:pt x="1607" y="7435"/>
                  </a:cubicBezTo>
                  <a:cubicBezTo>
                    <a:pt x="1733" y="7750"/>
                    <a:pt x="1922" y="8034"/>
                    <a:pt x="2143" y="8286"/>
                  </a:cubicBezTo>
                  <a:cubicBezTo>
                    <a:pt x="2479" y="8602"/>
                    <a:pt x="2762" y="8710"/>
                    <a:pt x="3017" y="8710"/>
                  </a:cubicBezTo>
                  <a:cubicBezTo>
                    <a:pt x="3551" y="8710"/>
                    <a:pt x="3962" y="8234"/>
                    <a:pt x="4474" y="8192"/>
                  </a:cubicBezTo>
                  <a:cubicBezTo>
                    <a:pt x="4510" y="8187"/>
                    <a:pt x="4547" y="8185"/>
                    <a:pt x="4583" y="8185"/>
                  </a:cubicBezTo>
                  <a:cubicBezTo>
                    <a:pt x="4970" y="8185"/>
                    <a:pt x="5344" y="8411"/>
                    <a:pt x="5727" y="8411"/>
                  </a:cubicBezTo>
                  <a:cubicBezTo>
                    <a:pt x="5833" y="8411"/>
                    <a:pt x="5941" y="8394"/>
                    <a:pt x="6049" y="8349"/>
                  </a:cubicBezTo>
                  <a:cubicBezTo>
                    <a:pt x="6616" y="8097"/>
                    <a:pt x="6616" y="7372"/>
                    <a:pt x="6837" y="6805"/>
                  </a:cubicBezTo>
                  <a:cubicBezTo>
                    <a:pt x="7058" y="6396"/>
                    <a:pt x="7310" y="5986"/>
                    <a:pt x="7625" y="5640"/>
                  </a:cubicBezTo>
                  <a:cubicBezTo>
                    <a:pt x="7940" y="5262"/>
                    <a:pt x="8097" y="4789"/>
                    <a:pt x="8003" y="4316"/>
                  </a:cubicBezTo>
                  <a:cubicBezTo>
                    <a:pt x="7814" y="3749"/>
                    <a:pt x="7152" y="3403"/>
                    <a:pt x="6963" y="2930"/>
                  </a:cubicBezTo>
                  <a:cubicBezTo>
                    <a:pt x="6774" y="2426"/>
                    <a:pt x="7058" y="1828"/>
                    <a:pt x="6648" y="1386"/>
                  </a:cubicBezTo>
                  <a:cubicBezTo>
                    <a:pt x="6270" y="977"/>
                    <a:pt x="5514" y="1103"/>
                    <a:pt x="5073" y="851"/>
                  </a:cubicBezTo>
                  <a:cubicBezTo>
                    <a:pt x="4632" y="630"/>
                    <a:pt x="4380" y="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3"/>
            <p:cNvSpPr/>
            <p:nvPr/>
          </p:nvSpPr>
          <p:spPr>
            <a:xfrm>
              <a:off x="2112650" y="289607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75"/>
                    <a:pt x="599" y="2773"/>
                    <a:pt x="1387" y="2773"/>
                  </a:cubicBezTo>
                  <a:cubicBezTo>
                    <a:pt x="2143" y="2773"/>
                    <a:pt x="2773" y="2175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3"/>
            <p:cNvSpPr/>
            <p:nvPr/>
          </p:nvSpPr>
          <p:spPr>
            <a:xfrm>
              <a:off x="1917325" y="2208500"/>
              <a:ext cx="165425" cy="178200"/>
            </a:xfrm>
            <a:custGeom>
              <a:avLst/>
              <a:gdLst/>
              <a:ahLst/>
              <a:cxnLst/>
              <a:rect l="l" t="t" r="r" b="b"/>
              <a:pathLst>
                <a:path w="6617" h="7128" extrusionOk="0">
                  <a:moveTo>
                    <a:pt x="3214" y="0"/>
                  </a:moveTo>
                  <a:cubicBezTo>
                    <a:pt x="3025" y="32"/>
                    <a:pt x="2868" y="95"/>
                    <a:pt x="2742" y="189"/>
                  </a:cubicBezTo>
                  <a:cubicBezTo>
                    <a:pt x="2332" y="504"/>
                    <a:pt x="2552" y="1071"/>
                    <a:pt x="1292" y="1071"/>
                  </a:cubicBezTo>
                  <a:cubicBezTo>
                    <a:pt x="757" y="1071"/>
                    <a:pt x="347" y="1670"/>
                    <a:pt x="253" y="2205"/>
                  </a:cubicBezTo>
                  <a:cubicBezTo>
                    <a:pt x="253" y="2583"/>
                    <a:pt x="316" y="2962"/>
                    <a:pt x="410" y="3308"/>
                  </a:cubicBezTo>
                  <a:cubicBezTo>
                    <a:pt x="410" y="3655"/>
                    <a:pt x="316" y="3970"/>
                    <a:pt x="158" y="4285"/>
                  </a:cubicBezTo>
                  <a:cubicBezTo>
                    <a:pt x="1" y="4663"/>
                    <a:pt x="127" y="5072"/>
                    <a:pt x="442" y="5324"/>
                  </a:cubicBezTo>
                  <a:cubicBezTo>
                    <a:pt x="820" y="5608"/>
                    <a:pt x="1166" y="5639"/>
                    <a:pt x="1324" y="6081"/>
                  </a:cubicBezTo>
                  <a:cubicBezTo>
                    <a:pt x="1418" y="6333"/>
                    <a:pt x="1576" y="6585"/>
                    <a:pt x="1765" y="6774"/>
                  </a:cubicBezTo>
                  <a:cubicBezTo>
                    <a:pt x="2038" y="7037"/>
                    <a:pt x="2269" y="7128"/>
                    <a:pt x="2478" y="7128"/>
                  </a:cubicBezTo>
                  <a:cubicBezTo>
                    <a:pt x="2918" y="7128"/>
                    <a:pt x="3259" y="6722"/>
                    <a:pt x="3687" y="6679"/>
                  </a:cubicBezTo>
                  <a:cubicBezTo>
                    <a:pt x="3706" y="6678"/>
                    <a:pt x="3725" y="6677"/>
                    <a:pt x="3745" y="6677"/>
                  </a:cubicBezTo>
                  <a:cubicBezTo>
                    <a:pt x="4069" y="6677"/>
                    <a:pt x="4377" y="6862"/>
                    <a:pt x="4696" y="6862"/>
                  </a:cubicBezTo>
                  <a:cubicBezTo>
                    <a:pt x="4789" y="6862"/>
                    <a:pt x="4883" y="6846"/>
                    <a:pt x="4978" y="6805"/>
                  </a:cubicBezTo>
                  <a:cubicBezTo>
                    <a:pt x="5419" y="6616"/>
                    <a:pt x="5419" y="6018"/>
                    <a:pt x="5608" y="5576"/>
                  </a:cubicBezTo>
                  <a:cubicBezTo>
                    <a:pt x="5766" y="5230"/>
                    <a:pt x="5987" y="4915"/>
                    <a:pt x="6270" y="4600"/>
                  </a:cubicBezTo>
                  <a:cubicBezTo>
                    <a:pt x="6522" y="4316"/>
                    <a:pt x="6617" y="3907"/>
                    <a:pt x="6554" y="3529"/>
                  </a:cubicBezTo>
                  <a:cubicBezTo>
                    <a:pt x="6396" y="3088"/>
                    <a:pt x="5861" y="2804"/>
                    <a:pt x="5703" y="2394"/>
                  </a:cubicBezTo>
                  <a:cubicBezTo>
                    <a:pt x="5577" y="1985"/>
                    <a:pt x="5766" y="1481"/>
                    <a:pt x="5451" y="1134"/>
                  </a:cubicBezTo>
                  <a:cubicBezTo>
                    <a:pt x="5167" y="788"/>
                    <a:pt x="4537" y="914"/>
                    <a:pt x="4191" y="725"/>
                  </a:cubicBezTo>
                  <a:cubicBezTo>
                    <a:pt x="3813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3"/>
            <p:cNvSpPr/>
            <p:nvPr/>
          </p:nvSpPr>
          <p:spPr>
            <a:xfrm>
              <a:off x="1969300" y="2270700"/>
              <a:ext cx="56750" cy="56750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1"/>
                  </a:moveTo>
                  <a:cubicBezTo>
                    <a:pt x="505" y="1"/>
                    <a:pt x="1" y="505"/>
                    <a:pt x="1" y="1135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3"/>
            <p:cNvSpPr/>
            <p:nvPr/>
          </p:nvSpPr>
          <p:spPr>
            <a:xfrm>
              <a:off x="2236325" y="2516925"/>
              <a:ext cx="165425" cy="176900"/>
            </a:xfrm>
            <a:custGeom>
              <a:avLst/>
              <a:gdLst/>
              <a:ahLst/>
              <a:cxnLst/>
              <a:rect l="l" t="t" r="r" b="b"/>
              <a:pathLst>
                <a:path w="6617" h="7076" extrusionOk="0">
                  <a:moveTo>
                    <a:pt x="4153" y="1"/>
                  </a:moveTo>
                  <a:cubicBezTo>
                    <a:pt x="4028" y="1"/>
                    <a:pt x="3896" y="30"/>
                    <a:pt x="3781" y="76"/>
                  </a:cubicBezTo>
                  <a:cubicBezTo>
                    <a:pt x="3407" y="225"/>
                    <a:pt x="3368" y="651"/>
                    <a:pt x="2761" y="651"/>
                  </a:cubicBezTo>
                  <a:cubicBezTo>
                    <a:pt x="2600" y="651"/>
                    <a:pt x="2399" y="621"/>
                    <a:pt x="2142" y="549"/>
                  </a:cubicBezTo>
                  <a:cubicBezTo>
                    <a:pt x="2078" y="528"/>
                    <a:pt x="2013" y="519"/>
                    <a:pt x="1947" y="519"/>
                  </a:cubicBezTo>
                  <a:cubicBezTo>
                    <a:pt x="1499" y="519"/>
                    <a:pt x="1043" y="955"/>
                    <a:pt x="851" y="1368"/>
                  </a:cubicBezTo>
                  <a:cubicBezTo>
                    <a:pt x="756" y="1714"/>
                    <a:pt x="725" y="2092"/>
                    <a:pt x="725" y="2470"/>
                  </a:cubicBezTo>
                  <a:cubicBezTo>
                    <a:pt x="662" y="2817"/>
                    <a:pt x="473" y="3100"/>
                    <a:pt x="252" y="3352"/>
                  </a:cubicBezTo>
                  <a:cubicBezTo>
                    <a:pt x="0" y="3668"/>
                    <a:pt x="0" y="4109"/>
                    <a:pt x="252" y="4424"/>
                  </a:cubicBezTo>
                  <a:cubicBezTo>
                    <a:pt x="536" y="4802"/>
                    <a:pt x="851" y="4928"/>
                    <a:pt x="914" y="5400"/>
                  </a:cubicBezTo>
                  <a:cubicBezTo>
                    <a:pt x="914" y="5684"/>
                    <a:pt x="1008" y="5936"/>
                    <a:pt x="1134" y="6188"/>
                  </a:cubicBezTo>
                  <a:cubicBezTo>
                    <a:pt x="1408" y="6626"/>
                    <a:pt x="1681" y="6743"/>
                    <a:pt x="1952" y="6743"/>
                  </a:cubicBezTo>
                  <a:cubicBezTo>
                    <a:pt x="2264" y="6743"/>
                    <a:pt x="2572" y="6588"/>
                    <a:pt x="2872" y="6588"/>
                  </a:cubicBezTo>
                  <a:cubicBezTo>
                    <a:pt x="2913" y="6588"/>
                    <a:pt x="2953" y="6591"/>
                    <a:pt x="2993" y="6597"/>
                  </a:cubicBezTo>
                  <a:cubicBezTo>
                    <a:pt x="3407" y="6657"/>
                    <a:pt x="3709" y="7076"/>
                    <a:pt x="4135" y="7076"/>
                  </a:cubicBezTo>
                  <a:cubicBezTo>
                    <a:pt x="4164" y="7076"/>
                    <a:pt x="4192" y="7074"/>
                    <a:pt x="4222" y="7070"/>
                  </a:cubicBezTo>
                  <a:cubicBezTo>
                    <a:pt x="4694" y="6976"/>
                    <a:pt x="4852" y="6408"/>
                    <a:pt x="5135" y="6030"/>
                  </a:cubicBezTo>
                  <a:cubicBezTo>
                    <a:pt x="5419" y="5715"/>
                    <a:pt x="5702" y="5463"/>
                    <a:pt x="6049" y="5274"/>
                  </a:cubicBezTo>
                  <a:cubicBezTo>
                    <a:pt x="6364" y="5054"/>
                    <a:pt x="6585" y="4676"/>
                    <a:pt x="6616" y="4298"/>
                  </a:cubicBezTo>
                  <a:cubicBezTo>
                    <a:pt x="6585" y="3825"/>
                    <a:pt x="6112" y="3415"/>
                    <a:pt x="6081" y="2974"/>
                  </a:cubicBezTo>
                  <a:cubicBezTo>
                    <a:pt x="6049" y="2533"/>
                    <a:pt x="6364" y="2124"/>
                    <a:pt x="6175" y="1714"/>
                  </a:cubicBezTo>
                  <a:cubicBezTo>
                    <a:pt x="5955" y="1305"/>
                    <a:pt x="5324" y="1242"/>
                    <a:pt x="5041" y="958"/>
                  </a:cubicBezTo>
                  <a:cubicBezTo>
                    <a:pt x="4757" y="675"/>
                    <a:pt x="4663" y="139"/>
                    <a:pt x="4285" y="13"/>
                  </a:cubicBezTo>
                  <a:cubicBezTo>
                    <a:pt x="4243" y="5"/>
                    <a:pt x="4198" y="1"/>
                    <a:pt x="4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3"/>
            <p:cNvSpPr/>
            <p:nvPr/>
          </p:nvSpPr>
          <p:spPr>
            <a:xfrm>
              <a:off x="2291450" y="2576300"/>
              <a:ext cx="56725" cy="56750"/>
            </a:xfrm>
            <a:custGeom>
              <a:avLst/>
              <a:gdLst/>
              <a:ahLst/>
              <a:cxnLst/>
              <a:rect l="l" t="t" r="r" b="b"/>
              <a:pathLst>
                <a:path w="2269" h="2270" extrusionOk="0">
                  <a:moveTo>
                    <a:pt x="1135" y="1"/>
                  </a:moveTo>
                  <a:cubicBezTo>
                    <a:pt x="536" y="1"/>
                    <a:pt x="0" y="505"/>
                    <a:pt x="0" y="1135"/>
                  </a:cubicBezTo>
                  <a:cubicBezTo>
                    <a:pt x="0" y="1765"/>
                    <a:pt x="536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3"/>
            <p:cNvSpPr/>
            <p:nvPr/>
          </p:nvSpPr>
          <p:spPr>
            <a:xfrm>
              <a:off x="1584950" y="2840150"/>
              <a:ext cx="165425" cy="177450"/>
            </a:xfrm>
            <a:custGeom>
              <a:avLst/>
              <a:gdLst/>
              <a:ahLst/>
              <a:cxnLst/>
              <a:rect l="l" t="t" r="r" b="b"/>
              <a:pathLst>
                <a:path w="6617" h="7098" extrusionOk="0">
                  <a:moveTo>
                    <a:pt x="3214" y="1"/>
                  </a:moveTo>
                  <a:cubicBezTo>
                    <a:pt x="3025" y="1"/>
                    <a:pt x="2836" y="64"/>
                    <a:pt x="2710" y="158"/>
                  </a:cubicBezTo>
                  <a:cubicBezTo>
                    <a:pt x="2300" y="505"/>
                    <a:pt x="2552" y="1041"/>
                    <a:pt x="1261" y="1041"/>
                  </a:cubicBezTo>
                  <a:cubicBezTo>
                    <a:pt x="725" y="1041"/>
                    <a:pt x="316" y="1671"/>
                    <a:pt x="221" y="2175"/>
                  </a:cubicBezTo>
                  <a:cubicBezTo>
                    <a:pt x="221" y="2553"/>
                    <a:pt x="284" y="2931"/>
                    <a:pt x="410" y="3277"/>
                  </a:cubicBezTo>
                  <a:cubicBezTo>
                    <a:pt x="410" y="3624"/>
                    <a:pt x="316" y="3970"/>
                    <a:pt x="158" y="4254"/>
                  </a:cubicBezTo>
                  <a:cubicBezTo>
                    <a:pt x="0" y="4632"/>
                    <a:pt x="95" y="5073"/>
                    <a:pt x="442" y="5294"/>
                  </a:cubicBezTo>
                  <a:cubicBezTo>
                    <a:pt x="820" y="5577"/>
                    <a:pt x="1135" y="5609"/>
                    <a:pt x="1324" y="6050"/>
                  </a:cubicBezTo>
                  <a:cubicBezTo>
                    <a:pt x="1418" y="6333"/>
                    <a:pt x="1576" y="6554"/>
                    <a:pt x="1765" y="6743"/>
                  </a:cubicBezTo>
                  <a:cubicBezTo>
                    <a:pt x="2040" y="7008"/>
                    <a:pt x="2268" y="7098"/>
                    <a:pt x="2474" y="7098"/>
                  </a:cubicBezTo>
                  <a:cubicBezTo>
                    <a:pt x="2906" y="7098"/>
                    <a:pt x="3239" y="6701"/>
                    <a:pt x="3687" y="6680"/>
                  </a:cubicBezTo>
                  <a:cubicBezTo>
                    <a:pt x="3721" y="6675"/>
                    <a:pt x="3756" y="6673"/>
                    <a:pt x="3790" y="6673"/>
                  </a:cubicBezTo>
                  <a:cubicBezTo>
                    <a:pt x="4103" y="6673"/>
                    <a:pt x="4403" y="6859"/>
                    <a:pt x="4712" y="6859"/>
                  </a:cubicBezTo>
                  <a:cubicBezTo>
                    <a:pt x="4800" y="6859"/>
                    <a:pt x="4889" y="6844"/>
                    <a:pt x="4978" y="6806"/>
                  </a:cubicBezTo>
                  <a:cubicBezTo>
                    <a:pt x="5419" y="6617"/>
                    <a:pt x="5419" y="5987"/>
                    <a:pt x="5577" y="5546"/>
                  </a:cubicBezTo>
                  <a:cubicBezTo>
                    <a:pt x="5766" y="5199"/>
                    <a:pt x="5986" y="4884"/>
                    <a:pt x="6238" y="4601"/>
                  </a:cubicBezTo>
                  <a:cubicBezTo>
                    <a:pt x="6522" y="4286"/>
                    <a:pt x="6617" y="3876"/>
                    <a:pt x="6554" y="3498"/>
                  </a:cubicBezTo>
                  <a:cubicBezTo>
                    <a:pt x="6396" y="3057"/>
                    <a:pt x="5860" y="2773"/>
                    <a:pt x="5703" y="2364"/>
                  </a:cubicBezTo>
                  <a:cubicBezTo>
                    <a:pt x="5545" y="1954"/>
                    <a:pt x="5734" y="1482"/>
                    <a:pt x="5451" y="1135"/>
                  </a:cubicBezTo>
                  <a:cubicBezTo>
                    <a:pt x="5136" y="789"/>
                    <a:pt x="4506" y="883"/>
                    <a:pt x="4159" y="694"/>
                  </a:cubicBezTo>
                  <a:cubicBezTo>
                    <a:pt x="3813" y="473"/>
                    <a:pt x="3592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43"/>
            <p:cNvSpPr/>
            <p:nvPr/>
          </p:nvSpPr>
          <p:spPr>
            <a:xfrm>
              <a:off x="1636925" y="2901600"/>
              <a:ext cx="56750" cy="56725"/>
            </a:xfrm>
            <a:custGeom>
              <a:avLst/>
              <a:gdLst/>
              <a:ahLst/>
              <a:cxnLst/>
              <a:rect l="l" t="t" r="r" b="b"/>
              <a:pathLst>
                <a:path w="2270" h="2269" extrusionOk="0">
                  <a:moveTo>
                    <a:pt x="1135" y="0"/>
                  </a:moveTo>
                  <a:cubicBezTo>
                    <a:pt x="505" y="0"/>
                    <a:pt x="1" y="504"/>
                    <a:pt x="1" y="1134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4"/>
                  </a:cubicBezTo>
                  <a:cubicBezTo>
                    <a:pt x="2269" y="504"/>
                    <a:pt x="1765" y="0"/>
                    <a:pt x="1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43"/>
            <p:cNvSpPr/>
            <p:nvPr/>
          </p:nvSpPr>
          <p:spPr>
            <a:xfrm>
              <a:off x="1814925" y="3082750"/>
              <a:ext cx="166225" cy="177850"/>
            </a:xfrm>
            <a:custGeom>
              <a:avLst/>
              <a:gdLst/>
              <a:ahLst/>
              <a:cxnLst/>
              <a:rect l="l" t="t" r="r" b="b"/>
              <a:pathLst>
                <a:path w="6649" h="7114" extrusionOk="0">
                  <a:moveTo>
                    <a:pt x="3214" y="0"/>
                  </a:moveTo>
                  <a:cubicBezTo>
                    <a:pt x="3025" y="0"/>
                    <a:pt x="2868" y="63"/>
                    <a:pt x="2742" y="189"/>
                  </a:cubicBezTo>
                  <a:cubicBezTo>
                    <a:pt x="2332" y="504"/>
                    <a:pt x="2553" y="1072"/>
                    <a:pt x="1293" y="1072"/>
                  </a:cubicBezTo>
                  <a:cubicBezTo>
                    <a:pt x="1280" y="1071"/>
                    <a:pt x="1267" y="1070"/>
                    <a:pt x="1254" y="1070"/>
                  </a:cubicBezTo>
                  <a:cubicBezTo>
                    <a:pt x="736" y="1070"/>
                    <a:pt x="314" y="1682"/>
                    <a:pt x="253" y="2174"/>
                  </a:cubicBezTo>
                  <a:cubicBezTo>
                    <a:pt x="253" y="2552"/>
                    <a:pt x="316" y="2930"/>
                    <a:pt x="411" y="3308"/>
                  </a:cubicBezTo>
                  <a:cubicBezTo>
                    <a:pt x="442" y="3655"/>
                    <a:pt x="347" y="3970"/>
                    <a:pt x="158" y="4253"/>
                  </a:cubicBezTo>
                  <a:cubicBezTo>
                    <a:pt x="1" y="4632"/>
                    <a:pt x="127" y="5073"/>
                    <a:pt x="442" y="5325"/>
                  </a:cubicBezTo>
                  <a:cubicBezTo>
                    <a:pt x="852" y="5608"/>
                    <a:pt x="1167" y="5640"/>
                    <a:pt x="1356" y="6081"/>
                  </a:cubicBezTo>
                  <a:cubicBezTo>
                    <a:pt x="1450" y="6333"/>
                    <a:pt x="1576" y="6553"/>
                    <a:pt x="1797" y="6774"/>
                  </a:cubicBezTo>
                  <a:cubicBezTo>
                    <a:pt x="2059" y="7026"/>
                    <a:pt x="2283" y="7114"/>
                    <a:pt x="2487" y="7114"/>
                  </a:cubicBezTo>
                  <a:cubicBezTo>
                    <a:pt x="2918" y="7114"/>
                    <a:pt x="3259" y="6722"/>
                    <a:pt x="3687" y="6679"/>
                  </a:cubicBezTo>
                  <a:cubicBezTo>
                    <a:pt x="3706" y="6678"/>
                    <a:pt x="3726" y="6677"/>
                    <a:pt x="3745" y="6677"/>
                  </a:cubicBezTo>
                  <a:cubicBezTo>
                    <a:pt x="4069" y="6677"/>
                    <a:pt x="4378" y="6862"/>
                    <a:pt x="4696" y="6862"/>
                  </a:cubicBezTo>
                  <a:cubicBezTo>
                    <a:pt x="4789" y="6862"/>
                    <a:pt x="4883" y="6846"/>
                    <a:pt x="4979" y="6805"/>
                  </a:cubicBezTo>
                  <a:cubicBezTo>
                    <a:pt x="5420" y="6616"/>
                    <a:pt x="5420" y="6018"/>
                    <a:pt x="5609" y="5577"/>
                  </a:cubicBezTo>
                  <a:cubicBezTo>
                    <a:pt x="5798" y="5230"/>
                    <a:pt x="6018" y="4884"/>
                    <a:pt x="6270" y="4600"/>
                  </a:cubicBezTo>
                  <a:cubicBezTo>
                    <a:pt x="6522" y="4317"/>
                    <a:pt x="6648" y="3907"/>
                    <a:pt x="6554" y="3529"/>
                  </a:cubicBezTo>
                  <a:cubicBezTo>
                    <a:pt x="6428" y="3056"/>
                    <a:pt x="5861" y="2773"/>
                    <a:pt x="5735" y="2395"/>
                  </a:cubicBezTo>
                  <a:cubicBezTo>
                    <a:pt x="5577" y="1985"/>
                    <a:pt x="5766" y="1481"/>
                    <a:pt x="5451" y="1135"/>
                  </a:cubicBezTo>
                  <a:cubicBezTo>
                    <a:pt x="5168" y="788"/>
                    <a:pt x="4538" y="914"/>
                    <a:pt x="4191" y="693"/>
                  </a:cubicBezTo>
                  <a:cubicBezTo>
                    <a:pt x="3845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43"/>
            <p:cNvSpPr/>
            <p:nvPr/>
          </p:nvSpPr>
          <p:spPr>
            <a:xfrm>
              <a:off x="1866925" y="3144975"/>
              <a:ext cx="56725" cy="56725"/>
            </a:xfrm>
            <a:custGeom>
              <a:avLst/>
              <a:gdLst/>
              <a:ahLst/>
              <a:cxnLst/>
              <a:rect l="l" t="t" r="r" b="b"/>
              <a:pathLst>
                <a:path w="2269" h="2269" extrusionOk="0">
                  <a:moveTo>
                    <a:pt x="1134" y="0"/>
                  </a:moveTo>
                  <a:cubicBezTo>
                    <a:pt x="504" y="0"/>
                    <a:pt x="0" y="504"/>
                    <a:pt x="0" y="1134"/>
                  </a:cubicBezTo>
                  <a:cubicBezTo>
                    <a:pt x="0" y="1764"/>
                    <a:pt x="504" y="2269"/>
                    <a:pt x="1134" y="2269"/>
                  </a:cubicBezTo>
                  <a:cubicBezTo>
                    <a:pt x="1765" y="2269"/>
                    <a:pt x="2269" y="1764"/>
                    <a:pt x="2269" y="1134"/>
                  </a:cubicBezTo>
                  <a:cubicBezTo>
                    <a:pt x="2269" y="504"/>
                    <a:pt x="1765" y="0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43"/>
            <p:cNvSpPr/>
            <p:nvPr/>
          </p:nvSpPr>
          <p:spPr>
            <a:xfrm>
              <a:off x="1793675" y="2449500"/>
              <a:ext cx="268600" cy="188050"/>
            </a:xfrm>
            <a:custGeom>
              <a:avLst/>
              <a:gdLst/>
              <a:ahLst/>
              <a:cxnLst/>
              <a:rect l="l" t="t" r="r" b="b"/>
              <a:pathLst>
                <a:path w="10744" h="7522" extrusionOk="0">
                  <a:moveTo>
                    <a:pt x="10743" y="1"/>
                  </a:moveTo>
                  <a:lnTo>
                    <a:pt x="8727" y="473"/>
                  </a:lnTo>
                  <a:cubicBezTo>
                    <a:pt x="7688" y="757"/>
                    <a:pt x="6648" y="1103"/>
                    <a:pt x="5640" y="1513"/>
                  </a:cubicBezTo>
                  <a:cubicBezTo>
                    <a:pt x="4033" y="2048"/>
                    <a:pt x="2552" y="2899"/>
                    <a:pt x="1292" y="4033"/>
                  </a:cubicBezTo>
                  <a:cubicBezTo>
                    <a:pt x="756" y="4474"/>
                    <a:pt x="378" y="5073"/>
                    <a:pt x="189" y="5734"/>
                  </a:cubicBezTo>
                  <a:cubicBezTo>
                    <a:pt x="0" y="6396"/>
                    <a:pt x="347" y="7121"/>
                    <a:pt x="977" y="7436"/>
                  </a:cubicBezTo>
                  <a:cubicBezTo>
                    <a:pt x="1122" y="7495"/>
                    <a:pt x="1270" y="7521"/>
                    <a:pt x="1419" y="7521"/>
                  </a:cubicBezTo>
                  <a:cubicBezTo>
                    <a:pt x="1981" y="7521"/>
                    <a:pt x="2558" y="7148"/>
                    <a:pt x="3056" y="6774"/>
                  </a:cubicBezTo>
                  <a:cubicBezTo>
                    <a:pt x="4600" y="5640"/>
                    <a:pt x="6144" y="4506"/>
                    <a:pt x="7593" y="3246"/>
                  </a:cubicBezTo>
                  <a:cubicBezTo>
                    <a:pt x="8349" y="2584"/>
                    <a:pt x="9042" y="1859"/>
                    <a:pt x="9672" y="1103"/>
                  </a:cubicBezTo>
                  <a:cubicBezTo>
                    <a:pt x="9830" y="883"/>
                    <a:pt x="10743" y="1"/>
                    <a:pt x="10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43"/>
            <p:cNvSpPr/>
            <p:nvPr/>
          </p:nvSpPr>
          <p:spPr>
            <a:xfrm>
              <a:off x="2046775" y="2455775"/>
              <a:ext cx="95825" cy="199750"/>
            </a:xfrm>
            <a:custGeom>
              <a:avLst/>
              <a:gdLst/>
              <a:ahLst/>
              <a:cxnLst/>
              <a:rect l="l" t="t" r="r" b="b"/>
              <a:pathLst>
                <a:path w="3833" h="7990" extrusionOk="0">
                  <a:moveTo>
                    <a:pt x="184" y="0"/>
                  </a:moveTo>
                  <a:cubicBezTo>
                    <a:pt x="0" y="0"/>
                    <a:pt x="330" y="1091"/>
                    <a:pt x="304" y="1451"/>
                  </a:cubicBezTo>
                  <a:cubicBezTo>
                    <a:pt x="273" y="3215"/>
                    <a:pt x="588" y="4979"/>
                    <a:pt x="1281" y="6649"/>
                  </a:cubicBezTo>
                  <a:cubicBezTo>
                    <a:pt x="1407" y="7027"/>
                    <a:pt x="1628" y="7374"/>
                    <a:pt x="1943" y="7657"/>
                  </a:cubicBezTo>
                  <a:cubicBezTo>
                    <a:pt x="2152" y="7866"/>
                    <a:pt x="2446" y="7990"/>
                    <a:pt x="2751" y="7990"/>
                  </a:cubicBezTo>
                  <a:cubicBezTo>
                    <a:pt x="2859" y="7990"/>
                    <a:pt x="2969" y="7974"/>
                    <a:pt x="3077" y="7941"/>
                  </a:cubicBezTo>
                  <a:cubicBezTo>
                    <a:pt x="3549" y="7689"/>
                    <a:pt x="3833" y="7216"/>
                    <a:pt x="3801" y="6681"/>
                  </a:cubicBezTo>
                  <a:cubicBezTo>
                    <a:pt x="3801" y="5452"/>
                    <a:pt x="2951" y="4475"/>
                    <a:pt x="2289" y="3436"/>
                  </a:cubicBezTo>
                  <a:cubicBezTo>
                    <a:pt x="1785" y="2648"/>
                    <a:pt x="966" y="915"/>
                    <a:pt x="399" y="191"/>
                  </a:cubicBezTo>
                  <a:cubicBezTo>
                    <a:pt x="294" y="56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43"/>
            <p:cNvSpPr/>
            <p:nvPr/>
          </p:nvSpPr>
          <p:spPr>
            <a:xfrm>
              <a:off x="1899200" y="2882700"/>
              <a:ext cx="92975" cy="110775"/>
            </a:xfrm>
            <a:custGeom>
              <a:avLst/>
              <a:gdLst/>
              <a:ahLst/>
              <a:cxnLst/>
              <a:rect l="l" t="t" r="r" b="b"/>
              <a:pathLst>
                <a:path w="3719" h="4431" extrusionOk="0">
                  <a:moveTo>
                    <a:pt x="413" y="1"/>
                  </a:moveTo>
                  <a:cubicBezTo>
                    <a:pt x="305" y="1"/>
                    <a:pt x="214" y="53"/>
                    <a:pt x="158" y="189"/>
                  </a:cubicBezTo>
                  <a:cubicBezTo>
                    <a:pt x="1" y="599"/>
                    <a:pt x="379" y="1544"/>
                    <a:pt x="505" y="1953"/>
                  </a:cubicBezTo>
                  <a:cubicBezTo>
                    <a:pt x="663" y="2521"/>
                    <a:pt x="915" y="3088"/>
                    <a:pt x="1261" y="3560"/>
                  </a:cubicBezTo>
                  <a:cubicBezTo>
                    <a:pt x="1482" y="3875"/>
                    <a:pt x="1765" y="4127"/>
                    <a:pt x="2112" y="4316"/>
                  </a:cubicBezTo>
                  <a:cubicBezTo>
                    <a:pt x="2262" y="4391"/>
                    <a:pt x="2434" y="4431"/>
                    <a:pt x="2610" y="4431"/>
                  </a:cubicBezTo>
                  <a:cubicBezTo>
                    <a:pt x="2803" y="4431"/>
                    <a:pt x="3002" y="4384"/>
                    <a:pt x="3183" y="4285"/>
                  </a:cubicBezTo>
                  <a:cubicBezTo>
                    <a:pt x="3561" y="4001"/>
                    <a:pt x="3719" y="3529"/>
                    <a:pt x="3624" y="3088"/>
                  </a:cubicBezTo>
                  <a:cubicBezTo>
                    <a:pt x="3530" y="2615"/>
                    <a:pt x="3277" y="2205"/>
                    <a:pt x="2962" y="1890"/>
                  </a:cubicBezTo>
                  <a:cubicBezTo>
                    <a:pt x="2490" y="1418"/>
                    <a:pt x="1954" y="977"/>
                    <a:pt x="1387" y="599"/>
                  </a:cubicBezTo>
                  <a:cubicBezTo>
                    <a:pt x="1199" y="458"/>
                    <a:pt x="730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43"/>
            <p:cNvSpPr/>
            <p:nvPr/>
          </p:nvSpPr>
          <p:spPr>
            <a:xfrm>
              <a:off x="1799175" y="2872100"/>
              <a:ext cx="118025" cy="131900"/>
            </a:xfrm>
            <a:custGeom>
              <a:avLst/>
              <a:gdLst/>
              <a:ahLst/>
              <a:cxnLst/>
              <a:rect l="l" t="t" r="r" b="b"/>
              <a:pathLst>
                <a:path w="4721" h="5276" extrusionOk="0">
                  <a:moveTo>
                    <a:pt x="4024" y="0"/>
                  </a:moveTo>
                  <a:cubicBezTo>
                    <a:pt x="3979" y="0"/>
                    <a:pt x="3930" y="5"/>
                    <a:pt x="3876" y="15"/>
                  </a:cubicBezTo>
                  <a:cubicBezTo>
                    <a:pt x="3088" y="172"/>
                    <a:pt x="2269" y="991"/>
                    <a:pt x="1734" y="1558"/>
                  </a:cubicBezTo>
                  <a:cubicBezTo>
                    <a:pt x="1041" y="2283"/>
                    <a:pt x="473" y="3134"/>
                    <a:pt x="127" y="4079"/>
                  </a:cubicBezTo>
                  <a:cubicBezTo>
                    <a:pt x="32" y="4268"/>
                    <a:pt x="1" y="4488"/>
                    <a:pt x="1" y="4709"/>
                  </a:cubicBezTo>
                  <a:cubicBezTo>
                    <a:pt x="1" y="4961"/>
                    <a:pt x="158" y="5150"/>
                    <a:pt x="347" y="5244"/>
                  </a:cubicBezTo>
                  <a:cubicBezTo>
                    <a:pt x="421" y="5265"/>
                    <a:pt x="498" y="5276"/>
                    <a:pt x="576" y="5276"/>
                  </a:cubicBezTo>
                  <a:cubicBezTo>
                    <a:pt x="732" y="5276"/>
                    <a:pt x="893" y="5234"/>
                    <a:pt x="1041" y="5150"/>
                  </a:cubicBezTo>
                  <a:cubicBezTo>
                    <a:pt x="2553" y="4394"/>
                    <a:pt x="3687" y="3102"/>
                    <a:pt x="4286" y="1527"/>
                  </a:cubicBezTo>
                  <a:cubicBezTo>
                    <a:pt x="4433" y="1083"/>
                    <a:pt x="4720" y="0"/>
                    <a:pt x="4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43"/>
            <p:cNvSpPr/>
            <p:nvPr/>
          </p:nvSpPr>
          <p:spPr>
            <a:xfrm>
              <a:off x="2122100" y="2039725"/>
              <a:ext cx="296975" cy="114450"/>
            </a:xfrm>
            <a:custGeom>
              <a:avLst/>
              <a:gdLst/>
              <a:ahLst/>
              <a:cxnLst/>
              <a:rect l="l" t="t" r="r" b="b"/>
              <a:pathLst>
                <a:path w="11879" h="4578" extrusionOk="0">
                  <a:moveTo>
                    <a:pt x="3363" y="1"/>
                  </a:moveTo>
                  <a:cubicBezTo>
                    <a:pt x="2289" y="1"/>
                    <a:pt x="1068" y="95"/>
                    <a:pt x="410" y="923"/>
                  </a:cubicBezTo>
                  <a:cubicBezTo>
                    <a:pt x="221" y="1175"/>
                    <a:pt x="95" y="1458"/>
                    <a:pt x="64" y="1773"/>
                  </a:cubicBezTo>
                  <a:cubicBezTo>
                    <a:pt x="1" y="2403"/>
                    <a:pt x="253" y="3034"/>
                    <a:pt x="725" y="3443"/>
                  </a:cubicBezTo>
                  <a:cubicBezTo>
                    <a:pt x="1072" y="3758"/>
                    <a:pt x="1482" y="3979"/>
                    <a:pt x="1923" y="4105"/>
                  </a:cubicBezTo>
                  <a:cubicBezTo>
                    <a:pt x="2898" y="4418"/>
                    <a:pt x="3912" y="4578"/>
                    <a:pt x="4928" y="4578"/>
                  </a:cubicBezTo>
                  <a:cubicBezTo>
                    <a:pt x="5749" y="4578"/>
                    <a:pt x="6570" y="4473"/>
                    <a:pt x="7373" y="4262"/>
                  </a:cubicBezTo>
                  <a:cubicBezTo>
                    <a:pt x="8255" y="4042"/>
                    <a:pt x="9137" y="3727"/>
                    <a:pt x="9925" y="3254"/>
                  </a:cubicBezTo>
                  <a:cubicBezTo>
                    <a:pt x="10167" y="3133"/>
                    <a:pt x="11544" y="2051"/>
                    <a:pt x="11847" y="2051"/>
                  </a:cubicBezTo>
                  <a:cubicBezTo>
                    <a:pt x="11859" y="2051"/>
                    <a:pt x="11870" y="2053"/>
                    <a:pt x="11878" y="2057"/>
                  </a:cubicBezTo>
                  <a:cubicBezTo>
                    <a:pt x="10618" y="1364"/>
                    <a:pt x="9263" y="797"/>
                    <a:pt x="7877" y="324"/>
                  </a:cubicBezTo>
                  <a:cubicBezTo>
                    <a:pt x="7688" y="293"/>
                    <a:pt x="7499" y="230"/>
                    <a:pt x="7279" y="198"/>
                  </a:cubicBezTo>
                  <a:cubicBezTo>
                    <a:pt x="6465" y="67"/>
                    <a:pt x="5629" y="1"/>
                    <a:pt x="4771" y="1"/>
                  </a:cubicBezTo>
                  <a:cubicBezTo>
                    <a:pt x="4600" y="1"/>
                    <a:pt x="4427" y="4"/>
                    <a:pt x="4254" y="9"/>
                  </a:cubicBezTo>
                  <a:cubicBezTo>
                    <a:pt x="3982" y="9"/>
                    <a:pt x="3679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43"/>
            <p:cNvSpPr/>
            <p:nvPr/>
          </p:nvSpPr>
          <p:spPr>
            <a:xfrm>
              <a:off x="2335550" y="2093800"/>
              <a:ext cx="107925" cy="250475"/>
            </a:xfrm>
            <a:custGeom>
              <a:avLst/>
              <a:gdLst/>
              <a:ahLst/>
              <a:cxnLst/>
              <a:rect l="l" t="t" r="r" b="b"/>
              <a:pathLst>
                <a:path w="4317" h="10019" extrusionOk="0">
                  <a:moveTo>
                    <a:pt x="3193" y="1"/>
                  </a:moveTo>
                  <a:cubicBezTo>
                    <a:pt x="2962" y="1"/>
                    <a:pt x="2833" y="446"/>
                    <a:pt x="2805" y="587"/>
                  </a:cubicBezTo>
                  <a:cubicBezTo>
                    <a:pt x="2616" y="1343"/>
                    <a:pt x="2332" y="2099"/>
                    <a:pt x="2017" y="2792"/>
                  </a:cubicBezTo>
                  <a:cubicBezTo>
                    <a:pt x="1229" y="4399"/>
                    <a:pt x="1" y="5943"/>
                    <a:pt x="127" y="7802"/>
                  </a:cubicBezTo>
                  <a:cubicBezTo>
                    <a:pt x="203" y="8839"/>
                    <a:pt x="726" y="10019"/>
                    <a:pt x="1679" y="10019"/>
                  </a:cubicBezTo>
                  <a:cubicBezTo>
                    <a:pt x="1913" y="10019"/>
                    <a:pt x="2173" y="9948"/>
                    <a:pt x="2458" y="9786"/>
                  </a:cubicBezTo>
                  <a:cubicBezTo>
                    <a:pt x="4002" y="8904"/>
                    <a:pt x="4317" y="7298"/>
                    <a:pt x="4222" y="5691"/>
                  </a:cubicBezTo>
                  <a:cubicBezTo>
                    <a:pt x="4159" y="4809"/>
                    <a:pt x="4065" y="3927"/>
                    <a:pt x="3907" y="3076"/>
                  </a:cubicBezTo>
                  <a:cubicBezTo>
                    <a:pt x="3781" y="2383"/>
                    <a:pt x="3655" y="1658"/>
                    <a:pt x="3498" y="965"/>
                  </a:cubicBezTo>
                  <a:cubicBezTo>
                    <a:pt x="3466" y="808"/>
                    <a:pt x="3435" y="114"/>
                    <a:pt x="3277" y="20"/>
                  </a:cubicBezTo>
                  <a:cubicBezTo>
                    <a:pt x="3248" y="7"/>
                    <a:pt x="3220" y="1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5" name="Google Shape;7495;p43"/>
          <p:cNvGrpSpPr/>
          <p:nvPr/>
        </p:nvGrpSpPr>
        <p:grpSpPr>
          <a:xfrm flipH="1">
            <a:off x="1269755" y="-697242"/>
            <a:ext cx="4698140" cy="1834234"/>
            <a:chOff x="224725" y="1449225"/>
            <a:chExt cx="7133525" cy="2785050"/>
          </a:xfrm>
        </p:grpSpPr>
        <p:sp>
          <p:nvSpPr>
            <p:cNvPr id="7496" name="Google Shape;7496;p43"/>
            <p:cNvSpPr/>
            <p:nvPr/>
          </p:nvSpPr>
          <p:spPr>
            <a:xfrm>
              <a:off x="224725" y="1895900"/>
              <a:ext cx="1316150" cy="1724075"/>
            </a:xfrm>
            <a:custGeom>
              <a:avLst/>
              <a:gdLst/>
              <a:ahLst/>
              <a:cxnLst/>
              <a:rect l="l" t="t" r="r" b="b"/>
              <a:pathLst>
                <a:path w="52646" h="68963" extrusionOk="0">
                  <a:moveTo>
                    <a:pt x="31843" y="1"/>
                  </a:moveTo>
                  <a:cubicBezTo>
                    <a:pt x="30951" y="1"/>
                    <a:pt x="30067" y="81"/>
                    <a:pt x="29206" y="312"/>
                  </a:cubicBezTo>
                  <a:cubicBezTo>
                    <a:pt x="27441" y="816"/>
                    <a:pt x="25771" y="2139"/>
                    <a:pt x="25456" y="3935"/>
                  </a:cubicBezTo>
                  <a:cubicBezTo>
                    <a:pt x="25236" y="5132"/>
                    <a:pt x="25645" y="6361"/>
                    <a:pt x="25708" y="7589"/>
                  </a:cubicBezTo>
                  <a:cubicBezTo>
                    <a:pt x="25771" y="8787"/>
                    <a:pt x="25362" y="10236"/>
                    <a:pt x="24196" y="10614"/>
                  </a:cubicBezTo>
                  <a:cubicBezTo>
                    <a:pt x="23913" y="10693"/>
                    <a:pt x="23613" y="10732"/>
                    <a:pt x="23310" y="10732"/>
                  </a:cubicBezTo>
                  <a:cubicBezTo>
                    <a:pt x="23007" y="10732"/>
                    <a:pt x="22700" y="10693"/>
                    <a:pt x="22400" y="10614"/>
                  </a:cubicBezTo>
                  <a:cubicBezTo>
                    <a:pt x="20985" y="10297"/>
                    <a:pt x="19532" y="9904"/>
                    <a:pt x="18085" y="9904"/>
                  </a:cubicBezTo>
                  <a:cubicBezTo>
                    <a:pt x="17664" y="9904"/>
                    <a:pt x="17243" y="9937"/>
                    <a:pt x="16824" y="10015"/>
                  </a:cubicBezTo>
                  <a:cubicBezTo>
                    <a:pt x="14965" y="10330"/>
                    <a:pt x="13169" y="11906"/>
                    <a:pt x="13327" y="13764"/>
                  </a:cubicBezTo>
                  <a:cubicBezTo>
                    <a:pt x="13548" y="16285"/>
                    <a:pt x="16982" y="18175"/>
                    <a:pt x="15973" y="20475"/>
                  </a:cubicBezTo>
                  <a:cubicBezTo>
                    <a:pt x="13894" y="20695"/>
                    <a:pt x="11720" y="20979"/>
                    <a:pt x="10082" y="22271"/>
                  </a:cubicBezTo>
                  <a:cubicBezTo>
                    <a:pt x="8412" y="23562"/>
                    <a:pt x="7719" y="26272"/>
                    <a:pt x="9168" y="27752"/>
                  </a:cubicBezTo>
                  <a:cubicBezTo>
                    <a:pt x="9767" y="28414"/>
                    <a:pt x="10649" y="28729"/>
                    <a:pt x="11185" y="29454"/>
                  </a:cubicBezTo>
                  <a:cubicBezTo>
                    <a:pt x="12350" y="30997"/>
                    <a:pt x="10933" y="33266"/>
                    <a:pt x="9200" y="34116"/>
                  </a:cubicBezTo>
                  <a:cubicBezTo>
                    <a:pt x="7436" y="34967"/>
                    <a:pt x="5388" y="35030"/>
                    <a:pt x="3686" y="35944"/>
                  </a:cubicBezTo>
                  <a:cubicBezTo>
                    <a:pt x="1985" y="36857"/>
                    <a:pt x="820" y="39315"/>
                    <a:pt x="2174" y="40701"/>
                  </a:cubicBezTo>
                  <a:cubicBezTo>
                    <a:pt x="2584" y="41142"/>
                    <a:pt x="3151" y="41362"/>
                    <a:pt x="3655" y="41740"/>
                  </a:cubicBezTo>
                  <a:cubicBezTo>
                    <a:pt x="5262" y="42906"/>
                    <a:pt x="5514" y="45332"/>
                    <a:pt x="4915" y="47254"/>
                  </a:cubicBezTo>
                  <a:cubicBezTo>
                    <a:pt x="4317" y="49176"/>
                    <a:pt x="3088" y="50814"/>
                    <a:pt x="2206" y="52610"/>
                  </a:cubicBezTo>
                  <a:cubicBezTo>
                    <a:pt x="252" y="56611"/>
                    <a:pt x="0" y="61242"/>
                    <a:pt x="1513" y="65401"/>
                  </a:cubicBezTo>
                  <a:cubicBezTo>
                    <a:pt x="2163" y="67136"/>
                    <a:pt x="3454" y="68962"/>
                    <a:pt x="5264" y="68962"/>
                  </a:cubicBezTo>
                  <a:cubicBezTo>
                    <a:pt x="5295" y="68962"/>
                    <a:pt x="5326" y="68962"/>
                    <a:pt x="5356" y="68961"/>
                  </a:cubicBezTo>
                  <a:cubicBezTo>
                    <a:pt x="6301" y="68929"/>
                    <a:pt x="7121" y="68394"/>
                    <a:pt x="7877" y="67826"/>
                  </a:cubicBezTo>
                  <a:cubicBezTo>
                    <a:pt x="10523" y="65842"/>
                    <a:pt x="12728" y="63290"/>
                    <a:pt x="14241" y="60328"/>
                  </a:cubicBezTo>
                  <a:cubicBezTo>
                    <a:pt x="14934" y="58942"/>
                    <a:pt x="15690" y="57335"/>
                    <a:pt x="17202" y="56989"/>
                  </a:cubicBezTo>
                  <a:cubicBezTo>
                    <a:pt x="17377" y="56954"/>
                    <a:pt x="17552" y="56938"/>
                    <a:pt x="17726" y="56938"/>
                  </a:cubicBezTo>
                  <a:cubicBezTo>
                    <a:pt x="18942" y="56938"/>
                    <a:pt x="20142" y="57683"/>
                    <a:pt x="21388" y="57683"/>
                  </a:cubicBezTo>
                  <a:cubicBezTo>
                    <a:pt x="21411" y="57683"/>
                    <a:pt x="21433" y="57682"/>
                    <a:pt x="21455" y="57682"/>
                  </a:cubicBezTo>
                  <a:cubicBezTo>
                    <a:pt x="24133" y="57650"/>
                    <a:pt x="25425" y="54248"/>
                    <a:pt x="25236" y="51570"/>
                  </a:cubicBezTo>
                  <a:cubicBezTo>
                    <a:pt x="25015" y="48892"/>
                    <a:pt x="24039" y="46088"/>
                    <a:pt x="25078" y="43599"/>
                  </a:cubicBezTo>
                  <a:cubicBezTo>
                    <a:pt x="25267" y="43095"/>
                    <a:pt x="25614" y="42654"/>
                    <a:pt x="26118" y="42402"/>
                  </a:cubicBezTo>
                  <a:cubicBezTo>
                    <a:pt x="26313" y="42315"/>
                    <a:pt x="26507" y="42278"/>
                    <a:pt x="26700" y="42278"/>
                  </a:cubicBezTo>
                  <a:cubicBezTo>
                    <a:pt x="27697" y="42278"/>
                    <a:pt x="28686" y="43262"/>
                    <a:pt x="29741" y="43473"/>
                  </a:cubicBezTo>
                  <a:cubicBezTo>
                    <a:pt x="29901" y="43508"/>
                    <a:pt x="30060" y="43525"/>
                    <a:pt x="30216" y="43525"/>
                  </a:cubicBezTo>
                  <a:cubicBezTo>
                    <a:pt x="31748" y="43525"/>
                    <a:pt x="33038" y="41924"/>
                    <a:pt x="33238" y="40323"/>
                  </a:cubicBezTo>
                  <a:cubicBezTo>
                    <a:pt x="33459" y="38590"/>
                    <a:pt x="32797" y="36857"/>
                    <a:pt x="32388" y="35125"/>
                  </a:cubicBezTo>
                  <a:cubicBezTo>
                    <a:pt x="32104" y="33833"/>
                    <a:pt x="32293" y="32037"/>
                    <a:pt x="33616" y="31817"/>
                  </a:cubicBezTo>
                  <a:cubicBezTo>
                    <a:pt x="33696" y="31803"/>
                    <a:pt x="33775" y="31797"/>
                    <a:pt x="33852" y="31797"/>
                  </a:cubicBezTo>
                  <a:cubicBezTo>
                    <a:pt x="34867" y="31797"/>
                    <a:pt x="35645" y="32887"/>
                    <a:pt x="36641" y="33297"/>
                  </a:cubicBezTo>
                  <a:cubicBezTo>
                    <a:pt x="36895" y="33396"/>
                    <a:pt x="37150" y="33441"/>
                    <a:pt x="37399" y="33441"/>
                  </a:cubicBezTo>
                  <a:cubicBezTo>
                    <a:pt x="39064" y="33441"/>
                    <a:pt x="40524" y="31415"/>
                    <a:pt x="40579" y="29580"/>
                  </a:cubicBezTo>
                  <a:cubicBezTo>
                    <a:pt x="40610" y="27437"/>
                    <a:pt x="39634" y="25421"/>
                    <a:pt x="39634" y="23279"/>
                  </a:cubicBezTo>
                  <a:cubicBezTo>
                    <a:pt x="39634" y="21409"/>
                    <a:pt x="41042" y="19293"/>
                    <a:pt x="42765" y="19293"/>
                  </a:cubicBezTo>
                  <a:cubicBezTo>
                    <a:pt x="42988" y="19293"/>
                    <a:pt x="43215" y="19328"/>
                    <a:pt x="43446" y="19404"/>
                  </a:cubicBezTo>
                  <a:cubicBezTo>
                    <a:pt x="44611" y="19773"/>
                    <a:pt x="45520" y="21091"/>
                    <a:pt x="46658" y="21091"/>
                  </a:cubicBezTo>
                  <a:cubicBezTo>
                    <a:pt x="46782" y="21091"/>
                    <a:pt x="46908" y="21076"/>
                    <a:pt x="47037" y="21042"/>
                  </a:cubicBezTo>
                  <a:cubicBezTo>
                    <a:pt x="47762" y="20853"/>
                    <a:pt x="48203" y="20097"/>
                    <a:pt x="48487" y="19372"/>
                  </a:cubicBezTo>
                  <a:cubicBezTo>
                    <a:pt x="52645" y="9228"/>
                    <a:pt x="44107" y="1194"/>
                    <a:pt x="34656" y="186"/>
                  </a:cubicBezTo>
                  <a:cubicBezTo>
                    <a:pt x="33721" y="89"/>
                    <a:pt x="32777" y="1"/>
                    <a:pt x="31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43"/>
            <p:cNvSpPr/>
            <p:nvPr/>
          </p:nvSpPr>
          <p:spPr>
            <a:xfrm>
              <a:off x="492525" y="1731200"/>
              <a:ext cx="1292500" cy="1529575"/>
            </a:xfrm>
            <a:custGeom>
              <a:avLst/>
              <a:gdLst/>
              <a:ahLst/>
              <a:cxnLst/>
              <a:rect l="l" t="t" r="r" b="b"/>
              <a:pathLst>
                <a:path w="51700" h="61183" extrusionOk="0">
                  <a:moveTo>
                    <a:pt x="51700" y="0"/>
                  </a:moveTo>
                  <a:cubicBezTo>
                    <a:pt x="48612" y="1449"/>
                    <a:pt x="45651" y="3151"/>
                    <a:pt x="42847" y="5104"/>
                  </a:cubicBezTo>
                  <a:cubicBezTo>
                    <a:pt x="40043" y="7089"/>
                    <a:pt x="37365" y="9168"/>
                    <a:pt x="34782" y="11405"/>
                  </a:cubicBezTo>
                  <a:cubicBezTo>
                    <a:pt x="32198" y="13642"/>
                    <a:pt x="29709" y="16005"/>
                    <a:pt x="27346" y="18462"/>
                  </a:cubicBezTo>
                  <a:cubicBezTo>
                    <a:pt x="24952" y="20888"/>
                    <a:pt x="22621" y="23408"/>
                    <a:pt x="20415" y="26023"/>
                  </a:cubicBezTo>
                  <a:cubicBezTo>
                    <a:pt x="18241" y="28638"/>
                    <a:pt x="16131" y="31316"/>
                    <a:pt x="14114" y="34088"/>
                  </a:cubicBezTo>
                  <a:cubicBezTo>
                    <a:pt x="12130" y="36861"/>
                    <a:pt x="10208" y="39665"/>
                    <a:pt x="8443" y="42595"/>
                  </a:cubicBezTo>
                  <a:cubicBezTo>
                    <a:pt x="6679" y="45525"/>
                    <a:pt x="5041" y="48518"/>
                    <a:pt x="3560" y="51605"/>
                  </a:cubicBezTo>
                  <a:cubicBezTo>
                    <a:pt x="2111" y="54692"/>
                    <a:pt x="914" y="57906"/>
                    <a:pt x="0" y="61182"/>
                  </a:cubicBezTo>
                  <a:cubicBezTo>
                    <a:pt x="1071" y="57969"/>
                    <a:pt x="2394" y="54818"/>
                    <a:pt x="3938" y="51794"/>
                  </a:cubicBezTo>
                  <a:cubicBezTo>
                    <a:pt x="5482" y="48770"/>
                    <a:pt x="7152" y="45808"/>
                    <a:pt x="8979" y="42941"/>
                  </a:cubicBezTo>
                  <a:cubicBezTo>
                    <a:pt x="16320" y="31505"/>
                    <a:pt x="25141" y="21045"/>
                    <a:pt x="35223" y="11909"/>
                  </a:cubicBezTo>
                  <a:cubicBezTo>
                    <a:pt x="37743" y="9609"/>
                    <a:pt x="40358" y="7467"/>
                    <a:pt x="43099" y="5451"/>
                  </a:cubicBezTo>
                  <a:cubicBezTo>
                    <a:pt x="45808" y="3434"/>
                    <a:pt x="48707" y="1607"/>
                    <a:pt x="5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43"/>
            <p:cNvSpPr/>
            <p:nvPr/>
          </p:nvSpPr>
          <p:spPr>
            <a:xfrm>
              <a:off x="396425" y="3135050"/>
              <a:ext cx="140225" cy="91075"/>
            </a:xfrm>
            <a:custGeom>
              <a:avLst/>
              <a:gdLst/>
              <a:ahLst/>
              <a:cxnLst/>
              <a:rect l="l" t="t" r="r" b="b"/>
              <a:pathLst>
                <a:path w="5609" h="3643" extrusionOk="0">
                  <a:moveTo>
                    <a:pt x="5242" y="0"/>
                  </a:moveTo>
                  <a:cubicBezTo>
                    <a:pt x="4768" y="0"/>
                    <a:pt x="4302" y="96"/>
                    <a:pt x="3876" y="271"/>
                  </a:cubicBezTo>
                  <a:cubicBezTo>
                    <a:pt x="3309" y="492"/>
                    <a:pt x="2804" y="775"/>
                    <a:pt x="2332" y="1090"/>
                  </a:cubicBezTo>
                  <a:cubicBezTo>
                    <a:pt x="1859" y="1437"/>
                    <a:pt x="1418" y="1815"/>
                    <a:pt x="1040" y="2256"/>
                  </a:cubicBezTo>
                  <a:cubicBezTo>
                    <a:pt x="631" y="2666"/>
                    <a:pt x="284" y="3138"/>
                    <a:pt x="0" y="3642"/>
                  </a:cubicBezTo>
                  <a:cubicBezTo>
                    <a:pt x="505" y="3390"/>
                    <a:pt x="977" y="3075"/>
                    <a:pt x="1450" y="2760"/>
                  </a:cubicBezTo>
                  <a:cubicBezTo>
                    <a:pt x="1922" y="2414"/>
                    <a:pt x="2363" y="2098"/>
                    <a:pt x="2804" y="1783"/>
                  </a:cubicBezTo>
                  <a:cubicBezTo>
                    <a:pt x="3246" y="1468"/>
                    <a:pt x="3687" y="1153"/>
                    <a:pt x="4159" y="838"/>
                  </a:cubicBezTo>
                  <a:cubicBezTo>
                    <a:pt x="4600" y="555"/>
                    <a:pt x="5073" y="303"/>
                    <a:pt x="5608" y="19"/>
                  </a:cubicBezTo>
                  <a:cubicBezTo>
                    <a:pt x="5486" y="6"/>
                    <a:pt x="5364" y="0"/>
                    <a:pt x="5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43"/>
            <p:cNvSpPr/>
            <p:nvPr/>
          </p:nvSpPr>
          <p:spPr>
            <a:xfrm>
              <a:off x="451550" y="2875600"/>
              <a:ext cx="292250" cy="383600"/>
            </a:xfrm>
            <a:custGeom>
              <a:avLst/>
              <a:gdLst/>
              <a:ahLst/>
              <a:cxnLst/>
              <a:rect l="l" t="t" r="r" b="b"/>
              <a:pathLst>
                <a:path w="11690" h="15344" extrusionOk="0">
                  <a:moveTo>
                    <a:pt x="8854" y="1"/>
                  </a:moveTo>
                  <a:lnTo>
                    <a:pt x="8381" y="64"/>
                  </a:lnTo>
                  <a:cubicBezTo>
                    <a:pt x="7688" y="158"/>
                    <a:pt x="6995" y="221"/>
                    <a:pt x="6302" y="253"/>
                  </a:cubicBezTo>
                  <a:cubicBezTo>
                    <a:pt x="5609" y="316"/>
                    <a:pt x="4916" y="316"/>
                    <a:pt x="4223" y="347"/>
                  </a:cubicBezTo>
                  <a:cubicBezTo>
                    <a:pt x="2836" y="379"/>
                    <a:pt x="1419" y="410"/>
                    <a:pt x="1" y="568"/>
                  </a:cubicBezTo>
                  <a:cubicBezTo>
                    <a:pt x="1419" y="662"/>
                    <a:pt x="2805" y="788"/>
                    <a:pt x="4223" y="883"/>
                  </a:cubicBezTo>
                  <a:cubicBezTo>
                    <a:pt x="4916" y="946"/>
                    <a:pt x="5609" y="946"/>
                    <a:pt x="6333" y="946"/>
                  </a:cubicBezTo>
                  <a:cubicBezTo>
                    <a:pt x="6899" y="946"/>
                    <a:pt x="7445" y="927"/>
                    <a:pt x="8001" y="873"/>
                  </a:cubicBezTo>
                  <a:lnTo>
                    <a:pt x="8001" y="873"/>
                  </a:lnTo>
                  <a:cubicBezTo>
                    <a:pt x="7977" y="1391"/>
                    <a:pt x="7993" y="1918"/>
                    <a:pt x="8066" y="2426"/>
                  </a:cubicBezTo>
                  <a:cubicBezTo>
                    <a:pt x="8161" y="3057"/>
                    <a:pt x="8287" y="3687"/>
                    <a:pt x="8444" y="4317"/>
                  </a:cubicBezTo>
                  <a:cubicBezTo>
                    <a:pt x="8696" y="5577"/>
                    <a:pt x="8980" y="6806"/>
                    <a:pt x="9326" y="8066"/>
                  </a:cubicBezTo>
                  <a:cubicBezTo>
                    <a:pt x="9641" y="9295"/>
                    <a:pt x="9988" y="10523"/>
                    <a:pt x="10397" y="11720"/>
                  </a:cubicBezTo>
                  <a:cubicBezTo>
                    <a:pt x="10776" y="12949"/>
                    <a:pt x="11217" y="14146"/>
                    <a:pt x="11689" y="15343"/>
                  </a:cubicBezTo>
                  <a:cubicBezTo>
                    <a:pt x="11437" y="14083"/>
                    <a:pt x="11154" y="12823"/>
                    <a:pt x="10870" y="11594"/>
                  </a:cubicBezTo>
                  <a:lnTo>
                    <a:pt x="10019" y="7877"/>
                  </a:lnTo>
                  <a:cubicBezTo>
                    <a:pt x="9767" y="6648"/>
                    <a:pt x="9484" y="5388"/>
                    <a:pt x="9232" y="4159"/>
                  </a:cubicBezTo>
                  <a:cubicBezTo>
                    <a:pt x="8980" y="2899"/>
                    <a:pt x="8696" y="1670"/>
                    <a:pt x="8791" y="505"/>
                  </a:cubicBez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43"/>
            <p:cNvSpPr/>
            <p:nvPr/>
          </p:nvSpPr>
          <p:spPr>
            <a:xfrm>
              <a:off x="556325" y="2568325"/>
              <a:ext cx="452900" cy="319125"/>
            </a:xfrm>
            <a:custGeom>
              <a:avLst/>
              <a:gdLst/>
              <a:ahLst/>
              <a:cxnLst/>
              <a:rect l="l" t="t" r="r" b="b"/>
              <a:pathLst>
                <a:path w="18116" h="12765" extrusionOk="0">
                  <a:moveTo>
                    <a:pt x="2415" y="0"/>
                  </a:moveTo>
                  <a:cubicBezTo>
                    <a:pt x="1609" y="0"/>
                    <a:pt x="802" y="43"/>
                    <a:pt x="0" y="131"/>
                  </a:cubicBezTo>
                  <a:cubicBezTo>
                    <a:pt x="1985" y="225"/>
                    <a:pt x="3970" y="477"/>
                    <a:pt x="5923" y="918"/>
                  </a:cubicBezTo>
                  <a:cubicBezTo>
                    <a:pt x="7829" y="1349"/>
                    <a:pt x="9705" y="1869"/>
                    <a:pt x="11580" y="2450"/>
                  </a:cubicBezTo>
                  <a:lnTo>
                    <a:pt x="11580" y="2450"/>
                  </a:lnTo>
                  <a:cubicBezTo>
                    <a:pt x="12151" y="3260"/>
                    <a:pt x="12723" y="4044"/>
                    <a:pt x="13295" y="4856"/>
                  </a:cubicBezTo>
                  <a:cubicBezTo>
                    <a:pt x="13894" y="5707"/>
                    <a:pt x="14461" y="6558"/>
                    <a:pt x="14996" y="7440"/>
                  </a:cubicBezTo>
                  <a:cubicBezTo>
                    <a:pt x="15532" y="8322"/>
                    <a:pt x="16068" y="9204"/>
                    <a:pt x="16572" y="10086"/>
                  </a:cubicBezTo>
                  <a:cubicBezTo>
                    <a:pt x="17107" y="10968"/>
                    <a:pt x="17611" y="11882"/>
                    <a:pt x="18115" y="12764"/>
                  </a:cubicBezTo>
                  <a:cubicBezTo>
                    <a:pt x="17769" y="11788"/>
                    <a:pt x="17391" y="10811"/>
                    <a:pt x="16950" y="9897"/>
                  </a:cubicBezTo>
                  <a:cubicBezTo>
                    <a:pt x="16509" y="8921"/>
                    <a:pt x="16036" y="8007"/>
                    <a:pt x="15532" y="7093"/>
                  </a:cubicBezTo>
                  <a:cubicBezTo>
                    <a:pt x="15059" y="6180"/>
                    <a:pt x="14492" y="5298"/>
                    <a:pt x="13957" y="4415"/>
                  </a:cubicBezTo>
                  <a:cubicBezTo>
                    <a:pt x="13390" y="3533"/>
                    <a:pt x="12791" y="2683"/>
                    <a:pt x="12161" y="1864"/>
                  </a:cubicBezTo>
                  <a:lnTo>
                    <a:pt x="12098" y="1738"/>
                  </a:lnTo>
                  <a:lnTo>
                    <a:pt x="11972" y="1706"/>
                  </a:lnTo>
                  <a:cubicBezTo>
                    <a:pt x="10019" y="1107"/>
                    <a:pt x="8065" y="635"/>
                    <a:pt x="6049" y="288"/>
                  </a:cubicBezTo>
                  <a:cubicBezTo>
                    <a:pt x="4853" y="99"/>
                    <a:pt x="363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43"/>
            <p:cNvSpPr/>
            <p:nvPr/>
          </p:nvSpPr>
          <p:spPr>
            <a:xfrm>
              <a:off x="684700" y="2238425"/>
              <a:ext cx="442675" cy="350500"/>
            </a:xfrm>
            <a:custGeom>
              <a:avLst/>
              <a:gdLst/>
              <a:ahLst/>
              <a:cxnLst/>
              <a:rect l="l" t="t" r="r" b="b"/>
              <a:pathLst>
                <a:path w="17707" h="14020" extrusionOk="0">
                  <a:moveTo>
                    <a:pt x="0" y="0"/>
                  </a:moveTo>
                  <a:cubicBezTo>
                    <a:pt x="2458" y="504"/>
                    <a:pt x="4915" y="1103"/>
                    <a:pt x="7309" y="1859"/>
                  </a:cubicBezTo>
                  <a:cubicBezTo>
                    <a:pt x="9735" y="2584"/>
                    <a:pt x="12067" y="3497"/>
                    <a:pt x="14335" y="4600"/>
                  </a:cubicBezTo>
                  <a:lnTo>
                    <a:pt x="14398" y="4631"/>
                  </a:lnTo>
                  <a:lnTo>
                    <a:pt x="14430" y="4631"/>
                  </a:lnTo>
                  <a:cubicBezTo>
                    <a:pt x="14619" y="4631"/>
                    <a:pt x="14839" y="4915"/>
                    <a:pt x="15060" y="5293"/>
                  </a:cubicBezTo>
                  <a:cubicBezTo>
                    <a:pt x="15249" y="5703"/>
                    <a:pt x="15438" y="6081"/>
                    <a:pt x="15627" y="6490"/>
                  </a:cubicBezTo>
                  <a:cubicBezTo>
                    <a:pt x="15973" y="7278"/>
                    <a:pt x="16288" y="8097"/>
                    <a:pt x="16540" y="8916"/>
                  </a:cubicBezTo>
                  <a:cubicBezTo>
                    <a:pt x="16824" y="9735"/>
                    <a:pt x="17044" y="10586"/>
                    <a:pt x="17234" y="11437"/>
                  </a:cubicBezTo>
                  <a:cubicBezTo>
                    <a:pt x="17423" y="12287"/>
                    <a:pt x="17549" y="13138"/>
                    <a:pt x="17675" y="14020"/>
                  </a:cubicBezTo>
                  <a:cubicBezTo>
                    <a:pt x="17706" y="13138"/>
                    <a:pt x="17675" y="12256"/>
                    <a:pt x="17580" y="11373"/>
                  </a:cubicBezTo>
                  <a:cubicBezTo>
                    <a:pt x="17486" y="10491"/>
                    <a:pt x="17328" y="9609"/>
                    <a:pt x="17139" y="8727"/>
                  </a:cubicBezTo>
                  <a:cubicBezTo>
                    <a:pt x="16918" y="7876"/>
                    <a:pt x="16635" y="7026"/>
                    <a:pt x="16288" y="6207"/>
                  </a:cubicBezTo>
                  <a:cubicBezTo>
                    <a:pt x="16131" y="5766"/>
                    <a:pt x="15942" y="5356"/>
                    <a:pt x="15753" y="4978"/>
                  </a:cubicBezTo>
                  <a:cubicBezTo>
                    <a:pt x="15658" y="4726"/>
                    <a:pt x="15532" y="4505"/>
                    <a:pt x="15375" y="4316"/>
                  </a:cubicBezTo>
                  <a:cubicBezTo>
                    <a:pt x="15170" y="4083"/>
                    <a:pt x="14912" y="3931"/>
                    <a:pt x="14650" y="3859"/>
                  </a:cubicBezTo>
                  <a:lnTo>
                    <a:pt x="14650" y="3859"/>
                  </a:lnTo>
                  <a:cubicBezTo>
                    <a:pt x="10090" y="1569"/>
                    <a:pt x="5092" y="2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43"/>
            <p:cNvSpPr/>
            <p:nvPr/>
          </p:nvSpPr>
          <p:spPr>
            <a:xfrm>
              <a:off x="950900" y="2045600"/>
              <a:ext cx="430075" cy="270025"/>
            </a:xfrm>
            <a:custGeom>
              <a:avLst/>
              <a:gdLst/>
              <a:ahLst/>
              <a:cxnLst/>
              <a:rect l="l" t="t" r="r" b="b"/>
              <a:pathLst>
                <a:path w="17203" h="10801" extrusionOk="0">
                  <a:moveTo>
                    <a:pt x="4066" y="0"/>
                  </a:moveTo>
                  <a:cubicBezTo>
                    <a:pt x="2693" y="0"/>
                    <a:pt x="1313" y="219"/>
                    <a:pt x="1" y="656"/>
                  </a:cubicBezTo>
                  <a:cubicBezTo>
                    <a:pt x="813" y="544"/>
                    <a:pt x="1631" y="488"/>
                    <a:pt x="2451" y="488"/>
                  </a:cubicBezTo>
                  <a:cubicBezTo>
                    <a:pt x="3474" y="488"/>
                    <a:pt x="4499" y="576"/>
                    <a:pt x="5514" y="751"/>
                  </a:cubicBezTo>
                  <a:cubicBezTo>
                    <a:pt x="6396" y="940"/>
                    <a:pt x="7279" y="1160"/>
                    <a:pt x="8129" y="1507"/>
                  </a:cubicBezTo>
                  <a:cubicBezTo>
                    <a:pt x="9011" y="1822"/>
                    <a:pt x="9831" y="2168"/>
                    <a:pt x="10650" y="2610"/>
                  </a:cubicBezTo>
                  <a:cubicBezTo>
                    <a:pt x="11059" y="2799"/>
                    <a:pt x="11500" y="3019"/>
                    <a:pt x="11878" y="3240"/>
                  </a:cubicBezTo>
                  <a:lnTo>
                    <a:pt x="12477" y="3586"/>
                  </a:lnTo>
                  <a:cubicBezTo>
                    <a:pt x="12666" y="3681"/>
                    <a:pt x="12855" y="3807"/>
                    <a:pt x="13044" y="3933"/>
                  </a:cubicBezTo>
                  <a:cubicBezTo>
                    <a:pt x="13391" y="4216"/>
                    <a:pt x="13769" y="4500"/>
                    <a:pt x="14115" y="4783"/>
                  </a:cubicBezTo>
                  <a:cubicBezTo>
                    <a:pt x="14430" y="5067"/>
                    <a:pt x="14745" y="5382"/>
                    <a:pt x="14997" y="5728"/>
                  </a:cubicBezTo>
                  <a:cubicBezTo>
                    <a:pt x="15943" y="7335"/>
                    <a:pt x="16667" y="9036"/>
                    <a:pt x="17203" y="10801"/>
                  </a:cubicBezTo>
                  <a:cubicBezTo>
                    <a:pt x="16982" y="8910"/>
                    <a:pt x="16415" y="7083"/>
                    <a:pt x="15533" y="5413"/>
                  </a:cubicBezTo>
                  <a:cubicBezTo>
                    <a:pt x="15281" y="4972"/>
                    <a:pt x="14966" y="4563"/>
                    <a:pt x="14588" y="4248"/>
                  </a:cubicBezTo>
                  <a:cubicBezTo>
                    <a:pt x="14210" y="3901"/>
                    <a:pt x="13863" y="3618"/>
                    <a:pt x="13485" y="3303"/>
                  </a:cubicBezTo>
                  <a:cubicBezTo>
                    <a:pt x="13296" y="3145"/>
                    <a:pt x="13076" y="3019"/>
                    <a:pt x="12887" y="2893"/>
                  </a:cubicBezTo>
                  <a:lnTo>
                    <a:pt x="12256" y="2515"/>
                  </a:lnTo>
                  <a:cubicBezTo>
                    <a:pt x="11847" y="2294"/>
                    <a:pt x="11437" y="2074"/>
                    <a:pt x="10996" y="1853"/>
                  </a:cubicBezTo>
                  <a:cubicBezTo>
                    <a:pt x="9326" y="971"/>
                    <a:pt x="7499" y="373"/>
                    <a:pt x="5577" y="89"/>
                  </a:cubicBezTo>
                  <a:cubicBezTo>
                    <a:pt x="5077" y="30"/>
                    <a:pt x="4572" y="0"/>
                    <a:pt x="4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43"/>
            <p:cNvSpPr/>
            <p:nvPr/>
          </p:nvSpPr>
          <p:spPr>
            <a:xfrm>
              <a:off x="3519425" y="2042125"/>
              <a:ext cx="1137275" cy="1835200"/>
            </a:xfrm>
            <a:custGeom>
              <a:avLst/>
              <a:gdLst/>
              <a:ahLst/>
              <a:cxnLst/>
              <a:rect l="l" t="t" r="r" b="b"/>
              <a:pathLst>
                <a:path w="45491" h="73408" extrusionOk="0">
                  <a:moveTo>
                    <a:pt x="17632" y="0"/>
                  </a:moveTo>
                  <a:cubicBezTo>
                    <a:pt x="8664" y="0"/>
                    <a:pt x="1" y="6238"/>
                    <a:pt x="2109" y="16422"/>
                  </a:cubicBezTo>
                  <a:cubicBezTo>
                    <a:pt x="2266" y="17178"/>
                    <a:pt x="2550" y="17997"/>
                    <a:pt x="3243" y="18312"/>
                  </a:cubicBezTo>
                  <a:cubicBezTo>
                    <a:pt x="3459" y="18417"/>
                    <a:pt x="3676" y="18461"/>
                    <a:pt x="3894" y="18461"/>
                  </a:cubicBezTo>
                  <a:cubicBezTo>
                    <a:pt x="4916" y="18461"/>
                    <a:pt x="5964" y="17497"/>
                    <a:pt x="7055" y="17367"/>
                  </a:cubicBezTo>
                  <a:cubicBezTo>
                    <a:pt x="7157" y="17353"/>
                    <a:pt x="7257" y="17346"/>
                    <a:pt x="7355" y="17346"/>
                  </a:cubicBezTo>
                  <a:cubicBezTo>
                    <a:pt x="9292" y="17346"/>
                    <a:pt x="10501" y="19925"/>
                    <a:pt x="10111" y="21903"/>
                  </a:cubicBezTo>
                  <a:cubicBezTo>
                    <a:pt x="9733" y="24014"/>
                    <a:pt x="8410" y="25841"/>
                    <a:pt x="8063" y="27921"/>
                  </a:cubicBezTo>
                  <a:cubicBezTo>
                    <a:pt x="7740" y="29887"/>
                    <a:pt x="8976" y="32373"/>
                    <a:pt x="10827" y="32373"/>
                  </a:cubicBezTo>
                  <a:cubicBezTo>
                    <a:pt x="10963" y="32373"/>
                    <a:pt x="11103" y="32359"/>
                    <a:pt x="11245" y="32331"/>
                  </a:cubicBezTo>
                  <a:cubicBezTo>
                    <a:pt x="12212" y="32144"/>
                    <a:pt x="13109" y="31338"/>
                    <a:pt x="14017" y="31338"/>
                  </a:cubicBezTo>
                  <a:cubicBezTo>
                    <a:pt x="14174" y="31338"/>
                    <a:pt x="14332" y="31362"/>
                    <a:pt x="14490" y="31418"/>
                  </a:cubicBezTo>
                  <a:cubicBezTo>
                    <a:pt x="15750" y="31890"/>
                    <a:pt x="15624" y="33718"/>
                    <a:pt x="15089" y="34946"/>
                  </a:cubicBezTo>
                  <a:cubicBezTo>
                    <a:pt x="14395" y="36553"/>
                    <a:pt x="13419" y="38160"/>
                    <a:pt x="13324" y="39924"/>
                  </a:cubicBezTo>
                  <a:cubicBezTo>
                    <a:pt x="13200" y="41662"/>
                    <a:pt x="14360" y="43675"/>
                    <a:pt x="16080" y="43675"/>
                  </a:cubicBezTo>
                  <a:cubicBezTo>
                    <a:pt x="16107" y="43675"/>
                    <a:pt x="16133" y="43674"/>
                    <a:pt x="16160" y="43673"/>
                  </a:cubicBezTo>
                  <a:cubicBezTo>
                    <a:pt x="17146" y="43650"/>
                    <a:pt x="18168" y="43031"/>
                    <a:pt x="19081" y="43031"/>
                  </a:cubicBezTo>
                  <a:cubicBezTo>
                    <a:pt x="19392" y="43031"/>
                    <a:pt x="19691" y="43103"/>
                    <a:pt x="19972" y="43295"/>
                  </a:cubicBezTo>
                  <a:cubicBezTo>
                    <a:pt x="20381" y="43642"/>
                    <a:pt x="20665" y="44114"/>
                    <a:pt x="20759" y="44681"/>
                  </a:cubicBezTo>
                  <a:cubicBezTo>
                    <a:pt x="21327" y="47296"/>
                    <a:pt x="19846" y="49911"/>
                    <a:pt x="19153" y="52526"/>
                  </a:cubicBezTo>
                  <a:cubicBezTo>
                    <a:pt x="18428" y="55109"/>
                    <a:pt x="19090" y="58701"/>
                    <a:pt x="21736" y="59237"/>
                  </a:cubicBezTo>
                  <a:cubicBezTo>
                    <a:pt x="21982" y="59285"/>
                    <a:pt x="22230" y="59303"/>
                    <a:pt x="22479" y="59303"/>
                  </a:cubicBezTo>
                  <a:cubicBezTo>
                    <a:pt x="23260" y="59303"/>
                    <a:pt x="24053" y="59125"/>
                    <a:pt x="24817" y="59125"/>
                  </a:cubicBezTo>
                  <a:cubicBezTo>
                    <a:pt x="25251" y="59125"/>
                    <a:pt x="25676" y="59182"/>
                    <a:pt x="26084" y="59363"/>
                  </a:cubicBezTo>
                  <a:cubicBezTo>
                    <a:pt x="27502" y="59961"/>
                    <a:pt x="27943" y="61694"/>
                    <a:pt x="28384" y="63175"/>
                  </a:cubicBezTo>
                  <a:cubicBezTo>
                    <a:pt x="29360" y="66357"/>
                    <a:pt x="31030" y="69318"/>
                    <a:pt x="33298" y="71775"/>
                  </a:cubicBezTo>
                  <a:cubicBezTo>
                    <a:pt x="33929" y="72468"/>
                    <a:pt x="34685" y="73130"/>
                    <a:pt x="35598" y="73351"/>
                  </a:cubicBezTo>
                  <a:cubicBezTo>
                    <a:pt x="35784" y="73389"/>
                    <a:pt x="35969" y="73407"/>
                    <a:pt x="36150" y="73407"/>
                  </a:cubicBezTo>
                  <a:cubicBezTo>
                    <a:pt x="37752" y="73407"/>
                    <a:pt x="39160" y="71990"/>
                    <a:pt x="40009" y="70547"/>
                  </a:cubicBezTo>
                  <a:cubicBezTo>
                    <a:pt x="42277" y="66703"/>
                    <a:pt x="42907" y="62072"/>
                    <a:pt x="41710" y="57787"/>
                  </a:cubicBezTo>
                  <a:cubicBezTo>
                    <a:pt x="41143" y="55834"/>
                    <a:pt x="40230" y="53975"/>
                    <a:pt x="40009" y="51990"/>
                  </a:cubicBezTo>
                  <a:cubicBezTo>
                    <a:pt x="39757" y="49974"/>
                    <a:pt x="40450" y="47643"/>
                    <a:pt x="42277" y="46792"/>
                  </a:cubicBezTo>
                  <a:cubicBezTo>
                    <a:pt x="42813" y="46509"/>
                    <a:pt x="43443" y="46383"/>
                    <a:pt x="43916" y="46036"/>
                  </a:cubicBezTo>
                  <a:cubicBezTo>
                    <a:pt x="45491" y="44933"/>
                    <a:pt x="44798" y="42287"/>
                    <a:pt x="43285" y="41058"/>
                  </a:cubicBezTo>
                  <a:cubicBezTo>
                    <a:pt x="41773" y="39830"/>
                    <a:pt x="39757" y="39389"/>
                    <a:pt x="38213" y="38223"/>
                  </a:cubicBezTo>
                  <a:cubicBezTo>
                    <a:pt x="36638" y="37089"/>
                    <a:pt x="35661" y="34600"/>
                    <a:pt x="37079" y="33245"/>
                  </a:cubicBezTo>
                  <a:cubicBezTo>
                    <a:pt x="37741" y="32647"/>
                    <a:pt x="38654" y="32457"/>
                    <a:pt x="39410" y="31985"/>
                  </a:cubicBezTo>
                  <a:cubicBezTo>
                    <a:pt x="41112" y="30756"/>
                    <a:pt x="40891" y="27952"/>
                    <a:pt x="39505" y="26377"/>
                  </a:cubicBezTo>
                  <a:cubicBezTo>
                    <a:pt x="38119" y="24802"/>
                    <a:pt x="36008" y="24109"/>
                    <a:pt x="33992" y="23510"/>
                  </a:cubicBezTo>
                  <a:cubicBezTo>
                    <a:pt x="33424" y="21084"/>
                    <a:pt x="37142" y="19793"/>
                    <a:pt x="37835" y="17398"/>
                  </a:cubicBezTo>
                  <a:cubicBezTo>
                    <a:pt x="38339" y="15571"/>
                    <a:pt x="36858" y="13712"/>
                    <a:pt x="35063" y="13019"/>
                  </a:cubicBezTo>
                  <a:cubicBezTo>
                    <a:pt x="34029" y="12631"/>
                    <a:pt x="32930" y="12536"/>
                    <a:pt x="31817" y="12536"/>
                  </a:cubicBezTo>
                  <a:cubicBezTo>
                    <a:pt x="31031" y="12536"/>
                    <a:pt x="30237" y="12583"/>
                    <a:pt x="29455" y="12609"/>
                  </a:cubicBezTo>
                  <a:cubicBezTo>
                    <a:pt x="29377" y="12613"/>
                    <a:pt x="29300" y="12615"/>
                    <a:pt x="29224" y="12615"/>
                  </a:cubicBezTo>
                  <a:cubicBezTo>
                    <a:pt x="28678" y="12615"/>
                    <a:pt x="28160" y="12515"/>
                    <a:pt x="27691" y="12294"/>
                  </a:cubicBezTo>
                  <a:cubicBezTo>
                    <a:pt x="26619" y="11696"/>
                    <a:pt x="26462" y="10184"/>
                    <a:pt x="26745" y="8986"/>
                  </a:cubicBezTo>
                  <a:cubicBezTo>
                    <a:pt x="27060" y="7821"/>
                    <a:pt x="27659" y="6687"/>
                    <a:pt x="27659" y="5458"/>
                  </a:cubicBezTo>
                  <a:cubicBezTo>
                    <a:pt x="27659" y="3631"/>
                    <a:pt x="26304" y="1992"/>
                    <a:pt x="24635" y="1205"/>
                  </a:cubicBezTo>
                  <a:cubicBezTo>
                    <a:pt x="22996" y="386"/>
                    <a:pt x="21106" y="228"/>
                    <a:pt x="19279" y="71"/>
                  </a:cubicBezTo>
                  <a:cubicBezTo>
                    <a:pt x="18730" y="23"/>
                    <a:pt x="18180" y="0"/>
                    <a:pt x="17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43"/>
            <p:cNvSpPr/>
            <p:nvPr/>
          </p:nvSpPr>
          <p:spPr>
            <a:xfrm>
              <a:off x="3347650" y="1746950"/>
              <a:ext cx="995575" cy="1749325"/>
            </a:xfrm>
            <a:custGeom>
              <a:avLst/>
              <a:gdLst/>
              <a:ahLst/>
              <a:cxnLst/>
              <a:rect l="l" t="t" r="r" b="b"/>
              <a:pathLst>
                <a:path w="39823" h="69973" extrusionOk="0">
                  <a:moveTo>
                    <a:pt x="1" y="0"/>
                  </a:moveTo>
                  <a:lnTo>
                    <a:pt x="1" y="0"/>
                  </a:lnTo>
                  <a:cubicBezTo>
                    <a:pt x="2647" y="2111"/>
                    <a:pt x="5167" y="4474"/>
                    <a:pt x="7467" y="6994"/>
                  </a:cubicBezTo>
                  <a:cubicBezTo>
                    <a:pt x="9799" y="9483"/>
                    <a:pt x="12004" y="12098"/>
                    <a:pt x="14083" y="14808"/>
                  </a:cubicBezTo>
                  <a:cubicBezTo>
                    <a:pt x="22338" y="25708"/>
                    <a:pt x="29111" y="37617"/>
                    <a:pt x="34278" y="50282"/>
                  </a:cubicBezTo>
                  <a:cubicBezTo>
                    <a:pt x="35538" y="53432"/>
                    <a:pt x="36672" y="56677"/>
                    <a:pt x="37618" y="59954"/>
                  </a:cubicBezTo>
                  <a:cubicBezTo>
                    <a:pt x="38594" y="63230"/>
                    <a:pt x="39350" y="66570"/>
                    <a:pt x="39823" y="69972"/>
                  </a:cubicBezTo>
                  <a:cubicBezTo>
                    <a:pt x="39508" y="66538"/>
                    <a:pt x="38909" y="63167"/>
                    <a:pt x="38059" y="59828"/>
                  </a:cubicBezTo>
                  <a:cubicBezTo>
                    <a:pt x="37176" y="56520"/>
                    <a:pt x="36105" y="53243"/>
                    <a:pt x="34908" y="50030"/>
                  </a:cubicBezTo>
                  <a:cubicBezTo>
                    <a:pt x="29993" y="37207"/>
                    <a:pt x="23157" y="25173"/>
                    <a:pt x="14619" y="14398"/>
                  </a:cubicBezTo>
                  <a:cubicBezTo>
                    <a:pt x="12477" y="11720"/>
                    <a:pt x="10208" y="9137"/>
                    <a:pt x="7814" y="6679"/>
                  </a:cubicBezTo>
                  <a:cubicBezTo>
                    <a:pt x="5388" y="4253"/>
                    <a:pt x="2773" y="20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43"/>
            <p:cNvSpPr/>
            <p:nvPr/>
          </p:nvSpPr>
          <p:spPr>
            <a:xfrm>
              <a:off x="4322725" y="3363925"/>
              <a:ext cx="121325" cy="115800"/>
            </a:xfrm>
            <a:custGeom>
              <a:avLst/>
              <a:gdLst/>
              <a:ahLst/>
              <a:cxnLst/>
              <a:rect l="l" t="t" r="r" b="b"/>
              <a:pathLst>
                <a:path w="4853" h="4632" extrusionOk="0">
                  <a:moveTo>
                    <a:pt x="1" y="1"/>
                  </a:moveTo>
                  <a:cubicBezTo>
                    <a:pt x="442" y="379"/>
                    <a:pt x="851" y="725"/>
                    <a:pt x="1261" y="1103"/>
                  </a:cubicBezTo>
                  <a:cubicBezTo>
                    <a:pt x="1639" y="1513"/>
                    <a:pt x="2017" y="1891"/>
                    <a:pt x="2395" y="2300"/>
                  </a:cubicBezTo>
                  <a:cubicBezTo>
                    <a:pt x="2773" y="2678"/>
                    <a:pt x="3183" y="3088"/>
                    <a:pt x="3561" y="3466"/>
                  </a:cubicBezTo>
                  <a:cubicBezTo>
                    <a:pt x="3970" y="3876"/>
                    <a:pt x="4380" y="4254"/>
                    <a:pt x="4853" y="4632"/>
                  </a:cubicBezTo>
                  <a:cubicBezTo>
                    <a:pt x="4663" y="4065"/>
                    <a:pt x="4411" y="3529"/>
                    <a:pt x="4128" y="3057"/>
                  </a:cubicBezTo>
                  <a:cubicBezTo>
                    <a:pt x="3813" y="2552"/>
                    <a:pt x="3466" y="2080"/>
                    <a:pt x="3057" y="1670"/>
                  </a:cubicBezTo>
                  <a:cubicBezTo>
                    <a:pt x="2647" y="1229"/>
                    <a:pt x="2175" y="851"/>
                    <a:pt x="1671" y="568"/>
                  </a:cubicBezTo>
                  <a:cubicBezTo>
                    <a:pt x="1166" y="253"/>
                    <a:pt x="599" y="64"/>
                    <a:pt x="1" y="1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43"/>
            <p:cNvSpPr/>
            <p:nvPr/>
          </p:nvSpPr>
          <p:spPr>
            <a:xfrm>
              <a:off x="4095100" y="3080375"/>
              <a:ext cx="356050" cy="367075"/>
            </a:xfrm>
            <a:custGeom>
              <a:avLst/>
              <a:gdLst/>
              <a:ahLst/>
              <a:cxnLst/>
              <a:rect l="l" t="t" r="r" b="b"/>
              <a:pathLst>
                <a:path w="14242" h="14683" extrusionOk="0">
                  <a:moveTo>
                    <a:pt x="5609" y="1"/>
                  </a:moveTo>
                  <a:lnTo>
                    <a:pt x="5546" y="536"/>
                  </a:lnTo>
                  <a:cubicBezTo>
                    <a:pt x="5451" y="1702"/>
                    <a:pt x="4916" y="2868"/>
                    <a:pt x="4443" y="4065"/>
                  </a:cubicBezTo>
                  <a:cubicBezTo>
                    <a:pt x="3970" y="5231"/>
                    <a:pt x="3466" y="6428"/>
                    <a:pt x="2962" y="7593"/>
                  </a:cubicBezTo>
                  <a:lnTo>
                    <a:pt x="1482" y="11154"/>
                  </a:lnTo>
                  <a:cubicBezTo>
                    <a:pt x="977" y="12319"/>
                    <a:pt x="473" y="13516"/>
                    <a:pt x="1" y="14682"/>
                  </a:cubicBezTo>
                  <a:cubicBezTo>
                    <a:pt x="694" y="13611"/>
                    <a:pt x="1356" y="12508"/>
                    <a:pt x="1954" y="11343"/>
                  </a:cubicBezTo>
                  <a:cubicBezTo>
                    <a:pt x="2269" y="10775"/>
                    <a:pt x="2553" y="10208"/>
                    <a:pt x="2868" y="9641"/>
                  </a:cubicBezTo>
                  <a:cubicBezTo>
                    <a:pt x="3151" y="9074"/>
                    <a:pt x="3435" y="8476"/>
                    <a:pt x="3718" y="7909"/>
                  </a:cubicBezTo>
                  <a:cubicBezTo>
                    <a:pt x="4285" y="6743"/>
                    <a:pt x="4790" y="5546"/>
                    <a:pt x="5294" y="4380"/>
                  </a:cubicBezTo>
                  <a:cubicBezTo>
                    <a:pt x="5546" y="3781"/>
                    <a:pt x="5766" y="3183"/>
                    <a:pt x="5987" y="2553"/>
                  </a:cubicBezTo>
                  <a:cubicBezTo>
                    <a:pt x="6152" y="2081"/>
                    <a:pt x="6264" y="1591"/>
                    <a:pt x="6337" y="1096"/>
                  </a:cubicBezTo>
                  <a:lnTo>
                    <a:pt x="6337" y="1096"/>
                  </a:lnTo>
                  <a:cubicBezTo>
                    <a:pt x="6862" y="1241"/>
                    <a:pt x="7392" y="1355"/>
                    <a:pt x="7940" y="1450"/>
                  </a:cubicBezTo>
                  <a:cubicBezTo>
                    <a:pt x="8633" y="1576"/>
                    <a:pt x="9326" y="1702"/>
                    <a:pt x="10019" y="1765"/>
                  </a:cubicBezTo>
                  <a:cubicBezTo>
                    <a:pt x="11437" y="1954"/>
                    <a:pt x="12823" y="2080"/>
                    <a:pt x="14241" y="2206"/>
                  </a:cubicBezTo>
                  <a:cubicBezTo>
                    <a:pt x="12886" y="1797"/>
                    <a:pt x="11500" y="1513"/>
                    <a:pt x="10145" y="1198"/>
                  </a:cubicBezTo>
                  <a:cubicBezTo>
                    <a:pt x="9452" y="1072"/>
                    <a:pt x="8759" y="914"/>
                    <a:pt x="8098" y="725"/>
                  </a:cubicBezTo>
                  <a:cubicBezTo>
                    <a:pt x="7404" y="568"/>
                    <a:pt x="6743" y="379"/>
                    <a:pt x="6081" y="158"/>
                  </a:cubicBezTo>
                  <a:lnTo>
                    <a:pt x="5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43"/>
            <p:cNvSpPr/>
            <p:nvPr/>
          </p:nvSpPr>
          <p:spPr>
            <a:xfrm>
              <a:off x="3901350" y="2779375"/>
              <a:ext cx="505675" cy="253000"/>
            </a:xfrm>
            <a:custGeom>
              <a:avLst/>
              <a:gdLst/>
              <a:ahLst/>
              <a:cxnLst/>
              <a:rect l="l" t="t" r="r" b="b"/>
              <a:pathLst>
                <a:path w="20227" h="10120" extrusionOk="0">
                  <a:moveTo>
                    <a:pt x="13453" y="0"/>
                  </a:moveTo>
                  <a:cubicBezTo>
                    <a:pt x="11658" y="0"/>
                    <a:pt x="9865" y="100"/>
                    <a:pt x="8097" y="321"/>
                  </a:cubicBezTo>
                  <a:lnTo>
                    <a:pt x="7940" y="321"/>
                  </a:lnTo>
                  <a:lnTo>
                    <a:pt x="7845" y="416"/>
                  </a:lnTo>
                  <a:cubicBezTo>
                    <a:pt x="7089" y="1109"/>
                    <a:pt x="6333" y="1833"/>
                    <a:pt x="5608" y="2621"/>
                  </a:cubicBezTo>
                  <a:cubicBezTo>
                    <a:pt x="4915" y="3409"/>
                    <a:pt x="4191" y="4165"/>
                    <a:pt x="3561" y="4984"/>
                  </a:cubicBezTo>
                  <a:cubicBezTo>
                    <a:pt x="2899" y="5803"/>
                    <a:pt x="2237" y="6622"/>
                    <a:pt x="1670" y="7473"/>
                  </a:cubicBezTo>
                  <a:cubicBezTo>
                    <a:pt x="1072" y="8355"/>
                    <a:pt x="505" y="9205"/>
                    <a:pt x="1" y="10119"/>
                  </a:cubicBezTo>
                  <a:cubicBezTo>
                    <a:pt x="662" y="9331"/>
                    <a:pt x="1324" y="8575"/>
                    <a:pt x="2017" y="7788"/>
                  </a:cubicBezTo>
                  <a:cubicBezTo>
                    <a:pt x="2679" y="7000"/>
                    <a:pt x="3372" y="6212"/>
                    <a:pt x="4065" y="5456"/>
                  </a:cubicBezTo>
                  <a:cubicBezTo>
                    <a:pt x="4789" y="4700"/>
                    <a:pt x="5482" y="3976"/>
                    <a:pt x="6207" y="3220"/>
                  </a:cubicBezTo>
                  <a:cubicBezTo>
                    <a:pt x="6923" y="2534"/>
                    <a:pt x="7610" y="1848"/>
                    <a:pt x="8323" y="1189"/>
                  </a:cubicBezTo>
                  <a:lnTo>
                    <a:pt x="8323" y="1189"/>
                  </a:lnTo>
                  <a:cubicBezTo>
                    <a:pt x="10294" y="975"/>
                    <a:pt x="12236" y="792"/>
                    <a:pt x="14178" y="699"/>
                  </a:cubicBezTo>
                  <a:cubicBezTo>
                    <a:pt x="14581" y="687"/>
                    <a:pt x="14984" y="680"/>
                    <a:pt x="15388" y="680"/>
                  </a:cubicBezTo>
                  <a:cubicBezTo>
                    <a:pt x="17001" y="680"/>
                    <a:pt x="18614" y="781"/>
                    <a:pt x="20227" y="983"/>
                  </a:cubicBezTo>
                  <a:cubicBezTo>
                    <a:pt x="18273" y="384"/>
                    <a:pt x="16226" y="69"/>
                    <a:pt x="14209" y="6"/>
                  </a:cubicBezTo>
                  <a:cubicBezTo>
                    <a:pt x="13957" y="2"/>
                    <a:pt x="13705" y="0"/>
                    <a:pt x="13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43"/>
            <p:cNvSpPr/>
            <p:nvPr/>
          </p:nvSpPr>
          <p:spPr>
            <a:xfrm>
              <a:off x="3839925" y="2441600"/>
              <a:ext cx="500950" cy="274150"/>
            </a:xfrm>
            <a:custGeom>
              <a:avLst/>
              <a:gdLst/>
              <a:ahLst/>
              <a:cxnLst/>
              <a:rect l="l" t="t" r="r" b="b"/>
              <a:pathLst>
                <a:path w="20038" h="10966" extrusionOk="0">
                  <a:moveTo>
                    <a:pt x="14990" y="0"/>
                  </a:moveTo>
                  <a:cubicBezTo>
                    <a:pt x="14119" y="0"/>
                    <a:pt x="13249" y="32"/>
                    <a:pt x="12382" y="96"/>
                  </a:cubicBezTo>
                  <a:cubicBezTo>
                    <a:pt x="9830" y="285"/>
                    <a:pt x="7278" y="726"/>
                    <a:pt x="4820" y="1451"/>
                  </a:cubicBezTo>
                  <a:lnTo>
                    <a:pt x="4946" y="1451"/>
                  </a:lnTo>
                  <a:cubicBezTo>
                    <a:pt x="4600" y="1451"/>
                    <a:pt x="4316" y="1577"/>
                    <a:pt x="4064" y="1797"/>
                  </a:cubicBezTo>
                  <a:cubicBezTo>
                    <a:pt x="3875" y="1955"/>
                    <a:pt x="3686" y="2175"/>
                    <a:pt x="3560" y="2364"/>
                  </a:cubicBezTo>
                  <a:cubicBezTo>
                    <a:pt x="3277" y="2742"/>
                    <a:pt x="3025" y="3089"/>
                    <a:pt x="2804" y="3499"/>
                  </a:cubicBezTo>
                  <a:cubicBezTo>
                    <a:pt x="2332" y="4255"/>
                    <a:pt x="1890" y="5042"/>
                    <a:pt x="1512" y="5861"/>
                  </a:cubicBezTo>
                  <a:cubicBezTo>
                    <a:pt x="1134" y="6649"/>
                    <a:pt x="819" y="7500"/>
                    <a:pt x="567" y="8350"/>
                  </a:cubicBezTo>
                  <a:cubicBezTo>
                    <a:pt x="315" y="9201"/>
                    <a:pt x="126" y="10083"/>
                    <a:pt x="0" y="10965"/>
                  </a:cubicBezTo>
                  <a:cubicBezTo>
                    <a:pt x="284" y="10115"/>
                    <a:pt x="599" y="9295"/>
                    <a:pt x="914" y="8476"/>
                  </a:cubicBezTo>
                  <a:cubicBezTo>
                    <a:pt x="1575" y="6870"/>
                    <a:pt x="2426" y="5326"/>
                    <a:pt x="3434" y="3908"/>
                  </a:cubicBezTo>
                  <a:cubicBezTo>
                    <a:pt x="3686" y="3562"/>
                    <a:pt x="3970" y="3183"/>
                    <a:pt x="4222" y="2868"/>
                  </a:cubicBezTo>
                  <a:cubicBezTo>
                    <a:pt x="4474" y="2522"/>
                    <a:pt x="4757" y="2301"/>
                    <a:pt x="4915" y="2301"/>
                  </a:cubicBezTo>
                  <a:lnTo>
                    <a:pt x="5041" y="2301"/>
                  </a:lnTo>
                  <a:cubicBezTo>
                    <a:pt x="7498" y="1640"/>
                    <a:pt x="9956" y="1167"/>
                    <a:pt x="12476" y="884"/>
                  </a:cubicBezTo>
                  <a:cubicBezTo>
                    <a:pt x="14965" y="569"/>
                    <a:pt x="17485" y="443"/>
                    <a:pt x="20037" y="348"/>
                  </a:cubicBezTo>
                  <a:cubicBezTo>
                    <a:pt x="18373" y="119"/>
                    <a:pt x="16682" y="0"/>
                    <a:pt x="14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43"/>
            <p:cNvSpPr/>
            <p:nvPr/>
          </p:nvSpPr>
          <p:spPr>
            <a:xfrm>
              <a:off x="3639075" y="2186975"/>
              <a:ext cx="473375" cy="212150"/>
            </a:xfrm>
            <a:custGeom>
              <a:avLst/>
              <a:gdLst/>
              <a:ahLst/>
              <a:cxnLst/>
              <a:rect l="l" t="t" r="r" b="b"/>
              <a:pathLst>
                <a:path w="18935" h="8486" extrusionOk="0">
                  <a:moveTo>
                    <a:pt x="12820" y="0"/>
                  </a:moveTo>
                  <a:cubicBezTo>
                    <a:pt x="11110" y="0"/>
                    <a:pt x="9409" y="230"/>
                    <a:pt x="7782" y="735"/>
                  </a:cubicBezTo>
                  <a:cubicBezTo>
                    <a:pt x="7310" y="893"/>
                    <a:pt x="6869" y="1050"/>
                    <a:pt x="6427" y="1176"/>
                  </a:cubicBezTo>
                  <a:lnTo>
                    <a:pt x="5734" y="1428"/>
                  </a:lnTo>
                  <a:cubicBezTo>
                    <a:pt x="5514" y="1523"/>
                    <a:pt x="5293" y="1617"/>
                    <a:pt x="5073" y="1743"/>
                  </a:cubicBezTo>
                  <a:cubicBezTo>
                    <a:pt x="4632" y="1964"/>
                    <a:pt x="4191" y="2216"/>
                    <a:pt x="3813" y="2468"/>
                  </a:cubicBezTo>
                  <a:cubicBezTo>
                    <a:pt x="3371" y="2720"/>
                    <a:pt x="2962" y="3066"/>
                    <a:pt x="2615" y="3444"/>
                  </a:cubicBezTo>
                  <a:cubicBezTo>
                    <a:pt x="1450" y="4957"/>
                    <a:pt x="568" y="6658"/>
                    <a:pt x="0" y="8485"/>
                  </a:cubicBezTo>
                  <a:cubicBezTo>
                    <a:pt x="851" y="6815"/>
                    <a:pt x="1922" y="5303"/>
                    <a:pt x="3151" y="3886"/>
                  </a:cubicBezTo>
                  <a:cubicBezTo>
                    <a:pt x="3466" y="3602"/>
                    <a:pt x="3844" y="3318"/>
                    <a:pt x="4222" y="3129"/>
                  </a:cubicBezTo>
                  <a:cubicBezTo>
                    <a:pt x="4632" y="2877"/>
                    <a:pt x="5041" y="2657"/>
                    <a:pt x="5451" y="2468"/>
                  </a:cubicBezTo>
                  <a:cubicBezTo>
                    <a:pt x="5640" y="2373"/>
                    <a:pt x="5860" y="2279"/>
                    <a:pt x="6049" y="2216"/>
                  </a:cubicBezTo>
                  <a:lnTo>
                    <a:pt x="6711" y="1995"/>
                  </a:lnTo>
                  <a:cubicBezTo>
                    <a:pt x="7152" y="1869"/>
                    <a:pt x="7593" y="1712"/>
                    <a:pt x="8034" y="1617"/>
                  </a:cubicBezTo>
                  <a:cubicBezTo>
                    <a:pt x="8916" y="1334"/>
                    <a:pt x="9798" y="1113"/>
                    <a:pt x="10712" y="987"/>
                  </a:cubicBezTo>
                  <a:cubicBezTo>
                    <a:pt x="11626" y="830"/>
                    <a:pt x="12539" y="735"/>
                    <a:pt x="13453" y="704"/>
                  </a:cubicBezTo>
                  <a:cubicBezTo>
                    <a:pt x="15312" y="735"/>
                    <a:pt x="17139" y="1019"/>
                    <a:pt x="18935" y="1586"/>
                  </a:cubicBezTo>
                  <a:cubicBezTo>
                    <a:pt x="17234" y="672"/>
                    <a:pt x="15375" y="136"/>
                    <a:pt x="13453" y="10"/>
                  </a:cubicBezTo>
                  <a:cubicBezTo>
                    <a:pt x="13242" y="4"/>
                    <a:pt x="13031" y="0"/>
                    <a:pt x="12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43"/>
            <p:cNvSpPr/>
            <p:nvPr/>
          </p:nvSpPr>
          <p:spPr>
            <a:xfrm>
              <a:off x="1938600" y="2822050"/>
              <a:ext cx="407225" cy="992425"/>
            </a:xfrm>
            <a:custGeom>
              <a:avLst/>
              <a:gdLst/>
              <a:ahLst/>
              <a:cxnLst/>
              <a:rect l="l" t="t" r="r" b="b"/>
              <a:pathLst>
                <a:path w="16289" h="39697" extrusionOk="0">
                  <a:moveTo>
                    <a:pt x="14209" y="0"/>
                  </a:moveTo>
                  <a:cubicBezTo>
                    <a:pt x="8633" y="4694"/>
                    <a:pt x="4505" y="10901"/>
                    <a:pt x="2237" y="17832"/>
                  </a:cubicBezTo>
                  <a:cubicBezTo>
                    <a:pt x="0" y="24732"/>
                    <a:pt x="2773" y="32639"/>
                    <a:pt x="4537" y="39696"/>
                  </a:cubicBezTo>
                  <a:cubicBezTo>
                    <a:pt x="12130" y="32167"/>
                    <a:pt x="15091" y="21329"/>
                    <a:pt x="15973" y="10680"/>
                  </a:cubicBezTo>
                  <a:cubicBezTo>
                    <a:pt x="16288" y="7026"/>
                    <a:pt x="15690" y="3340"/>
                    <a:pt x="14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43"/>
            <p:cNvSpPr/>
            <p:nvPr/>
          </p:nvSpPr>
          <p:spPr>
            <a:xfrm>
              <a:off x="2140225" y="1677625"/>
              <a:ext cx="1245250" cy="1768250"/>
            </a:xfrm>
            <a:custGeom>
              <a:avLst/>
              <a:gdLst/>
              <a:ahLst/>
              <a:cxnLst/>
              <a:rect l="l" t="t" r="r" b="b"/>
              <a:pathLst>
                <a:path w="49810" h="70730" extrusionOk="0">
                  <a:moveTo>
                    <a:pt x="49810" y="1"/>
                  </a:moveTo>
                  <a:lnTo>
                    <a:pt x="49810" y="1"/>
                  </a:lnTo>
                  <a:cubicBezTo>
                    <a:pt x="46344" y="1482"/>
                    <a:pt x="42973" y="3183"/>
                    <a:pt x="39728" y="5136"/>
                  </a:cubicBezTo>
                  <a:cubicBezTo>
                    <a:pt x="36452" y="7089"/>
                    <a:pt x="33333" y="9232"/>
                    <a:pt x="30403" y="11626"/>
                  </a:cubicBezTo>
                  <a:cubicBezTo>
                    <a:pt x="24480" y="16383"/>
                    <a:pt x="19282" y="22023"/>
                    <a:pt x="14997" y="28292"/>
                  </a:cubicBezTo>
                  <a:cubicBezTo>
                    <a:pt x="10744" y="34593"/>
                    <a:pt x="7341" y="41398"/>
                    <a:pt x="4884" y="48581"/>
                  </a:cubicBezTo>
                  <a:cubicBezTo>
                    <a:pt x="3655" y="52173"/>
                    <a:pt x="2647" y="55827"/>
                    <a:pt x="1828" y="59545"/>
                  </a:cubicBezTo>
                  <a:cubicBezTo>
                    <a:pt x="1009" y="63231"/>
                    <a:pt x="410" y="66948"/>
                    <a:pt x="0" y="70729"/>
                  </a:cubicBezTo>
                  <a:cubicBezTo>
                    <a:pt x="599" y="66980"/>
                    <a:pt x="1292" y="63294"/>
                    <a:pt x="2206" y="59608"/>
                  </a:cubicBezTo>
                  <a:cubicBezTo>
                    <a:pt x="3088" y="55953"/>
                    <a:pt x="4191" y="52330"/>
                    <a:pt x="5482" y="48802"/>
                  </a:cubicBezTo>
                  <a:cubicBezTo>
                    <a:pt x="6774" y="45273"/>
                    <a:pt x="8255" y="41808"/>
                    <a:pt x="9956" y="38437"/>
                  </a:cubicBezTo>
                  <a:cubicBezTo>
                    <a:pt x="11626" y="35097"/>
                    <a:pt x="13548" y="31852"/>
                    <a:pt x="15690" y="28733"/>
                  </a:cubicBezTo>
                  <a:cubicBezTo>
                    <a:pt x="17801" y="25614"/>
                    <a:pt x="20132" y="22684"/>
                    <a:pt x="22653" y="19880"/>
                  </a:cubicBezTo>
                  <a:cubicBezTo>
                    <a:pt x="27725" y="14336"/>
                    <a:pt x="33553" y="9484"/>
                    <a:pt x="39917" y="5451"/>
                  </a:cubicBezTo>
                  <a:cubicBezTo>
                    <a:pt x="43099" y="3435"/>
                    <a:pt x="46407" y="1608"/>
                    <a:pt x="49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43"/>
            <p:cNvSpPr/>
            <p:nvPr/>
          </p:nvSpPr>
          <p:spPr>
            <a:xfrm>
              <a:off x="1722000" y="2670125"/>
              <a:ext cx="545050" cy="419725"/>
            </a:xfrm>
            <a:custGeom>
              <a:avLst/>
              <a:gdLst/>
              <a:ahLst/>
              <a:cxnLst/>
              <a:rect l="l" t="t" r="r" b="b"/>
              <a:pathLst>
                <a:path w="21802" h="16789" extrusionOk="0">
                  <a:moveTo>
                    <a:pt x="18319" y="1"/>
                  </a:moveTo>
                  <a:cubicBezTo>
                    <a:pt x="15044" y="1"/>
                    <a:pt x="11732" y="963"/>
                    <a:pt x="9137" y="2864"/>
                  </a:cubicBezTo>
                  <a:cubicBezTo>
                    <a:pt x="5010" y="5920"/>
                    <a:pt x="2174" y="12095"/>
                    <a:pt x="0" y="16789"/>
                  </a:cubicBezTo>
                  <a:cubicBezTo>
                    <a:pt x="9735" y="15781"/>
                    <a:pt x="18147" y="9480"/>
                    <a:pt x="21802" y="375"/>
                  </a:cubicBezTo>
                  <a:cubicBezTo>
                    <a:pt x="20669" y="125"/>
                    <a:pt x="19497" y="1"/>
                    <a:pt x="1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43"/>
            <p:cNvSpPr/>
            <p:nvPr/>
          </p:nvSpPr>
          <p:spPr>
            <a:xfrm>
              <a:off x="2380450" y="2705475"/>
              <a:ext cx="387525" cy="694700"/>
            </a:xfrm>
            <a:custGeom>
              <a:avLst/>
              <a:gdLst/>
              <a:ahLst/>
              <a:cxnLst/>
              <a:rect l="l" t="t" r="r" b="b"/>
              <a:pathLst>
                <a:path w="15501" h="27788" extrusionOk="0">
                  <a:moveTo>
                    <a:pt x="2647" y="1"/>
                  </a:moveTo>
                  <a:cubicBezTo>
                    <a:pt x="568" y="3025"/>
                    <a:pt x="0" y="6900"/>
                    <a:pt x="631" y="10492"/>
                  </a:cubicBezTo>
                  <a:cubicBezTo>
                    <a:pt x="1292" y="14083"/>
                    <a:pt x="3088" y="17391"/>
                    <a:pt x="5356" y="20258"/>
                  </a:cubicBezTo>
                  <a:cubicBezTo>
                    <a:pt x="7656" y="23094"/>
                    <a:pt x="10429" y="25519"/>
                    <a:pt x="13296" y="27788"/>
                  </a:cubicBezTo>
                  <a:cubicBezTo>
                    <a:pt x="14524" y="24921"/>
                    <a:pt x="14934" y="19534"/>
                    <a:pt x="15217" y="16446"/>
                  </a:cubicBezTo>
                  <a:cubicBezTo>
                    <a:pt x="15501" y="13359"/>
                    <a:pt x="15060" y="10145"/>
                    <a:pt x="13548" y="7436"/>
                  </a:cubicBezTo>
                  <a:cubicBezTo>
                    <a:pt x="11311" y="3498"/>
                    <a:pt x="6995" y="1198"/>
                    <a:pt x="2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43"/>
            <p:cNvSpPr/>
            <p:nvPr/>
          </p:nvSpPr>
          <p:spPr>
            <a:xfrm>
              <a:off x="1589675" y="2218900"/>
              <a:ext cx="809700" cy="487550"/>
            </a:xfrm>
            <a:custGeom>
              <a:avLst/>
              <a:gdLst/>
              <a:ahLst/>
              <a:cxnLst/>
              <a:rect l="l" t="t" r="r" b="b"/>
              <a:pathLst>
                <a:path w="32388" h="19502" extrusionOk="0">
                  <a:moveTo>
                    <a:pt x="22362" y="1"/>
                  </a:moveTo>
                  <a:cubicBezTo>
                    <a:pt x="18981" y="1"/>
                    <a:pt x="15661" y="785"/>
                    <a:pt x="12382" y="2577"/>
                  </a:cubicBezTo>
                  <a:cubicBezTo>
                    <a:pt x="5986" y="6074"/>
                    <a:pt x="1450" y="12186"/>
                    <a:pt x="1" y="19338"/>
                  </a:cubicBezTo>
                  <a:cubicBezTo>
                    <a:pt x="928" y="19448"/>
                    <a:pt x="1859" y="19502"/>
                    <a:pt x="2790" y="19502"/>
                  </a:cubicBezTo>
                  <a:cubicBezTo>
                    <a:pt x="8213" y="19502"/>
                    <a:pt x="13626" y="17692"/>
                    <a:pt x="18305" y="14895"/>
                  </a:cubicBezTo>
                  <a:cubicBezTo>
                    <a:pt x="23787" y="11587"/>
                    <a:pt x="28323" y="6956"/>
                    <a:pt x="32388" y="2010"/>
                  </a:cubicBezTo>
                  <a:cubicBezTo>
                    <a:pt x="28976" y="738"/>
                    <a:pt x="25640" y="1"/>
                    <a:pt x="2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43"/>
            <p:cNvSpPr/>
            <p:nvPr/>
          </p:nvSpPr>
          <p:spPr>
            <a:xfrm>
              <a:off x="2609650" y="2321850"/>
              <a:ext cx="628550" cy="696325"/>
            </a:xfrm>
            <a:custGeom>
              <a:avLst/>
              <a:gdLst/>
              <a:ahLst/>
              <a:cxnLst/>
              <a:rect l="l" t="t" r="r" b="b"/>
              <a:pathLst>
                <a:path w="25142" h="27853" extrusionOk="0">
                  <a:moveTo>
                    <a:pt x="2426" y="1"/>
                  </a:moveTo>
                  <a:cubicBezTo>
                    <a:pt x="2109" y="1"/>
                    <a:pt x="1802" y="22"/>
                    <a:pt x="1513" y="66"/>
                  </a:cubicBezTo>
                  <a:cubicBezTo>
                    <a:pt x="0" y="14400"/>
                    <a:pt x="10775" y="27034"/>
                    <a:pt x="25141" y="27853"/>
                  </a:cubicBezTo>
                  <a:cubicBezTo>
                    <a:pt x="24952" y="22560"/>
                    <a:pt x="23409" y="17362"/>
                    <a:pt x="20605" y="12857"/>
                  </a:cubicBezTo>
                  <a:cubicBezTo>
                    <a:pt x="17769" y="8289"/>
                    <a:pt x="13800" y="4508"/>
                    <a:pt x="9074" y="1925"/>
                  </a:cubicBezTo>
                  <a:cubicBezTo>
                    <a:pt x="7315" y="963"/>
                    <a:pt x="4597" y="1"/>
                    <a:pt x="2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43"/>
            <p:cNvSpPr/>
            <p:nvPr/>
          </p:nvSpPr>
          <p:spPr>
            <a:xfrm>
              <a:off x="1866925" y="2571575"/>
              <a:ext cx="784500" cy="660850"/>
            </a:xfrm>
            <a:custGeom>
              <a:avLst/>
              <a:gdLst/>
              <a:ahLst/>
              <a:cxnLst/>
              <a:rect l="l" t="t" r="r" b="b"/>
              <a:pathLst>
                <a:path w="31380" h="26434" extrusionOk="0">
                  <a:moveTo>
                    <a:pt x="21550" y="1"/>
                  </a:moveTo>
                  <a:lnTo>
                    <a:pt x="21172" y="158"/>
                  </a:lnTo>
                  <a:cubicBezTo>
                    <a:pt x="19155" y="1135"/>
                    <a:pt x="17170" y="2080"/>
                    <a:pt x="15186" y="3120"/>
                  </a:cubicBezTo>
                  <a:cubicBezTo>
                    <a:pt x="13232" y="4159"/>
                    <a:pt x="11342" y="5357"/>
                    <a:pt x="9546" y="6680"/>
                  </a:cubicBezTo>
                  <a:cubicBezTo>
                    <a:pt x="7782" y="8003"/>
                    <a:pt x="6112" y="9452"/>
                    <a:pt x="4537" y="11027"/>
                  </a:cubicBezTo>
                  <a:cubicBezTo>
                    <a:pt x="2962" y="12603"/>
                    <a:pt x="1449" y="14241"/>
                    <a:pt x="0" y="15911"/>
                  </a:cubicBezTo>
                  <a:cubicBezTo>
                    <a:pt x="1576" y="14335"/>
                    <a:pt x="3151" y="12792"/>
                    <a:pt x="4852" y="11342"/>
                  </a:cubicBezTo>
                  <a:cubicBezTo>
                    <a:pt x="6459" y="9862"/>
                    <a:pt x="8160" y="8507"/>
                    <a:pt x="9956" y="7215"/>
                  </a:cubicBezTo>
                  <a:cubicBezTo>
                    <a:pt x="11752" y="5955"/>
                    <a:pt x="13642" y="4821"/>
                    <a:pt x="15595" y="3813"/>
                  </a:cubicBezTo>
                  <a:cubicBezTo>
                    <a:pt x="17424" y="2869"/>
                    <a:pt x="19281" y="1980"/>
                    <a:pt x="21165" y="1121"/>
                  </a:cubicBezTo>
                  <a:lnTo>
                    <a:pt x="21165" y="1121"/>
                  </a:lnTo>
                  <a:cubicBezTo>
                    <a:pt x="22081" y="3100"/>
                    <a:pt x="22997" y="5077"/>
                    <a:pt x="23913" y="7026"/>
                  </a:cubicBezTo>
                  <a:cubicBezTo>
                    <a:pt x="24921" y="9106"/>
                    <a:pt x="25897" y="11216"/>
                    <a:pt x="26811" y="13327"/>
                  </a:cubicBezTo>
                  <a:cubicBezTo>
                    <a:pt x="27725" y="15438"/>
                    <a:pt x="28575" y="17612"/>
                    <a:pt x="29363" y="19786"/>
                  </a:cubicBezTo>
                  <a:cubicBezTo>
                    <a:pt x="30151" y="21960"/>
                    <a:pt x="30812" y="24165"/>
                    <a:pt x="31379" y="26433"/>
                  </a:cubicBezTo>
                  <a:cubicBezTo>
                    <a:pt x="30970" y="24133"/>
                    <a:pt x="30434" y="21865"/>
                    <a:pt x="29741" y="19660"/>
                  </a:cubicBezTo>
                  <a:cubicBezTo>
                    <a:pt x="29048" y="17423"/>
                    <a:pt x="28260" y="15249"/>
                    <a:pt x="27378" y="13075"/>
                  </a:cubicBezTo>
                  <a:cubicBezTo>
                    <a:pt x="26527" y="10933"/>
                    <a:pt x="25582" y="8791"/>
                    <a:pt x="24637" y="6680"/>
                  </a:cubicBezTo>
                  <a:lnTo>
                    <a:pt x="21739" y="379"/>
                  </a:lnTo>
                  <a:lnTo>
                    <a:pt x="21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43"/>
            <p:cNvSpPr/>
            <p:nvPr/>
          </p:nvSpPr>
          <p:spPr>
            <a:xfrm>
              <a:off x="1709400" y="2286100"/>
              <a:ext cx="1397275" cy="583225"/>
            </a:xfrm>
            <a:custGeom>
              <a:avLst/>
              <a:gdLst/>
              <a:ahLst/>
              <a:cxnLst/>
              <a:rect l="l" t="t" r="r" b="b"/>
              <a:pathLst>
                <a:path w="55891" h="23329" extrusionOk="0">
                  <a:moveTo>
                    <a:pt x="249" y="7808"/>
                  </a:moveTo>
                  <a:lnTo>
                    <a:pt x="249" y="7808"/>
                  </a:lnTo>
                  <a:cubicBezTo>
                    <a:pt x="166" y="7856"/>
                    <a:pt x="83" y="7905"/>
                    <a:pt x="0" y="7954"/>
                  </a:cubicBezTo>
                  <a:lnTo>
                    <a:pt x="32" y="7954"/>
                  </a:lnTo>
                  <a:cubicBezTo>
                    <a:pt x="104" y="7905"/>
                    <a:pt x="176" y="7856"/>
                    <a:pt x="249" y="7808"/>
                  </a:cubicBezTo>
                  <a:close/>
                  <a:moveTo>
                    <a:pt x="26303" y="1"/>
                  </a:moveTo>
                  <a:cubicBezTo>
                    <a:pt x="22727" y="1"/>
                    <a:pt x="19156" y="402"/>
                    <a:pt x="15658" y="1212"/>
                  </a:cubicBezTo>
                  <a:cubicBezTo>
                    <a:pt x="12854" y="1842"/>
                    <a:pt x="10145" y="2724"/>
                    <a:pt x="7530" y="3859"/>
                  </a:cubicBezTo>
                  <a:cubicBezTo>
                    <a:pt x="4995" y="4958"/>
                    <a:pt x="2549" y="6265"/>
                    <a:pt x="249" y="7808"/>
                  </a:cubicBezTo>
                  <a:lnTo>
                    <a:pt x="249" y="7808"/>
                  </a:lnTo>
                  <a:cubicBezTo>
                    <a:pt x="5064" y="4986"/>
                    <a:pt x="10302" y="2957"/>
                    <a:pt x="15753" y="1842"/>
                  </a:cubicBezTo>
                  <a:cubicBezTo>
                    <a:pt x="19076" y="1125"/>
                    <a:pt x="22445" y="769"/>
                    <a:pt x="25818" y="769"/>
                  </a:cubicBezTo>
                  <a:cubicBezTo>
                    <a:pt x="28073" y="769"/>
                    <a:pt x="30330" y="928"/>
                    <a:pt x="32576" y="1244"/>
                  </a:cubicBezTo>
                  <a:cubicBezTo>
                    <a:pt x="33270" y="1307"/>
                    <a:pt x="33963" y="1464"/>
                    <a:pt x="34656" y="1559"/>
                  </a:cubicBezTo>
                  <a:cubicBezTo>
                    <a:pt x="35002" y="1622"/>
                    <a:pt x="35349" y="1685"/>
                    <a:pt x="35695" y="1748"/>
                  </a:cubicBezTo>
                  <a:lnTo>
                    <a:pt x="36199" y="1874"/>
                  </a:lnTo>
                  <a:lnTo>
                    <a:pt x="36672" y="2000"/>
                  </a:lnTo>
                  <a:cubicBezTo>
                    <a:pt x="38027" y="2409"/>
                    <a:pt x="39318" y="2945"/>
                    <a:pt x="40516" y="3638"/>
                  </a:cubicBezTo>
                  <a:cubicBezTo>
                    <a:pt x="42910" y="5087"/>
                    <a:pt x="45084" y="6883"/>
                    <a:pt x="46943" y="8994"/>
                  </a:cubicBezTo>
                  <a:cubicBezTo>
                    <a:pt x="48801" y="11105"/>
                    <a:pt x="50503" y="13405"/>
                    <a:pt x="51952" y="15830"/>
                  </a:cubicBezTo>
                  <a:cubicBezTo>
                    <a:pt x="53401" y="18256"/>
                    <a:pt x="54724" y="20745"/>
                    <a:pt x="55890" y="23329"/>
                  </a:cubicBezTo>
                  <a:cubicBezTo>
                    <a:pt x="54850" y="20682"/>
                    <a:pt x="53653" y="18099"/>
                    <a:pt x="52267" y="15610"/>
                  </a:cubicBezTo>
                  <a:cubicBezTo>
                    <a:pt x="50881" y="13121"/>
                    <a:pt x="49274" y="10758"/>
                    <a:pt x="47415" y="8584"/>
                  </a:cubicBezTo>
                  <a:cubicBezTo>
                    <a:pt x="45556" y="6379"/>
                    <a:pt x="43351" y="4489"/>
                    <a:pt x="40894" y="3008"/>
                  </a:cubicBezTo>
                  <a:cubicBezTo>
                    <a:pt x="39634" y="2252"/>
                    <a:pt x="38310" y="1685"/>
                    <a:pt x="36924" y="1275"/>
                  </a:cubicBezTo>
                  <a:lnTo>
                    <a:pt x="36389" y="1118"/>
                  </a:lnTo>
                  <a:lnTo>
                    <a:pt x="35853" y="992"/>
                  </a:lnTo>
                  <a:cubicBezTo>
                    <a:pt x="35506" y="897"/>
                    <a:pt x="35160" y="834"/>
                    <a:pt x="34813" y="771"/>
                  </a:cubicBezTo>
                  <a:lnTo>
                    <a:pt x="33742" y="582"/>
                  </a:lnTo>
                  <a:cubicBezTo>
                    <a:pt x="33396" y="519"/>
                    <a:pt x="33049" y="456"/>
                    <a:pt x="32671" y="425"/>
                  </a:cubicBezTo>
                  <a:cubicBezTo>
                    <a:pt x="30557" y="143"/>
                    <a:pt x="28429" y="1"/>
                    <a:pt x="26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43"/>
            <p:cNvSpPr/>
            <p:nvPr/>
          </p:nvSpPr>
          <p:spPr>
            <a:xfrm>
              <a:off x="4929200" y="2603875"/>
              <a:ext cx="321375" cy="783700"/>
            </a:xfrm>
            <a:custGeom>
              <a:avLst/>
              <a:gdLst/>
              <a:ahLst/>
              <a:cxnLst/>
              <a:rect l="l" t="t" r="r" b="b"/>
              <a:pathLst>
                <a:path w="12855" h="31348" extrusionOk="0">
                  <a:moveTo>
                    <a:pt x="1639" y="0"/>
                  </a:moveTo>
                  <a:cubicBezTo>
                    <a:pt x="473" y="2678"/>
                    <a:pt x="1" y="5577"/>
                    <a:pt x="253" y="8475"/>
                  </a:cubicBezTo>
                  <a:cubicBezTo>
                    <a:pt x="914" y="16887"/>
                    <a:pt x="3277" y="25425"/>
                    <a:pt x="9263" y="31348"/>
                  </a:cubicBezTo>
                  <a:cubicBezTo>
                    <a:pt x="10649" y="25803"/>
                    <a:pt x="12855" y="19533"/>
                    <a:pt x="11090" y="14115"/>
                  </a:cubicBezTo>
                  <a:cubicBezTo>
                    <a:pt x="9295" y="8633"/>
                    <a:pt x="6018" y="3750"/>
                    <a:pt x="1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43"/>
            <p:cNvSpPr/>
            <p:nvPr/>
          </p:nvSpPr>
          <p:spPr>
            <a:xfrm>
              <a:off x="4106925" y="1700475"/>
              <a:ext cx="984550" cy="1395675"/>
            </a:xfrm>
            <a:custGeom>
              <a:avLst/>
              <a:gdLst/>
              <a:ahLst/>
              <a:cxnLst/>
              <a:rect l="l" t="t" r="r" b="b"/>
              <a:pathLst>
                <a:path w="39382" h="55827" extrusionOk="0">
                  <a:moveTo>
                    <a:pt x="0" y="1"/>
                  </a:moveTo>
                  <a:lnTo>
                    <a:pt x="2017" y="1009"/>
                  </a:lnTo>
                  <a:cubicBezTo>
                    <a:pt x="2678" y="1355"/>
                    <a:pt x="3340" y="1639"/>
                    <a:pt x="4002" y="2048"/>
                  </a:cubicBezTo>
                  <a:lnTo>
                    <a:pt x="5923" y="3151"/>
                  </a:lnTo>
                  <a:cubicBezTo>
                    <a:pt x="6553" y="3529"/>
                    <a:pt x="7215" y="3876"/>
                    <a:pt x="7845" y="4317"/>
                  </a:cubicBezTo>
                  <a:lnTo>
                    <a:pt x="9704" y="5545"/>
                  </a:lnTo>
                  <a:lnTo>
                    <a:pt x="10618" y="6144"/>
                  </a:lnTo>
                  <a:lnTo>
                    <a:pt x="11531" y="6806"/>
                  </a:lnTo>
                  <a:cubicBezTo>
                    <a:pt x="12697" y="7719"/>
                    <a:pt x="13926" y="8570"/>
                    <a:pt x="15028" y="9578"/>
                  </a:cubicBezTo>
                  <a:cubicBezTo>
                    <a:pt x="19596" y="13390"/>
                    <a:pt x="23629" y="17801"/>
                    <a:pt x="26969" y="22715"/>
                  </a:cubicBezTo>
                  <a:cubicBezTo>
                    <a:pt x="30308" y="27630"/>
                    <a:pt x="33018" y="32955"/>
                    <a:pt x="35002" y="38562"/>
                  </a:cubicBezTo>
                  <a:lnTo>
                    <a:pt x="35790" y="40642"/>
                  </a:lnTo>
                  <a:lnTo>
                    <a:pt x="36420" y="42784"/>
                  </a:lnTo>
                  <a:lnTo>
                    <a:pt x="37082" y="44926"/>
                  </a:lnTo>
                  <a:lnTo>
                    <a:pt x="37208" y="45462"/>
                  </a:lnTo>
                  <a:lnTo>
                    <a:pt x="37365" y="45997"/>
                  </a:lnTo>
                  <a:lnTo>
                    <a:pt x="37617" y="47069"/>
                  </a:lnTo>
                  <a:lnTo>
                    <a:pt x="38121" y="49242"/>
                  </a:lnTo>
                  <a:lnTo>
                    <a:pt x="38405" y="50345"/>
                  </a:lnTo>
                  <a:cubicBezTo>
                    <a:pt x="38468" y="50692"/>
                    <a:pt x="38531" y="51070"/>
                    <a:pt x="38594" y="51416"/>
                  </a:cubicBezTo>
                  <a:lnTo>
                    <a:pt x="39382" y="55827"/>
                  </a:lnTo>
                  <a:lnTo>
                    <a:pt x="38751" y="51385"/>
                  </a:lnTo>
                  <a:cubicBezTo>
                    <a:pt x="38688" y="51038"/>
                    <a:pt x="38657" y="50660"/>
                    <a:pt x="38594" y="50282"/>
                  </a:cubicBezTo>
                  <a:lnTo>
                    <a:pt x="38373" y="49211"/>
                  </a:lnTo>
                  <a:lnTo>
                    <a:pt x="37901" y="47006"/>
                  </a:lnTo>
                  <a:lnTo>
                    <a:pt x="37680" y="45903"/>
                  </a:lnTo>
                  <a:lnTo>
                    <a:pt x="37554" y="45367"/>
                  </a:lnTo>
                  <a:lnTo>
                    <a:pt x="37428" y="44832"/>
                  </a:lnTo>
                  <a:lnTo>
                    <a:pt x="36830" y="42658"/>
                  </a:lnTo>
                  <a:lnTo>
                    <a:pt x="36231" y="40484"/>
                  </a:lnTo>
                  <a:lnTo>
                    <a:pt x="35506" y="38373"/>
                  </a:lnTo>
                  <a:cubicBezTo>
                    <a:pt x="33553" y="32702"/>
                    <a:pt x="30875" y="27315"/>
                    <a:pt x="27504" y="22337"/>
                  </a:cubicBezTo>
                  <a:cubicBezTo>
                    <a:pt x="24102" y="17391"/>
                    <a:pt x="20038" y="12949"/>
                    <a:pt x="15375" y="9168"/>
                  </a:cubicBezTo>
                  <a:cubicBezTo>
                    <a:pt x="14241" y="8192"/>
                    <a:pt x="12980" y="7341"/>
                    <a:pt x="11783" y="6491"/>
                  </a:cubicBezTo>
                  <a:lnTo>
                    <a:pt x="10870" y="5829"/>
                  </a:lnTo>
                  <a:lnTo>
                    <a:pt x="9924" y="5230"/>
                  </a:lnTo>
                  <a:lnTo>
                    <a:pt x="8003" y="4033"/>
                  </a:lnTo>
                  <a:cubicBezTo>
                    <a:pt x="7373" y="3624"/>
                    <a:pt x="6711" y="3309"/>
                    <a:pt x="6049" y="2930"/>
                  </a:cubicBezTo>
                  <a:lnTo>
                    <a:pt x="4065" y="1891"/>
                  </a:lnTo>
                  <a:cubicBezTo>
                    <a:pt x="2741" y="1198"/>
                    <a:pt x="1355" y="6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43"/>
            <p:cNvSpPr/>
            <p:nvPr/>
          </p:nvSpPr>
          <p:spPr>
            <a:xfrm>
              <a:off x="4990625" y="2484600"/>
              <a:ext cx="430875" cy="331175"/>
            </a:xfrm>
            <a:custGeom>
              <a:avLst/>
              <a:gdLst/>
              <a:ahLst/>
              <a:cxnLst/>
              <a:rect l="l" t="t" r="r" b="b"/>
              <a:pathLst>
                <a:path w="17235" h="13247" extrusionOk="0">
                  <a:moveTo>
                    <a:pt x="2746" y="0"/>
                  </a:moveTo>
                  <a:cubicBezTo>
                    <a:pt x="1820" y="0"/>
                    <a:pt x="896" y="99"/>
                    <a:pt x="1" y="298"/>
                  </a:cubicBezTo>
                  <a:cubicBezTo>
                    <a:pt x="2899" y="7481"/>
                    <a:pt x="9547" y="12459"/>
                    <a:pt x="17234" y="13246"/>
                  </a:cubicBezTo>
                  <a:cubicBezTo>
                    <a:pt x="15533" y="9529"/>
                    <a:pt x="13296" y="4677"/>
                    <a:pt x="10020" y="2283"/>
                  </a:cubicBezTo>
                  <a:cubicBezTo>
                    <a:pt x="7953" y="774"/>
                    <a:pt x="5340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43"/>
            <p:cNvSpPr/>
            <p:nvPr/>
          </p:nvSpPr>
          <p:spPr>
            <a:xfrm>
              <a:off x="4593675" y="2513300"/>
              <a:ext cx="307975" cy="547425"/>
            </a:xfrm>
            <a:custGeom>
              <a:avLst/>
              <a:gdLst/>
              <a:ahLst/>
              <a:cxnLst/>
              <a:rect l="l" t="t" r="r" b="b"/>
              <a:pathLst>
                <a:path w="12319" h="21897" extrusionOk="0">
                  <a:moveTo>
                    <a:pt x="10240" y="0"/>
                  </a:moveTo>
                  <a:cubicBezTo>
                    <a:pt x="6774" y="914"/>
                    <a:pt x="3371" y="2741"/>
                    <a:pt x="1607" y="5860"/>
                  </a:cubicBezTo>
                  <a:cubicBezTo>
                    <a:pt x="473" y="8034"/>
                    <a:pt x="0" y="10492"/>
                    <a:pt x="284" y="12949"/>
                  </a:cubicBezTo>
                  <a:cubicBezTo>
                    <a:pt x="536" y="15375"/>
                    <a:pt x="851" y="19628"/>
                    <a:pt x="1796" y="21896"/>
                  </a:cubicBezTo>
                  <a:cubicBezTo>
                    <a:pt x="4096" y="20163"/>
                    <a:pt x="6207" y="18147"/>
                    <a:pt x="8066" y="15973"/>
                  </a:cubicBezTo>
                  <a:cubicBezTo>
                    <a:pt x="9893" y="13705"/>
                    <a:pt x="11311" y="11090"/>
                    <a:pt x="11815" y="8255"/>
                  </a:cubicBezTo>
                  <a:cubicBezTo>
                    <a:pt x="12319" y="5419"/>
                    <a:pt x="11878" y="2363"/>
                    <a:pt x="10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43"/>
            <p:cNvSpPr/>
            <p:nvPr/>
          </p:nvSpPr>
          <p:spPr>
            <a:xfrm>
              <a:off x="4886675" y="2128350"/>
              <a:ext cx="639575" cy="385125"/>
            </a:xfrm>
            <a:custGeom>
              <a:avLst/>
              <a:gdLst/>
              <a:ahLst/>
              <a:cxnLst/>
              <a:rect l="l" t="t" r="r" b="b"/>
              <a:pathLst>
                <a:path w="25583" h="15405" extrusionOk="0">
                  <a:moveTo>
                    <a:pt x="0" y="1568"/>
                  </a:moveTo>
                  <a:lnTo>
                    <a:pt x="0" y="1599"/>
                  </a:lnTo>
                  <a:cubicBezTo>
                    <a:pt x="7" y="1597"/>
                    <a:pt x="14" y="1594"/>
                    <a:pt x="20" y="1592"/>
                  </a:cubicBezTo>
                  <a:lnTo>
                    <a:pt x="20" y="1592"/>
                  </a:lnTo>
                  <a:cubicBezTo>
                    <a:pt x="14" y="1584"/>
                    <a:pt x="7" y="1576"/>
                    <a:pt x="0" y="1568"/>
                  </a:cubicBezTo>
                  <a:close/>
                  <a:moveTo>
                    <a:pt x="7947" y="0"/>
                  </a:moveTo>
                  <a:cubicBezTo>
                    <a:pt x="5356" y="0"/>
                    <a:pt x="2719" y="586"/>
                    <a:pt x="20" y="1592"/>
                  </a:cubicBezTo>
                  <a:lnTo>
                    <a:pt x="20" y="1592"/>
                  </a:lnTo>
                  <a:cubicBezTo>
                    <a:pt x="3229" y="5458"/>
                    <a:pt x="6814" y="9134"/>
                    <a:pt x="11153" y="11744"/>
                  </a:cubicBezTo>
                  <a:cubicBezTo>
                    <a:pt x="14827" y="13996"/>
                    <a:pt x="19094" y="15405"/>
                    <a:pt x="23353" y="15405"/>
                  </a:cubicBezTo>
                  <a:cubicBezTo>
                    <a:pt x="24097" y="15405"/>
                    <a:pt x="24842" y="15361"/>
                    <a:pt x="25582" y="15272"/>
                  </a:cubicBezTo>
                  <a:cubicBezTo>
                    <a:pt x="24448" y="9633"/>
                    <a:pt x="20888" y="4781"/>
                    <a:pt x="15816" y="2040"/>
                  </a:cubicBezTo>
                  <a:cubicBezTo>
                    <a:pt x="13231" y="620"/>
                    <a:pt x="10613" y="0"/>
                    <a:pt x="7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43"/>
            <p:cNvSpPr/>
            <p:nvPr/>
          </p:nvSpPr>
          <p:spPr>
            <a:xfrm>
              <a:off x="4224275" y="2209475"/>
              <a:ext cx="496225" cy="549575"/>
            </a:xfrm>
            <a:custGeom>
              <a:avLst/>
              <a:gdLst/>
              <a:ahLst/>
              <a:cxnLst/>
              <a:rect l="l" t="t" r="r" b="b"/>
              <a:pathLst>
                <a:path w="19849" h="21983" extrusionOk="0">
                  <a:moveTo>
                    <a:pt x="17903" y="0"/>
                  </a:moveTo>
                  <a:cubicBezTo>
                    <a:pt x="16207" y="0"/>
                    <a:pt x="14062" y="741"/>
                    <a:pt x="12697" y="1505"/>
                  </a:cubicBezTo>
                  <a:cubicBezTo>
                    <a:pt x="8948" y="3553"/>
                    <a:pt x="5798" y="6514"/>
                    <a:pt x="3561" y="10137"/>
                  </a:cubicBezTo>
                  <a:cubicBezTo>
                    <a:pt x="1355" y="13697"/>
                    <a:pt x="127" y="17793"/>
                    <a:pt x="1" y="21983"/>
                  </a:cubicBezTo>
                  <a:cubicBezTo>
                    <a:pt x="11342" y="21353"/>
                    <a:pt x="19849" y="11334"/>
                    <a:pt x="18652" y="56"/>
                  </a:cubicBezTo>
                  <a:cubicBezTo>
                    <a:pt x="18416" y="18"/>
                    <a:pt x="18165" y="0"/>
                    <a:pt x="17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43"/>
            <p:cNvSpPr/>
            <p:nvPr/>
          </p:nvSpPr>
          <p:spPr>
            <a:xfrm>
              <a:off x="4688200" y="2406175"/>
              <a:ext cx="619075" cy="522225"/>
            </a:xfrm>
            <a:custGeom>
              <a:avLst/>
              <a:gdLst/>
              <a:ahLst/>
              <a:cxnLst/>
              <a:rect l="l" t="t" r="r" b="b"/>
              <a:pathLst>
                <a:path w="24763" h="20889" extrusionOk="0">
                  <a:moveTo>
                    <a:pt x="7750" y="1"/>
                  </a:moveTo>
                  <a:lnTo>
                    <a:pt x="7624" y="284"/>
                  </a:lnTo>
                  <a:lnTo>
                    <a:pt x="5324" y="5294"/>
                  </a:lnTo>
                  <a:cubicBezTo>
                    <a:pt x="4568" y="6963"/>
                    <a:pt x="3812" y="8633"/>
                    <a:pt x="3151" y="10334"/>
                  </a:cubicBezTo>
                  <a:cubicBezTo>
                    <a:pt x="2457" y="12036"/>
                    <a:pt x="1827" y="13768"/>
                    <a:pt x="1292" y="15533"/>
                  </a:cubicBezTo>
                  <a:cubicBezTo>
                    <a:pt x="756" y="17265"/>
                    <a:pt x="315" y="19061"/>
                    <a:pt x="0" y="20888"/>
                  </a:cubicBezTo>
                  <a:cubicBezTo>
                    <a:pt x="441" y="19093"/>
                    <a:pt x="977" y="17360"/>
                    <a:pt x="1575" y="15627"/>
                  </a:cubicBezTo>
                  <a:cubicBezTo>
                    <a:pt x="2174" y="13894"/>
                    <a:pt x="2867" y="12193"/>
                    <a:pt x="3592" y="10523"/>
                  </a:cubicBezTo>
                  <a:cubicBezTo>
                    <a:pt x="4316" y="8854"/>
                    <a:pt x="5104" y="7184"/>
                    <a:pt x="5891" y="5546"/>
                  </a:cubicBezTo>
                  <a:lnTo>
                    <a:pt x="8055" y="863"/>
                  </a:lnTo>
                  <a:lnTo>
                    <a:pt x="8055" y="863"/>
                  </a:lnTo>
                  <a:cubicBezTo>
                    <a:pt x="9553" y="1546"/>
                    <a:pt x="10999" y="2256"/>
                    <a:pt x="12444" y="2994"/>
                  </a:cubicBezTo>
                  <a:cubicBezTo>
                    <a:pt x="15563" y="4600"/>
                    <a:pt x="18430" y="6585"/>
                    <a:pt x="20951" y="8948"/>
                  </a:cubicBezTo>
                  <a:cubicBezTo>
                    <a:pt x="22274" y="10114"/>
                    <a:pt x="23503" y="11342"/>
                    <a:pt x="24763" y="12571"/>
                  </a:cubicBezTo>
                  <a:cubicBezTo>
                    <a:pt x="23597" y="11248"/>
                    <a:pt x="22400" y="9956"/>
                    <a:pt x="21203" y="8728"/>
                  </a:cubicBezTo>
                  <a:cubicBezTo>
                    <a:pt x="19943" y="7499"/>
                    <a:pt x="18619" y="6333"/>
                    <a:pt x="17233" y="5294"/>
                  </a:cubicBezTo>
                  <a:cubicBezTo>
                    <a:pt x="15816" y="4222"/>
                    <a:pt x="14335" y="3277"/>
                    <a:pt x="12760" y="2458"/>
                  </a:cubicBezTo>
                  <a:cubicBezTo>
                    <a:pt x="11184" y="1639"/>
                    <a:pt x="9609" y="883"/>
                    <a:pt x="8034" y="127"/>
                  </a:cubicBez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43"/>
            <p:cNvSpPr/>
            <p:nvPr/>
          </p:nvSpPr>
          <p:spPr>
            <a:xfrm>
              <a:off x="4328250" y="2180550"/>
              <a:ext cx="1102700" cy="461150"/>
            </a:xfrm>
            <a:custGeom>
              <a:avLst/>
              <a:gdLst/>
              <a:ahLst/>
              <a:cxnLst/>
              <a:rect l="l" t="t" r="r" b="b"/>
              <a:pathLst>
                <a:path w="44108" h="18446" extrusionOk="0">
                  <a:moveTo>
                    <a:pt x="23283" y="1"/>
                  </a:moveTo>
                  <a:cubicBezTo>
                    <a:pt x="21625" y="1"/>
                    <a:pt x="19963" y="110"/>
                    <a:pt x="18305" y="330"/>
                  </a:cubicBezTo>
                  <a:cubicBezTo>
                    <a:pt x="17170" y="488"/>
                    <a:pt x="16068" y="709"/>
                    <a:pt x="14965" y="992"/>
                  </a:cubicBezTo>
                  <a:cubicBezTo>
                    <a:pt x="14682" y="1087"/>
                    <a:pt x="14398" y="1150"/>
                    <a:pt x="14146" y="1276"/>
                  </a:cubicBezTo>
                  <a:lnTo>
                    <a:pt x="13358" y="1591"/>
                  </a:lnTo>
                  <a:cubicBezTo>
                    <a:pt x="12823" y="1843"/>
                    <a:pt x="12319" y="2095"/>
                    <a:pt x="11815" y="2378"/>
                  </a:cubicBezTo>
                  <a:cubicBezTo>
                    <a:pt x="9893" y="3544"/>
                    <a:pt x="8160" y="5056"/>
                    <a:pt x="6711" y="6789"/>
                  </a:cubicBezTo>
                  <a:cubicBezTo>
                    <a:pt x="3749" y="10254"/>
                    <a:pt x="1639" y="14287"/>
                    <a:pt x="0" y="18446"/>
                  </a:cubicBezTo>
                  <a:cubicBezTo>
                    <a:pt x="914" y="16398"/>
                    <a:pt x="1954" y="14413"/>
                    <a:pt x="3119" y="12523"/>
                  </a:cubicBezTo>
                  <a:cubicBezTo>
                    <a:pt x="4253" y="10601"/>
                    <a:pt x="5577" y="8805"/>
                    <a:pt x="7057" y="7136"/>
                  </a:cubicBezTo>
                  <a:cubicBezTo>
                    <a:pt x="8507" y="5466"/>
                    <a:pt x="10208" y="4048"/>
                    <a:pt x="12130" y="2914"/>
                  </a:cubicBezTo>
                  <a:cubicBezTo>
                    <a:pt x="12602" y="2662"/>
                    <a:pt x="13106" y="2410"/>
                    <a:pt x="13610" y="2189"/>
                  </a:cubicBezTo>
                  <a:lnTo>
                    <a:pt x="14398" y="1874"/>
                  </a:lnTo>
                  <a:cubicBezTo>
                    <a:pt x="14650" y="1780"/>
                    <a:pt x="14902" y="1685"/>
                    <a:pt x="15186" y="1622"/>
                  </a:cubicBezTo>
                  <a:cubicBezTo>
                    <a:pt x="16225" y="1339"/>
                    <a:pt x="17328" y="1118"/>
                    <a:pt x="18431" y="992"/>
                  </a:cubicBezTo>
                  <a:cubicBezTo>
                    <a:pt x="20167" y="762"/>
                    <a:pt x="21909" y="647"/>
                    <a:pt x="23648" y="647"/>
                  </a:cubicBezTo>
                  <a:cubicBezTo>
                    <a:pt x="28567" y="647"/>
                    <a:pt x="33458" y="1563"/>
                    <a:pt x="38090" y="3355"/>
                  </a:cubicBezTo>
                  <a:cubicBezTo>
                    <a:pt x="40169" y="4174"/>
                    <a:pt x="42185" y="5151"/>
                    <a:pt x="44107" y="6285"/>
                  </a:cubicBezTo>
                  <a:cubicBezTo>
                    <a:pt x="42248" y="5025"/>
                    <a:pt x="40264" y="3954"/>
                    <a:pt x="38184" y="3071"/>
                  </a:cubicBezTo>
                  <a:cubicBezTo>
                    <a:pt x="36105" y="2189"/>
                    <a:pt x="33963" y="1465"/>
                    <a:pt x="31757" y="961"/>
                  </a:cubicBezTo>
                  <a:cubicBezTo>
                    <a:pt x="28970" y="323"/>
                    <a:pt x="26132" y="1"/>
                    <a:pt x="23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43"/>
            <p:cNvSpPr/>
            <p:nvPr/>
          </p:nvSpPr>
          <p:spPr>
            <a:xfrm>
              <a:off x="1288025" y="1499625"/>
              <a:ext cx="768725" cy="1436650"/>
            </a:xfrm>
            <a:custGeom>
              <a:avLst/>
              <a:gdLst/>
              <a:ahLst/>
              <a:cxnLst/>
              <a:rect l="l" t="t" r="r" b="b"/>
              <a:pathLst>
                <a:path w="30749" h="57466" fill="none" extrusionOk="0">
                  <a:moveTo>
                    <a:pt x="30749" y="347"/>
                  </a:moveTo>
                  <a:cubicBezTo>
                    <a:pt x="25992" y="1"/>
                    <a:pt x="22211" y="4128"/>
                    <a:pt x="19502" y="8035"/>
                  </a:cubicBezTo>
                  <a:cubicBezTo>
                    <a:pt x="9231" y="22779"/>
                    <a:pt x="2552" y="39697"/>
                    <a:pt x="0" y="5746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43"/>
            <p:cNvSpPr/>
            <p:nvPr/>
          </p:nvSpPr>
          <p:spPr>
            <a:xfrm>
              <a:off x="1051725" y="2714150"/>
              <a:ext cx="277275" cy="568675"/>
            </a:xfrm>
            <a:custGeom>
              <a:avLst/>
              <a:gdLst/>
              <a:ahLst/>
              <a:cxnLst/>
              <a:rect l="l" t="t" r="r" b="b"/>
              <a:pathLst>
                <a:path w="11091" h="22747" fill="none" extrusionOk="0">
                  <a:moveTo>
                    <a:pt x="11090" y="0"/>
                  </a:moveTo>
                  <a:cubicBezTo>
                    <a:pt x="5640" y="6301"/>
                    <a:pt x="1387" y="14524"/>
                    <a:pt x="1" y="227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43"/>
            <p:cNvSpPr/>
            <p:nvPr/>
          </p:nvSpPr>
          <p:spPr>
            <a:xfrm>
              <a:off x="1346300" y="2640100"/>
              <a:ext cx="90600" cy="836475"/>
            </a:xfrm>
            <a:custGeom>
              <a:avLst/>
              <a:gdLst/>
              <a:ahLst/>
              <a:cxnLst/>
              <a:rect l="l" t="t" r="r" b="b"/>
              <a:pathLst>
                <a:path w="3624" h="33459" fill="none" extrusionOk="0">
                  <a:moveTo>
                    <a:pt x="0" y="1"/>
                  </a:moveTo>
                  <a:cubicBezTo>
                    <a:pt x="3435" y="10870"/>
                    <a:pt x="3624" y="22495"/>
                    <a:pt x="536" y="3345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43"/>
            <p:cNvSpPr/>
            <p:nvPr/>
          </p:nvSpPr>
          <p:spPr>
            <a:xfrm>
              <a:off x="1155700" y="2287250"/>
              <a:ext cx="304825" cy="417475"/>
            </a:xfrm>
            <a:custGeom>
              <a:avLst/>
              <a:gdLst/>
              <a:ahLst/>
              <a:cxnLst/>
              <a:rect l="l" t="t" r="r" b="b"/>
              <a:pathLst>
                <a:path w="12193" h="16699" fill="none" extrusionOk="0">
                  <a:moveTo>
                    <a:pt x="12193" y="1"/>
                  </a:moveTo>
                  <a:cubicBezTo>
                    <a:pt x="9042" y="1891"/>
                    <a:pt x="6333" y="4411"/>
                    <a:pt x="4285" y="7467"/>
                  </a:cubicBezTo>
                  <a:cubicBezTo>
                    <a:pt x="2489" y="10366"/>
                    <a:pt x="1040" y="13453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43"/>
            <p:cNvSpPr/>
            <p:nvPr/>
          </p:nvSpPr>
          <p:spPr>
            <a:xfrm>
              <a:off x="1097400" y="1943075"/>
              <a:ext cx="526175" cy="393025"/>
            </a:xfrm>
            <a:custGeom>
              <a:avLst/>
              <a:gdLst/>
              <a:ahLst/>
              <a:cxnLst/>
              <a:rect l="l" t="t" r="r" b="b"/>
              <a:pathLst>
                <a:path w="21047" h="15721" fill="none" extrusionOk="0">
                  <a:moveTo>
                    <a:pt x="21046" y="0"/>
                  </a:moveTo>
                  <a:cubicBezTo>
                    <a:pt x="12540" y="1733"/>
                    <a:pt x="3813" y="7908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43"/>
            <p:cNvSpPr/>
            <p:nvPr/>
          </p:nvSpPr>
          <p:spPr>
            <a:xfrm>
              <a:off x="1499100" y="1631950"/>
              <a:ext cx="320575" cy="230025"/>
            </a:xfrm>
            <a:custGeom>
              <a:avLst/>
              <a:gdLst/>
              <a:ahLst/>
              <a:cxnLst/>
              <a:rect l="l" t="t" r="r" b="b"/>
              <a:pathLst>
                <a:path w="12823" h="9201" fill="none" extrusionOk="0">
                  <a:moveTo>
                    <a:pt x="12823" y="788"/>
                  </a:moveTo>
                  <a:cubicBezTo>
                    <a:pt x="11374" y="1"/>
                    <a:pt x="9546" y="788"/>
                    <a:pt x="8160" y="1670"/>
                  </a:cubicBezTo>
                  <a:cubicBezTo>
                    <a:pt x="4978" y="3655"/>
                    <a:pt x="2206" y="6207"/>
                    <a:pt x="0" y="92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43"/>
            <p:cNvSpPr/>
            <p:nvPr/>
          </p:nvSpPr>
          <p:spPr>
            <a:xfrm>
              <a:off x="1814150" y="1558700"/>
              <a:ext cx="141800" cy="655325"/>
            </a:xfrm>
            <a:custGeom>
              <a:avLst/>
              <a:gdLst/>
              <a:ahLst/>
              <a:cxnLst/>
              <a:rect l="l" t="t" r="r" b="b"/>
              <a:pathLst>
                <a:path w="5672" h="26213" fill="none" extrusionOk="0">
                  <a:moveTo>
                    <a:pt x="4285" y="1"/>
                  </a:moveTo>
                  <a:cubicBezTo>
                    <a:pt x="5608" y="2206"/>
                    <a:pt x="5671" y="5357"/>
                    <a:pt x="5356" y="7908"/>
                  </a:cubicBezTo>
                  <a:cubicBezTo>
                    <a:pt x="4632" y="14272"/>
                    <a:pt x="2836" y="20479"/>
                    <a:pt x="0" y="2621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43"/>
            <p:cNvSpPr/>
            <p:nvPr/>
          </p:nvSpPr>
          <p:spPr>
            <a:xfrm>
              <a:off x="1484125" y="1890300"/>
              <a:ext cx="204825" cy="751400"/>
            </a:xfrm>
            <a:custGeom>
              <a:avLst/>
              <a:gdLst/>
              <a:ahLst/>
              <a:cxnLst/>
              <a:rect l="l" t="t" r="r" b="b"/>
              <a:pathLst>
                <a:path w="8193" h="30056" fill="none" extrusionOk="0">
                  <a:moveTo>
                    <a:pt x="6837" y="0"/>
                  </a:moveTo>
                  <a:cubicBezTo>
                    <a:pt x="8192" y="10176"/>
                    <a:pt x="4002" y="20636"/>
                    <a:pt x="1" y="3005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43"/>
            <p:cNvSpPr/>
            <p:nvPr/>
          </p:nvSpPr>
          <p:spPr>
            <a:xfrm>
              <a:off x="1877950" y="1971425"/>
              <a:ext cx="75625" cy="467075"/>
            </a:xfrm>
            <a:custGeom>
              <a:avLst/>
              <a:gdLst/>
              <a:ahLst/>
              <a:cxnLst/>
              <a:rect l="l" t="t" r="r" b="b"/>
              <a:pathLst>
                <a:path w="3025" h="18683" fill="none" extrusionOk="0">
                  <a:moveTo>
                    <a:pt x="1292" y="0"/>
                  </a:moveTo>
                  <a:cubicBezTo>
                    <a:pt x="3025" y="6207"/>
                    <a:pt x="2584" y="12791"/>
                    <a:pt x="0" y="1868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43"/>
            <p:cNvSpPr/>
            <p:nvPr/>
          </p:nvSpPr>
          <p:spPr>
            <a:xfrm>
              <a:off x="1582575" y="2392800"/>
              <a:ext cx="52025" cy="430850"/>
            </a:xfrm>
            <a:custGeom>
              <a:avLst/>
              <a:gdLst/>
              <a:ahLst/>
              <a:cxnLst/>
              <a:rect l="l" t="t" r="r" b="b"/>
              <a:pathLst>
                <a:path w="2081" h="17234" fill="none" extrusionOk="0">
                  <a:moveTo>
                    <a:pt x="1" y="0"/>
                  </a:moveTo>
                  <a:cubicBezTo>
                    <a:pt x="1891" y="5545"/>
                    <a:pt x="2080" y="11562"/>
                    <a:pt x="537" y="1723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43"/>
            <p:cNvSpPr/>
            <p:nvPr/>
          </p:nvSpPr>
          <p:spPr>
            <a:xfrm>
              <a:off x="777625" y="3054400"/>
              <a:ext cx="341075" cy="426900"/>
            </a:xfrm>
            <a:custGeom>
              <a:avLst/>
              <a:gdLst/>
              <a:ahLst/>
              <a:cxnLst/>
              <a:rect l="l" t="t" r="r" b="b"/>
              <a:pathLst>
                <a:path w="13643" h="17076" fill="none" extrusionOk="0">
                  <a:moveTo>
                    <a:pt x="13643" y="0"/>
                  </a:moveTo>
                  <a:cubicBezTo>
                    <a:pt x="9767" y="441"/>
                    <a:pt x="5987" y="2930"/>
                    <a:pt x="3813" y="6144"/>
                  </a:cubicBezTo>
                  <a:cubicBezTo>
                    <a:pt x="1608" y="9357"/>
                    <a:pt x="536" y="13232"/>
                    <a:pt x="1" y="1707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43"/>
            <p:cNvSpPr/>
            <p:nvPr/>
          </p:nvSpPr>
          <p:spPr>
            <a:xfrm>
              <a:off x="1097400" y="3224525"/>
              <a:ext cx="310350" cy="393050"/>
            </a:xfrm>
            <a:custGeom>
              <a:avLst/>
              <a:gdLst/>
              <a:ahLst/>
              <a:cxnLst/>
              <a:rect l="l" t="t" r="r" b="b"/>
              <a:pathLst>
                <a:path w="12414" h="15722" fill="none" extrusionOk="0">
                  <a:moveTo>
                    <a:pt x="12414" y="0"/>
                  </a:moveTo>
                  <a:cubicBezTo>
                    <a:pt x="6333" y="2552"/>
                    <a:pt x="2017" y="9452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43"/>
            <p:cNvSpPr/>
            <p:nvPr/>
          </p:nvSpPr>
          <p:spPr>
            <a:xfrm>
              <a:off x="1083225" y="1984025"/>
              <a:ext cx="367850" cy="115000"/>
            </a:xfrm>
            <a:custGeom>
              <a:avLst/>
              <a:gdLst/>
              <a:ahLst/>
              <a:cxnLst/>
              <a:rect l="l" t="t" r="r" b="b"/>
              <a:pathLst>
                <a:path w="14714" h="4600" fill="none" extrusionOk="0">
                  <a:moveTo>
                    <a:pt x="14714" y="725"/>
                  </a:moveTo>
                  <a:cubicBezTo>
                    <a:pt x="10082" y="0"/>
                    <a:pt x="3561" y="1607"/>
                    <a:pt x="1" y="46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43"/>
            <p:cNvSpPr/>
            <p:nvPr/>
          </p:nvSpPr>
          <p:spPr>
            <a:xfrm>
              <a:off x="1189550" y="2132875"/>
              <a:ext cx="68550" cy="238675"/>
            </a:xfrm>
            <a:custGeom>
              <a:avLst/>
              <a:gdLst/>
              <a:ahLst/>
              <a:cxnLst/>
              <a:rect l="l" t="t" r="r" b="b"/>
              <a:pathLst>
                <a:path w="2742" h="9547" fill="none" extrusionOk="0">
                  <a:moveTo>
                    <a:pt x="2616" y="1"/>
                  </a:moveTo>
                  <a:cubicBezTo>
                    <a:pt x="2742" y="3214"/>
                    <a:pt x="1482" y="6680"/>
                    <a:pt x="1" y="95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43"/>
            <p:cNvSpPr/>
            <p:nvPr/>
          </p:nvSpPr>
          <p:spPr>
            <a:xfrm>
              <a:off x="959575" y="2503850"/>
              <a:ext cx="284350" cy="346575"/>
            </a:xfrm>
            <a:custGeom>
              <a:avLst/>
              <a:gdLst/>
              <a:ahLst/>
              <a:cxnLst/>
              <a:rect l="l" t="t" r="r" b="b"/>
              <a:pathLst>
                <a:path w="11374" h="13863" fill="none" extrusionOk="0">
                  <a:moveTo>
                    <a:pt x="11374" y="0"/>
                  </a:moveTo>
                  <a:cubicBezTo>
                    <a:pt x="5955" y="2521"/>
                    <a:pt x="1891" y="8318"/>
                    <a:pt x="1" y="13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43"/>
            <p:cNvSpPr/>
            <p:nvPr/>
          </p:nvSpPr>
          <p:spPr>
            <a:xfrm>
              <a:off x="1340775" y="1668175"/>
              <a:ext cx="362350" cy="194575"/>
            </a:xfrm>
            <a:custGeom>
              <a:avLst/>
              <a:gdLst/>
              <a:ahLst/>
              <a:cxnLst/>
              <a:rect l="l" t="t" r="r" b="b"/>
              <a:pathLst>
                <a:path w="14494" h="7783" fill="none" extrusionOk="0">
                  <a:moveTo>
                    <a:pt x="14493" y="221"/>
                  </a:moveTo>
                  <a:cubicBezTo>
                    <a:pt x="8633" y="1"/>
                    <a:pt x="3120" y="2868"/>
                    <a:pt x="1" y="778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43"/>
            <p:cNvSpPr/>
            <p:nvPr/>
          </p:nvSpPr>
          <p:spPr>
            <a:xfrm>
              <a:off x="1733800" y="1739850"/>
              <a:ext cx="216625" cy="318225"/>
            </a:xfrm>
            <a:custGeom>
              <a:avLst/>
              <a:gdLst/>
              <a:ahLst/>
              <a:cxnLst/>
              <a:rect l="l" t="t" r="r" b="b"/>
              <a:pathLst>
                <a:path w="8665" h="12729" fill="none" extrusionOk="0">
                  <a:moveTo>
                    <a:pt x="8665" y="1"/>
                  </a:moveTo>
                  <a:cubicBezTo>
                    <a:pt x="6239" y="1261"/>
                    <a:pt x="4191" y="3183"/>
                    <a:pt x="2773" y="5546"/>
                  </a:cubicBezTo>
                  <a:cubicBezTo>
                    <a:pt x="1482" y="7782"/>
                    <a:pt x="537" y="10208"/>
                    <a:pt x="1" y="1272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43"/>
            <p:cNvSpPr/>
            <p:nvPr/>
          </p:nvSpPr>
          <p:spPr>
            <a:xfrm>
              <a:off x="1280925" y="1794200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28"/>
                    <a:pt x="2080" y="4128"/>
                  </a:cubicBezTo>
                  <a:cubicBezTo>
                    <a:pt x="3214" y="4128"/>
                    <a:pt x="4128" y="3214"/>
                    <a:pt x="4128" y="2080"/>
                  </a:cubicBezTo>
                  <a:cubicBezTo>
                    <a:pt x="4128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43"/>
            <p:cNvSpPr/>
            <p:nvPr/>
          </p:nvSpPr>
          <p:spPr>
            <a:xfrm>
              <a:off x="1444750" y="1815475"/>
              <a:ext cx="100850" cy="100050"/>
            </a:xfrm>
            <a:custGeom>
              <a:avLst/>
              <a:gdLst/>
              <a:ahLst/>
              <a:cxnLst/>
              <a:rect l="l" t="t" r="r" b="b"/>
              <a:pathLst>
                <a:path w="4034" h="4002" extrusionOk="0">
                  <a:moveTo>
                    <a:pt x="2017" y="0"/>
                  </a:moveTo>
                  <a:cubicBezTo>
                    <a:pt x="914" y="0"/>
                    <a:pt x="1" y="882"/>
                    <a:pt x="1" y="2017"/>
                  </a:cubicBezTo>
                  <a:cubicBezTo>
                    <a:pt x="1" y="3119"/>
                    <a:pt x="914" y="4001"/>
                    <a:pt x="2017" y="4001"/>
                  </a:cubicBezTo>
                  <a:cubicBezTo>
                    <a:pt x="3120" y="4001"/>
                    <a:pt x="4033" y="3119"/>
                    <a:pt x="4033" y="2017"/>
                  </a:cubicBezTo>
                  <a:cubicBezTo>
                    <a:pt x="4033" y="882"/>
                    <a:pt x="3120" y="0"/>
                    <a:pt x="2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43"/>
            <p:cNvSpPr/>
            <p:nvPr/>
          </p:nvSpPr>
          <p:spPr>
            <a:xfrm>
              <a:off x="1025725" y="2044925"/>
              <a:ext cx="109525" cy="95600"/>
            </a:xfrm>
            <a:custGeom>
              <a:avLst/>
              <a:gdLst/>
              <a:ahLst/>
              <a:cxnLst/>
              <a:rect l="l" t="t" r="r" b="b"/>
              <a:pathLst>
                <a:path w="4381" h="3824" extrusionOk="0">
                  <a:moveTo>
                    <a:pt x="2117" y="0"/>
                  </a:moveTo>
                  <a:cubicBezTo>
                    <a:pt x="1109" y="0"/>
                    <a:pt x="241" y="687"/>
                    <a:pt x="127" y="1660"/>
                  </a:cubicBezTo>
                  <a:cubicBezTo>
                    <a:pt x="1" y="2700"/>
                    <a:pt x="820" y="3676"/>
                    <a:pt x="1954" y="3802"/>
                  </a:cubicBezTo>
                  <a:cubicBezTo>
                    <a:pt x="2058" y="3817"/>
                    <a:pt x="2162" y="3824"/>
                    <a:pt x="2264" y="3824"/>
                  </a:cubicBezTo>
                  <a:cubicBezTo>
                    <a:pt x="3272" y="3824"/>
                    <a:pt x="4140" y="3137"/>
                    <a:pt x="4254" y="2164"/>
                  </a:cubicBezTo>
                  <a:cubicBezTo>
                    <a:pt x="4380" y="1124"/>
                    <a:pt x="3561" y="148"/>
                    <a:pt x="2427" y="22"/>
                  </a:cubicBezTo>
                  <a:cubicBezTo>
                    <a:pt x="2323" y="7"/>
                    <a:pt x="2219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43"/>
            <p:cNvSpPr/>
            <p:nvPr/>
          </p:nvSpPr>
          <p:spPr>
            <a:xfrm>
              <a:off x="1032050" y="2279725"/>
              <a:ext cx="115800" cy="119025"/>
            </a:xfrm>
            <a:custGeom>
              <a:avLst/>
              <a:gdLst/>
              <a:ahLst/>
              <a:cxnLst/>
              <a:rect l="l" t="t" r="r" b="b"/>
              <a:pathLst>
                <a:path w="4632" h="4761" extrusionOk="0">
                  <a:moveTo>
                    <a:pt x="2354" y="1"/>
                  </a:moveTo>
                  <a:cubicBezTo>
                    <a:pt x="1261" y="1"/>
                    <a:pt x="304" y="900"/>
                    <a:pt x="158" y="2097"/>
                  </a:cubicBezTo>
                  <a:cubicBezTo>
                    <a:pt x="0" y="3421"/>
                    <a:pt x="819" y="4586"/>
                    <a:pt x="2016" y="4744"/>
                  </a:cubicBezTo>
                  <a:cubicBezTo>
                    <a:pt x="2104" y="4755"/>
                    <a:pt x="2191" y="4761"/>
                    <a:pt x="2278" y="4761"/>
                  </a:cubicBezTo>
                  <a:cubicBezTo>
                    <a:pt x="3370" y="4761"/>
                    <a:pt x="4328" y="3861"/>
                    <a:pt x="4474" y="2664"/>
                  </a:cubicBezTo>
                  <a:cubicBezTo>
                    <a:pt x="4631" y="1341"/>
                    <a:pt x="3812" y="176"/>
                    <a:pt x="2615" y="18"/>
                  </a:cubicBezTo>
                  <a:cubicBezTo>
                    <a:pt x="2527" y="6"/>
                    <a:pt x="244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43"/>
            <p:cNvSpPr/>
            <p:nvPr/>
          </p:nvSpPr>
          <p:spPr>
            <a:xfrm>
              <a:off x="1136000" y="2310625"/>
              <a:ext cx="103200" cy="125775"/>
            </a:xfrm>
            <a:custGeom>
              <a:avLst/>
              <a:gdLst/>
              <a:ahLst/>
              <a:cxnLst/>
              <a:rect l="l" t="t" r="r" b="b"/>
              <a:pathLst>
                <a:path w="4128" h="5031" extrusionOk="0">
                  <a:moveTo>
                    <a:pt x="2214" y="0"/>
                  </a:moveTo>
                  <a:cubicBezTo>
                    <a:pt x="1216" y="0"/>
                    <a:pt x="337" y="970"/>
                    <a:pt x="158" y="2248"/>
                  </a:cubicBezTo>
                  <a:cubicBezTo>
                    <a:pt x="1" y="3634"/>
                    <a:pt x="694" y="4862"/>
                    <a:pt x="1765" y="5020"/>
                  </a:cubicBezTo>
                  <a:cubicBezTo>
                    <a:pt x="1824" y="5027"/>
                    <a:pt x="1882" y="5031"/>
                    <a:pt x="1941" y="5031"/>
                  </a:cubicBezTo>
                  <a:cubicBezTo>
                    <a:pt x="2913" y="5031"/>
                    <a:pt x="3792" y="4059"/>
                    <a:pt x="3970" y="2752"/>
                  </a:cubicBezTo>
                  <a:cubicBezTo>
                    <a:pt x="4128" y="1365"/>
                    <a:pt x="3435" y="137"/>
                    <a:pt x="2395" y="11"/>
                  </a:cubicBezTo>
                  <a:cubicBezTo>
                    <a:pt x="2334" y="4"/>
                    <a:pt x="2274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43"/>
            <p:cNvSpPr/>
            <p:nvPr/>
          </p:nvSpPr>
          <p:spPr>
            <a:xfrm>
              <a:off x="1682625" y="2004175"/>
              <a:ext cx="100825" cy="105425"/>
            </a:xfrm>
            <a:custGeom>
              <a:avLst/>
              <a:gdLst/>
              <a:ahLst/>
              <a:cxnLst/>
              <a:rect l="l" t="t" r="r" b="b"/>
              <a:pathLst>
                <a:path w="4033" h="4217" extrusionOk="0">
                  <a:moveTo>
                    <a:pt x="2063" y="1"/>
                  </a:moveTo>
                  <a:cubicBezTo>
                    <a:pt x="1135" y="1"/>
                    <a:pt x="304" y="786"/>
                    <a:pt x="158" y="1872"/>
                  </a:cubicBezTo>
                  <a:cubicBezTo>
                    <a:pt x="0" y="3038"/>
                    <a:pt x="725" y="4077"/>
                    <a:pt x="1764" y="4204"/>
                  </a:cubicBezTo>
                  <a:cubicBezTo>
                    <a:pt x="1833" y="4212"/>
                    <a:pt x="1901" y="4216"/>
                    <a:pt x="1969" y="4216"/>
                  </a:cubicBezTo>
                  <a:cubicBezTo>
                    <a:pt x="2898" y="4216"/>
                    <a:pt x="3728" y="3431"/>
                    <a:pt x="3875" y="2345"/>
                  </a:cubicBezTo>
                  <a:cubicBezTo>
                    <a:pt x="4033" y="1211"/>
                    <a:pt x="3308" y="171"/>
                    <a:pt x="2268" y="13"/>
                  </a:cubicBezTo>
                  <a:cubicBezTo>
                    <a:pt x="2200" y="5"/>
                    <a:pt x="2131" y="1"/>
                    <a:pt x="2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43"/>
            <p:cNvSpPr/>
            <p:nvPr/>
          </p:nvSpPr>
          <p:spPr>
            <a:xfrm>
              <a:off x="1755075" y="215415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458" y="0"/>
                  </a:moveTo>
                  <a:cubicBezTo>
                    <a:pt x="1103" y="0"/>
                    <a:pt x="1" y="1103"/>
                    <a:pt x="1" y="2458"/>
                  </a:cubicBezTo>
                  <a:cubicBezTo>
                    <a:pt x="1" y="3812"/>
                    <a:pt x="1103" y="4915"/>
                    <a:pt x="2458" y="4915"/>
                  </a:cubicBezTo>
                  <a:cubicBezTo>
                    <a:pt x="3813" y="4915"/>
                    <a:pt x="4915" y="3812"/>
                    <a:pt x="4915" y="2458"/>
                  </a:cubicBezTo>
                  <a:cubicBezTo>
                    <a:pt x="4915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43"/>
            <p:cNvSpPr/>
            <p:nvPr/>
          </p:nvSpPr>
          <p:spPr>
            <a:xfrm>
              <a:off x="1818075" y="2397650"/>
              <a:ext cx="121325" cy="80325"/>
            </a:xfrm>
            <a:custGeom>
              <a:avLst/>
              <a:gdLst/>
              <a:ahLst/>
              <a:cxnLst/>
              <a:rect l="l" t="t" r="r" b="b"/>
              <a:pathLst>
                <a:path w="4853" h="3213" extrusionOk="0">
                  <a:moveTo>
                    <a:pt x="2197" y="1"/>
                  </a:moveTo>
                  <a:cubicBezTo>
                    <a:pt x="1114" y="1"/>
                    <a:pt x="207" y="535"/>
                    <a:pt x="95" y="1318"/>
                  </a:cubicBezTo>
                  <a:cubicBezTo>
                    <a:pt x="1" y="2201"/>
                    <a:pt x="946" y="3020"/>
                    <a:pt x="2238" y="3177"/>
                  </a:cubicBezTo>
                  <a:cubicBezTo>
                    <a:pt x="2396" y="3201"/>
                    <a:pt x="2552" y="3212"/>
                    <a:pt x="2704" y="3212"/>
                  </a:cubicBezTo>
                  <a:cubicBezTo>
                    <a:pt x="3766" y="3212"/>
                    <a:pt x="4648" y="2661"/>
                    <a:pt x="4758" y="1917"/>
                  </a:cubicBezTo>
                  <a:cubicBezTo>
                    <a:pt x="4853" y="1035"/>
                    <a:pt x="3908" y="184"/>
                    <a:pt x="2616" y="27"/>
                  </a:cubicBezTo>
                  <a:cubicBezTo>
                    <a:pt x="2474" y="9"/>
                    <a:pt x="2335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43"/>
            <p:cNvSpPr/>
            <p:nvPr/>
          </p:nvSpPr>
          <p:spPr>
            <a:xfrm>
              <a:off x="1412450" y="2594375"/>
              <a:ext cx="136300" cy="89675"/>
            </a:xfrm>
            <a:custGeom>
              <a:avLst/>
              <a:gdLst/>
              <a:ahLst/>
              <a:cxnLst/>
              <a:rect l="l" t="t" r="r" b="b"/>
              <a:pathLst>
                <a:path w="5452" h="3587" extrusionOk="0">
                  <a:moveTo>
                    <a:pt x="2453" y="0"/>
                  </a:moveTo>
                  <a:cubicBezTo>
                    <a:pt x="1228" y="0"/>
                    <a:pt x="238" y="592"/>
                    <a:pt x="127" y="1452"/>
                  </a:cubicBezTo>
                  <a:cubicBezTo>
                    <a:pt x="1" y="2428"/>
                    <a:pt x="1072" y="3373"/>
                    <a:pt x="2490" y="3562"/>
                  </a:cubicBezTo>
                  <a:cubicBezTo>
                    <a:pt x="2639" y="3579"/>
                    <a:pt x="2786" y="3587"/>
                    <a:pt x="2930" y="3587"/>
                  </a:cubicBezTo>
                  <a:cubicBezTo>
                    <a:pt x="4187" y="3587"/>
                    <a:pt x="5212" y="2989"/>
                    <a:pt x="5325" y="2113"/>
                  </a:cubicBezTo>
                  <a:cubicBezTo>
                    <a:pt x="5451" y="1137"/>
                    <a:pt x="4380" y="191"/>
                    <a:pt x="2962" y="34"/>
                  </a:cubicBezTo>
                  <a:cubicBezTo>
                    <a:pt x="2789" y="11"/>
                    <a:pt x="2619" y="0"/>
                    <a:pt x="2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43"/>
            <p:cNvSpPr/>
            <p:nvPr/>
          </p:nvSpPr>
          <p:spPr>
            <a:xfrm>
              <a:off x="1537700" y="2772100"/>
              <a:ext cx="101625" cy="106200"/>
            </a:xfrm>
            <a:custGeom>
              <a:avLst/>
              <a:gdLst/>
              <a:ahLst/>
              <a:cxnLst/>
              <a:rect l="l" t="t" r="r" b="b"/>
              <a:pathLst>
                <a:path w="4065" h="4248" extrusionOk="0">
                  <a:moveTo>
                    <a:pt x="2089" y="1"/>
                  </a:moveTo>
                  <a:cubicBezTo>
                    <a:pt x="1135" y="1"/>
                    <a:pt x="305" y="786"/>
                    <a:pt x="158" y="1872"/>
                  </a:cubicBezTo>
                  <a:cubicBezTo>
                    <a:pt x="0" y="3038"/>
                    <a:pt x="725" y="4109"/>
                    <a:pt x="1764" y="4235"/>
                  </a:cubicBezTo>
                  <a:cubicBezTo>
                    <a:pt x="1835" y="4244"/>
                    <a:pt x="1906" y="4248"/>
                    <a:pt x="1975" y="4248"/>
                  </a:cubicBezTo>
                  <a:cubicBezTo>
                    <a:pt x="2929" y="4248"/>
                    <a:pt x="3760" y="3463"/>
                    <a:pt x="3907" y="2376"/>
                  </a:cubicBezTo>
                  <a:cubicBezTo>
                    <a:pt x="4064" y="1211"/>
                    <a:pt x="3340" y="140"/>
                    <a:pt x="2300" y="13"/>
                  </a:cubicBezTo>
                  <a:cubicBezTo>
                    <a:pt x="2229" y="5"/>
                    <a:pt x="2159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43"/>
            <p:cNvSpPr/>
            <p:nvPr/>
          </p:nvSpPr>
          <p:spPr>
            <a:xfrm>
              <a:off x="900500" y="2798425"/>
              <a:ext cx="111875" cy="112650"/>
            </a:xfrm>
            <a:custGeom>
              <a:avLst/>
              <a:gdLst/>
              <a:ahLst/>
              <a:cxnLst/>
              <a:rect l="l" t="t" r="r" b="b"/>
              <a:pathLst>
                <a:path w="4475" h="4506" extrusionOk="0">
                  <a:moveTo>
                    <a:pt x="2238" y="0"/>
                  </a:moveTo>
                  <a:cubicBezTo>
                    <a:pt x="1009" y="0"/>
                    <a:pt x="1" y="1008"/>
                    <a:pt x="1" y="2268"/>
                  </a:cubicBezTo>
                  <a:cubicBezTo>
                    <a:pt x="1" y="3497"/>
                    <a:pt x="1009" y="4505"/>
                    <a:pt x="2238" y="4505"/>
                  </a:cubicBezTo>
                  <a:cubicBezTo>
                    <a:pt x="3466" y="4505"/>
                    <a:pt x="4474" y="3497"/>
                    <a:pt x="4474" y="2268"/>
                  </a:cubicBezTo>
                  <a:cubicBezTo>
                    <a:pt x="4474" y="1008"/>
                    <a:pt x="3466" y="0"/>
                    <a:pt x="2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43"/>
            <p:cNvSpPr/>
            <p:nvPr/>
          </p:nvSpPr>
          <p:spPr>
            <a:xfrm>
              <a:off x="1117100" y="2651925"/>
              <a:ext cx="88250" cy="88225"/>
            </a:xfrm>
            <a:custGeom>
              <a:avLst/>
              <a:gdLst/>
              <a:ahLst/>
              <a:cxnLst/>
              <a:rect l="l" t="t" r="r" b="b"/>
              <a:pathLst>
                <a:path w="3530" h="3529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41" y="3529"/>
                    <a:pt x="3529" y="2741"/>
                    <a:pt x="3529" y="1765"/>
                  </a:cubicBezTo>
                  <a:cubicBezTo>
                    <a:pt x="3529" y="788"/>
                    <a:pt x="2741" y="0"/>
                    <a:pt x="1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43"/>
            <p:cNvSpPr/>
            <p:nvPr/>
          </p:nvSpPr>
          <p:spPr>
            <a:xfrm>
              <a:off x="1232875" y="2883475"/>
              <a:ext cx="98475" cy="99275"/>
            </a:xfrm>
            <a:custGeom>
              <a:avLst/>
              <a:gdLst/>
              <a:ahLst/>
              <a:cxnLst/>
              <a:rect l="l" t="t" r="r" b="b"/>
              <a:pathLst>
                <a:path w="3939" h="3971" extrusionOk="0">
                  <a:moveTo>
                    <a:pt x="1986" y="1"/>
                  </a:moveTo>
                  <a:cubicBezTo>
                    <a:pt x="883" y="1"/>
                    <a:pt x="1" y="883"/>
                    <a:pt x="1" y="1985"/>
                  </a:cubicBezTo>
                  <a:cubicBezTo>
                    <a:pt x="1" y="3088"/>
                    <a:pt x="883" y="3970"/>
                    <a:pt x="1986" y="3970"/>
                  </a:cubicBezTo>
                  <a:cubicBezTo>
                    <a:pt x="3057" y="3970"/>
                    <a:pt x="3939" y="3088"/>
                    <a:pt x="3939" y="1985"/>
                  </a:cubicBezTo>
                  <a:cubicBezTo>
                    <a:pt x="3939" y="883"/>
                    <a:pt x="3057" y="1"/>
                    <a:pt x="1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43"/>
            <p:cNvSpPr/>
            <p:nvPr/>
          </p:nvSpPr>
          <p:spPr>
            <a:xfrm>
              <a:off x="714625" y="3424975"/>
              <a:ext cx="122100" cy="129975"/>
            </a:xfrm>
            <a:custGeom>
              <a:avLst/>
              <a:gdLst/>
              <a:ahLst/>
              <a:cxnLst/>
              <a:rect l="l" t="t" r="r" b="b"/>
              <a:pathLst>
                <a:path w="4884" h="5199" extrusionOk="0">
                  <a:moveTo>
                    <a:pt x="2520" y="0"/>
                  </a:moveTo>
                  <a:cubicBezTo>
                    <a:pt x="1360" y="0"/>
                    <a:pt x="336" y="994"/>
                    <a:pt x="190" y="2316"/>
                  </a:cubicBezTo>
                  <a:cubicBezTo>
                    <a:pt x="1" y="3733"/>
                    <a:pt x="851" y="5025"/>
                    <a:pt x="2111" y="5183"/>
                  </a:cubicBezTo>
                  <a:cubicBezTo>
                    <a:pt x="2198" y="5194"/>
                    <a:pt x="2285" y="5199"/>
                    <a:pt x="2371" y="5199"/>
                  </a:cubicBezTo>
                  <a:cubicBezTo>
                    <a:pt x="3528" y="5199"/>
                    <a:pt x="4550" y="4232"/>
                    <a:pt x="4726" y="2883"/>
                  </a:cubicBezTo>
                  <a:cubicBezTo>
                    <a:pt x="4884" y="1465"/>
                    <a:pt x="4033" y="173"/>
                    <a:pt x="2773" y="16"/>
                  </a:cubicBezTo>
                  <a:cubicBezTo>
                    <a:pt x="2688" y="5"/>
                    <a:pt x="2604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43"/>
            <p:cNvSpPr/>
            <p:nvPr/>
          </p:nvSpPr>
          <p:spPr>
            <a:xfrm>
              <a:off x="987150" y="3233575"/>
              <a:ext cx="123675" cy="132350"/>
            </a:xfrm>
            <a:custGeom>
              <a:avLst/>
              <a:gdLst/>
              <a:ahLst/>
              <a:cxnLst/>
              <a:rect l="l" t="t" r="r" b="b"/>
              <a:pathLst>
                <a:path w="4947" h="5294" extrusionOk="0">
                  <a:moveTo>
                    <a:pt x="2551" y="0"/>
                  </a:moveTo>
                  <a:cubicBezTo>
                    <a:pt x="1392" y="0"/>
                    <a:pt x="366" y="996"/>
                    <a:pt x="189" y="2348"/>
                  </a:cubicBezTo>
                  <a:cubicBezTo>
                    <a:pt x="0" y="3797"/>
                    <a:pt x="882" y="5089"/>
                    <a:pt x="2143" y="5278"/>
                  </a:cubicBezTo>
                  <a:cubicBezTo>
                    <a:pt x="2227" y="5288"/>
                    <a:pt x="2312" y="5293"/>
                    <a:pt x="2395" y="5293"/>
                  </a:cubicBezTo>
                  <a:cubicBezTo>
                    <a:pt x="3555" y="5293"/>
                    <a:pt x="4581" y="4298"/>
                    <a:pt x="4757" y="2946"/>
                  </a:cubicBezTo>
                  <a:cubicBezTo>
                    <a:pt x="4946" y="1497"/>
                    <a:pt x="4064" y="205"/>
                    <a:pt x="2804" y="16"/>
                  </a:cubicBezTo>
                  <a:cubicBezTo>
                    <a:pt x="2719" y="6"/>
                    <a:pt x="2635" y="0"/>
                    <a:pt x="2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43"/>
            <p:cNvSpPr/>
            <p:nvPr/>
          </p:nvSpPr>
          <p:spPr>
            <a:xfrm>
              <a:off x="1031250" y="3541925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2678" y="1"/>
                  </a:moveTo>
                  <a:cubicBezTo>
                    <a:pt x="1198" y="1"/>
                    <a:pt x="0" y="1198"/>
                    <a:pt x="0" y="2679"/>
                  </a:cubicBezTo>
                  <a:cubicBezTo>
                    <a:pt x="0" y="4159"/>
                    <a:pt x="1198" y="5356"/>
                    <a:pt x="2678" y="5356"/>
                  </a:cubicBezTo>
                  <a:cubicBezTo>
                    <a:pt x="4159" y="5356"/>
                    <a:pt x="5356" y="4159"/>
                    <a:pt x="5356" y="2679"/>
                  </a:cubicBezTo>
                  <a:cubicBezTo>
                    <a:pt x="5356" y="1198"/>
                    <a:pt x="4159" y="1"/>
                    <a:pt x="2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43"/>
            <p:cNvSpPr/>
            <p:nvPr/>
          </p:nvSpPr>
          <p:spPr>
            <a:xfrm>
              <a:off x="1287225" y="3400150"/>
              <a:ext cx="141000" cy="141800"/>
            </a:xfrm>
            <a:custGeom>
              <a:avLst/>
              <a:gdLst/>
              <a:ahLst/>
              <a:cxnLst/>
              <a:rect l="l" t="t" r="r" b="b"/>
              <a:pathLst>
                <a:path w="5640" h="5672" extrusionOk="0">
                  <a:moveTo>
                    <a:pt x="2805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4411"/>
                    <a:pt x="1261" y="5672"/>
                    <a:pt x="2805" y="5672"/>
                  </a:cubicBezTo>
                  <a:cubicBezTo>
                    <a:pt x="4380" y="5672"/>
                    <a:pt x="5640" y="4411"/>
                    <a:pt x="5640" y="2836"/>
                  </a:cubicBezTo>
                  <a:cubicBezTo>
                    <a:pt x="5640" y="1292"/>
                    <a:pt x="438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43"/>
            <p:cNvSpPr/>
            <p:nvPr/>
          </p:nvSpPr>
          <p:spPr>
            <a:xfrm>
              <a:off x="1413250" y="3020525"/>
              <a:ext cx="108725" cy="193775"/>
            </a:xfrm>
            <a:custGeom>
              <a:avLst/>
              <a:gdLst/>
              <a:ahLst/>
              <a:cxnLst/>
              <a:rect l="l" t="t" r="r" b="b"/>
              <a:pathLst>
                <a:path w="4349" h="7751" fill="none" extrusionOk="0">
                  <a:moveTo>
                    <a:pt x="0" y="0"/>
                  </a:moveTo>
                  <a:cubicBezTo>
                    <a:pt x="1261" y="788"/>
                    <a:pt x="2111" y="2143"/>
                    <a:pt x="2773" y="3498"/>
                  </a:cubicBezTo>
                  <a:cubicBezTo>
                    <a:pt x="3434" y="4852"/>
                    <a:pt x="3939" y="6301"/>
                    <a:pt x="4348" y="775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43"/>
            <p:cNvSpPr/>
            <p:nvPr/>
          </p:nvSpPr>
          <p:spPr>
            <a:xfrm>
              <a:off x="1462075" y="3148300"/>
              <a:ext cx="126850" cy="121575"/>
            </a:xfrm>
            <a:custGeom>
              <a:avLst/>
              <a:gdLst/>
              <a:ahLst/>
              <a:cxnLst/>
              <a:rect l="l" t="t" r="r" b="b"/>
              <a:pathLst>
                <a:path w="5074" h="4863" extrusionOk="0">
                  <a:moveTo>
                    <a:pt x="2506" y="1"/>
                  </a:moveTo>
                  <a:cubicBezTo>
                    <a:pt x="1342" y="1"/>
                    <a:pt x="302" y="897"/>
                    <a:pt x="158" y="2136"/>
                  </a:cubicBezTo>
                  <a:cubicBezTo>
                    <a:pt x="1" y="3459"/>
                    <a:pt x="914" y="4656"/>
                    <a:pt x="2238" y="4845"/>
                  </a:cubicBezTo>
                  <a:cubicBezTo>
                    <a:pt x="2332" y="4857"/>
                    <a:pt x="2426" y="4862"/>
                    <a:pt x="2520" y="4862"/>
                  </a:cubicBezTo>
                  <a:cubicBezTo>
                    <a:pt x="3703" y="4862"/>
                    <a:pt x="4769" y="3961"/>
                    <a:pt x="4915" y="2734"/>
                  </a:cubicBezTo>
                  <a:cubicBezTo>
                    <a:pt x="5073" y="1411"/>
                    <a:pt x="4159" y="182"/>
                    <a:pt x="2836" y="25"/>
                  </a:cubicBezTo>
                  <a:cubicBezTo>
                    <a:pt x="2725" y="9"/>
                    <a:pt x="2615" y="1"/>
                    <a:pt x="2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43"/>
            <p:cNvSpPr/>
            <p:nvPr/>
          </p:nvSpPr>
          <p:spPr>
            <a:xfrm>
              <a:off x="6224850" y="2371525"/>
              <a:ext cx="1133400" cy="1201925"/>
            </a:xfrm>
            <a:custGeom>
              <a:avLst/>
              <a:gdLst/>
              <a:ahLst/>
              <a:cxnLst/>
              <a:rect l="l" t="t" r="r" b="b"/>
              <a:pathLst>
                <a:path w="45336" h="48077" fill="none" extrusionOk="0">
                  <a:moveTo>
                    <a:pt x="45336" y="1670"/>
                  </a:moveTo>
                  <a:cubicBezTo>
                    <a:pt x="40862" y="1"/>
                    <a:pt x="36073" y="2931"/>
                    <a:pt x="32387" y="5923"/>
                  </a:cubicBezTo>
                  <a:cubicBezTo>
                    <a:pt x="18462" y="17265"/>
                    <a:pt x="7372" y="31694"/>
                    <a:pt x="0" y="480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43"/>
            <p:cNvSpPr/>
            <p:nvPr/>
          </p:nvSpPr>
          <p:spPr>
            <a:xfrm>
              <a:off x="5902700" y="3371025"/>
              <a:ext cx="422975" cy="470225"/>
            </a:xfrm>
            <a:custGeom>
              <a:avLst/>
              <a:gdLst/>
              <a:ahLst/>
              <a:cxnLst/>
              <a:rect l="l" t="t" r="r" b="b"/>
              <a:pathLst>
                <a:path w="16919" h="18809" fill="none" extrusionOk="0">
                  <a:moveTo>
                    <a:pt x="16919" y="0"/>
                  </a:moveTo>
                  <a:cubicBezTo>
                    <a:pt x="9925" y="4568"/>
                    <a:pt x="3592" y="11310"/>
                    <a:pt x="1" y="1880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43"/>
            <p:cNvSpPr/>
            <p:nvPr/>
          </p:nvSpPr>
          <p:spPr>
            <a:xfrm>
              <a:off x="6145300" y="3304850"/>
              <a:ext cx="225275" cy="808125"/>
            </a:xfrm>
            <a:custGeom>
              <a:avLst/>
              <a:gdLst/>
              <a:ahLst/>
              <a:cxnLst/>
              <a:rect l="l" t="t" r="r" b="b"/>
              <a:pathLst>
                <a:path w="9011" h="32325" fill="none" extrusionOk="0">
                  <a:moveTo>
                    <a:pt x="8727" y="1"/>
                  </a:moveTo>
                  <a:cubicBezTo>
                    <a:pt x="9011" y="11405"/>
                    <a:pt x="5986" y="22621"/>
                    <a:pt x="0" y="3232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43"/>
            <p:cNvSpPr/>
            <p:nvPr/>
          </p:nvSpPr>
          <p:spPr>
            <a:xfrm>
              <a:off x="6161825" y="2997675"/>
              <a:ext cx="408025" cy="316650"/>
            </a:xfrm>
            <a:custGeom>
              <a:avLst/>
              <a:gdLst/>
              <a:ahLst/>
              <a:cxnLst/>
              <a:rect l="l" t="t" r="r" b="b"/>
              <a:pathLst>
                <a:path w="16321" h="12666" fill="none" extrusionOk="0">
                  <a:moveTo>
                    <a:pt x="16320" y="1"/>
                  </a:moveTo>
                  <a:cubicBezTo>
                    <a:pt x="12792" y="914"/>
                    <a:pt x="9484" y="2616"/>
                    <a:pt x="6680" y="4979"/>
                  </a:cubicBezTo>
                  <a:cubicBezTo>
                    <a:pt x="4159" y="7247"/>
                    <a:pt x="1923" y="9862"/>
                    <a:pt x="1" y="1266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43"/>
            <p:cNvSpPr/>
            <p:nvPr/>
          </p:nvSpPr>
          <p:spPr>
            <a:xfrm>
              <a:off x="6208300" y="2694450"/>
              <a:ext cx="613575" cy="249700"/>
            </a:xfrm>
            <a:custGeom>
              <a:avLst/>
              <a:gdLst/>
              <a:ahLst/>
              <a:cxnLst/>
              <a:rect l="l" t="t" r="r" b="b"/>
              <a:pathLst>
                <a:path w="24543" h="9988" fill="none" extrusionOk="0">
                  <a:moveTo>
                    <a:pt x="24543" y="662"/>
                  </a:moveTo>
                  <a:cubicBezTo>
                    <a:pt x="15879" y="1"/>
                    <a:pt x="5798" y="3529"/>
                    <a:pt x="1" y="998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43"/>
            <p:cNvSpPr/>
            <p:nvPr/>
          </p:nvSpPr>
          <p:spPr>
            <a:xfrm>
              <a:off x="6724200" y="2456600"/>
              <a:ext cx="367050" cy="142575"/>
            </a:xfrm>
            <a:custGeom>
              <a:avLst/>
              <a:gdLst/>
              <a:ahLst/>
              <a:cxnLst/>
              <a:rect l="l" t="t" r="r" b="b"/>
              <a:pathLst>
                <a:path w="14682" h="5703" fill="none" extrusionOk="0">
                  <a:moveTo>
                    <a:pt x="14682" y="1166"/>
                  </a:moveTo>
                  <a:cubicBezTo>
                    <a:pt x="13484" y="0"/>
                    <a:pt x="11531" y="252"/>
                    <a:pt x="9924" y="725"/>
                  </a:cubicBezTo>
                  <a:cubicBezTo>
                    <a:pt x="6333" y="1764"/>
                    <a:pt x="2962" y="3466"/>
                    <a:pt x="0" y="570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43"/>
            <p:cNvSpPr/>
            <p:nvPr/>
          </p:nvSpPr>
          <p:spPr>
            <a:xfrm>
              <a:off x="6930550" y="2423500"/>
              <a:ext cx="300125" cy="600975"/>
            </a:xfrm>
            <a:custGeom>
              <a:avLst/>
              <a:gdLst/>
              <a:ahLst/>
              <a:cxnLst/>
              <a:rect l="l" t="t" r="r" b="b"/>
              <a:pathLst>
                <a:path w="12005" h="24039" fill="none" extrusionOk="0">
                  <a:moveTo>
                    <a:pt x="11342" y="1"/>
                  </a:moveTo>
                  <a:cubicBezTo>
                    <a:pt x="12004" y="2521"/>
                    <a:pt x="11185" y="5514"/>
                    <a:pt x="10208" y="7940"/>
                  </a:cubicBezTo>
                  <a:cubicBezTo>
                    <a:pt x="7751" y="13863"/>
                    <a:pt x="4285" y="19282"/>
                    <a:pt x="1" y="2403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43"/>
            <p:cNvSpPr/>
            <p:nvPr/>
          </p:nvSpPr>
          <p:spPr>
            <a:xfrm>
              <a:off x="6495000" y="2670025"/>
              <a:ext cx="371775" cy="675025"/>
            </a:xfrm>
            <a:custGeom>
              <a:avLst/>
              <a:gdLst/>
              <a:ahLst/>
              <a:cxnLst/>
              <a:rect l="l" t="t" r="r" b="b"/>
              <a:pathLst>
                <a:path w="14871" h="27001" fill="none" extrusionOk="0">
                  <a:moveTo>
                    <a:pt x="14871" y="1"/>
                  </a:moveTo>
                  <a:cubicBezTo>
                    <a:pt x="13359" y="10145"/>
                    <a:pt x="6459" y="19030"/>
                    <a:pt x="0" y="270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43"/>
            <p:cNvSpPr/>
            <p:nvPr/>
          </p:nvSpPr>
          <p:spPr>
            <a:xfrm>
              <a:off x="6928975" y="2818100"/>
              <a:ext cx="159925" cy="439525"/>
            </a:xfrm>
            <a:custGeom>
              <a:avLst/>
              <a:gdLst/>
              <a:ahLst/>
              <a:cxnLst/>
              <a:rect l="l" t="t" r="r" b="b"/>
              <a:pathLst>
                <a:path w="6397" h="17581" fill="none" extrusionOk="0">
                  <a:moveTo>
                    <a:pt x="6396" y="1"/>
                  </a:moveTo>
                  <a:cubicBezTo>
                    <a:pt x="6396" y="6428"/>
                    <a:pt x="4128" y="12666"/>
                    <a:pt x="1" y="1758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43"/>
            <p:cNvSpPr/>
            <p:nvPr/>
          </p:nvSpPr>
          <p:spPr>
            <a:xfrm>
              <a:off x="6552500" y="3132375"/>
              <a:ext cx="112650" cy="417450"/>
            </a:xfrm>
            <a:custGeom>
              <a:avLst/>
              <a:gdLst/>
              <a:ahLst/>
              <a:cxnLst/>
              <a:rect l="l" t="t" r="r" b="b"/>
              <a:pathLst>
                <a:path w="4506" h="16698" fill="none" extrusionOk="0">
                  <a:moveTo>
                    <a:pt x="4222" y="0"/>
                  </a:moveTo>
                  <a:cubicBezTo>
                    <a:pt x="4506" y="5860"/>
                    <a:pt x="3056" y="11688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43"/>
            <p:cNvSpPr/>
            <p:nvPr/>
          </p:nvSpPr>
          <p:spPr>
            <a:xfrm>
              <a:off x="5584500" y="3624625"/>
              <a:ext cx="445025" cy="332400"/>
            </a:xfrm>
            <a:custGeom>
              <a:avLst/>
              <a:gdLst/>
              <a:ahLst/>
              <a:cxnLst/>
              <a:rect l="l" t="t" r="r" b="b"/>
              <a:pathLst>
                <a:path w="17801" h="13296" fill="none" extrusionOk="0">
                  <a:moveTo>
                    <a:pt x="17801" y="631"/>
                  </a:moveTo>
                  <a:cubicBezTo>
                    <a:pt x="13957" y="1"/>
                    <a:pt x="9641" y="1324"/>
                    <a:pt x="6648" y="3813"/>
                  </a:cubicBezTo>
                  <a:cubicBezTo>
                    <a:pt x="3655" y="6302"/>
                    <a:pt x="1544" y="9704"/>
                    <a:pt x="1" y="1329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43"/>
            <p:cNvSpPr/>
            <p:nvPr/>
          </p:nvSpPr>
          <p:spPr>
            <a:xfrm>
              <a:off x="5853875" y="3883750"/>
              <a:ext cx="407225" cy="292225"/>
            </a:xfrm>
            <a:custGeom>
              <a:avLst/>
              <a:gdLst/>
              <a:ahLst/>
              <a:cxnLst/>
              <a:rect l="l" t="t" r="r" b="b"/>
              <a:pathLst>
                <a:path w="16289" h="11689" fill="none" extrusionOk="0">
                  <a:moveTo>
                    <a:pt x="16288" y="1"/>
                  </a:moveTo>
                  <a:cubicBezTo>
                    <a:pt x="9735" y="788"/>
                    <a:pt x="3686" y="6207"/>
                    <a:pt x="0" y="1168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43"/>
            <p:cNvSpPr/>
            <p:nvPr/>
          </p:nvSpPr>
          <p:spPr>
            <a:xfrm>
              <a:off x="6259500" y="2665300"/>
              <a:ext cx="380450" cy="55175"/>
            </a:xfrm>
            <a:custGeom>
              <a:avLst/>
              <a:gdLst/>
              <a:ahLst/>
              <a:cxnLst/>
              <a:rect l="l" t="t" r="r" b="b"/>
              <a:pathLst>
                <a:path w="15218" h="2207" fill="none" extrusionOk="0">
                  <a:moveTo>
                    <a:pt x="15217" y="2206"/>
                  </a:moveTo>
                  <a:cubicBezTo>
                    <a:pt x="10964" y="253"/>
                    <a:pt x="4254" y="1"/>
                    <a:pt x="0" y="189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43"/>
            <p:cNvSpPr/>
            <p:nvPr/>
          </p:nvSpPr>
          <p:spPr>
            <a:xfrm>
              <a:off x="6287075" y="2792125"/>
              <a:ext cx="128400" cy="211100"/>
            </a:xfrm>
            <a:custGeom>
              <a:avLst/>
              <a:gdLst/>
              <a:ahLst/>
              <a:cxnLst/>
              <a:rect l="l" t="t" r="r" b="b"/>
              <a:pathLst>
                <a:path w="5136" h="8444" fill="none" extrusionOk="0">
                  <a:moveTo>
                    <a:pt x="5135" y="0"/>
                  </a:moveTo>
                  <a:cubicBezTo>
                    <a:pt x="4348" y="3119"/>
                    <a:pt x="2205" y="6144"/>
                    <a:pt x="0" y="844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43"/>
            <p:cNvSpPr/>
            <p:nvPr/>
          </p:nvSpPr>
          <p:spPr>
            <a:xfrm>
              <a:off x="5932625" y="3145750"/>
              <a:ext cx="370225" cy="254425"/>
            </a:xfrm>
            <a:custGeom>
              <a:avLst/>
              <a:gdLst/>
              <a:ahLst/>
              <a:cxnLst/>
              <a:rect l="l" t="t" r="r" b="b"/>
              <a:pathLst>
                <a:path w="14809" h="10177" fill="none" extrusionOk="0">
                  <a:moveTo>
                    <a:pt x="14808" y="1"/>
                  </a:moveTo>
                  <a:cubicBezTo>
                    <a:pt x="8885" y="914"/>
                    <a:pt x="3372" y="5388"/>
                    <a:pt x="1" y="101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43"/>
            <p:cNvSpPr/>
            <p:nvPr/>
          </p:nvSpPr>
          <p:spPr>
            <a:xfrm>
              <a:off x="6572175" y="2429025"/>
              <a:ext cx="400150" cy="126825"/>
            </a:xfrm>
            <a:custGeom>
              <a:avLst/>
              <a:gdLst/>
              <a:ahLst/>
              <a:cxnLst/>
              <a:rect l="l" t="t" r="r" b="b"/>
              <a:pathLst>
                <a:path w="16006" h="5073" fill="none" extrusionOk="0">
                  <a:moveTo>
                    <a:pt x="16005" y="1828"/>
                  </a:moveTo>
                  <a:cubicBezTo>
                    <a:pt x="10461" y="0"/>
                    <a:pt x="4380" y="1229"/>
                    <a:pt x="1" y="507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43"/>
            <p:cNvSpPr/>
            <p:nvPr/>
          </p:nvSpPr>
          <p:spPr>
            <a:xfrm>
              <a:off x="6896675" y="2606225"/>
              <a:ext cx="295400" cy="246550"/>
            </a:xfrm>
            <a:custGeom>
              <a:avLst/>
              <a:gdLst/>
              <a:ahLst/>
              <a:cxnLst/>
              <a:rect l="l" t="t" r="r" b="b"/>
              <a:pathLst>
                <a:path w="11816" h="9862" fill="none" extrusionOk="0">
                  <a:moveTo>
                    <a:pt x="11815" y="1"/>
                  </a:moveTo>
                  <a:cubicBezTo>
                    <a:pt x="9137" y="568"/>
                    <a:pt x="6649" y="1828"/>
                    <a:pt x="4632" y="3687"/>
                  </a:cubicBezTo>
                  <a:cubicBezTo>
                    <a:pt x="2773" y="5483"/>
                    <a:pt x="1198" y="7562"/>
                    <a:pt x="1" y="9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43"/>
            <p:cNvSpPr/>
            <p:nvPr/>
          </p:nvSpPr>
          <p:spPr>
            <a:xfrm>
              <a:off x="6517850" y="248652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48" y="0"/>
                  </a:moveTo>
                  <a:cubicBezTo>
                    <a:pt x="914" y="0"/>
                    <a:pt x="0" y="914"/>
                    <a:pt x="0" y="2048"/>
                  </a:cubicBezTo>
                  <a:cubicBezTo>
                    <a:pt x="0" y="3214"/>
                    <a:pt x="914" y="4127"/>
                    <a:pt x="2048" y="4127"/>
                  </a:cubicBezTo>
                  <a:cubicBezTo>
                    <a:pt x="3182" y="4127"/>
                    <a:pt x="4127" y="3214"/>
                    <a:pt x="4127" y="2048"/>
                  </a:cubicBezTo>
                  <a:cubicBezTo>
                    <a:pt x="4127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43"/>
            <p:cNvSpPr/>
            <p:nvPr/>
          </p:nvSpPr>
          <p:spPr>
            <a:xfrm>
              <a:off x="6669075" y="2551100"/>
              <a:ext cx="100825" cy="100850"/>
            </a:xfrm>
            <a:custGeom>
              <a:avLst/>
              <a:gdLst/>
              <a:ahLst/>
              <a:cxnLst/>
              <a:rect l="l" t="t" r="r" b="b"/>
              <a:pathLst>
                <a:path w="4033" h="4034" extrusionOk="0">
                  <a:moveTo>
                    <a:pt x="2016" y="1"/>
                  </a:moveTo>
                  <a:cubicBezTo>
                    <a:pt x="914" y="1"/>
                    <a:pt x="0" y="914"/>
                    <a:pt x="0" y="2017"/>
                  </a:cubicBezTo>
                  <a:cubicBezTo>
                    <a:pt x="0" y="3120"/>
                    <a:pt x="914" y="4033"/>
                    <a:pt x="2016" y="4033"/>
                  </a:cubicBezTo>
                  <a:cubicBezTo>
                    <a:pt x="3151" y="4033"/>
                    <a:pt x="4033" y="3120"/>
                    <a:pt x="4033" y="2017"/>
                  </a:cubicBezTo>
                  <a:cubicBezTo>
                    <a:pt x="4033" y="914"/>
                    <a:pt x="3151" y="1"/>
                    <a:pt x="2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43"/>
            <p:cNvSpPr/>
            <p:nvPr/>
          </p:nvSpPr>
          <p:spPr>
            <a:xfrm>
              <a:off x="6199650" y="2656950"/>
              <a:ext cx="116575" cy="96775"/>
            </a:xfrm>
            <a:custGeom>
              <a:avLst/>
              <a:gdLst/>
              <a:ahLst/>
              <a:cxnLst/>
              <a:rect l="l" t="t" r="r" b="b"/>
              <a:pathLst>
                <a:path w="4663" h="3871" extrusionOk="0">
                  <a:moveTo>
                    <a:pt x="2225" y="1"/>
                  </a:moveTo>
                  <a:cubicBezTo>
                    <a:pt x="1456" y="1"/>
                    <a:pt x="739" y="411"/>
                    <a:pt x="441" y="1122"/>
                  </a:cubicBezTo>
                  <a:cubicBezTo>
                    <a:pt x="0" y="2068"/>
                    <a:pt x="536" y="3233"/>
                    <a:pt x="1575" y="3674"/>
                  </a:cubicBezTo>
                  <a:cubicBezTo>
                    <a:pt x="1877" y="3808"/>
                    <a:pt x="2190" y="3871"/>
                    <a:pt x="2491" y="3871"/>
                  </a:cubicBezTo>
                  <a:cubicBezTo>
                    <a:pt x="3259" y="3871"/>
                    <a:pt x="3959" y="3462"/>
                    <a:pt x="4253" y="2761"/>
                  </a:cubicBezTo>
                  <a:cubicBezTo>
                    <a:pt x="4663" y="1784"/>
                    <a:pt x="4159" y="618"/>
                    <a:pt x="3088" y="177"/>
                  </a:cubicBezTo>
                  <a:cubicBezTo>
                    <a:pt x="2805" y="58"/>
                    <a:pt x="2511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43"/>
            <p:cNvSpPr/>
            <p:nvPr/>
          </p:nvSpPr>
          <p:spPr>
            <a:xfrm>
              <a:off x="6135850" y="2885725"/>
              <a:ext cx="126025" cy="117600"/>
            </a:xfrm>
            <a:custGeom>
              <a:avLst/>
              <a:gdLst/>
              <a:ahLst/>
              <a:cxnLst/>
              <a:rect l="l" t="t" r="r" b="b"/>
              <a:pathLst>
                <a:path w="5041" h="4704" extrusionOk="0">
                  <a:moveTo>
                    <a:pt x="2674" y="1"/>
                  </a:moveTo>
                  <a:cubicBezTo>
                    <a:pt x="1792" y="1"/>
                    <a:pt x="923" y="567"/>
                    <a:pt x="536" y="1486"/>
                  </a:cubicBezTo>
                  <a:cubicBezTo>
                    <a:pt x="0" y="2715"/>
                    <a:pt x="504" y="4069"/>
                    <a:pt x="1607" y="4542"/>
                  </a:cubicBezTo>
                  <a:cubicBezTo>
                    <a:pt x="1863" y="4652"/>
                    <a:pt x="2130" y="4704"/>
                    <a:pt x="2395" y="4704"/>
                  </a:cubicBezTo>
                  <a:cubicBezTo>
                    <a:pt x="3269" y="4704"/>
                    <a:pt x="4126" y="4137"/>
                    <a:pt x="4537" y="3219"/>
                  </a:cubicBezTo>
                  <a:cubicBezTo>
                    <a:pt x="5041" y="2021"/>
                    <a:pt x="4568" y="635"/>
                    <a:pt x="3466" y="163"/>
                  </a:cubicBezTo>
                  <a:cubicBezTo>
                    <a:pt x="3209" y="53"/>
                    <a:pt x="2941" y="1"/>
                    <a:pt x="2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43"/>
            <p:cNvSpPr/>
            <p:nvPr/>
          </p:nvSpPr>
          <p:spPr>
            <a:xfrm>
              <a:off x="6226425" y="2943550"/>
              <a:ext cx="115000" cy="121700"/>
            </a:xfrm>
            <a:custGeom>
              <a:avLst/>
              <a:gdLst/>
              <a:ahLst/>
              <a:cxnLst/>
              <a:rect l="l" t="t" r="r" b="b"/>
              <a:pathLst>
                <a:path w="4600" h="4868" extrusionOk="0">
                  <a:moveTo>
                    <a:pt x="2717" y="0"/>
                  </a:moveTo>
                  <a:cubicBezTo>
                    <a:pt x="1879" y="0"/>
                    <a:pt x="993" y="653"/>
                    <a:pt x="536" y="1693"/>
                  </a:cubicBezTo>
                  <a:cubicBezTo>
                    <a:pt x="0" y="2953"/>
                    <a:pt x="347" y="4340"/>
                    <a:pt x="1292" y="4749"/>
                  </a:cubicBezTo>
                  <a:cubicBezTo>
                    <a:pt x="1482" y="4829"/>
                    <a:pt x="1682" y="4867"/>
                    <a:pt x="1885" y="4867"/>
                  </a:cubicBezTo>
                  <a:cubicBezTo>
                    <a:pt x="2722" y="4867"/>
                    <a:pt x="3608" y="4220"/>
                    <a:pt x="4064" y="3206"/>
                  </a:cubicBezTo>
                  <a:cubicBezTo>
                    <a:pt x="4600" y="1914"/>
                    <a:pt x="4285" y="528"/>
                    <a:pt x="3308" y="118"/>
                  </a:cubicBezTo>
                  <a:cubicBezTo>
                    <a:pt x="3118" y="38"/>
                    <a:pt x="2919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43"/>
            <p:cNvSpPr/>
            <p:nvPr/>
          </p:nvSpPr>
          <p:spPr>
            <a:xfrm>
              <a:off x="6840775" y="2798925"/>
              <a:ext cx="108700" cy="103775"/>
            </a:xfrm>
            <a:custGeom>
              <a:avLst/>
              <a:gdLst/>
              <a:ahLst/>
              <a:cxnLst/>
              <a:rect l="l" t="t" r="r" b="b"/>
              <a:pathLst>
                <a:path w="4348" h="4151" extrusionOk="0">
                  <a:moveTo>
                    <a:pt x="2327" y="0"/>
                  </a:moveTo>
                  <a:cubicBezTo>
                    <a:pt x="1565" y="0"/>
                    <a:pt x="806" y="508"/>
                    <a:pt x="441" y="1335"/>
                  </a:cubicBezTo>
                  <a:cubicBezTo>
                    <a:pt x="0" y="2406"/>
                    <a:pt x="410" y="3603"/>
                    <a:pt x="1355" y="4013"/>
                  </a:cubicBezTo>
                  <a:cubicBezTo>
                    <a:pt x="1570" y="4106"/>
                    <a:pt x="1795" y="4150"/>
                    <a:pt x="2020" y="4150"/>
                  </a:cubicBezTo>
                  <a:cubicBezTo>
                    <a:pt x="2783" y="4150"/>
                    <a:pt x="3542" y="3643"/>
                    <a:pt x="3907" y="2816"/>
                  </a:cubicBezTo>
                  <a:cubicBezTo>
                    <a:pt x="4348" y="1744"/>
                    <a:pt x="3970" y="547"/>
                    <a:pt x="2993" y="138"/>
                  </a:cubicBezTo>
                  <a:cubicBezTo>
                    <a:pt x="2778" y="44"/>
                    <a:pt x="2552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43"/>
            <p:cNvSpPr/>
            <p:nvPr/>
          </p:nvSpPr>
          <p:spPr>
            <a:xfrm>
              <a:off x="6870700" y="2965400"/>
              <a:ext cx="122900" cy="122875"/>
            </a:xfrm>
            <a:custGeom>
              <a:avLst/>
              <a:gdLst/>
              <a:ahLst/>
              <a:cxnLst/>
              <a:rect l="l" t="t" r="r" b="b"/>
              <a:pathLst>
                <a:path w="4916" h="4915" extrusionOk="0"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812"/>
                    <a:pt x="1103" y="4915"/>
                    <a:pt x="2458" y="4915"/>
                  </a:cubicBezTo>
                  <a:cubicBezTo>
                    <a:pt x="3812" y="4915"/>
                    <a:pt x="4915" y="3812"/>
                    <a:pt x="4915" y="2458"/>
                  </a:cubicBezTo>
                  <a:cubicBezTo>
                    <a:pt x="4915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43"/>
            <p:cNvSpPr/>
            <p:nvPr/>
          </p:nvSpPr>
          <p:spPr>
            <a:xfrm>
              <a:off x="6867550" y="3214050"/>
              <a:ext cx="125250" cy="86525"/>
            </a:xfrm>
            <a:custGeom>
              <a:avLst/>
              <a:gdLst/>
              <a:ahLst/>
              <a:cxnLst/>
              <a:rect l="l" t="t" r="r" b="b"/>
              <a:pathLst>
                <a:path w="5010" h="3461" extrusionOk="0">
                  <a:moveTo>
                    <a:pt x="1908" y="1"/>
                  </a:moveTo>
                  <a:cubicBezTo>
                    <a:pt x="1181" y="1"/>
                    <a:pt x="572" y="286"/>
                    <a:pt x="347" y="797"/>
                  </a:cubicBezTo>
                  <a:cubicBezTo>
                    <a:pt x="0" y="1616"/>
                    <a:pt x="693" y="2688"/>
                    <a:pt x="1891" y="3192"/>
                  </a:cubicBezTo>
                  <a:cubicBezTo>
                    <a:pt x="2309" y="3373"/>
                    <a:pt x="2740" y="3460"/>
                    <a:pt x="3136" y="3460"/>
                  </a:cubicBezTo>
                  <a:cubicBezTo>
                    <a:pt x="3843" y="3460"/>
                    <a:pt x="4441" y="3181"/>
                    <a:pt x="4663" y="2656"/>
                  </a:cubicBezTo>
                  <a:cubicBezTo>
                    <a:pt x="5010" y="1837"/>
                    <a:pt x="4316" y="797"/>
                    <a:pt x="3151" y="262"/>
                  </a:cubicBezTo>
                  <a:cubicBezTo>
                    <a:pt x="2730" y="85"/>
                    <a:pt x="2302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43"/>
            <p:cNvSpPr/>
            <p:nvPr/>
          </p:nvSpPr>
          <p:spPr>
            <a:xfrm>
              <a:off x="6422525" y="3292600"/>
              <a:ext cx="139450" cy="96800"/>
            </a:xfrm>
            <a:custGeom>
              <a:avLst/>
              <a:gdLst/>
              <a:ahLst/>
              <a:cxnLst/>
              <a:rect l="l" t="t" r="r" b="b"/>
              <a:pathLst>
                <a:path w="5578" h="3872" extrusionOk="0">
                  <a:moveTo>
                    <a:pt x="2077" y="0"/>
                  </a:moveTo>
                  <a:cubicBezTo>
                    <a:pt x="1279" y="0"/>
                    <a:pt x="622" y="314"/>
                    <a:pt x="379" y="900"/>
                  </a:cubicBezTo>
                  <a:cubicBezTo>
                    <a:pt x="1" y="1814"/>
                    <a:pt x="757" y="2980"/>
                    <a:pt x="2080" y="3578"/>
                  </a:cubicBezTo>
                  <a:cubicBezTo>
                    <a:pt x="2546" y="3778"/>
                    <a:pt x="3019" y="3872"/>
                    <a:pt x="3453" y="3872"/>
                  </a:cubicBezTo>
                  <a:cubicBezTo>
                    <a:pt x="4254" y="3872"/>
                    <a:pt x="4923" y="3551"/>
                    <a:pt x="5168" y="2980"/>
                  </a:cubicBezTo>
                  <a:cubicBezTo>
                    <a:pt x="5577" y="2066"/>
                    <a:pt x="4821" y="869"/>
                    <a:pt x="3498" y="302"/>
                  </a:cubicBezTo>
                  <a:cubicBezTo>
                    <a:pt x="3012" y="98"/>
                    <a:pt x="2523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43"/>
            <p:cNvSpPr/>
            <p:nvPr/>
          </p:nvSpPr>
          <p:spPr>
            <a:xfrm>
              <a:off x="6489475" y="3497200"/>
              <a:ext cx="109525" cy="104800"/>
            </a:xfrm>
            <a:custGeom>
              <a:avLst/>
              <a:gdLst/>
              <a:ahLst/>
              <a:cxnLst/>
              <a:rect l="l" t="t" r="r" b="b"/>
              <a:pathLst>
                <a:path w="4381" h="4192" extrusionOk="0">
                  <a:moveTo>
                    <a:pt x="2343" y="1"/>
                  </a:moveTo>
                  <a:cubicBezTo>
                    <a:pt x="1578" y="1"/>
                    <a:pt x="812" y="526"/>
                    <a:pt x="473" y="1349"/>
                  </a:cubicBezTo>
                  <a:cubicBezTo>
                    <a:pt x="1" y="2420"/>
                    <a:pt x="410" y="3617"/>
                    <a:pt x="1356" y="4058"/>
                  </a:cubicBezTo>
                  <a:cubicBezTo>
                    <a:pt x="1565" y="4149"/>
                    <a:pt x="1785" y="4192"/>
                    <a:pt x="2006" y="4192"/>
                  </a:cubicBezTo>
                  <a:cubicBezTo>
                    <a:pt x="2783" y="4192"/>
                    <a:pt x="3571" y="3663"/>
                    <a:pt x="3939" y="2829"/>
                  </a:cubicBezTo>
                  <a:cubicBezTo>
                    <a:pt x="4380" y="1758"/>
                    <a:pt x="4002" y="561"/>
                    <a:pt x="3025" y="151"/>
                  </a:cubicBezTo>
                  <a:cubicBezTo>
                    <a:pt x="2806" y="49"/>
                    <a:pt x="2574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43"/>
            <p:cNvSpPr/>
            <p:nvPr/>
          </p:nvSpPr>
          <p:spPr>
            <a:xfrm>
              <a:off x="5872775" y="334737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37" y="1"/>
                  </a:moveTo>
                  <a:cubicBezTo>
                    <a:pt x="1009" y="1"/>
                    <a:pt x="1" y="1009"/>
                    <a:pt x="1" y="2238"/>
                  </a:cubicBezTo>
                  <a:cubicBezTo>
                    <a:pt x="1" y="3498"/>
                    <a:pt x="1009" y="4506"/>
                    <a:pt x="2237" y="4506"/>
                  </a:cubicBezTo>
                  <a:cubicBezTo>
                    <a:pt x="3498" y="4506"/>
                    <a:pt x="4506" y="3498"/>
                    <a:pt x="4506" y="2238"/>
                  </a:cubicBezTo>
                  <a:cubicBezTo>
                    <a:pt x="4506" y="1009"/>
                    <a:pt x="3498" y="1"/>
                    <a:pt x="2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43"/>
            <p:cNvSpPr/>
            <p:nvPr/>
          </p:nvSpPr>
          <p:spPr>
            <a:xfrm>
              <a:off x="6125600" y="32631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1"/>
                  </a:moveTo>
                  <a:cubicBezTo>
                    <a:pt x="788" y="1"/>
                    <a:pt x="1" y="820"/>
                    <a:pt x="1" y="1797"/>
                  </a:cubicBezTo>
                  <a:cubicBezTo>
                    <a:pt x="1" y="2773"/>
                    <a:pt x="788" y="3561"/>
                    <a:pt x="1765" y="3561"/>
                  </a:cubicBezTo>
                  <a:cubicBezTo>
                    <a:pt x="2742" y="3561"/>
                    <a:pt x="3529" y="2773"/>
                    <a:pt x="3529" y="1797"/>
                  </a:cubicBezTo>
                  <a:cubicBezTo>
                    <a:pt x="3529" y="820"/>
                    <a:pt x="2742" y="1"/>
                    <a:pt x="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43"/>
            <p:cNvSpPr/>
            <p:nvPr/>
          </p:nvSpPr>
          <p:spPr>
            <a:xfrm>
              <a:off x="6171275" y="3519875"/>
              <a:ext cx="98475" cy="98475"/>
            </a:xfrm>
            <a:custGeom>
              <a:avLst/>
              <a:gdLst/>
              <a:ahLst/>
              <a:cxnLst/>
              <a:rect l="l" t="t" r="r" b="b"/>
              <a:pathLst>
                <a:path w="3939" h="3939" extrusionOk="0">
                  <a:moveTo>
                    <a:pt x="1986" y="0"/>
                  </a:moveTo>
                  <a:cubicBezTo>
                    <a:pt x="883" y="0"/>
                    <a:pt x="1" y="883"/>
                    <a:pt x="1" y="1954"/>
                  </a:cubicBezTo>
                  <a:cubicBezTo>
                    <a:pt x="1" y="3056"/>
                    <a:pt x="883" y="3939"/>
                    <a:pt x="1986" y="3939"/>
                  </a:cubicBezTo>
                  <a:cubicBezTo>
                    <a:pt x="3057" y="3939"/>
                    <a:pt x="3939" y="3056"/>
                    <a:pt x="3939" y="1954"/>
                  </a:cubicBezTo>
                  <a:cubicBezTo>
                    <a:pt x="3939" y="883"/>
                    <a:pt x="3057" y="0"/>
                    <a:pt x="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43"/>
            <p:cNvSpPr/>
            <p:nvPr/>
          </p:nvSpPr>
          <p:spPr>
            <a:xfrm>
              <a:off x="5512825" y="3900000"/>
              <a:ext cx="133925" cy="128200"/>
            </a:xfrm>
            <a:custGeom>
              <a:avLst/>
              <a:gdLst/>
              <a:ahLst/>
              <a:cxnLst/>
              <a:rect l="l" t="t" r="r" b="b"/>
              <a:pathLst>
                <a:path w="5357" h="5128" extrusionOk="0">
                  <a:moveTo>
                    <a:pt x="2897" y="1"/>
                  </a:moveTo>
                  <a:cubicBezTo>
                    <a:pt x="1952" y="1"/>
                    <a:pt x="1006" y="628"/>
                    <a:pt x="568" y="1651"/>
                  </a:cubicBezTo>
                  <a:cubicBezTo>
                    <a:pt x="1" y="2974"/>
                    <a:pt x="473" y="4454"/>
                    <a:pt x="1639" y="4959"/>
                  </a:cubicBezTo>
                  <a:cubicBezTo>
                    <a:pt x="1904" y="5073"/>
                    <a:pt x="2182" y="5127"/>
                    <a:pt x="2460" y="5127"/>
                  </a:cubicBezTo>
                  <a:cubicBezTo>
                    <a:pt x="3405" y="5127"/>
                    <a:pt x="4351" y="4500"/>
                    <a:pt x="4789" y="3478"/>
                  </a:cubicBezTo>
                  <a:cubicBezTo>
                    <a:pt x="5357" y="2155"/>
                    <a:pt x="4884" y="674"/>
                    <a:pt x="3718" y="170"/>
                  </a:cubicBezTo>
                  <a:cubicBezTo>
                    <a:pt x="3453" y="55"/>
                    <a:pt x="3175" y="1"/>
                    <a:pt x="2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43"/>
            <p:cNvSpPr/>
            <p:nvPr/>
          </p:nvSpPr>
          <p:spPr>
            <a:xfrm>
              <a:off x="5827100" y="3792125"/>
              <a:ext cx="135500" cy="128950"/>
            </a:xfrm>
            <a:custGeom>
              <a:avLst/>
              <a:gdLst/>
              <a:ahLst/>
              <a:cxnLst/>
              <a:rect l="l" t="t" r="r" b="b"/>
              <a:pathLst>
                <a:path w="5420" h="5158" extrusionOk="0">
                  <a:moveTo>
                    <a:pt x="2931" y="0"/>
                  </a:moveTo>
                  <a:cubicBezTo>
                    <a:pt x="1985" y="0"/>
                    <a:pt x="1037" y="633"/>
                    <a:pt x="599" y="1681"/>
                  </a:cubicBezTo>
                  <a:cubicBezTo>
                    <a:pt x="0" y="3004"/>
                    <a:pt x="504" y="4485"/>
                    <a:pt x="1670" y="4989"/>
                  </a:cubicBezTo>
                  <a:cubicBezTo>
                    <a:pt x="1935" y="5104"/>
                    <a:pt x="2213" y="5158"/>
                    <a:pt x="2491" y="5158"/>
                  </a:cubicBezTo>
                  <a:cubicBezTo>
                    <a:pt x="3436" y="5158"/>
                    <a:pt x="4382" y="4530"/>
                    <a:pt x="4820" y="3508"/>
                  </a:cubicBezTo>
                  <a:cubicBezTo>
                    <a:pt x="5419" y="2153"/>
                    <a:pt x="4915" y="673"/>
                    <a:pt x="3749" y="169"/>
                  </a:cubicBezTo>
                  <a:cubicBezTo>
                    <a:pt x="3485" y="54"/>
                    <a:pt x="3208" y="0"/>
                    <a:pt x="2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43"/>
            <p:cNvSpPr/>
            <p:nvPr/>
          </p:nvSpPr>
          <p:spPr>
            <a:xfrm>
              <a:off x="5790075" y="4100350"/>
              <a:ext cx="134700" cy="133925"/>
            </a:xfrm>
            <a:custGeom>
              <a:avLst/>
              <a:gdLst/>
              <a:ahLst/>
              <a:cxnLst/>
              <a:rect l="l" t="t" r="r" b="b"/>
              <a:pathLst>
                <a:path w="5388" h="5357" extrusionOk="0">
                  <a:moveTo>
                    <a:pt x="2710" y="0"/>
                  </a:moveTo>
                  <a:cubicBezTo>
                    <a:pt x="1198" y="0"/>
                    <a:pt x="0" y="1198"/>
                    <a:pt x="0" y="2678"/>
                  </a:cubicBezTo>
                  <a:cubicBezTo>
                    <a:pt x="0" y="4159"/>
                    <a:pt x="1198" y="5356"/>
                    <a:pt x="2710" y="5356"/>
                  </a:cubicBezTo>
                  <a:cubicBezTo>
                    <a:pt x="4191" y="5356"/>
                    <a:pt x="5388" y="4159"/>
                    <a:pt x="5388" y="2678"/>
                  </a:cubicBezTo>
                  <a:cubicBezTo>
                    <a:pt x="5388" y="1198"/>
                    <a:pt x="419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43"/>
            <p:cNvSpPr/>
            <p:nvPr/>
          </p:nvSpPr>
          <p:spPr>
            <a:xfrm>
              <a:off x="6073625" y="4035775"/>
              <a:ext cx="141800" cy="141775"/>
            </a:xfrm>
            <a:custGeom>
              <a:avLst/>
              <a:gdLst/>
              <a:ahLst/>
              <a:cxnLst/>
              <a:rect l="l" t="t" r="r" b="b"/>
              <a:pathLst>
                <a:path w="5672" h="5671" extrusionOk="0">
                  <a:moveTo>
                    <a:pt x="2836" y="0"/>
                  </a:moveTo>
                  <a:cubicBezTo>
                    <a:pt x="1292" y="0"/>
                    <a:pt x="0" y="1292"/>
                    <a:pt x="0" y="2836"/>
                  </a:cubicBezTo>
                  <a:cubicBezTo>
                    <a:pt x="0" y="4411"/>
                    <a:pt x="1292" y="5671"/>
                    <a:pt x="2836" y="5671"/>
                  </a:cubicBezTo>
                  <a:cubicBezTo>
                    <a:pt x="4411" y="5671"/>
                    <a:pt x="5671" y="4411"/>
                    <a:pt x="5671" y="2836"/>
                  </a:cubicBezTo>
                  <a:cubicBezTo>
                    <a:pt x="5671" y="1292"/>
                    <a:pt x="4411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43"/>
            <p:cNvSpPr/>
            <p:nvPr/>
          </p:nvSpPr>
          <p:spPr>
            <a:xfrm>
              <a:off x="6322500" y="3688425"/>
              <a:ext cx="51225" cy="216625"/>
            </a:xfrm>
            <a:custGeom>
              <a:avLst/>
              <a:gdLst/>
              <a:ahLst/>
              <a:cxnLst/>
              <a:rect l="l" t="t" r="r" b="b"/>
              <a:pathLst>
                <a:path w="2049" h="8665" fill="none" extrusionOk="0">
                  <a:moveTo>
                    <a:pt x="1" y="1"/>
                  </a:moveTo>
                  <a:cubicBezTo>
                    <a:pt x="1009" y="1135"/>
                    <a:pt x="1419" y="2678"/>
                    <a:pt x="1702" y="4159"/>
                  </a:cubicBezTo>
                  <a:cubicBezTo>
                    <a:pt x="1954" y="5640"/>
                    <a:pt x="2049" y="7152"/>
                    <a:pt x="2017" y="8664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43"/>
            <p:cNvSpPr/>
            <p:nvPr/>
          </p:nvSpPr>
          <p:spPr>
            <a:xfrm>
              <a:off x="6309900" y="3840250"/>
              <a:ext cx="136300" cy="121050"/>
            </a:xfrm>
            <a:custGeom>
              <a:avLst/>
              <a:gdLst/>
              <a:ahLst/>
              <a:cxnLst/>
              <a:rect l="l" t="t" r="r" b="b"/>
              <a:pathLst>
                <a:path w="5452" h="4842" extrusionOk="0">
                  <a:moveTo>
                    <a:pt x="2747" y="0"/>
                  </a:moveTo>
                  <a:cubicBezTo>
                    <a:pt x="1804" y="0"/>
                    <a:pt x="907" y="567"/>
                    <a:pt x="505" y="1489"/>
                  </a:cubicBezTo>
                  <a:cubicBezTo>
                    <a:pt x="1" y="2717"/>
                    <a:pt x="536" y="4135"/>
                    <a:pt x="1765" y="4639"/>
                  </a:cubicBezTo>
                  <a:cubicBezTo>
                    <a:pt x="2080" y="4776"/>
                    <a:pt x="2404" y="4841"/>
                    <a:pt x="2723" y="4841"/>
                  </a:cubicBezTo>
                  <a:cubicBezTo>
                    <a:pt x="3648" y="4841"/>
                    <a:pt x="4517" y="4293"/>
                    <a:pt x="4916" y="3379"/>
                  </a:cubicBezTo>
                  <a:cubicBezTo>
                    <a:pt x="5451" y="2150"/>
                    <a:pt x="4884" y="733"/>
                    <a:pt x="3687" y="197"/>
                  </a:cubicBezTo>
                  <a:cubicBezTo>
                    <a:pt x="3380" y="63"/>
                    <a:pt x="3061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43"/>
            <p:cNvSpPr/>
            <p:nvPr/>
          </p:nvSpPr>
          <p:spPr>
            <a:xfrm>
              <a:off x="3023150" y="1811525"/>
              <a:ext cx="442675" cy="1757200"/>
            </a:xfrm>
            <a:custGeom>
              <a:avLst/>
              <a:gdLst/>
              <a:ahLst/>
              <a:cxnLst/>
              <a:rect l="l" t="t" r="r" b="b"/>
              <a:pathLst>
                <a:path w="17707" h="70288" fill="none" extrusionOk="0">
                  <a:moveTo>
                    <a:pt x="14934" y="70288"/>
                  </a:moveTo>
                  <a:cubicBezTo>
                    <a:pt x="17706" y="42564"/>
                    <a:pt x="14682" y="26150"/>
                    <a:pt x="1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43"/>
            <p:cNvSpPr/>
            <p:nvPr/>
          </p:nvSpPr>
          <p:spPr>
            <a:xfrm>
              <a:off x="3316925" y="3235900"/>
              <a:ext cx="262325" cy="313000"/>
            </a:xfrm>
            <a:custGeom>
              <a:avLst/>
              <a:gdLst/>
              <a:ahLst/>
              <a:cxnLst/>
              <a:rect l="l" t="t" r="r" b="b"/>
              <a:pathLst>
                <a:path w="10493" h="12520" extrusionOk="0">
                  <a:moveTo>
                    <a:pt x="7790" y="0"/>
                  </a:moveTo>
                  <a:cubicBezTo>
                    <a:pt x="7068" y="0"/>
                    <a:pt x="6285" y="171"/>
                    <a:pt x="5609" y="427"/>
                  </a:cubicBezTo>
                  <a:cubicBezTo>
                    <a:pt x="4412" y="837"/>
                    <a:pt x="3813" y="2192"/>
                    <a:pt x="3246" y="3326"/>
                  </a:cubicBezTo>
                  <a:cubicBezTo>
                    <a:pt x="2269" y="5248"/>
                    <a:pt x="1" y="10572"/>
                    <a:pt x="2490" y="12273"/>
                  </a:cubicBezTo>
                  <a:cubicBezTo>
                    <a:pt x="2736" y="12443"/>
                    <a:pt x="3004" y="12520"/>
                    <a:pt x="3287" y="12520"/>
                  </a:cubicBezTo>
                  <a:cubicBezTo>
                    <a:pt x="5576" y="12520"/>
                    <a:pt x="8853" y="7497"/>
                    <a:pt x="9610" y="6067"/>
                  </a:cubicBezTo>
                  <a:cubicBezTo>
                    <a:pt x="10114" y="5153"/>
                    <a:pt x="10429" y="4113"/>
                    <a:pt x="10492" y="3042"/>
                  </a:cubicBezTo>
                  <a:cubicBezTo>
                    <a:pt x="10492" y="2003"/>
                    <a:pt x="10114" y="774"/>
                    <a:pt x="9200" y="301"/>
                  </a:cubicBezTo>
                  <a:cubicBezTo>
                    <a:pt x="8804" y="90"/>
                    <a:pt x="8313" y="0"/>
                    <a:pt x="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43"/>
            <p:cNvSpPr/>
            <p:nvPr/>
          </p:nvSpPr>
          <p:spPr>
            <a:xfrm>
              <a:off x="3178325" y="3582275"/>
              <a:ext cx="219750" cy="312525"/>
            </a:xfrm>
            <a:custGeom>
              <a:avLst/>
              <a:gdLst/>
              <a:ahLst/>
              <a:cxnLst/>
              <a:rect l="l" t="t" r="r" b="b"/>
              <a:pathLst>
                <a:path w="8790" h="12501" extrusionOk="0">
                  <a:moveTo>
                    <a:pt x="7403" y="0"/>
                  </a:moveTo>
                  <a:cubicBezTo>
                    <a:pt x="6436" y="0"/>
                    <a:pt x="4896" y="1406"/>
                    <a:pt x="4474" y="1852"/>
                  </a:cubicBezTo>
                  <a:cubicBezTo>
                    <a:pt x="3025" y="3301"/>
                    <a:pt x="1827" y="5003"/>
                    <a:pt x="914" y="6861"/>
                  </a:cubicBezTo>
                  <a:cubicBezTo>
                    <a:pt x="410" y="7838"/>
                    <a:pt x="0" y="9004"/>
                    <a:pt x="410" y="10043"/>
                  </a:cubicBezTo>
                  <a:cubicBezTo>
                    <a:pt x="756" y="10926"/>
                    <a:pt x="1575" y="11524"/>
                    <a:pt x="2394" y="12028"/>
                  </a:cubicBezTo>
                  <a:cubicBezTo>
                    <a:pt x="2709" y="12280"/>
                    <a:pt x="3088" y="12438"/>
                    <a:pt x="3497" y="12501"/>
                  </a:cubicBezTo>
                  <a:cubicBezTo>
                    <a:pt x="4001" y="12501"/>
                    <a:pt x="4505" y="12312"/>
                    <a:pt x="4883" y="11965"/>
                  </a:cubicBezTo>
                  <a:cubicBezTo>
                    <a:pt x="6207" y="10894"/>
                    <a:pt x="6931" y="9256"/>
                    <a:pt x="7467" y="7618"/>
                  </a:cubicBezTo>
                  <a:cubicBezTo>
                    <a:pt x="8254" y="5349"/>
                    <a:pt x="8790" y="2892"/>
                    <a:pt x="8128" y="592"/>
                  </a:cubicBezTo>
                  <a:cubicBezTo>
                    <a:pt x="8000" y="165"/>
                    <a:pt x="7735" y="0"/>
                    <a:pt x="7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43"/>
            <p:cNvSpPr/>
            <p:nvPr/>
          </p:nvSpPr>
          <p:spPr>
            <a:xfrm>
              <a:off x="3126325" y="3212075"/>
              <a:ext cx="277200" cy="326225"/>
            </a:xfrm>
            <a:custGeom>
              <a:avLst/>
              <a:gdLst/>
              <a:ahLst/>
              <a:cxnLst/>
              <a:rect l="l" t="t" r="r" b="b"/>
              <a:pathLst>
                <a:path w="11088" h="13049" extrusionOk="0">
                  <a:moveTo>
                    <a:pt x="3388" y="1"/>
                  </a:moveTo>
                  <a:cubicBezTo>
                    <a:pt x="2751" y="1"/>
                    <a:pt x="2132" y="164"/>
                    <a:pt x="1607" y="530"/>
                  </a:cubicBezTo>
                  <a:cubicBezTo>
                    <a:pt x="410" y="1349"/>
                    <a:pt x="1" y="2956"/>
                    <a:pt x="253" y="4373"/>
                  </a:cubicBezTo>
                  <a:cubicBezTo>
                    <a:pt x="505" y="5791"/>
                    <a:pt x="1292" y="7051"/>
                    <a:pt x="2143" y="8185"/>
                  </a:cubicBezTo>
                  <a:cubicBezTo>
                    <a:pt x="3498" y="10107"/>
                    <a:pt x="5168" y="11934"/>
                    <a:pt x="7341" y="12754"/>
                  </a:cubicBezTo>
                  <a:cubicBezTo>
                    <a:pt x="7826" y="12930"/>
                    <a:pt x="8438" y="13048"/>
                    <a:pt x="9021" y="13048"/>
                  </a:cubicBezTo>
                  <a:cubicBezTo>
                    <a:pt x="10105" y="13048"/>
                    <a:pt x="11087" y="12639"/>
                    <a:pt x="10964" y="11430"/>
                  </a:cubicBezTo>
                  <a:cubicBezTo>
                    <a:pt x="10775" y="9383"/>
                    <a:pt x="9641" y="7146"/>
                    <a:pt x="8885" y="5287"/>
                  </a:cubicBezTo>
                  <a:cubicBezTo>
                    <a:pt x="8255" y="3743"/>
                    <a:pt x="7499" y="2168"/>
                    <a:pt x="6239" y="1065"/>
                  </a:cubicBezTo>
                  <a:cubicBezTo>
                    <a:pt x="5447" y="409"/>
                    <a:pt x="4395" y="1"/>
                    <a:pt x="3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43"/>
            <p:cNvSpPr/>
            <p:nvPr/>
          </p:nvSpPr>
          <p:spPr>
            <a:xfrm>
              <a:off x="3392550" y="3437175"/>
              <a:ext cx="350525" cy="211900"/>
            </a:xfrm>
            <a:custGeom>
              <a:avLst/>
              <a:gdLst/>
              <a:ahLst/>
              <a:cxnLst/>
              <a:rect l="l" t="t" r="r" b="b"/>
              <a:pathLst>
                <a:path w="14021" h="8476" extrusionOk="0">
                  <a:moveTo>
                    <a:pt x="10681" y="0"/>
                  </a:moveTo>
                  <a:cubicBezTo>
                    <a:pt x="9672" y="0"/>
                    <a:pt x="8696" y="127"/>
                    <a:pt x="7751" y="410"/>
                  </a:cubicBezTo>
                  <a:cubicBezTo>
                    <a:pt x="5136" y="1072"/>
                    <a:pt x="1481" y="2143"/>
                    <a:pt x="788" y="5167"/>
                  </a:cubicBezTo>
                  <a:cubicBezTo>
                    <a:pt x="0" y="8475"/>
                    <a:pt x="5293" y="7845"/>
                    <a:pt x="7278" y="8003"/>
                  </a:cubicBezTo>
                  <a:cubicBezTo>
                    <a:pt x="7577" y="8050"/>
                    <a:pt x="7869" y="8074"/>
                    <a:pt x="8160" y="8074"/>
                  </a:cubicBezTo>
                  <a:cubicBezTo>
                    <a:pt x="8452" y="8074"/>
                    <a:pt x="8743" y="8050"/>
                    <a:pt x="9042" y="8003"/>
                  </a:cubicBezTo>
                  <a:cubicBezTo>
                    <a:pt x="9767" y="7845"/>
                    <a:pt x="10460" y="7562"/>
                    <a:pt x="11090" y="7121"/>
                  </a:cubicBezTo>
                  <a:cubicBezTo>
                    <a:pt x="12098" y="6522"/>
                    <a:pt x="12949" y="5640"/>
                    <a:pt x="13485" y="4569"/>
                  </a:cubicBezTo>
                  <a:cubicBezTo>
                    <a:pt x="13989" y="3498"/>
                    <a:pt x="14020" y="2143"/>
                    <a:pt x="13264" y="1198"/>
                  </a:cubicBezTo>
                  <a:cubicBezTo>
                    <a:pt x="12634" y="442"/>
                    <a:pt x="11689" y="0"/>
                    <a:pt x="10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43"/>
            <p:cNvSpPr/>
            <p:nvPr/>
          </p:nvSpPr>
          <p:spPr>
            <a:xfrm>
              <a:off x="3032600" y="3452600"/>
              <a:ext cx="368625" cy="208925"/>
            </a:xfrm>
            <a:custGeom>
              <a:avLst/>
              <a:gdLst/>
              <a:ahLst/>
              <a:cxnLst/>
              <a:rect l="l" t="t" r="r" b="b"/>
              <a:pathLst>
                <a:path w="14745" h="8357" extrusionOk="0">
                  <a:moveTo>
                    <a:pt x="5130" y="1"/>
                  </a:moveTo>
                  <a:cubicBezTo>
                    <a:pt x="4102" y="1"/>
                    <a:pt x="3081" y="274"/>
                    <a:pt x="2174" y="801"/>
                  </a:cubicBezTo>
                  <a:cubicBezTo>
                    <a:pt x="851" y="1652"/>
                    <a:pt x="1" y="3227"/>
                    <a:pt x="253" y="4739"/>
                  </a:cubicBezTo>
                  <a:cubicBezTo>
                    <a:pt x="410" y="5464"/>
                    <a:pt x="757" y="6157"/>
                    <a:pt x="1229" y="6724"/>
                  </a:cubicBezTo>
                  <a:cubicBezTo>
                    <a:pt x="1765" y="7480"/>
                    <a:pt x="2553" y="8016"/>
                    <a:pt x="3435" y="8268"/>
                  </a:cubicBezTo>
                  <a:cubicBezTo>
                    <a:pt x="3783" y="8323"/>
                    <a:pt x="4141" y="8356"/>
                    <a:pt x="4504" y="8356"/>
                  </a:cubicBezTo>
                  <a:cubicBezTo>
                    <a:pt x="4766" y="8356"/>
                    <a:pt x="5030" y="8339"/>
                    <a:pt x="5293" y="8299"/>
                  </a:cubicBezTo>
                  <a:cubicBezTo>
                    <a:pt x="7688" y="8079"/>
                    <a:pt x="10208" y="7827"/>
                    <a:pt x="12288" y="6598"/>
                  </a:cubicBezTo>
                  <a:cubicBezTo>
                    <a:pt x="14745" y="5180"/>
                    <a:pt x="12162" y="3227"/>
                    <a:pt x="10775" y="2219"/>
                  </a:cubicBezTo>
                  <a:cubicBezTo>
                    <a:pt x="9547" y="1305"/>
                    <a:pt x="8160" y="612"/>
                    <a:pt x="6648" y="203"/>
                  </a:cubicBezTo>
                  <a:cubicBezTo>
                    <a:pt x="6148" y="67"/>
                    <a:pt x="5638" y="1"/>
                    <a:pt x="5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43"/>
            <p:cNvSpPr/>
            <p:nvPr/>
          </p:nvSpPr>
          <p:spPr>
            <a:xfrm>
              <a:off x="3338200" y="35636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3717" y="1"/>
                  </a:moveTo>
                  <a:cubicBezTo>
                    <a:pt x="3253" y="1"/>
                    <a:pt x="2786" y="67"/>
                    <a:pt x="2332" y="204"/>
                  </a:cubicBezTo>
                  <a:cubicBezTo>
                    <a:pt x="1607" y="487"/>
                    <a:pt x="946" y="928"/>
                    <a:pt x="442" y="1495"/>
                  </a:cubicBezTo>
                  <a:cubicBezTo>
                    <a:pt x="253" y="1653"/>
                    <a:pt x="127" y="1874"/>
                    <a:pt x="32" y="2094"/>
                  </a:cubicBezTo>
                  <a:cubicBezTo>
                    <a:pt x="1" y="2409"/>
                    <a:pt x="32" y="2724"/>
                    <a:pt x="158" y="3008"/>
                  </a:cubicBezTo>
                  <a:cubicBezTo>
                    <a:pt x="505" y="4425"/>
                    <a:pt x="1040" y="5812"/>
                    <a:pt x="1702" y="7103"/>
                  </a:cubicBezTo>
                  <a:cubicBezTo>
                    <a:pt x="2363" y="8458"/>
                    <a:pt x="3435" y="9561"/>
                    <a:pt x="4758" y="10285"/>
                  </a:cubicBezTo>
                  <a:cubicBezTo>
                    <a:pt x="5517" y="10677"/>
                    <a:pt x="6698" y="11186"/>
                    <a:pt x="7684" y="11186"/>
                  </a:cubicBezTo>
                  <a:cubicBezTo>
                    <a:pt x="8047" y="11186"/>
                    <a:pt x="8384" y="11117"/>
                    <a:pt x="8664" y="10947"/>
                  </a:cubicBezTo>
                  <a:cubicBezTo>
                    <a:pt x="9673" y="10285"/>
                    <a:pt x="10145" y="8584"/>
                    <a:pt x="10177" y="7481"/>
                  </a:cubicBezTo>
                  <a:cubicBezTo>
                    <a:pt x="10177" y="6032"/>
                    <a:pt x="9736" y="4614"/>
                    <a:pt x="8948" y="3417"/>
                  </a:cubicBezTo>
                  <a:cubicBezTo>
                    <a:pt x="8255" y="2252"/>
                    <a:pt x="7247" y="1275"/>
                    <a:pt x="6081" y="613"/>
                  </a:cubicBezTo>
                  <a:cubicBezTo>
                    <a:pt x="5356" y="210"/>
                    <a:pt x="4540" y="1"/>
                    <a:pt x="3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43"/>
            <p:cNvSpPr/>
            <p:nvPr/>
          </p:nvSpPr>
          <p:spPr>
            <a:xfrm>
              <a:off x="3372075" y="3336350"/>
              <a:ext cx="72475" cy="185900"/>
            </a:xfrm>
            <a:custGeom>
              <a:avLst/>
              <a:gdLst/>
              <a:ahLst/>
              <a:cxnLst/>
              <a:rect l="l" t="t" r="r" b="b"/>
              <a:pathLst>
                <a:path w="2899" h="7436" extrusionOk="0">
                  <a:moveTo>
                    <a:pt x="2899" y="1"/>
                  </a:moveTo>
                  <a:lnTo>
                    <a:pt x="2899" y="1"/>
                  </a:lnTo>
                  <a:cubicBezTo>
                    <a:pt x="2363" y="442"/>
                    <a:pt x="1954" y="1009"/>
                    <a:pt x="1670" y="1608"/>
                  </a:cubicBezTo>
                  <a:cubicBezTo>
                    <a:pt x="1386" y="2238"/>
                    <a:pt x="1166" y="2868"/>
                    <a:pt x="1008" y="3529"/>
                  </a:cubicBezTo>
                  <a:cubicBezTo>
                    <a:pt x="725" y="4853"/>
                    <a:pt x="410" y="6144"/>
                    <a:pt x="0" y="7436"/>
                  </a:cubicBezTo>
                  <a:cubicBezTo>
                    <a:pt x="378" y="6869"/>
                    <a:pt x="693" y="6239"/>
                    <a:pt x="882" y="5609"/>
                  </a:cubicBezTo>
                  <a:cubicBezTo>
                    <a:pt x="1103" y="4947"/>
                    <a:pt x="1260" y="4286"/>
                    <a:pt x="1418" y="3655"/>
                  </a:cubicBezTo>
                  <a:cubicBezTo>
                    <a:pt x="1765" y="2364"/>
                    <a:pt x="2111" y="1104"/>
                    <a:pt x="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43"/>
            <p:cNvSpPr/>
            <p:nvPr/>
          </p:nvSpPr>
          <p:spPr>
            <a:xfrm>
              <a:off x="3409875" y="3399375"/>
              <a:ext cx="92975" cy="138650"/>
            </a:xfrm>
            <a:custGeom>
              <a:avLst/>
              <a:gdLst/>
              <a:ahLst/>
              <a:cxnLst/>
              <a:rect l="l" t="t" r="r" b="b"/>
              <a:pathLst>
                <a:path w="3719" h="5546" extrusionOk="0">
                  <a:moveTo>
                    <a:pt x="3718" y="0"/>
                  </a:moveTo>
                  <a:lnTo>
                    <a:pt x="3718" y="0"/>
                  </a:lnTo>
                  <a:cubicBezTo>
                    <a:pt x="3245" y="1008"/>
                    <a:pt x="2710" y="1985"/>
                    <a:pt x="2111" y="2930"/>
                  </a:cubicBezTo>
                  <a:cubicBezTo>
                    <a:pt x="1481" y="3844"/>
                    <a:pt x="757" y="4726"/>
                    <a:pt x="0" y="5545"/>
                  </a:cubicBezTo>
                  <a:cubicBezTo>
                    <a:pt x="1985" y="4316"/>
                    <a:pt x="3340" y="230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43"/>
            <p:cNvSpPr/>
            <p:nvPr/>
          </p:nvSpPr>
          <p:spPr>
            <a:xfrm>
              <a:off x="3406725" y="33828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103" y="1513"/>
                    <a:pt x="316" y="3246"/>
                    <a:pt x="0" y="5136"/>
                  </a:cubicBezTo>
                  <a:cubicBezTo>
                    <a:pt x="473" y="4285"/>
                    <a:pt x="851" y="3466"/>
                    <a:pt x="1229" y="2616"/>
                  </a:cubicBezTo>
                  <a:cubicBezTo>
                    <a:pt x="1607" y="1765"/>
                    <a:pt x="1985" y="914"/>
                    <a:pt x="2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43"/>
            <p:cNvSpPr/>
            <p:nvPr/>
          </p:nvSpPr>
          <p:spPr>
            <a:xfrm>
              <a:off x="3424850" y="3493100"/>
              <a:ext cx="192200" cy="37825"/>
            </a:xfrm>
            <a:custGeom>
              <a:avLst/>
              <a:gdLst/>
              <a:ahLst/>
              <a:cxnLst/>
              <a:rect l="l" t="t" r="r" b="b"/>
              <a:pathLst>
                <a:path w="7688" h="1513" extrusionOk="0">
                  <a:moveTo>
                    <a:pt x="6371" y="0"/>
                  </a:moveTo>
                  <a:cubicBezTo>
                    <a:pt x="6147" y="0"/>
                    <a:pt x="5923" y="21"/>
                    <a:pt x="5702" y="63"/>
                  </a:cubicBezTo>
                  <a:cubicBezTo>
                    <a:pt x="5041" y="158"/>
                    <a:pt x="4411" y="315"/>
                    <a:pt x="3781" y="473"/>
                  </a:cubicBezTo>
                  <a:cubicBezTo>
                    <a:pt x="2520" y="788"/>
                    <a:pt x="1260" y="1134"/>
                    <a:pt x="0" y="1513"/>
                  </a:cubicBezTo>
                  <a:cubicBezTo>
                    <a:pt x="1323" y="1450"/>
                    <a:pt x="2615" y="1229"/>
                    <a:pt x="3875" y="882"/>
                  </a:cubicBezTo>
                  <a:lnTo>
                    <a:pt x="5765" y="410"/>
                  </a:lnTo>
                  <a:cubicBezTo>
                    <a:pt x="6233" y="293"/>
                    <a:pt x="6700" y="228"/>
                    <a:pt x="7180" y="228"/>
                  </a:cubicBezTo>
                  <a:cubicBezTo>
                    <a:pt x="7348" y="228"/>
                    <a:pt x="7516" y="236"/>
                    <a:pt x="7687" y="252"/>
                  </a:cubicBezTo>
                  <a:cubicBezTo>
                    <a:pt x="7267" y="84"/>
                    <a:pt x="6819" y="0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43"/>
            <p:cNvSpPr/>
            <p:nvPr/>
          </p:nvSpPr>
          <p:spPr>
            <a:xfrm>
              <a:off x="3426425" y="3523825"/>
              <a:ext cx="184325" cy="50400"/>
            </a:xfrm>
            <a:custGeom>
              <a:avLst/>
              <a:gdLst/>
              <a:ahLst/>
              <a:cxnLst/>
              <a:rect l="l" t="t" r="r" b="b"/>
              <a:pathLst>
                <a:path w="7373" h="2016" extrusionOk="0">
                  <a:moveTo>
                    <a:pt x="7372" y="0"/>
                  </a:moveTo>
                  <a:lnTo>
                    <a:pt x="7372" y="0"/>
                  </a:lnTo>
                  <a:cubicBezTo>
                    <a:pt x="5161" y="1167"/>
                    <a:pt x="2679" y="1765"/>
                    <a:pt x="192" y="1765"/>
                  </a:cubicBezTo>
                  <a:cubicBezTo>
                    <a:pt x="128" y="1765"/>
                    <a:pt x="64" y="1765"/>
                    <a:pt x="0" y="1764"/>
                  </a:cubicBezTo>
                  <a:lnTo>
                    <a:pt x="0" y="1764"/>
                  </a:lnTo>
                  <a:cubicBezTo>
                    <a:pt x="660" y="1933"/>
                    <a:pt x="1330" y="2016"/>
                    <a:pt x="1996" y="2016"/>
                  </a:cubicBezTo>
                  <a:cubicBezTo>
                    <a:pt x="3939" y="2016"/>
                    <a:pt x="5848" y="1314"/>
                    <a:pt x="7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43"/>
            <p:cNvSpPr/>
            <p:nvPr/>
          </p:nvSpPr>
          <p:spPr>
            <a:xfrm>
              <a:off x="3421700" y="3579725"/>
              <a:ext cx="96100" cy="155200"/>
            </a:xfrm>
            <a:custGeom>
              <a:avLst/>
              <a:gdLst/>
              <a:ahLst/>
              <a:cxnLst/>
              <a:rect l="l" t="t" r="r" b="b"/>
              <a:pathLst>
                <a:path w="3844" h="6208" extrusionOk="0">
                  <a:moveTo>
                    <a:pt x="0" y="1"/>
                  </a:moveTo>
                  <a:cubicBezTo>
                    <a:pt x="725" y="1009"/>
                    <a:pt x="1449" y="1986"/>
                    <a:pt x="2142" y="2994"/>
                  </a:cubicBezTo>
                  <a:cubicBezTo>
                    <a:pt x="2457" y="3498"/>
                    <a:pt x="2804" y="4033"/>
                    <a:pt x="3119" y="4538"/>
                  </a:cubicBezTo>
                  <a:cubicBezTo>
                    <a:pt x="3434" y="5073"/>
                    <a:pt x="3781" y="5577"/>
                    <a:pt x="3718" y="6207"/>
                  </a:cubicBezTo>
                  <a:cubicBezTo>
                    <a:pt x="3844" y="5892"/>
                    <a:pt x="3844" y="5577"/>
                    <a:pt x="3749" y="5262"/>
                  </a:cubicBezTo>
                  <a:cubicBezTo>
                    <a:pt x="3686" y="4947"/>
                    <a:pt x="3560" y="4664"/>
                    <a:pt x="3434" y="4380"/>
                  </a:cubicBezTo>
                  <a:cubicBezTo>
                    <a:pt x="3151" y="3813"/>
                    <a:pt x="2836" y="3277"/>
                    <a:pt x="2489" y="2742"/>
                  </a:cubicBezTo>
                  <a:cubicBezTo>
                    <a:pt x="1827" y="1702"/>
                    <a:pt x="977" y="78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43"/>
            <p:cNvSpPr/>
            <p:nvPr/>
          </p:nvSpPr>
          <p:spPr>
            <a:xfrm>
              <a:off x="3384675" y="3602575"/>
              <a:ext cx="68550" cy="167775"/>
            </a:xfrm>
            <a:custGeom>
              <a:avLst/>
              <a:gdLst/>
              <a:ahLst/>
              <a:cxnLst/>
              <a:rect l="l" t="t" r="r" b="b"/>
              <a:pathLst>
                <a:path w="2742" h="6711" extrusionOk="0">
                  <a:moveTo>
                    <a:pt x="410" y="0"/>
                  </a:moveTo>
                  <a:cubicBezTo>
                    <a:pt x="95" y="568"/>
                    <a:pt x="0" y="1198"/>
                    <a:pt x="63" y="1828"/>
                  </a:cubicBezTo>
                  <a:cubicBezTo>
                    <a:pt x="126" y="2458"/>
                    <a:pt x="315" y="3088"/>
                    <a:pt x="567" y="3687"/>
                  </a:cubicBezTo>
                  <a:cubicBezTo>
                    <a:pt x="1040" y="4852"/>
                    <a:pt x="1796" y="5892"/>
                    <a:pt x="2741" y="6711"/>
                  </a:cubicBezTo>
                  <a:cubicBezTo>
                    <a:pt x="2048" y="5703"/>
                    <a:pt x="1450" y="4632"/>
                    <a:pt x="977" y="3498"/>
                  </a:cubicBezTo>
                  <a:cubicBezTo>
                    <a:pt x="725" y="2962"/>
                    <a:pt x="536" y="2363"/>
                    <a:pt x="410" y="1796"/>
                  </a:cubicBezTo>
                  <a:cubicBezTo>
                    <a:pt x="284" y="1198"/>
                    <a:pt x="284" y="568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43"/>
            <p:cNvSpPr/>
            <p:nvPr/>
          </p:nvSpPr>
          <p:spPr>
            <a:xfrm>
              <a:off x="3338200" y="3574225"/>
              <a:ext cx="52800" cy="181175"/>
            </a:xfrm>
            <a:custGeom>
              <a:avLst/>
              <a:gdLst/>
              <a:ahLst/>
              <a:cxnLst/>
              <a:rect l="l" t="t" r="r" b="b"/>
              <a:pathLst>
                <a:path w="2112" h="7247" extrusionOk="0">
                  <a:moveTo>
                    <a:pt x="1607" y="0"/>
                  </a:moveTo>
                  <a:lnTo>
                    <a:pt x="1607" y="0"/>
                  </a:lnTo>
                  <a:cubicBezTo>
                    <a:pt x="1828" y="567"/>
                    <a:pt x="1891" y="1197"/>
                    <a:pt x="1733" y="1828"/>
                  </a:cubicBezTo>
                  <a:cubicBezTo>
                    <a:pt x="1607" y="2426"/>
                    <a:pt x="1450" y="3056"/>
                    <a:pt x="1292" y="3655"/>
                  </a:cubicBezTo>
                  <a:cubicBezTo>
                    <a:pt x="946" y="4884"/>
                    <a:pt x="505" y="6081"/>
                    <a:pt x="1" y="7246"/>
                  </a:cubicBezTo>
                  <a:cubicBezTo>
                    <a:pt x="788" y="6207"/>
                    <a:pt x="1387" y="5041"/>
                    <a:pt x="1733" y="3781"/>
                  </a:cubicBezTo>
                  <a:cubicBezTo>
                    <a:pt x="1891" y="3151"/>
                    <a:pt x="2017" y="2521"/>
                    <a:pt x="2080" y="1859"/>
                  </a:cubicBezTo>
                  <a:cubicBezTo>
                    <a:pt x="2111" y="1513"/>
                    <a:pt x="2080" y="1197"/>
                    <a:pt x="2048" y="851"/>
                  </a:cubicBezTo>
                  <a:cubicBezTo>
                    <a:pt x="1985" y="536"/>
                    <a:pt x="1828" y="221"/>
                    <a:pt x="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43"/>
            <p:cNvSpPr/>
            <p:nvPr/>
          </p:nvSpPr>
          <p:spPr>
            <a:xfrm>
              <a:off x="3258650" y="3589975"/>
              <a:ext cx="97700" cy="189050"/>
            </a:xfrm>
            <a:custGeom>
              <a:avLst/>
              <a:gdLst/>
              <a:ahLst/>
              <a:cxnLst/>
              <a:rect l="l" t="t" r="r" b="b"/>
              <a:pathLst>
                <a:path w="3908" h="7562" extrusionOk="0">
                  <a:moveTo>
                    <a:pt x="3907" y="0"/>
                  </a:moveTo>
                  <a:lnTo>
                    <a:pt x="3907" y="0"/>
                  </a:lnTo>
                  <a:cubicBezTo>
                    <a:pt x="3277" y="378"/>
                    <a:pt x="2741" y="914"/>
                    <a:pt x="2363" y="1513"/>
                  </a:cubicBezTo>
                  <a:cubicBezTo>
                    <a:pt x="1922" y="2111"/>
                    <a:pt x="1544" y="2741"/>
                    <a:pt x="1229" y="3371"/>
                  </a:cubicBezTo>
                  <a:cubicBezTo>
                    <a:pt x="883" y="4033"/>
                    <a:pt x="568" y="4695"/>
                    <a:pt x="316" y="5388"/>
                  </a:cubicBezTo>
                  <a:cubicBezTo>
                    <a:pt x="64" y="6081"/>
                    <a:pt x="1" y="6837"/>
                    <a:pt x="158" y="7562"/>
                  </a:cubicBezTo>
                  <a:cubicBezTo>
                    <a:pt x="190" y="6837"/>
                    <a:pt x="347" y="6144"/>
                    <a:pt x="662" y="5514"/>
                  </a:cubicBezTo>
                  <a:cubicBezTo>
                    <a:pt x="946" y="4852"/>
                    <a:pt x="1261" y="4222"/>
                    <a:pt x="1607" y="3592"/>
                  </a:cubicBezTo>
                  <a:cubicBezTo>
                    <a:pt x="1954" y="2962"/>
                    <a:pt x="2300" y="2332"/>
                    <a:pt x="2647" y="1702"/>
                  </a:cubicBezTo>
                  <a:cubicBezTo>
                    <a:pt x="2994" y="1072"/>
                    <a:pt x="3403" y="504"/>
                    <a:pt x="3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43"/>
            <p:cNvSpPr/>
            <p:nvPr/>
          </p:nvSpPr>
          <p:spPr>
            <a:xfrm>
              <a:off x="3300400" y="36010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87" y="2111"/>
                    <a:pt x="536" y="4380"/>
                    <a:pt x="0" y="6742"/>
                  </a:cubicBezTo>
                  <a:cubicBezTo>
                    <a:pt x="567" y="5671"/>
                    <a:pt x="1040" y="4569"/>
                    <a:pt x="1450" y="3434"/>
                  </a:cubicBezTo>
                  <a:cubicBezTo>
                    <a:pt x="1891" y="2332"/>
                    <a:pt x="2237" y="1166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43"/>
            <p:cNvSpPr/>
            <p:nvPr/>
          </p:nvSpPr>
          <p:spPr>
            <a:xfrm>
              <a:off x="3204300" y="3578950"/>
              <a:ext cx="141025" cy="31325"/>
            </a:xfrm>
            <a:custGeom>
              <a:avLst/>
              <a:gdLst/>
              <a:ahLst/>
              <a:cxnLst/>
              <a:rect l="l" t="t" r="r" b="b"/>
              <a:pathLst>
                <a:path w="5641" h="1253" extrusionOk="0">
                  <a:moveTo>
                    <a:pt x="5640" y="0"/>
                  </a:moveTo>
                  <a:lnTo>
                    <a:pt x="5640" y="0"/>
                  </a:lnTo>
                  <a:cubicBezTo>
                    <a:pt x="5199" y="189"/>
                    <a:pt x="4726" y="315"/>
                    <a:pt x="4254" y="410"/>
                  </a:cubicBezTo>
                  <a:cubicBezTo>
                    <a:pt x="3781" y="504"/>
                    <a:pt x="3309" y="567"/>
                    <a:pt x="2836" y="662"/>
                  </a:cubicBezTo>
                  <a:lnTo>
                    <a:pt x="1418" y="914"/>
                  </a:lnTo>
                  <a:cubicBezTo>
                    <a:pt x="1198" y="945"/>
                    <a:pt x="946" y="977"/>
                    <a:pt x="725" y="1008"/>
                  </a:cubicBezTo>
                  <a:cubicBezTo>
                    <a:pt x="564" y="1055"/>
                    <a:pt x="386" y="1084"/>
                    <a:pt x="203" y="1084"/>
                  </a:cubicBezTo>
                  <a:cubicBezTo>
                    <a:pt x="136" y="1084"/>
                    <a:pt x="68" y="1080"/>
                    <a:pt x="1" y="1072"/>
                  </a:cubicBezTo>
                  <a:lnTo>
                    <a:pt x="1" y="1072"/>
                  </a:lnTo>
                  <a:cubicBezTo>
                    <a:pt x="221" y="1166"/>
                    <a:pt x="473" y="1229"/>
                    <a:pt x="725" y="1229"/>
                  </a:cubicBezTo>
                  <a:cubicBezTo>
                    <a:pt x="851" y="1245"/>
                    <a:pt x="977" y="1253"/>
                    <a:pt x="1103" y="1253"/>
                  </a:cubicBezTo>
                  <a:cubicBezTo>
                    <a:pt x="1229" y="1253"/>
                    <a:pt x="1355" y="1245"/>
                    <a:pt x="1481" y="1229"/>
                  </a:cubicBezTo>
                  <a:cubicBezTo>
                    <a:pt x="1954" y="1229"/>
                    <a:pt x="2458" y="1166"/>
                    <a:pt x="2931" y="1103"/>
                  </a:cubicBezTo>
                  <a:cubicBezTo>
                    <a:pt x="3403" y="1008"/>
                    <a:pt x="3876" y="882"/>
                    <a:pt x="4348" y="725"/>
                  </a:cubicBezTo>
                  <a:cubicBezTo>
                    <a:pt x="4821" y="599"/>
                    <a:pt x="5262" y="347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43"/>
            <p:cNvSpPr/>
            <p:nvPr/>
          </p:nvSpPr>
          <p:spPr>
            <a:xfrm>
              <a:off x="3148375" y="3530850"/>
              <a:ext cx="199300" cy="26850"/>
            </a:xfrm>
            <a:custGeom>
              <a:avLst/>
              <a:gdLst/>
              <a:ahLst/>
              <a:cxnLst/>
              <a:rect l="l" t="t" r="r" b="b"/>
              <a:pathLst>
                <a:path w="7972" h="1074" extrusionOk="0">
                  <a:moveTo>
                    <a:pt x="2718" y="0"/>
                  </a:moveTo>
                  <a:cubicBezTo>
                    <a:pt x="1805" y="0"/>
                    <a:pt x="894" y="95"/>
                    <a:pt x="1" y="286"/>
                  </a:cubicBezTo>
                  <a:cubicBezTo>
                    <a:pt x="1324" y="349"/>
                    <a:pt x="2647" y="381"/>
                    <a:pt x="3970" y="507"/>
                  </a:cubicBezTo>
                  <a:cubicBezTo>
                    <a:pt x="5325" y="633"/>
                    <a:pt x="6617" y="853"/>
                    <a:pt x="7972" y="1074"/>
                  </a:cubicBezTo>
                  <a:cubicBezTo>
                    <a:pt x="6302" y="364"/>
                    <a:pt x="4508" y="0"/>
                    <a:pt x="2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43"/>
            <p:cNvSpPr/>
            <p:nvPr/>
          </p:nvSpPr>
          <p:spPr>
            <a:xfrm>
              <a:off x="3190925" y="3370225"/>
              <a:ext cx="175650" cy="150450"/>
            </a:xfrm>
            <a:custGeom>
              <a:avLst/>
              <a:gdLst/>
              <a:ahLst/>
              <a:cxnLst/>
              <a:rect l="l" t="t" r="r" b="b"/>
              <a:pathLst>
                <a:path w="7026" h="6018" extrusionOk="0">
                  <a:moveTo>
                    <a:pt x="1544" y="1"/>
                  </a:moveTo>
                  <a:lnTo>
                    <a:pt x="1544" y="1"/>
                  </a:lnTo>
                  <a:cubicBezTo>
                    <a:pt x="1859" y="1261"/>
                    <a:pt x="2394" y="2426"/>
                    <a:pt x="3151" y="3435"/>
                  </a:cubicBezTo>
                  <a:cubicBezTo>
                    <a:pt x="3717" y="4237"/>
                    <a:pt x="4408" y="4916"/>
                    <a:pt x="5195" y="5471"/>
                  </a:cubicBezTo>
                  <a:lnTo>
                    <a:pt x="5195" y="5471"/>
                  </a:lnTo>
                  <a:cubicBezTo>
                    <a:pt x="4508" y="5346"/>
                    <a:pt x="3805" y="5140"/>
                    <a:pt x="3088" y="5010"/>
                  </a:cubicBezTo>
                  <a:cubicBezTo>
                    <a:pt x="2584" y="4915"/>
                    <a:pt x="2048" y="4852"/>
                    <a:pt x="1512" y="4852"/>
                  </a:cubicBezTo>
                  <a:cubicBezTo>
                    <a:pt x="977" y="4884"/>
                    <a:pt x="473" y="5010"/>
                    <a:pt x="0" y="5262"/>
                  </a:cubicBezTo>
                  <a:cubicBezTo>
                    <a:pt x="396" y="5104"/>
                    <a:pt x="814" y="5034"/>
                    <a:pt x="1236" y="5034"/>
                  </a:cubicBezTo>
                  <a:cubicBezTo>
                    <a:pt x="1317" y="5034"/>
                    <a:pt x="1399" y="5036"/>
                    <a:pt x="1481" y="5041"/>
                  </a:cubicBezTo>
                  <a:cubicBezTo>
                    <a:pt x="2016" y="5073"/>
                    <a:pt x="2521" y="5167"/>
                    <a:pt x="2993" y="5325"/>
                  </a:cubicBezTo>
                  <a:cubicBezTo>
                    <a:pt x="3970" y="5600"/>
                    <a:pt x="4947" y="5934"/>
                    <a:pt x="6011" y="5983"/>
                  </a:cubicBezTo>
                  <a:lnTo>
                    <a:pt x="6011" y="5983"/>
                  </a:lnTo>
                  <a:cubicBezTo>
                    <a:pt x="6013" y="5984"/>
                    <a:pt x="6015" y="5985"/>
                    <a:pt x="6018" y="5986"/>
                  </a:cubicBezTo>
                  <a:lnTo>
                    <a:pt x="6018" y="5983"/>
                  </a:lnTo>
                  <a:lnTo>
                    <a:pt x="6018" y="5983"/>
                  </a:lnTo>
                  <a:cubicBezTo>
                    <a:pt x="6050" y="5984"/>
                    <a:pt x="6081" y="5986"/>
                    <a:pt x="6112" y="5986"/>
                  </a:cubicBezTo>
                  <a:lnTo>
                    <a:pt x="7026" y="6018"/>
                  </a:lnTo>
                  <a:lnTo>
                    <a:pt x="6238" y="5577"/>
                  </a:lnTo>
                  <a:cubicBezTo>
                    <a:pt x="5167" y="4978"/>
                    <a:pt x="4222" y="4159"/>
                    <a:pt x="3434" y="3214"/>
                  </a:cubicBezTo>
                  <a:cubicBezTo>
                    <a:pt x="3056" y="2742"/>
                    <a:pt x="2678" y="2237"/>
                    <a:pt x="2394" y="1702"/>
                  </a:cubicBezTo>
                  <a:cubicBezTo>
                    <a:pt x="2048" y="1166"/>
                    <a:pt x="1796" y="599"/>
                    <a:pt x="1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43"/>
            <p:cNvSpPr/>
            <p:nvPr/>
          </p:nvSpPr>
          <p:spPr>
            <a:xfrm>
              <a:off x="3296450" y="3334775"/>
              <a:ext cx="74850" cy="162275"/>
            </a:xfrm>
            <a:custGeom>
              <a:avLst/>
              <a:gdLst/>
              <a:ahLst/>
              <a:cxnLst/>
              <a:rect l="l" t="t" r="r" b="b"/>
              <a:pathLst>
                <a:path w="2994" h="6491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1230"/>
                    <a:pt x="379" y="2427"/>
                    <a:pt x="883" y="3561"/>
                  </a:cubicBezTo>
                  <a:cubicBezTo>
                    <a:pt x="1103" y="4096"/>
                    <a:pt x="1387" y="4664"/>
                    <a:pt x="1702" y="5168"/>
                  </a:cubicBezTo>
                  <a:cubicBezTo>
                    <a:pt x="1860" y="5451"/>
                    <a:pt x="2049" y="5703"/>
                    <a:pt x="2238" y="5924"/>
                  </a:cubicBezTo>
                  <a:cubicBezTo>
                    <a:pt x="2395" y="6207"/>
                    <a:pt x="2679" y="6396"/>
                    <a:pt x="2994" y="6491"/>
                  </a:cubicBezTo>
                  <a:cubicBezTo>
                    <a:pt x="2710" y="6302"/>
                    <a:pt x="2521" y="6081"/>
                    <a:pt x="2427" y="5798"/>
                  </a:cubicBezTo>
                  <a:lnTo>
                    <a:pt x="2017" y="5010"/>
                  </a:lnTo>
                  <a:cubicBezTo>
                    <a:pt x="1765" y="4475"/>
                    <a:pt x="1513" y="3939"/>
                    <a:pt x="1292" y="3372"/>
                  </a:cubicBezTo>
                  <a:cubicBezTo>
                    <a:pt x="788" y="2269"/>
                    <a:pt x="410" y="116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43"/>
            <p:cNvSpPr/>
            <p:nvPr/>
          </p:nvSpPr>
          <p:spPr>
            <a:xfrm>
              <a:off x="3313725" y="3471700"/>
              <a:ext cx="151300" cy="150800"/>
            </a:xfrm>
            <a:custGeom>
              <a:avLst/>
              <a:gdLst/>
              <a:ahLst/>
              <a:cxnLst/>
              <a:rect l="l" t="t" r="r" b="b"/>
              <a:pathLst>
                <a:path w="6052" h="6032" extrusionOk="0">
                  <a:moveTo>
                    <a:pt x="2427" y="1"/>
                  </a:moveTo>
                  <a:cubicBezTo>
                    <a:pt x="2344" y="1"/>
                    <a:pt x="2259" y="13"/>
                    <a:pt x="2177" y="37"/>
                  </a:cubicBezTo>
                  <a:cubicBezTo>
                    <a:pt x="1956" y="132"/>
                    <a:pt x="1736" y="289"/>
                    <a:pt x="1610" y="510"/>
                  </a:cubicBezTo>
                  <a:cubicBezTo>
                    <a:pt x="1541" y="585"/>
                    <a:pt x="1483" y="668"/>
                    <a:pt x="1436" y="756"/>
                  </a:cubicBezTo>
                  <a:lnTo>
                    <a:pt x="1436" y="756"/>
                  </a:lnTo>
                  <a:cubicBezTo>
                    <a:pt x="1410" y="746"/>
                    <a:pt x="1384" y="737"/>
                    <a:pt x="1358" y="730"/>
                  </a:cubicBezTo>
                  <a:cubicBezTo>
                    <a:pt x="1311" y="724"/>
                    <a:pt x="1264" y="722"/>
                    <a:pt x="1218" y="722"/>
                  </a:cubicBezTo>
                  <a:cubicBezTo>
                    <a:pt x="769" y="722"/>
                    <a:pt x="369" y="995"/>
                    <a:pt x="255" y="1423"/>
                  </a:cubicBezTo>
                  <a:cubicBezTo>
                    <a:pt x="169" y="1881"/>
                    <a:pt x="291" y="2312"/>
                    <a:pt x="550" y="2671"/>
                  </a:cubicBezTo>
                  <a:lnTo>
                    <a:pt x="550" y="2671"/>
                  </a:lnTo>
                  <a:cubicBezTo>
                    <a:pt x="356" y="2857"/>
                    <a:pt x="265" y="3117"/>
                    <a:pt x="294" y="3361"/>
                  </a:cubicBezTo>
                  <a:lnTo>
                    <a:pt x="294" y="3361"/>
                  </a:lnTo>
                  <a:cubicBezTo>
                    <a:pt x="190" y="3459"/>
                    <a:pt x="112" y="3584"/>
                    <a:pt x="66" y="3723"/>
                  </a:cubicBezTo>
                  <a:cubicBezTo>
                    <a:pt x="0" y="4030"/>
                    <a:pt x="147" y="4321"/>
                    <a:pt x="349" y="4575"/>
                  </a:cubicBezTo>
                  <a:lnTo>
                    <a:pt x="349" y="4575"/>
                  </a:lnTo>
                  <a:cubicBezTo>
                    <a:pt x="64" y="5304"/>
                    <a:pt x="638" y="6032"/>
                    <a:pt x="1361" y="6032"/>
                  </a:cubicBezTo>
                  <a:cubicBezTo>
                    <a:pt x="1513" y="6032"/>
                    <a:pt x="1672" y="6000"/>
                    <a:pt x="1830" y="5929"/>
                  </a:cubicBezTo>
                  <a:cubicBezTo>
                    <a:pt x="2108" y="5774"/>
                    <a:pt x="2355" y="5560"/>
                    <a:pt x="2513" y="5285"/>
                  </a:cubicBezTo>
                  <a:lnTo>
                    <a:pt x="2513" y="5285"/>
                  </a:lnTo>
                  <a:cubicBezTo>
                    <a:pt x="2536" y="5356"/>
                    <a:pt x="2570" y="5424"/>
                    <a:pt x="2618" y="5488"/>
                  </a:cubicBezTo>
                  <a:cubicBezTo>
                    <a:pt x="2785" y="5655"/>
                    <a:pt x="3006" y="5731"/>
                    <a:pt x="3227" y="5731"/>
                  </a:cubicBezTo>
                  <a:cubicBezTo>
                    <a:pt x="3297" y="5731"/>
                    <a:pt x="3368" y="5723"/>
                    <a:pt x="3437" y="5708"/>
                  </a:cubicBezTo>
                  <a:cubicBezTo>
                    <a:pt x="3626" y="5624"/>
                    <a:pt x="3787" y="5512"/>
                    <a:pt x="3921" y="5371"/>
                  </a:cubicBezTo>
                  <a:lnTo>
                    <a:pt x="3921" y="5371"/>
                  </a:lnTo>
                  <a:cubicBezTo>
                    <a:pt x="3927" y="5379"/>
                    <a:pt x="3934" y="5386"/>
                    <a:pt x="3941" y="5393"/>
                  </a:cubicBezTo>
                  <a:cubicBezTo>
                    <a:pt x="4004" y="5443"/>
                    <a:pt x="4082" y="5464"/>
                    <a:pt x="4165" y="5464"/>
                  </a:cubicBezTo>
                  <a:cubicBezTo>
                    <a:pt x="4290" y="5464"/>
                    <a:pt x="4426" y="5418"/>
                    <a:pt x="4540" y="5362"/>
                  </a:cubicBezTo>
                  <a:cubicBezTo>
                    <a:pt x="4981" y="5141"/>
                    <a:pt x="5390" y="4826"/>
                    <a:pt x="5737" y="4416"/>
                  </a:cubicBezTo>
                  <a:cubicBezTo>
                    <a:pt x="5957" y="4196"/>
                    <a:pt x="6052" y="3849"/>
                    <a:pt x="5957" y="3566"/>
                  </a:cubicBezTo>
                  <a:cubicBezTo>
                    <a:pt x="5829" y="3386"/>
                    <a:pt x="5616" y="3269"/>
                    <a:pt x="5405" y="3266"/>
                  </a:cubicBezTo>
                  <a:lnTo>
                    <a:pt x="5405" y="3266"/>
                  </a:lnTo>
                  <a:cubicBezTo>
                    <a:pt x="5634" y="3026"/>
                    <a:pt x="5806" y="2756"/>
                    <a:pt x="5894" y="2432"/>
                  </a:cubicBezTo>
                  <a:cubicBezTo>
                    <a:pt x="5926" y="2054"/>
                    <a:pt x="5737" y="1675"/>
                    <a:pt x="5390" y="1549"/>
                  </a:cubicBezTo>
                  <a:cubicBezTo>
                    <a:pt x="5252" y="1503"/>
                    <a:pt x="5215" y="1474"/>
                    <a:pt x="5131" y="1474"/>
                  </a:cubicBezTo>
                  <a:cubicBezTo>
                    <a:pt x="5100" y="1474"/>
                    <a:pt x="5063" y="1478"/>
                    <a:pt x="5012" y="1486"/>
                  </a:cubicBezTo>
                  <a:cubicBezTo>
                    <a:pt x="4925" y="1524"/>
                    <a:pt x="4843" y="1576"/>
                    <a:pt x="4770" y="1640"/>
                  </a:cubicBezTo>
                  <a:lnTo>
                    <a:pt x="4770" y="1640"/>
                  </a:lnTo>
                  <a:cubicBezTo>
                    <a:pt x="4811" y="1519"/>
                    <a:pt x="4823" y="1419"/>
                    <a:pt x="4817" y="1419"/>
                  </a:cubicBezTo>
                  <a:lnTo>
                    <a:pt x="4817" y="1419"/>
                  </a:lnTo>
                  <a:cubicBezTo>
                    <a:pt x="4813" y="1419"/>
                    <a:pt x="4804" y="1448"/>
                    <a:pt x="4792" y="1518"/>
                  </a:cubicBezTo>
                  <a:cubicBezTo>
                    <a:pt x="4787" y="1522"/>
                    <a:pt x="4785" y="1524"/>
                    <a:pt x="4784" y="1524"/>
                  </a:cubicBezTo>
                  <a:cubicBezTo>
                    <a:pt x="4776" y="1524"/>
                    <a:pt x="4823" y="1438"/>
                    <a:pt x="4823" y="1329"/>
                  </a:cubicBezTo>
                  <a:cubicBezTo>
                    <a:pt x="4823" y="1108"/>
                    <a:pt x="4697" y="1045"/>
                    <a:pt x="4477" y="888"/>
                  </a:cubicBezTo>
                  <a:cubicBezTo>
                    <a:pt x="4288" y="762"/>
                    <a:pt x="4036" y="699"/>
                    <a:pt x="3815" y="667"/>
                  </a:cubicBezTo>
                  <a:cubicBezTo>
                    <a:pt x="3740" y="674"/>
                    <a:pt x="3667" y="685"/>
                    <a:pt x="3594" y="700"/>
                  </a:cubicBezTo>
                  <a:lnTo>
                    <a:pt x="3594" y="700"/>
                  </a:lnTo>
                  <a:cubicBezTo>
                    <a:pt x="3484" y="522"/>
                    <a:pt x="3253" y="427"/>
                    <a:pt x="3059" y="258"/>
                  </a:cubicBezTo>
                  <a:cubicBezTo>
                    <a:pt x="2896" y="95"/>
                    <a:pt x="2664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43"/>
            <p:cNvSpPr/>
            <p:nvPr/>
          </p:nvSpPr>
          <p:spPr>
            <a:xfrm>
              <a:off x="3350800" y="3515925"/>
              <a:ext cx="67775" cy="67775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355" y="1"/>
                  </a:moveTo>
                  <a:cubicBezTo>
                    <a:pt x="631" y="1"/>
                    <a:pt x="1" y="631"/>
                    <a:pt x="1" y="1356"/>
                  </a:cubicBezTo>
                  <a:cubicBezTo>
                    <a:pt x="1" y="2112"/>
                    <a:pt x="631" y="2710"/>
                    <a:pt x="1355" y="2710"/>
                  </a:cubicBezTo>
                  <a:cubicBezTo>
                    <a:pt x="2111" y="2710"/>
                    <a:pt x="2710" y="2112"/>
                    <a:pt x="2710" y="1356"/>
                  </a:cubicBezTo>
                  <a:cubicBezTo>
                    <a:pt x="2710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43"/>
            <p:cNvSpPr/>
            <p:nvPr/>
          </p:nvSpPr>
          <p:spPr>
            <a:xfrm>
              <a:off x="3398050" y="2819675"/>
              <a:ext cx="227650" cy="355250"/>
            </a:xfrm>
            <a:custGeom>
              <a:avLst/>
              <a:gdLst/>
              <a:ahLst/>
              <a:cxnLst/>
              <a:rect l="l" t="t" r="r" b="b"/>
              <a:pathLst>
                <a:path w="9106" h="14210" extrusionOk="0">
                  <a:moveTo>
                    <a:pt x="1" y="1"/>
                  </a:moveTo>
                  <a:lnTo>
                    <a:pt x="1" y="1"/>
                  </a:lnTo>
                  <a:cubicBezTo>
                    <a:pt x="158" y="2301"/>
                    <a:pt x="757" y="4506"/>
                    <a:pt x="1765" y="6554"/>
                  </a:cubicBezTo>
                  <a:cubicBezTo>
                    <a:pt x="1954" y="6900"/>
                    <a:pt x="2112" y="7278"/>
                    <a:pt x="2238" y="7625"/>
                  </a:cubicBezTo>
                  <a:cubicBezTo>
                    <a:pt x="2490" y="8539"/>
                    <a:pt x="2332" y="9515"/>
                    <a:pt x="2616" y="10397"/>
                  </a:cubicBezTo>
                  <a:cubicBezTo>
                    <a:pt x="2899" y="11279"/>
                    <a:pt x="3529" y="11847"/>
                    <a:pt x="4160" y="12445"/>
                  </a:cubicBezTo>
                  <a:cubicBezTo>
                    <a:pt x="4506" y="12855"/>
                    <a:pt x="4947" y="13170"/>
                    <a:pt x="5420" y="13422"/>
                  </a:cubicBezTo>
                  <a:cubicBezTo>
                    <a:pt x="5798" y="13548"/>
                    <a:pt x="6207" y="13642"/>
                    <a:pt x="6617" y="13674"/>
                  </a:cubicBezTo>
                  <a:cubicBezTo>
                    <a:pt x="7279" y="13737"/>
                    <a:pt x="8224" y="14115"/>
                    <a:pt x="8885" y="14209"/>
                  </a:cubicBezTo>
                  <a:cubicBezTo>
                    <a:pt x="9043" y="13296"/>
                    <a:pt x="9106" y="12351"/>
                    <a:pt x="9106" y="11405"/>
                  </a:cubicBezTo>
                  <a:cubicBezTo>
                    <a:pt x="9011" y="10870"/>
                    <a:pt x="8791" y="10397"/>
                    <a:pt x="8444" y="9988"/>
                  </a:cubicBezTo>
                  <a:cubicBezTo>
                    <a:pt x="7657" y="8948"/>
                    <a:pt x="6522" y="8318"/>
                    <a:pt x="5357" y="7782"/>
                  </a:cubicBezTo>
                  <a:cubicBezTo>
                    <a:pt x="4601" y="7499"/>
                    <a:pt x="3876" y="7089"/>
                    <a:pt x="3214" y="6585"/>
                  </a:cubicBezTo>
                  <a:cubicBezTo>
                    <a:pt x="2868" y="6270"/>
                    <a:pt x="2521" y="5892"/>
                    <a:pt x="2238" y="5483"/>
                  </a:cubicBezTo>
                  <a:cubicBezTo>
                    <a:pt x="1450" y="4348"/>
                    <a:pt x="852" y="3120"/>
                    <a:pt x="442" y="1828"/>
                  </a:cubicBezTo>
                  <a:cubicBezTo>
                    <a:pt x="253" y="12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43"/>
            <p:cNvSpPr/>
            <p:nvPr/>
          </p:nvSpPr>
          <p:spPr>
            <a:xfrm>
              <a:off x="3109000" y="2819675"/>
              <a:ext cx="299325" cy="354025"/>
            </a:xfrm>
            <a:custGeom>
              <a:avLst/>
              <a:gdLst/>
              <a:ahLst/>
              <a:cxnLst/>
              <a:rect l="l" t="t" r="r" b="b"/>
              <a:pathLst>
                <a:path w="11973" h="14161" extrusionOk="0">
                  <a:moveTo>
                    <a:pt x="11563" y="1"/>
                  </a:moveTo>
                  <a:cubicBezTo>
                    <a:pt x="11500" y="725"/>
                    <a:pt x="11374" y="1481"/>
                    <a:pt x="11185" y="2175"/>
                  </a:cubicBezTo>
                  <a:cubicBezTo>
                    <a:pt x="10775" y="3151"/>
                    <a:pt x="10208" y="4033"/>
                    <a:pt x="9484" y="4789"/>
                  </a:cubicBezTo>
                  <a:cubicBezTo>
                    <a:pt x="9232" y="5073"/>
                    <a:pt x="8948" y="5357"/>
                    <a:pt x="8633" y="5609"/>
                  </a:cubicBezTo>
                  <a:cubicBezTo>
                    <a:pt x="8192" y="5892"/>
                    <a:pt x="7688" y="6144"/>
                    <a:pt x="7215" y="6333"/>
                  </a:cubicBezTo>
                  <a:cubicBezTo>
                    <a:pt x="5451" y="7089"/>
                    <a:pt x="3781" y="8034"/>
                    <a:pt x="2206" y="9137"/>
                  </a:cubicBezTo>
                  <a:cubicBezTo>
                    <a:pt x="1544" y="9578"/>
                    <a:pt x="977" y="10145"/>
                    <a:pt x="536" y="10807"/>
                  </a:cubicBezTo>
                  <a:cubicBezTo>
                    <a:pt x="1" y="11815"/>
                    <a:pt x="32" y="13012"/>
                    <a:pt x="95" y="14146"/>
                  </a:cubicBezTo>
                  <a:cubicBezTo>
                    <a:pt x="254" y="14156"/>
                    <a:pt x="413" y="14161"/>
                    <a:pt x="571" y="14161"/>
                  </a:cubicBezTo>
                  <a:cubicBezTo>
                    <a:pt x="1980" y="14161"/>
                    <a:pt x="3351" y="13786"/>
                    <a:pt x="4569" y="13107"/>
                  </a:cubicBezTo>
                  <a:cubicBezTo>
                    <a:pt x="6837" y="11910"/>
                    <a:pt x="8822" y="9988"/>
                    <a:pt x="9547" y="7562"/>
                  </a:cubicBezTo>
                  <a:cubicBezTo>
                    <a:pt x="9673" y="6932"/>
                    <a:pt x="9862" y="6333"/>
                    <a:pt x="10082" y="5766"/>
                  </a:cubicBezTo>
                  <a:cubicBezTo>
                    <a:pt x="10492" y="4884"/>
                    <a:pt x="10870" y="3876"/>
                    <a:pt x="11374" y="3057"/>
                  </a:cubicBezTo>
                  <a:cubicBezTo>
                    <a:pt x="11815" y="2458"/>
                    <a:pt x="11972" y="1734"/>
                    <a:pt x="11846" y="1009"/>
                  </a:cubicBezTo>
                  <a:cubicBezTo>
                    <a:pt x="11783" y="662"/>
                    <a:pt x="11689" y="316"/>
                    <a:pt x="1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43"/>
            <p:cNvSpPr/>
            <p:nvPr/>
          </p:nvSpPr>
          <p:spPr>
            <a:xfrm>
              <a:off x="3438225" y="2069075"/>
              <a:ext cx="367850" cy="226275"/>
            </a:xfrm>
            <a:custGeom>
              <a:avLst/>
              <a:gdLst/>
              <a:ahLst/>
              <a:cxnLst/>
              <a:rect l="l" t="t" r="r" b="b"/>
              <a:pathLst>
                <a:path w="14714" h="9051" extrusionOk="0">
                  <a:moveTo>
                    <a:pt x="1" y="1"/>
                  </a:moveTo>
                  <a:lnTo>
                    <a:pt x="1" y="1"/>
                  </a:lnTo>
                  <a:cubicBezTo>
                    <a:pt x="1261" y="1923"/>
                    <a:pt x="2836" y="3561"/>
                    <a:pt x="4695" y="4852"/>
                  </a:cubicBezTo>
                  <a:cubicBezTo>
                    <a:pt x="5041" y="5073"/>
                    <a:pt x="5357" y="5325"/>
                    <a:pt x="5640" y="5577"/>
                  </a:cubicBezTo>
                  <a:cubicBezTo>
                    <a:pt x="6302" y="6239"/>
                    <a:pt x="6648" y="7152"/>
                    <a:pt x="7341" y="7782"/>
                  </a:cubicBezTo>
                  <a:cubicBezTo>
                    <a:pt x="8034" y="8413"/>
                    <a:pt x="8854" y="8602"/>
                    <a:pt x="9704" y="8854"/>
                  </a:cubicBezTo>
                  <a:cubicBezTo>
                    <a:pt x="10124" y="8985"/>
                    <a:pt x="10566" y="9050"/>
                    <a:pt x="11012" y="9050"/>
                  </a:cubicBezTo>
                  <a:cubicBezTo>
                    <a:pt x="11101" y="9050"/>
                    <a:pt x="11190" y="9048"/>
                    <a:pt x="11279" y="9043"/>
                  </a:cubicBezTo>
                  <a:cubicBezTo>
                    <a:pt x="11689" y="8980"/>
                    <a:pt x="12067" y="8854"/>
                    <a:pt x="12445" y="8696"/>
                  </a:cubicBezTo>
                  <a:cubicBezTo>
                    <a:pt x="13075" y="8413"/>
                    <a:pt x="14083" y="8287"/>
                    <a:pt x="14713" y="8034"/>
                  </a:cubicBezTo>
                  <a:cubicBezTo>
                    <a:pt x="14367" y="7152"/>
                    <a:pt x="13989" y="6333"/>
                    <a:pt x="13516" y="5514"/>
                  </a:cubicBezTo>
                  <a:cubicBezTo>
                    <a:pt x="13201" y="5073"/>
                    <a:pt x="12760" y="4758"/>
                    <a:pt x="12256" y="4569"/>
                  </a:cubicBezTo>
                  <a:cubicBezTo>
                    <a:pt x="11443" y="4217"/>
                    <a:pt x="10552" y="4111"/>
                    <a:pt x="9661" y="4111"/>
                  </a:cubicBezTo>
                  <a:cubicBezTo>
                    <a:pt x="9274" y="4111"/>
                    <a:pt x="8888" y="4131"/>
                    <a:pt x="8507" y="4159"/>
                  </a:cubicBezTo>
                  <a:cubicBezTo>
                    <a:pt x="8097" y="4222"/>
                    <a:pt x="7680" y="4254"/>
                    <a:pt x="7266" y="4254"/>
                  </a:cubicBezTo>
                  <a:cubicBezTo>
                    <a:pt x="6853" y="4254"/>
                    <a:pt x="6443" y="4222"/>
                    <a:pt x="6050" y="4159"/>
                  </a:cubicBezTo>
                  <a:cubicBezTo>
                    <a:pt x="5546" y="4065"/>
                    <a:pt x="5073" y="3876"/>
                    <a:pt x="4632" y="3655"/>
                  </a:cubicBezTo>
                  <a:cubicBezTo>
                    <a:pt x="3403" y="3088"/>
                    <a:pt x="2269" y="2301"/>
                    <a:pt x="1292" y="1355"/>
                  </a:cubicBezTo>
                  <a:cubicBezTo>
                    <a:pt x="851" y="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43"/>
            <p:cNvSpPr/>
            <p:nvPr/>
          </p:nvSpPr>
          <p:spPr>
            <a:xfrm>
              <a:off x="3329525" y="2069075"/>
              <a:ext cx="170175" cy="448175"/>
            </a:xfrm>
            <a:custGeom>
              <a:avLst/>
              <a:gdLst/>
              <a:ahLst/>
              <a:cxnLst/>
              <a:rect l="l" t="t" r="r" b="b"/>
              <a:pathLst>
                <a:path w="6807" h="17927" extrusionOk="0">
                  <a:moveTo>
                    <a:pt x="4317" y="1"/>
                  </a:moveTo>
                  <a:lnTo>
                    <a:pt x="4317" y="1"/>
                  </a:lnTo>
                  <a:cubicBezTo>
                    <a:pt x="4632" y="662"/>
                    <a:pt x="4884" y="1387"/>
                    <a:pt x="5042" y="2080"/>
                  </a:cubicBezTo>
                  <a:cubicBezTo>
                    <a:pt x="5168" y="3120"/>
                    <a:pt x="5105" y="4191"/>
                    <a:pt x="4853" y="5199"/>
                  </a:cubicBezTo>
                  <a:cubicBezTo>
                    <a:pt x="4790" y="5577"/>
                    <a:pt x="4664" y="5987"/>
                    <a:pt x="4506" y="6333"/>
                  </a:cubicBezTo>
                  <a:cubicBezTo>
                    <a:pt x="4254" y="6806"/>
                    <a:pt x="3939" y="7247"/>
                    <a:pt x="3624" y="7656"/>
                  </a:cubicBezTo>
                  <a:cubicBezTo>
                    <a:pt x="2458" y="9169"/>
                    <a:pt x="1450" y="10807"/>
                    <a:pt x="631" y="12540"/>
                  </a:cubicBezTo>
                  <a:cubicBezTo>
                    <a:pt x="253" y="13264"/>
                    <a:pt x="32" y="14020"/>
                    <a:pt x="1" y="14839"/>
                  </a:cubicBezTo>
                  <a:cubicBezTo>
                    <a:pt x="1" y="15974"/>
                    <a:pt x="631" y="16982"/>
                    <a:pt x="1230" y="17927"/>
                  </a:cubicBezTo>
                  <a:cubicBezTo>
                    <a:pt x="2647" y="17265"/>
                    <a:pt x="3845" y="16194"/>
                    <a:pt x="4632" y="14839"/>
                  </a:cubicBezTo>
                  <a:cubicBezTo>
                    <a:pt x="6018" y="12729"/>
                    <a:pt x="6806" y="10082"/>
                    <a:pt x="6239" y="7593"/>
                  </a:cubicBezTo>
                  <a:cubicBezTo>
                    <a:pt x="6050" y="6995"/>
                    <a:pt x="5924" y="6365"/>
                    <a:pt x="5861" y="5735"/>
                  </a:cubicBezTo>
                  <a:cubicBezTo>
                    <a:pt x="5798" y="4789"/>
                    <a:pt x="5640" y="3718"/>
                    <a:pt x="5672" y="2773"/>
                  </a:cubicBezTo>
                  <a:cubicBezTo>
                    <a:pt x="5735" y="2049"/>
                    <a:pt x="5514" y="1292"/>
                    <a:pt x="5042" y="725"/>
                  </a:cubicBezTo>
                  <a:cubicBezTo>
                    <a:pt x="4853" y="473"/>
                    <a:pt x="4601" y="221"/>
                    <a:pt x="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43"/>
            <p:cNvSpPr/>
            <p:nvPr/>
          </p:nvSpPr>
          <p:spPr>
            <a:xfrm>
              <a:off x="2743550" y="2435475"/>
              <a:ext cx="265825" cy="239900"/>
            </a:xfrm>
            <a:custGeom>
              <a:avLst/>
              <a:gdLst/>
              <a:ahLst/>
              <a:cxnLst/>
              <a:rect l="l" t="t" r="r" b="b"/>
              <a:pathLst>
                <a:path w="10633" h="9596" extrusionOk="0">
                  <a:moveTo>
                    <a:pt x="10234" y="1"/>
                  </a:moveTo>
                  <a:cubicBezTo>
                    <a:pt x="10155" y="1"/>
                    <a:pt x="10034" y="37"/>
                    <a:pt x="9861" y="120"/>
                  </a:cubicBezTo>
                  <a:cubicBezTo>
                    <a:pt x="8003" y="971"/>
                    <a:pt x="6364" y="2137"/>
                    <a:pt x="4442" y="2861"/>
                  </a:cubicBezTo>
                  <a:cubicBezTo>
                    <a:pt x="3781" y="3082"/>
                    <a:pt x="3119" y="3365"/>
                    <a:pt x="2521" y="3712"/>
                  </a:cubicBezTo>
                  <a:cubicBezTo>
                    <a:pt x="851" y="4783"/>
                    <a:pt x="0" y="6736"/>
                    <a:pt x="378" y="8690"/>
                  </a:cubicBezTo>
                  <a:cubicBezTo>
                    <a:pt x="410" y="9005"/>
                    <a:pt x="567" y="9288"/>
                    <a:pt x="788" y="9477"/>
                  </a:cubicBezTo>
                  <a:cubicBezTo>
                    <a:pt x="979" y="9554"/>
                    <a:pt x="1181" y="9595"/>
                    <a:pt x="1374" y="9595"/>
                  </a:cubicBezTo>
                  <a:cubicBezTo>
                    <a:pt x="1500" y="9595"/>
                    <a:pt x="1621" y="9578"/>
                    <a:pt x="1733" y="9540"/>
                  </a:cubicBezTo>
                  <a:lnTo>
                    <a:pt x="3907" y="9131"/>
                  </a:lnTo>
                  <a:cubicBezTo>
                    <a:pt x="4537" y="9068"/>
                    <a:pt x="5136" y="8879"/>
                    <a:pt x="5671" y="8564"/>
                  </a:cubicBezTo>
                  <a:cubicBezTo>
                    <a:pt x="6459" y="8028"/>
                    <a:pt x="6868" y="7115"/>
                    <a:pt x="7089" y="6201"/>
                  </a:cubicBezTo>
                  <a:cubicBezTo>
                    <a:pt x="7341" y="5319"/>
                    <a:pt x="7467" y="4374"/>
                    <a:pt x="7877" y="3523"/>
                  </a:cubicBezTo>
                  <a:cubicBezTo>
                    <a:pt x="8318" y="2609"/>
                    <a:pt x="9074" y="1948"/>
                    <a:pt x="9735" y="1192"/>
                  </a:cubicBezTo>
                  <a:cubicBezTo>
                    <a:pt x="9998" y="903"/>
                    <a:pt x="10633" y="1"/>
                    <a:pt x="10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43"/>
            <p:cNvSpPr/>
            <p:nvPr/>
          </p:nvSpPr>
          <p:spPr>
            <a:xfrm>
              <a:off x="3313775" y="24699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284" y="1"/>
                  </a:moveTo>
                  <a:lnTo>
                    <a:pt x="284" y="1"/>
                  </a:lnTo>
                  <a:cubicBezTo>
                    <a:pt x="1" y="536"/>
                    <a:pt x="1419" y="2111"/>
                    <a:pt x="1734" y="2584"/>
                  </a:cubicBezTo>
                  <a:cubicBezTo>
                    <a:pt x="2332" y="3592"/>
                    <a:pt x="2868" y="4600"/>
                    <a:pt x="3466" y="5577"/>
                  </a:cubicBezTo>
                  <a:cubicBezTo>
                    <a:pt x="4065" y="6711"/>
                    <a:pt x="4916" y="7719"/>
                    <a:pt x="5892" y="8538"/>
                  </a:cubicBezTo>
                  <a:cubicBezTo>
                    <a:pt x="7468" y="9736"/>
                    <a:pt x="9484" y="10051"/>
                    <a:pt x="11406" y="10334"/>
                  </a:cubicBezTo>
                  <a:cubicBezTo>
                    <a:pt x="11028" y="9200"/>
                    <a:pt x="10555" y="8129"/>
                    <a:pt x="9956" y="7089"/>
                  </a:cubicBezTo>
                  <a:cubicBezTo>
                    <a:pt x="9358" y="6050"/>
                    <a:pt x="8476" y="5199"/>
                    <a:pt x="7405" y="4663"/>
                  </a:cubicBezTo>
                  <a:cubicBezTo>
                    <a:pt x="6207" y="4128"/>
                    <a:pt x="4758" y="4128"/>
                    <a:pt x="3624" y="3435"/>
                  </a:cubicBezTo>
                  <a:cubicBezTo>
                    <a:pt x="3057" y="3025"/>
                    <a:pt x="2521" y="2553"/>
                    <a:pt x="2112" y="2017"/>
                  </a:cubicBezTo>
                  <a:cubicBezTo>
                    <a:pt x="1545" y="1387"/>
                    <a:pt x="946" y="442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43"/>
            <p:cNvSpPr/>
            <p:nvPr/>
          </p:nvSpPr>
          <p:spPr>
            <a:xfrm>
              <a:off x="2901075" y="1946225"/>
              <a:ext cx="107125" cy="937275"/>
            </a:xfrm>
            <a:custGeom>
              <a:avLst/>
              <a:gdLst/>
              <a:ahLst/>
              <a:cxnLst/>
              <a:rect l="l" t="t" r="r" b="b"/>
              <a:pathLst>
                <a:path w="4285" h="37491" fill="none" extrusionOk="0">
                  <a:moveTo>
                    <a:pt x="0" y="37491"/>
                  </a:moveTo>
                  <a:cubicBezTo>
                    <a:pt x="1260" y="34403"/>
                    <a:pt x="1891" y="31064"/>
                    <a:pt x="2521" y="27787"/>
                  </a:cubicBezTo>
                  <a:cubicBezTo>
                    <a:pt x="3371" y="23156"/>
                    <a:pt x="4222" y="18462"/>
                    <a:pt x="4253" y="13705"/>
                  </a:cubicBezTo>
                  <a:cubicBezTo>
                    <a:pt x="4285" y="8979"/>
                    <a:pt x="3466" y="4159"/>
                    <a:pt x="1229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43"/>
            <p:cNvSpPr/>
            <p:nvPr/>
          </p:nvSpPr>
          <p:spPr>
            <a:xfrm>
              <a:off x="3190125" y="1748525"/>
              <a:ext cx="486775" cy="764800"/>
            </a:xfrm>
            <a:custGeom>
              <a:avLst/>
              <a:gdLst/>
              <a:ahLst/>
              <a:cxnLst/>
              <a:rect l="l" t="t" r="r" b="b"/>
              <a:pathLst>
                <a:path w="19471" h="30592" fill="none" extrusionOk="0">
                  <a:moveTo>
                    <a:pt x="19471" y="30591"/>
                  </a:moveTo>
                  <a:cubicBezTo>
                    <a:pt x="18273" y="25362"/>
                    <a:pt x="15375" y="20667"/>
                    <a:pt x="12571" y="16099"/>
                  </a:cubicBezTo>
                  <a:cubicBezTo>
                    <a:pt x="9610" y="11279"/>
                    <a:pt x="4065" y="3907"/>
                    <a:pt x="1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43"/>
            <p:cNvSpPr/>
            <p:nvPr/>
          </p:nvSpPr>
          <p:spPr>
            <a:xfrm>
              <a:off x="2851450" y="2820425"/>
              <a:ext cx="304825" cy="161825"/>
            </a:xfrm>
            <a:custGeom>
              <a:avLst/>
              <a:gdLst/>
              <a:ahLst/>
              <a:cxnLst/>
              <a:rect l="l" t="t" r="r" b="b"/>
              <a:pathLst>
                <a:path w="12193" h="6473" extrusionOk="0">
                  <a:moveTo>
                    <a:pt x="8690" y="0"/>
                  </a:moveTo>
                  <a:cubicBezTo>
                    <a:pt x="7917" y="0"/>
                    <a:pt x="7084" y="310"/>
                    <a:pt x="6333" y="538"/>
                  </a:cubicBezTo>
                  <a:cubicBezTo>
                    <a:pt x="4569" y="1136"/>
                    <a:pt x="0" y="2964"/>
                    <a:pt x="536" y="5327"/>
                  </a:cubicBezTo>
                  <a:cubicBezTo>
                    <a:pt x="742" y="6189"/>
                    <a:pt x="1894" y="6473"/>
                    <a:pt x="3285" y="6473"/>
                  </a:cubicBezTo>
                  <a:cubicBezTo>
                    <a:pt x="5301" y="6473"/>
                    <a:pt x="7820" y="5877"/>
                    <a:pt x="8696" y="5579"/>
                  </a:cubicBezTo>
                  <a:cubicBezTo>
                    <a:pt x="9578" y="5358"/>
                    <a:pt x="10366" y="4917"/>
                    <a:pt x="11059" y="4318"/>
                  </a:cubicBezTo>
                  <a:cubicBezTo>
                    <a:pt x="11689" y="3720"/>
                    <a:pt x="12193" y="2806"/>
                    <a:pt x="11878" y="2019"/>
                  </a:cubicBezTo>
                  <a:cubicBezTo>
                    <a:pt x="11594" y="1231"/>
                    <a:pt x="10555" y="538"/>
                    <a:pt x="9546" y="160"/>
                  </a:cubicBezTo>
                  <a:cubicBezTo>
                    <a:pt x="9275" y="46"/>
                    <a:pt x="8987" y="0"/>
                    <a:pt x="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43"/>
            <p:cNvSpPr/>
            <p:nvPr/>
          </p:nvSpPr>
          <p:spPr>
            <a:xfrm>
              <a:off x="2563975" y="2954225"/>
              <a:ext cx="284900" cy="152625"/>
            </a:xfrm>
            <a:custGeom>
              <a:avLst/>
              <a:gdLst/>
              <a:ahLst/>
              <a:cxnLst/>
              <a:rect l="l" t="t" r="r" b="b"/>
              <a:pathLst>
                <a:path w="11396" h="6105" extrusionOk="0">
                  <a:moveTo>
                    <a:pt x="8046" y="1"/>
                  </a:moveTo>
                  <a:cubicBezTo>
                    <a:pt x="7927" y="1"/>
                    <a:pt x="7826" y="3"/>
                    <a:pt x="7750" y="6"/>
                  </a:cubicBezTo>
                  <a:cubicBezTo>
                    <a:pt x="5986" y="69"/>
                    <a:pt x="4222" y="416"/>
                    <a:pt x="2552" y="983"/>
                  </a:cubicBezTo>
                  <a:cubicBezTo>
                    <a:pt x="1670" y="1298"/>
                    <a:pt x="693" y="1739"/>
                    <a:pt x="347" y="2558"/>
                  </a:cubicBezTo>
                  <a:cubicBezTo>
                    <a:pt x="0" y="3251"/>
                    <a:pt x="221" y="4039"/>
                    <a:pt x="410" y="4795"/>
                  </a:cubicBezTo>
                  <a:cubicBezTo>
                    <a:pt x="473" y="5110"/>
                    <a:pt x="599" y="5425"/>
                    <a:pt x="788" y="5645"/>
                  </a:cubicBezTo>
                  <a:cubicBezTo>
                    <a:pt x="1134" y="5929"/>
                    <a:pt x="1544" y="6087"/>
                    <a:pt x="1985" y="6087"/>
                  </a:cubicBezTo>
                  <a:cubicBezTo>
                    <a:pt x="2125" y="6098"/>
                    <a:pt x="2265" y="6104"/>
                    <a:pt x="2404" y="6104"/>
                  </a:cubicBezTo>
                  <a:cubicBezTo>
                    <a:pt x="3734" y="6104"/>
                    <a:pt x="5009" y="5583"/>
                    <a:pt x="6207" y="4984"/>
                  </a:cubicBezTo>
                  <a:cubicBezTo>
                    <a:pt x="8034" y="4102"/>
                    <a:pt x="9830" y="2968"/>
                    <a:pt x="10775" y="1266"/>
                  </a:cubicBezTo>
                  <a:cubicBezTo>
                    <a:pt x="11395" y="166"/>
                    <a:pt x="9061" y="1"/>
                    <a:pt x="8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43"/>
            <p:cNvSpPr/>
            <p:nvPr/>
          </p:nvSpPr>
          <p:spPr>
            <a:xfrm>
              <a:off x="2806550" y="2653850"/>
              <a:ext cx="181975" cy="296150"/>
            </a:xfrm>
            <a:custGeom>
              <a:avLst/>
              <a:gdLst/>
              <a:ahLst/>
              <a:cxnLst/>
              <a:rect l="l" t="t" r="r" b="b"/>
              <a:pathLst>
                <a:path w="7279" h="11846" extrusionOk="0">
                  <a:moveTo>
                    <a:pt x="4198" y="0"/>
                  </a:moveTo>
                  <a:cubicBezTo>
                    <a:pt x="3092" y="0"/>
                    <a:pt x="2045" y="555"/>
                    <a:pt x="1387" y="1499"/>
                  </a:cubicBezTo>
                  <a:cubicBezTo>
                    <a:pt x="788" y="2475"/>
                    <a:pt x="410" y="3578"/>
                    <a:pt x="316" y="4743"/>
                  </a:cubicBezTo>
                  <a:cubicBezTo>
                    <a:pt x="32" y="6571"/>
                    <a:pt x="1" y="8524"/>
                    <a:pt x="883" y="10194"/>
                  </a:cubicBezTo>
                  <a:cubicBezTo>
                    <a:pt x="1270" y="10946"/>
                    <a:pt x="2168" y="11846"/>
                    <a:pt x="3017" y="11846"/>
                  </a:cubicBezTo>
                  <a:cubicBezTo>
                    <a:pt x="3342" y="11846"/>
                    <a:pt x="3660" y="11714"/>
                    <a:pt x="3939" y="11391"/>
                  </a:cubicBezTo>
                  <a:cubicBezTo>
                    <a:pt x="5041" y="10131"/>
                    <a:pt x="5672" y="8209"/>
                    <a:pt x="6302" y="6697"/>
                  </a:cubicBezTo>
                  <a:cubicBezTo>
                    <a:pt x="6806" y="5468"/>
                    <a:pt x="7278" y="4176"/>
                    <a:pt x="7121" y="2853"/>
                  </a:cubicBezTo>
                  <a:cubicBezTo>
                    <a:pt x="6963" y="1530"/>
                    <a:pt x="5987" y="207"/>
                    <a:pt x="4537" y="18"/>
                  </a:cubicBezTo>
                  <a:cubicBezTo>
                    <a:pt x="4424" y="6"/>
                    <a:pt x="4311" y="0"/>
                    <a:pt x="4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43"/>
            <p:cNvSpPr/>
            <p:nvPr/>
          </p:nvSpPr>
          <p:spPr>
            <a:xfrm>
              <a:off x="2810500" y="2970850"/>
              <a:ext cx="317425" cy="185475"/>
            </a:xfrm>
            <a:custGeom>
              <a:avLst/>
              <a:gdLst/>
              <a:ahLst/>
              <a:cxnLst/>
              <a:rect l="l" t="t" r="r" b="b"/>
              <a:pathLst>
                <a:path w="12697" h="7419" extrusionOk="0">
                  <a:moveTo>
                    <a:pt x="4617" y="0"/>
                  </a:moveTo>
                  <a:cubicBezTo>
                    <a:pt x="3864" y="0"/>
                    <a:pt x="3129" y="163"/>
                    <a:pt x="2458" y="570"/>
                  </a:cubicBezTo>
                  <a:cubicBezTo>
                    <a:pt x="0" y="2082"/>
                    <a:pt x="3655" y="4571"/>
                    <a:pt x="4820" y="5737"/>
                  </a:cubicBezTo>
                  <a:cubicBezTo>
                    <a:pt x="5136" y="6115"/>
                    <a:pt x="5514" y="6430"/>
                    <a:pt x="5923" y="6713"/>
                  </a:cubicBezTo>
                  <a:cubicBezTo>
                    <a:pt x="6490" y="7028"/>
                    <a:pt x="7120" y="7217"/>
                    <a:pt x="7750" y="7312"/>
                  </a:cubicBezTo>
                  <a:cubicBezTo>
                    <a:pt x="8128" y="7383"/>
                    <a:pt x="8511" y="7418"/>
                    <a:pt x="8893" y="7418"/>
                  </a:cubicBezTo>
                  <a:cubicBezTo>
                    <a:pt x="9529" y="7418"/>
                    <a:pt x="10164" y="7320"/>
                    <a:pt x="10775" y="7123"/>
                  </a:cubicBezTo>
                  <a:cubicBezTo>
                    <a:pt x="11720" y="6776"/>
                    <a:pt x="12539" y="5989"/>
                    <a:pt x="12634" y="5075"/>
                  </a:cubicBezTo>
                  <a:cubicBezTo>
                    <a:pt x="12697" y="4256"/>
                    <a:pt x="12350" y="3468"/>
                    <a:pt x="11720" y="2964"/>
                  </a:cubicBezTo>
                  <a:cubicBezTo>
                    <a:pt x="11121" y="2397"/>
                    <a:pt x="10397" y="1956"/>
                    <a:pt x="9641" y="1609"/>
                  </a:cubicBezTo>
                  <a:cubicBezTo>
                    <a:pt x="8230" y="882"/>
                    <a:pt x="6372" y="0"/>
                    <a:pt x="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43"/>
            <p:cNvSpPr/>
            <p:nvPr/>
          </p:nvSpPr>
          <p:spPr>
            <a:xfrm>
              <a:off x="2617525" y="2752650"/>
              <a:ext cx="235950" cy="224650"/>
            </a:xfrm>
            <a:custGeom>
              <a:avLst/>
              <a:gdLst/>
              <a:ahLst/>
              <a:cxnLst/>
              <a:rect l="l" t="t" r="r" b="b"/>
              <a:pathLst>
                <a:path w="9438" h="8986" extrusionOk="0">
                  <a:moveTo>
                    <a:pt x="3537" y="0"/>
                  </a:moveTo>
                  <a:cubicBezTo>
                    <a:pt x="2426" y="0"/>
                    <a:pt x="1315" y="467"/>
                    <a:pt x="694" y="1296"/>
                  </a:cubicBezTo>
                  <a:cubicBezTo>
                    <a:pt x="379" y="1800"/>
                    <a:pt x="158" y="2367"/>
                    <a:pt x="127" y="2965"/>
                  </a:cubicBezTo>
                  <a:cubicBezTo>
                    <a:pt x="0" y="3721"/>
                    <a:pt x="190" y="4446"/>
                    <a:pt x="599" y="5076"/>
                  </a:cubicBezTo>
                  <a:cubicBezTo>
                    <a:pt x="914" y="5486"/>
                    <a:pt x="1292" y="5832"/>
                    <a:pt x="1733" y="6084"/>
                  </a:cubicBezTo>
                  <a:cubicBezTo>
                    <a:pt x="3372" y="7281"/>
                    <a:pt x="5104" y="8479"/>
                    <a:pt x="7121" y="8920"/>
                  </a:cubicBezTo>
                  <a:cubicBezTo>
                    <a:pt x="7333" y="8964"/>
                    <a:pt x="7524" y="8985"/>
                    <a:pt x="7694" y="8985"/>
                  </a:cubicBezTo>
                  <a:cubicBezTo>
                    <a:pt x="9438" y="8985"/>
                    <a:pt x="9049" y="6786"/>
                    <a:pt x="8790" y="5580"/>
                  </a:cubicBezTo>
                  <a:cubicBezTo>
                    <a:pt x="8570" y="4352"/>
                    <a:pt x="8097" y="3186"/>
                    <a:pt x="7404" y="2146"/>
                  </a:cubicBezTo>
                  <a:cubicBezTo>
                    <a:pt x="6648" y="1075"/>
                    <a:pt x="5514" y="319"/>
                    <a:pt x="4254" y="67"/>
                  </a:cubicBezTo>
                  <a:cubicBezTo>
                    <a:pt x="4018" y="22"/>
                    <a:pt x="3777" y="0"/>
                    <a:pt x="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43"/>
            <p:cNvSpPr/>
            <p:nvPr/>
          </p:nvSpPr>
          <p:spPr>
            <a:xfrm>
              <a:off x="2738025" y="2971550"/>
              <a:ext cx="185125" cy="248975"/>
            </a:xfrm>
            <a:custGeom>
              <a:avLst/>
              <a:gdLst/>
              <a:ahLst/>
              <a:cxnLst/>
              <a:rect l="l" t="t" r="r" b="b"/>
              <a:pathLst>
                <a:path w="7405" h="9959" extrusionOk="0">
                  <a:moveTo>
                    <a:pt x="3179" y="0"/>
                  </a:moveTo>
                  <a:cubicBezTo>
                    <a:pt x="3096" y="0"/>
                    <a:pt x="3013" y="2"/>
                    <a:pt x="2931" y="6"/>
                  </a:cubicBezTo>
                  <a:cubicBezTo>
                    <a:pt x="2710" y="6"/>
                    <a:pt x="2490" y="38"/>
                    <a:pt x="2301" y="132"/>
                  </a:cubicBezTo>
                  <a:cubicBezTo>
                    <a:pt x="2112" y="290"/>
                    <a:pt x="1954" y="479"/>
                    <a:pt x="1828" y="731"/>
                  </a:cubicBezTo>
                  <a:cubicBezTo>
                    <a:pt x="1229" y="1739"/>
                    <a:pt x="725" y="2810"/>
                    <a:pt x="347" y="3944"/>
                  </a:cubicBezTo>
                  <a:cubicBezTo>
                    <a:pt x="1" y="5078"/>
                    <a:pt x="1" y="6307"/>
                    <a:pt x="379" y="7441"/>
                  </a:cubicBezTo>
                  <a:cubicBezTo>
                    <a:pt x="725" y="8323"/>
                    <a:pt x="1418" y="9741"/>
                    <a:pt x="2458" y="9930"/>
                  </a:cubicBezTo>
                  <a:cubicBezTo>
                    <a:pt x="2562" y="9950"/>
                    <a:pt x="2669" y="9959"/>
                    <a:pt x="2779" y="9959"/>
                  </a:cubicBezTo>
                  <a:cubicBezTo>
                    <a:pt x="3732" y="9959"/>
                    <a:pt x="4861" y="9270"/>
                    <a:pt x="5483" y="8733"/>
                  </a:cubicBezTo>
                  <a:cubicBezTo>
                    <a:pt x="6333" y="7945"/>
                    <a:pt x="6900" y="6874"/>
                    <a:pt x="7152" y="5709"/>
                  </a:cubicBezTo>
                  <a:cubicBezTo>
                    <a:pt x="7404" y="4669"/>
                    <a:pt x="7341" y="3598"/>
                    <a:pt x="6995" y="2558"/>
                  </a:cubicBezTo>
                  <a:cubicBezTo>
                    <a:pt x="6648" y="1550"/>
                    <a:pt x="5861" y="731"/>
                    <a:pt x="4884" y="290"/>
                  </a:cubicBezTo>
                  <a:cubicBezTo>
                    <a:pt x="4333" y="97"/>
                    <a:pt x="3757" y="0"/>
                    <a:pt x="3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43"/>
            <p:cNvSpPr/>
            <p:nvPr/>
          </p:nvSpPr>
          <p:spPr>
            <a:xfrm>
              <a:off x="2872725" y="2869150"/>
              <a:ext cx="155975" cy="68700"/>
            </a:xfrm>
            <a:custGeom>
              <a:avLst/>
              <a:gdLst/>
              <a:ahLst/>
              <a:cxnLst/>
              <a:rect l="l" t="t" r="r" b="b"/>
              <a:pathLst>
                <a:path w="6239" h="2748" extrusionOk="0">
                  <a:moveTo>
                    <a:pt x="6024" y="1"/>
                  </a:moveTo>
                  <a:cubicBezTo>
                    <a:pt x="5522" y="1"/>
                    <a:pt x="5005" y="97"/>
                    <a:pt x="4537" y="290"/>
                  </a:cubicBezTo>
                  <a:cubicBezTo>
                    <a:pt x="4001" y="479"/>
                    <a:pt x="3466" y="731"/>
                    <a:pt x="2962" y="1015"/>
                  </a:cubicBezTo>
                  <a:cubicBezTo>
                    <a:pt x="2016" y="1645"/>
                    <a:pt x="1008" y="2212"/>
                    <a:pt x="0" y="2747"/>
                  </a:cubicBezTo>
                  <a:cubicBezTo>
                    <a:pt x="567" y="2621"/>
                    <a:pt x="1134" y="2432"/>
                    <a:pt x="1638" y="2180"/>
                  </a:cubicBezTo>
                  <a:cubicBezTo>
                    <a:pt x="2174" y="1928"/>
                    <a:pt x="2647" y="1613"/>
                    <a:pt x="3151" y="1330"/>
                  </a:cubicBezTo>
                  <a:cubicBezTo>
                    <a:pt x="4096" y="731"/>
                    <a:pt x="5167" y="259"/>
                    <a:pt x="6238" y="7"/>
                  </a:cubicBezTo>
                  <a:cubicBezTo>
                    <a:pt x="6167" y="3"/>
                    <a:pt x="6096" y="1"/>
                    <a:pt x="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43"/>
            <p:cNvSpPr/>
            <p:nvPr/>
          </p:nvSpPr>
          <p:spPr>
            <a:xfrm>
              <a:off x="2887675" y="2937025"/>
              <a:ext cx="140225" cy="33800"/>
            </a:xfrm>
            <a:custGeom>
              <a:avLst/>
              <a:gdLst/>
              <a:ahLst/>
              <a:cxnLst/>
              <a:rect l="l" t="t" r="r" b="b"/>
              <a:pathLst>
                <a:path w="5609" h="1352" extrusionOk="0">
                  <a:moveTo>
                    <a:pt x="5609" y="1"/>
                  </a:moveTo>
                  <a:cubicBezTo>
                    <a:pt x="4695" y="348"/>
                    <a:pt x="3781" y="600"/>
                    <a:pt x="2836" y="820"/>
                  </a:cubicBezTo>
                  <a:cubicBezTo>
                    <a:pt x="1891" y="1009"/>
                    <a:pt x="946" y="1135"/>
                    <a:pt x="1" y="1198"/>
                  </a:cubicBezTo>
                  <a:cubicBezTo>
                    <a:pt x="455" y="1304"/>
                    <a:pt x="924" y="1352"/>
                    <a:pt x="1394" y="1352"/>
                  </a:cubicBezTo>
                  <a:cubicBezTo>
                    <a:pt x="1901" y="1352"/>
                    <a:pt x="2408" y="1296"/>
                    <a:pt x="2899" y="1198"/>
                  </a:cubicBezTo>
                  <a:cubicBezTo>
                    <a:pt x="3876" y="1009"/>
                    <a:pt x="4789" y="600"/>
                    <a:pt x="5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43"/>
            <p:cNvSpPr/>
            <p:nvPr/>
          </p:nvSpPr>
          <p:spPr>
            <a:xfrm>
              <a:off x="2901075" y="2907100"/>
              <a:ext cx="111850" cy="43350"/>
            </a:xfrm>
            <a:custGeom>
              <a:avLst/>
              <a:gdLst/>
              <a:ahLst/>
              <a:cxnLst/>
              <a:rect l="l" t="t" r="r" b="b"/>
              <a:pathLst>
                <a:path w="4474" h="1734" extrusionOk="0">
                  <a:moveTo>
                    <a:pt x="4474" y="1"/>
                  </a:moveTo>
                  <a:lnTo>
                    <a:pt x="4474" y="1"/>
                  </a:lnTo>
                  <a:cubicBezTo>
                    <a:pt x="3686" y="95"/>
                    <a:pt x="2899" y="284"/>
                    <a:pt x="2111" y="599"/>
                  </a:cubicBezTo>
                  <a:cubicBezTo>
                    <a:pt x="1355" y="883"/>
                    <a:pt x="662" y="1261"/>
                    <a:pt x="0" y="1734"/>
                  </a:cubicBezTo>
                  <a:cubicBezTo>
                    <a:pt x="788" y="1513"/>
                    <a:pt x="1513" y="1229"/>
                    <a:pt x="2269" y="946"/>
                  </a:cubicBezTo>
                  <a:cubicBezTo>
                    <a:pt x="3025" y="631"/>
                    <a:pt x="3749" y="347"/>
                    <a:pt x="4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43"/>
            <p:cNvSpPr/>
            <p:nvPr/>
          </p:nvSpPr>
          <p:spPr>
            <a:xfrm>
              <a:off x="2901075" y="2971700"/>
              <a:ext cx="138650" cy="85875"/>
            </a:xfrm>
            <a:custGeom>
              <a:avLst/>
              <a:gdLst/>
              <a:ahLst/>
              <a:cxnLst/>
              <a:rect l="l" t="t" r="r" b="b"/>
              <a:pathLst>
                <a:path w="5546" h="3435" extrusionOk="0">
                  <a:moveTo>
                    <a:pt x="0" y="0"/>
                  </a:moveTo>
                  <a:lnTo>
                    <a:pt x="0" y="0"/>
                  </a:lnTo>
                  <a:cubicBezTo>
                    <a:pt x="851" y="662"/>
                    <a:pt x="1796" y="1260"/>
                    <a:pt x="2773" y="1733"/>
                  </a:cubicBezTo>
                  <a:lnTo>
                    <a:pt x="4253" y="2489"/>
                  </a:lnTo>
                  <a:cubicBezTo>
                    <a:pt x="4726" y="2710"/>
                    <a:pt x="5167" y="3025"/>
                    <a:pt x="5545" y="3434"/>
                  </a:cubicBezTo>
                  <a:cubicBezTo>
                    <a:pt x="5262" y="2930"/>
                    <a:pt x="4884" y="2521"/>
                    <a:pt x="4379" y="2237"/>
                  </a:cubicBezTo>
                  <a:cubicBezTo>
                    <a:pt x="3907" y="1953"/>
                    <a:pt x="3434" y="1670"/>
                    <a:pt x="2962" y="1418"/>
                  </a:cubicBezTo>
                  <a:cubicBezTo>
                    <a:pt x="1954" y="914"/>
                    <a:pt x="977" y="4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43"/>
            <p:cNvSpPr/>
            <p:nvPr/>
          </p:nvSpPr>
          <p:spPr>
            <a:xfrm>
              <a:off x="2879800" y="2992950"/>
              <a:ext cx="141025" cy="75650"/>
            </a:xfrm>
            <a:custGeom>
              <a:avLst/>
              <a:gdLst/>
              <a:ahLst/>
              <a:cxnLst/>
              <a:rect l="l" t="t" r="r" b="b"/>
              <a:pathLst>
                <a:path w="5641" h="3026" extrusionOk="0">
                  <a:moveTo>
                    <a:pt x="1" y="1"/>
                  </a:moveTo>
                  <a:lnTo>
                    <a:pt x="1" y="1"/>
                  </a:lnTo>
                  <a:cubicBezTo>
                    <a:pt x="631" y="946"/>
                    <a:pt x="1481" y="1671"/>
                    <a:pt x="2458" y="2175"/>
                  </a:cubicBezTo>
                  <a:cubicBezTo>
                    <a:pt x="3435" y="2710"/>
                    <a:pt x="4537" y="2994"/>
                    <a:pt x="5640" y="3025"/>
                  </a:cubicBezTo>
                  <a:cubicBezTo>
                    <a:pt x="4600" y="2742"/>
                    <a:pt x="3592" y="2332"/>
                    <a:pt x="2647" y="1860"/>
                  </a:cubicBezTo>
                  <a:cubicBezTo>
                    <a:pt x="1702" y="1356"/>
                    <a:pt x="788" y="72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43"/>
            <p:cNvSpPr/>
            <p:nvPr/>
          </p:nvSpPr>
          <p:spPr>
            <a:xfrm>
              <a:off x="2835700" y="2997675"/>
              <a:ext cx="37825" cy="140225"/>
            </a:xfrm>
            <a:custGeom>
              <a:avLst/>
              <a:gdLst/>
              <a:ahLst/>
              <a:cxnLst/>
              <a:rect l="l" t="t" r="r" b="b"/>
              <a:pathLst>
                <a:path w="1513" h="5609" extrusionOk="0">
                  <a:moveTo>
                    <a:pt x="1355" y="1"/>
                  </a:moveTo>
                  <a:lnTo>
                    <a:pt x="1355" y="1"/>
                  </a:lnTo>
                  <a:cubicBezTo>
                    <a:pt x="1229" y="1009"/>
                    <a:pt x="1103" y="1954"/>
                    <a:pt x="914" y="2931"/>
                  </a:cubicBezTo>
                  <a:cubicBezTo>
                    <a:pt x="819" y="3403"/>
                    <a:pt x="725" y="3876"/>
                    <a:pt x="599" y="4349"/>
                  </a:cubicBezTo>
                  <a:cubicBezTo>
                    <a:pt x="567" y="4821"/>
                    <a:pt x="347" y="5262"/>
                    <a:pt x="0" y="5609"/>
                  </a:cubicBezTo>
                  <a:cubicBezTo>
                    <a:pt x="221" y="5514"/>
                    <a:pt x="441" y="5357"/>
                    <a:pt x="567" y="5136"/>
                  </a:cubicBezTo>
                  <a:cubicBezTo>
                    <a:pt x="693" y="4916"/>
                    <a:pt x="819" y="4664"/>
                    <a:pt x="883" y="4443"/>
                  </a:cubicBezTo>
                  <a:cubicBezTo>
                    <a:pt x="1072" y="3970"/>
                    <a:pt x="1198" y="3466"/>
                    <a:pt x="1292" y="2994"/>
                  </a:cubicBezTo>
                  <a:cubicBezTo>
                    <a:pt x="1481" y="2017"/>
                    <a:pt x="1513" y="1009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43"/>
            <p:cNvSpPr/>
            <p:nvPr/>
          </p:nvSpPr>
          <p:spPr>
            <a:xfrm>
              <a:off x="2773475" y="2996900"/>
              <a:ext cx="66175" cy="128400"/>
            </a:xfrm>
            <a:custGeom>
              <a:avLst/>
              <a:gdLst/>
              <a:ahLst/>
              <a:cxnLst/>
              <a:rect l="l" t="t" r="r" b="b"/>
              <a:pathLst>
                <a:path w="2647" h="5136" extrusionOk="0">
                  <a:moveTo>
                    <a:pt x="2647" y="0"/>
                  </a:moveTo>
                  <a:cubicBezTo>
                    <a:pt x="2143" y="126"/>
                    <a:pt x="1702" y="410"/>
                    <a:pt x="1355" y="819"/>
                  </a:cubicBezTo>
                  <a:cubicBezTo>
                    <a:pt x="1040" y="1229"/>
                    <a:pt x="757" y="1670"/>
                    <a:pt x="568" y="2143"/>
                  </a:cubicBezTo>
                  <a:cubicBezTo>
                    <a:pt x="158" y="3088"/>
                    <a:pt x="0" y="4127"/>
                    <a:pt x="126" y="5136"/>
                  </a:cubicBezTo>
                  <a:cubicBezTo>
                    <a:pt x="253" y="4159"/>
                    <a:pt x="536" y="3214"/>
                    <a:pt x="914" y="2300"/>
                  </a:cubicBezTo>
                  <a:cubicBezTo>
                    <a:pt x="1103" y="1828"/>
                    <a:pt x="1324" y="1387"/>
                    <a:pt x="1576" y="1008"/>
                  </a:cubicBezTo>
                  <a:cubicBezTo>
                    <a:pt x="1859" y="599"/>
                    <a:pt x="2237" y="252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43"/>
            <p:cNvSpPr/>
            <p:nvPr/>
          </p:nvSpPr>
          <p:spPr>
            <a:xfrm>
              <a:off x="2712825" y="2970900"/>
              <a:ext cx="133125" cy="83525"/>
            </a:xfrm>
            <a:custGeom>
              <a:avLst/>
              <a:gdLst/>
              <a:ahLst/>
              <a:cxnLst/>
              <a:rect l="l" t="t" r="r" b="b"/>
              <a:pathLst>
                <a:path w="5325" h="3341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5104" y="505"/>
                    <a:pt x="4758" y="883"/>
                    <a:pt x="4285" y="1135"/>
                  </a:cubicBezTo>
                  <a:cubicBezTo>
                    <a:pt x="3844" y="1450"/>
                    <a:pt x="3372" y="1702"/>
                    <a:pt x="2931" y="1954"/>
                  </a:cubicBezTo>
                  <a:cubicBezTo>
                    <a:pt x="1985" y="2490"/>
                    <a:pt x="1009" y="2931"/>
                    <a:pt x="1" y="3340"/>
                  </a:cubicBezTo>
                  <a:cubicBezTo>
                    <a:pt x="1103" y="3183"/>
                    <a:pt x="2143" y="2836"/>
                    <a:pt x="3088" y="2301"/>
                  </a:cubicBezTo>
                  <a:cubicBezTo>
                    <a:pt x="3561" y="2048"/>
                    <a:pt x="4033" y="1733"/>
                    <a:pt x="4474" y="1387"/>
                  </a:cubicBezTo>
                  <a:cubicBezTo>
                    <a:pt x="4663" y="1229"/>
                    <a:pt x="4884" y="1009"/>
                    <a:pt x="5041" y="788"/>
                  </a:cubicBezTo>
                  <a:cubicBezTo>
                    <a:pt x="5199" y="568"/>
                    <a:pt x="5325" y="284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43"/>
            <p:cNvSpPr/>
            <p:nvPr/>
          </p:nvSpPr>
          <p:spPr>
            <a:xfrm>
              <a:off x="2651400" y="2966525"/>
              <a:ext cx="171725" cy="60325"/>
            </a:xfrm>
            <a:custGeom>
              <a:avLst/>
              <a:gdLst/>
              <a:ahLst/>
              <a:cxnLst/>
              <a:rect l="l" t="t" r="r" b="b"/>
              <a:pathLst>
                <a:path w="6869" h="2413" extrusionOk="0">
                  <a:moveTo>
                    <a:pt x="6039" y="1"/>
                  </a:moveTo>
                  <a:cubicBezTo>
                    <a:pt x="5686" y="1"/>
                    <a:pt x="5332" y="42"/>
                    <a:pt x="4978" y="113"/>
                  </a:cubicBezTo>
                  <a:cubicBezTo>
                    <a:pt x="4379" y="239"/>
                    <a:pt x="3781" y="428"/>
                    <a:pt x="3182" y="585"/>
                  </a:cubicBezTo>
                  <a:cubicBezTo>
                    <a:pt x="2584" y="774"/>
                    <a:pt x="2017" y="963"/>
                    <a:pt x="1449" y="1247"/>
                  </a:cubicBezTo>
                  <a:cubicBezTo>
                    <a:pt x="851" y="1467"/>
                    <a:pt x="347" y="1877"/>
                    <a:pt x="0" y="2413"/>
                  </a:cubicBezTo>
                  <a:cubicBezTo>
                    <a:pt x="441" y="2003"/>
                    <a:pt x="977" y="1688"/>
                    <a:pt x="1544" y="1499"/>
                  </a:cubicBezTo>
                  <a:cubicBezTo>
                    <a:pt x="2111" y="1247"/>
                    <a:pt x="2710" y="1121"/>
                    <a:pt x="3308" y="932"/>
                  </a:cubicBezTo>
                  <a:lnTo>
                    <a:pt x="4190" y="648"/>
                  </a:lnTo>
                  <a:cubicBezTo>
                    <a:pt x="4474" y="554"/>
                    <a:pt x="4757" y="459"/>
                    <a:pt x="5041" y="365"/>
                  </a:cubicBezTo>
                  <a:cubicBezTo>
                    <a:pt x="5640" y="207"/>
                    <a:pt x="6238" y="113"/>
                    <a:pt x="6868" y="81"/>
                  </a:cubicBezTo>
                  <a:cubicBezTo>
                    <a:pt x="6592" y="26"/>
                    <a:pt x="6316" y="1"/>
                    <a:pt x="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43"/>
            <p:cNvSpPr/>
            <p:nvPr/>
          </p:nvSpPr>
          <p:spPr>
            <a:xfrm>
              <a:off x="2680525" y="2978000"/>
              <a:ext cx="139450" cy="63825"/>
            </a:xfrm>
            <a:custGeom>
              <a:avLst/>
              <a:gdLst/>
              <a:ahLst/>
              <a:cxnLst/>
              <a:rect l="l" t="t" r="r" b="b"/>
              <a:pathLst>
                <a:path w="5578" h="2553" extrusionOk="0">
                  <a:moveTo>
                    <a:pt x="5577" y="0"/>
                  </a:moveTo>
                  <a:cubicBezTo>
                    <a:pt x="4601" y="315"/>
                    <a:pt x="3655" y="693"/>
                    <a:pt x="2710" y="1103"/>
                  </a:cubicBezTo>
                  <a:cubicBezTo>
                    <a:pt x="1797" y="1512"/>
                    <a:pt x="883" y="2017"/>
                    <a:pt x="1" y="2552"/>
                  </a:cubicBezTo>
                  <a:cubicBezTo>
                    <a:pt x="978" y="2237"/>
                    <a:pt x="1954" y="1891"/>
                    <a:pt x="2868" y="1449"/>
                  </a:cubicBezTo>
                  <a:cubicBezTo>
                    <a:pt x="3813" y="1040"/>
                    <a:pt x="4727" y="536"/>
                    <a:pt x="5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43"/>
            <p:cNvSpPr/>
            <p:nvPr/>
          </p:nvSpPr>
          <p:spPr>
            <a:xfrm>
              <a:off x="2718350" y="2894500"/>
              <a:ext cx="103975" cy="61475"/>
            </a:xfrm>
            <a:custGeom>
              <a:avLst/>
              <a:gdLst/>
              <a:ahLst/>
              <a:cxnLst/>
              <a:rect l="l" t="t" r="r" b="b"/>
              <a:pathLst>
                <a:path w="4159" h="2459" extrusionOk="0">
                  <a:moveTo>
                    <a:pt x="0" y="1"/>
                  </a:moveTo>
                  <a:cubicBezTo>
                    <a:pt x="63" y="190"/>
                    <a:pt x="189" y="379"/>
                    <a:pt x="347" y="536"/>
                  </a:cubicBezTo>
                  <a:cubicBezTo>
                    <a:pt x="504" y="662"/>
                    <a:pt x="662" y="820"/>
                    <a:pt x="819" y="946"/>
                  </a:cubicBezTo>
                  <a:cubicBezTo>
                    <a:pt x="1134" y="1198"/>
                    <a:pt x="1481" y="1418"/>
                    <a:pt x="1827" y="1639"/>
                  </a:cubicBezTo>
                  <a:cubicBezTo>
                    <a:pt x="2174" y="1860"/>
                    <a:pt x="2552" y="2049"/>
                    <a:pt x="2930" y="2206"/>
                  </a:cubicBezTo>
                  <a:cubicBezTo>
                    <a:pt x="3308" y="2364"/>
                    <a:pt x="3718" y="2458"/>
                    <a:pt x="4159" y="2458"/>
                  </a:cubicBezTo>
                  <a:cubicBezTo>
                    <a:pt x="3781" y="2332"/>
                    <a:pt x="3403" y="2143"/>
                    <a:pt x="3056" y="1923"/>
                  </a:cubicBezTo>
                  <a:cubicBezTo>
                    <a:pt x="2710" y="1733"/>
                    <a:pt x="2363" y="1544"/>
                    <a:pt x="2016" y="1324"/>
                  </a:cubicBezTo>
                  <a:lnTo>
                    <a:pt x="977" y="694"/>
                  </a:lnTo>
                  <a:cubicBezTo>
                    <a:pt x="819" y="599"/>
                    <a:pt x="630" y="473"/>
                    <a:pt x="473" y="379"/>
                  </a:cubicBezTo>
                  <a:cubicBezTo>
                    <a:pt x="284" y="284"/>
                    <a:pt x="126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43"/>
            <p:cNvSpPr/>
            <p:nvPr/>
          </p:nvSpPr>
          <p:spPr>
            <a:xfrm>
              <a:off x="2723075" y="2825200"/>
              <a:ext cx="113425" cy="119750"/>
            </a:xfrm>
            <a:custGeom>
              <a:avLst/>
              <a:gdLst/>
              <a:ahLst/>
              <a:cxnLst/>
              <a:rect l="l" t="t" r="r" b="b"/>
              <a:pathLst>
                <a:path w="4537" h="4790" extrusionOk="0">
                  <a:moveTo>
                    <a:pt x="0" y="0"/>
                  </a:moveTo>
                  <a:cubicBezTo>
                    <a:pt x="819" y="756"/>
                    <a:pt x="1607" y="1513"/>
                    <a:pt x="2363" y="2300"/>
                  </a:cubicBezTo>
                  <a:cubicBezTo>
                    <a:pt x="3119" y="3088"/>
                    <a:pt x="3812" y="3907"/>
                    <a:pt x="4537" y="4789"/>
                  </a:cubicBezTo>
                  <a:cubicBezTo>
                    <a:pt x="4064" y="3781"/>
                    <a:pt x="3403" y="2836"/>
                    <a:pt x="2647" y="2048"/>
                  </a:cubicBezTo>
                  <a:cubicBezTo>
                    <a:pt x="1859" y="1229"/>
                    <a:pt x="977" y="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43"/>
            <p:cNvSpPr/>
            <p:nvPr/>
          </p:nvSpPr>
          <p:spPr>
            <a:xfrm>
              <a:off x="2771100" y="2772425"/>
              <a:ext cx="103225" cy="161475"/>
            </a:xfrm>
            <a:custGeom>
              <a:avLst/>
              <a:gdLst/>
              <a:ahLst/>
              <a:cxnLst/>
              <a:rect l="l" t="t" r="r" b="b"/>
              <a:pathLst>
                <a:path w="4129" h="6459" extrusionOk="0">
                  <a:moveTo>
                    <a:pt x="4128" y="0"/>
                  </a:moveTo>
                  <a:cubicBezTo>
                    <a:pt x="3593" y="851"/>
                    <a:pt x="3214" y="1828"/>
                    <a:pt x="3088" y="2836"/>
                  </a:cubicBezTo>
                  <a:cubicBezTo>
                    <a:pt x="2971" y="3614"/>
                    <a:pt x="2994" y="4392"/>
                    <a:pt x="3158" y="5144"/>
                  </a:cubicBezTo>
                  <a:lnTo>
                    <a:pt x="3158" y="5144"/>
                  </a:lnTo>
                  <a:cubicBezTo>
                    <a:pt x="2797" y="4704"/>
                    <a:pt x="2477" y="4203"/>
                    <a:pt x="2080" y="3718"/>
                  </a:cubicBezTo>
                  <a:cubicBezTo>
                    <a:pt x="1828" y="3371"/>
                    <a:pt x="1545" y="3056"/>
                    <a:pt x="1198" y="2773"/>
                  </a:cubicBezTo>
                  <a:cubicBezTo>
                    <a:pt x="852" y="2489"/>
                    <a:pt x="442" y="2300"/>
                    <a:pt x="1" y="2206"/>
                  </a:cubicBezTo>
                  <a:lnTo>
                    <a:pt x="1" y="2206"/>
                  </a:lnTo>
                  <a:cubicBezTo>
                    <a:pt x="789" y="2552"/>
                    <a:pt x="1419" y="3119"/>
                    <a:pt x="1891" y="3876"/>
                  </a:cubicBezTo>
                  <a:cubicBezTo>
                    <a:pt x="2286" y="4604"/>
                    <a:pt x="2798" y="5274"/>
                    <a:pt x="3370" y="5886"/>
                  </a:cubicBezTo>
                  <a:lnTo>
                    <a:pt x="3370" y="5886"/>
                  </a:lnTo>
                  <a:cubicBezTo>
                    <a:pt x="3371" y="5888"/>
                    <a:pt x="3371" y="5890"/>
                    <a:pt x="3372" y="5892"/>
                  </a:cubicBezTo>
                  <a:lnTo>
                    <a:pt x="3374" y="5890"/>
                  </a:lnTo>
                  <a:lnTo>
                    <a:pt x="3374" y="5890"/>
                  </a:lnTo>
                  <a:cubicBezTo>
                    <a:pt x="3394" y="5912"/>
                    <a:pt x="3415" y="5933"/>
                    <a:pt x="3435" y="5955"/>
                  </a:cubicBezTo>
                  <a:lnTo>
                    <a:pt x="3971" y="6459"/>
                  </a:lnTo>
                  <a:lnTo>
                    <a:pt x="3719" y="5766"/>
                  </a:lnTo>
                  <a:cubicBezTo>
                    <a:pt x="3403" y="4821"/>
                    <a:pt x="3309" y="3844"/>
                    <a:pt x="3403" y="2867"/>
                  </a:cubicBezTo>
                  <a:cubicBezTo>
                    <a:pt x="3467" y="1891"/>
                    <a:pt x="3719" y="914"/>
                    <a:pt x="4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43"/>
            <p:cNvSpPr/>
            <p:nvPr/>
          </p:nvSpPr>
          <p:spPr>
            <a:xfrm>
              <a:off x="2882175" y="2788175"/>
              <a:ext cx="55150" cy="133925"/>
            </a:xfrm>
            <a:custGeom>
              <a:avLst/>
              <a:gdLst/>
              <a:ahLst/>
              <a:cxnLst/>
              <a:rect l="l" t="t" r="r" b="b"/>
              <a:pathLst>
                <a:path w="2206" h="5357" extrusionOk="0">
                  <a:moveTo>
                    <a:pt x="2206" y="1"/>
                  </a:moveTo>
                  <a:lnTo>
                    <a:pt x="2206" y="1"/>
                  </a:lnTo>
                  <a:cubicBezTo>
                    <a:pt x="1544" y="725"/>
                    <a:pt x="1008" y="1576"/>
                    <a:pt x="630" y="2489"/>
                  </a:cubicBezTo>
                  <a:cubicBezTo>
                    <a:pt x="441" y="2962"/>
                    <a:pt x="315" y="3435"/>
                    <a:pt x="189" y="3907"/>
                  </a:cubicBezTo>
                  <a:cubicBezTo>
                    <a:pt x="126" y="4159"/>
                    <a:pt x="95" y="4380"/>
                    <a:pt x="63" y="4632"/>
                  </a:cubicBezTo>
                  <a:cubicBezTo>
                    <a:pt x="0" y="4884"/>
                    <a:pt x="63" y="5136"/>
                    <a:pt x="221" y="5356"/>
                  </a:cubicBezTo>
                  <a:cubicBezTo>
                    <a:pt x="126" y="5136"/>
                    <a:pt x="158" y="4884"/>
                    <a:pt x="252" y="4663"/>
                  </a:cubicBezTo>
                  <a:lnTo>
                    <a:pt x="504" y="4002"/>
                  </a:lnTo>
                  <a:cubicBezTo>
                    <a:pt x="662" y="3529"/>
                    <a:pt x="819" y="3088"/>
                    <a:pt x="1008" y="2647"/>
                  </a:cubicBezTo>
                  <a:cubicBezTo>
                    <a:pt x="1355" y="1765"/>
                    <a:pt x="1796" y="883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43"/>
            <p:cNvSpPr/>
            <p:nvPr/>
          </p:nvSpPr>
          <p:spPr>
            <a:xfrm>
              <a:off x="2790800" y="2898350"/>
              <a:ext cx="140225" cy="120900"/>
            </a:xfrm>
            <a:custGeom>
              <a:avLst/>
              <a:gdLst/>
              <a:ahLst/>
              <a:cxnLst/>
              <a:rect l="l" t="t" r="r" b="b"/>
              <a:pathLst>
                <a:path w="5609" h="4836" extrusionOk="0">
                  <a:moveTo>
                    <a:pt x="2734" y="0"/>
                  </a:moveTo>
                  <a:cubicBezTo>
                    <a:pt x="2593" y="0"/>
                    <a:pt x="2455" y="32"/>
                    <a:pt x="2332" y="99"/>
                  </a:cubicBezTo>
                  <a:cubicBezTo>
                    <a:pt x="2042" y="302"/>
                    <a:pt x="1832" y="612"/>
                    <a:pt x="1800" y="979"/>
                  </a:cubicBezTo>
                  <a:lnTo>
                    <a:pt x="1800" y="979"/>
                  </a:lnTo>
                  <a:cubicBezTo>
                    <a:pt x="1790" y="978"/>
                    <a:pt x="1780" y="978"/>
                    <a:pt x="1769" y="978"/>
                  </a:cubicBezTo>
                  <a:cubicBezTo>
                    <a:pt x="1560" y="978"/>
                    <a:pt x="1367" y="1080"/>
                    <a:pt x="1241" y="1241"/>
                  </a:cubicBezTo>
                  <a:lnTo>
                    <a:pt x="1241" y="1241"/>
                  </a:lnTo>
                  <a:cubicBezTo>
                    <a:pt x="1233" y="1241"/>
                    <a:pt x="1225" y="1241"/>
                    <a:pt x="1217" y="1241"/>
                  </a:cubicBezTo>
                  <a:cubicBezTo>
                    <a:pt x="1095" y="1241"/>
                    <a:pt x="977" y="1280"/>
                    <a:pt x="883" y="1359"/>
                  </a:cubicBezTo>
                  <a:cubicBezTo>
                    <a:pt x="665" y="1511"/>
                    <a:pt x="538" y="1753"/>
                    <a:pt x="501" y="2003"/>
                  </a:cubicBezTo>
                  <a:lnTo>
                    <a:pt x="501" y="2003"/>
                  </a:lnTo>
                  <a:cubicBezTo>
                    <a:pt x="177" y="2137"/>
                    <a:pt x="1" y="2443"/>
                    <a:pt x="1" y="2808"/>
                  </a:cubicBezTo>
                  <a:cubicBezTo>
                    <a:pt x="32" y="3155"/>
                    <a:pt x="284" y="3470"/>
                    <a:pt x="631" y="3564"/>
                  </a:cubicBezTo>
                  <a:cubicBezTo>
                    <a:pt x="772" y="3596"/>
                    <a:pt x="914" y="3612"/>
                    <a:pt x="1056" y="3612"/>
                  </a:cubicBezTo>
                  <a:cubicBezTo>
                    <a:pt x="1183" y="3612"/>
                    <a:pt x="1310" y="3599"/>
                    <a:pt x="1436" y="3574"/>
                  </a:cubicBezTo>
                  <a:lnTo>
                    <a:pt x="1436" y="3574"/>
                  </a:lnTo>
                  <a:cubicBezTo>
                    <a:pt x="1409" y="3629"/>
                    <a:pt x="1392" y="3689"/>
                    <a:pt x="1387" y="3753"/>
                  </a:cubicBezTo>
                  <a:cubicBezTo>
                    <a:pt x="1387" y="3974"/>
                    <a:pt x="1544" y="4226"/>
                    <a:pt x="1796" y="4289"/>
                  </a:cubicBezTo>
                  <a:cubicBezTo>
                    <a:pt x="1939" y="4350"/>
                    <a:pt x="2094" y="4385"/>
                    <a:pt x="2255" y="4385"/>
                  </a:cubicBezTo>
                  <a:cubicBezTo>
                    <a:pt x="2270" y="4385"/>
                    <a:pt x="2286" y="4384"/>
                    <a:pt x="2302" y="4384"/>
                  </a:cubicBezTo>
                  <a:lnTo>
                    <a:pt x="2302" y="4384"/>
                  </a:lnTo>
                  <a:cubicBezTo>
                    <a:pt x="2301" y="4394"/>
                    <a:pt x="2300" y="4404"/>
                    <a:pt x="2300" y="4415"/>
                  </a:cubicBezTo>
                  <a:cubicBezTo>
                    <a:pt x="2332" y="4572"/>
                    <a:pt x="2521" y="4667"/>
                    <a:pt x="2679" y="4698"/>
                  </a:cubicBezTo>
                  <a:cubicBezTo>
                    <a:pt x="3015" y="4795"/>
                    <a:pt x="3352" y="4836"/>
                    <a:pt x="3689" y="4836"/>
                  </a:cubicBezTo>
                  <a:cubicBezTo>
                    <a:pt x="3793" y="4836"/>
                    <a:pt x="3898" y="4832"/>
                    <a:pt x="4002" y="4824"/>
                  </a:cubicBezTo>
                  <a:cubicBezTo>
                    <a:pt x="4254" y="4761"/>
                    <a:pt x="4600" y="4667"/>
                    <a:pt x="4663" y="4415"/>
                  </a:cubicBezTo>
                  <a:cubicBezTo>
                    <a:pt x="4688" y="4242"/>
                    <a:pt x="4635" y="4089"/>
                    <a:pt x="4521" y="3970"/>
                  </a:cubicBezTo>
                  <a:lnTo>
                    <a:pt x="4521" y="3970"/>
                  </a:lnTo>
                  <a:cubicBezTo>
                    <a:pt x="4792" y="3951"/>
                    <a:pt x="5039" y="3865"/>
                    <a:pt x="5262" y="3753"/>
                  </a:cubicBezTo>
                  <a:cubicBezTo>
                    <a:pt x="5514" y="3564"/>
                    <a:pt x="5608" y="3249"/>
                    <a:pt x="5482" y="2966"/>
                  </a:cubicBezTo>
                  <a:cubicBezTo>
                    <a:pt x="5388" y="2808"/>
                    <a:pt x="5419" y="2808"/>
                    <a:pt x="5262" y="2714"/>
                  </a:cubicBezTo>
                  <a:cubicBezTo>
                    <a:pt x="5195" y="2691"/>
                    <a:pt x="5124" y="2681"/>
                    <a:pt x="5052" y="2681"/>
                  </a:cubicBezTo>
                  <a:cubicBezTo>
                    <a:pt x="5045" y="2681"/>
                    <a:pt x="5037" y="2681"/>
                    <a:pt x="5030" y="2681"/>
                  </a:cubicBezTo>
                  <a:lnTo>
                    <a:pt x="5030" y="2681"/>
                  </a:lnTo>
                  <a:cubicBezTo>
                    <a:pt x="5128" y="2630"/>
                    <a:pt x="5194" y="2578"/>
                    <a:pt x="5182" y="2578"/>
                  </a:cubicBezTo>
                  <a:cubicBezTo>
                    <a:pt x="5175" y="2578"/>
                    <a:pt x="5151" y="2590"/>
                    <a:pt x="5104" y="2619"/>
                  </a:cubicBezTo>
                  <a:cubicBezTo>
                    <a:pt x="5073" y="2619"/>
                    <a:pt x="5167" y="2588"/>
                    <a:pt x="5230" y="2525"/>
                  </a:cubicBezTo>
                  <a:cubicBezTo>
                    <a:pt x="5388" y="2399"/>
                    <a:pt x="5356" y="2273"/>
                    <a:pt x="5293" y="2084"/>
                  </a:cubicBezTo>
                  <a:cubicBezTo>
                    <a:pt x="5230" y="1895"/>
                    <a:pt x="5136" y="1737"/>
                    <a:pt x="5010" y="1611"/>
                  </a:cubicBezTo>
                  <a:cubicBezTo>
                    <a:pt x="4956" y="1571"/>
                    <a:pt x="4899" y="1533"/>
                    <a:pt x="4840" y="1499"/>
                  </a:cubicBezTo>
                  <a:lnTo>
                    <a:pt x="4840" y="1499"/>
                  </a:lnTo>
                  <a:cubicBezTo>
                    <a:pt x="4881" y="1335"/>
                    <a:pt x="4789" y="1142"/>
                    <a:pt x="4789" y="949"/>
                  </a:cubicBezTo>
                  <a:cubicBezTo>
                    <a:pt x="4758" y="697"/>
                    <a:pt x="4600" y="445"/>
                    <a:pt x="4348" y="351"/>
                  </a:cubicBezTo>
                  <a:cubicBezTo>
                    <a:pt x="4244" y="299"/>
                    <a:pt x="4131" y="275"/>
                    <a:pt x="4013" y="275"/>
                  </a:cubicBezTo>
                  <a:cubicBezTo>
                    <a:pt x="3916" y="275"/>
                    <a:pt x="3817" y="291"/>
                    <a:pt x="3718" y="319"/>
                  </a:cubicBezTo>
                  <a:cubicBezTo>
                    <a:pt x="3637" y="326"/>
                    <a:pt x="3556" y="342"/>
                    <a:pt x="3477" y="365"/>
                  </a:cubicBezTo>
                  <a:lnTo>
                    <a:pt x="3477" y="365"/>
                  </a:lnTo>
                  <a:cubicBezTo>
                    <a:pt x="3465" y="339"/>
                    <a:pt x="3451" y="313"/>
                    <a:pt x="3435" y="288"/>
                  </a:cubicBezTo>
                  <a:cubicBezTo>
                    <a:pt x="3252" y="105"/>
                    <a:pt x="2990" y="0"/>
                    <a:pt x="2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43"/>
            <p:cNvSpPr/>
            <p:nvPr/>
          </p:nvSpPr>
          <p:spPr>
            <a:xfrm>
              <a:off x="2834125" y="2933875"/>
              <a:ext cx="59875" cy="54375"/>
            </a:xfrm>
            <a:custGeom>
              <a:avLst/>
              <a:gdLst/>
              <a:ahLst/>
              <a:cxnLst/>
              <a:rect l="l" t="t" r="r" b="b"/>
              <a:pathLst>
                <a:path w="2395" h="2175" extrusionOk="0">
                  <a:moveTo>
                    <a:pt x="1166" y="1"/>
                  </a:moveTo>
                  <a:cubicBezTo>
                    <a:pt x="536" y="32"/>
                    <a:pt x="0" y="537"/>
                    <a:pt x="32" y="1135"/>
                  </a:cubicBezTo>
                  <a:cubicBezTo>
                    <a:pt x="32" y="1702"/>
                    <a:pt x="599" y="2175"/>
                    <a:pt x="1229" y="2175"/>
                  </a:cubicBezTo>
                  <a:cubicBezTo>
                    <a:pt x="1891" y="2143"/>
                    <a:pt x="2395" y="1639"/>
                    <a:pt x="2363" y="1041"/>
                  </a:cubicBezTo>
                  <a:cubicBezTo>
                    <a:pt x="2363" y="474"/>
                    <a:pt x="1828" y="1"/>
                    <a:pt x="1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43"/>
            <p:cNvSpPr/>
            <p:nvPr/>
          </p:nvSpPr>
          <p:spPr>
            <a:xfrm>
              <a:off x="3631975" y="2553150"/>
              <a:ext cx="226075" cy="294025"/>
            </a:xfrm>
            <a:custGeom>
              <a:avLst/>
              <a:gdLst/>
              <a:ahLst/>
              <a:cxnLst/>
              <a:rect l="l" t="t" r="r" b="b"/>
              <a:pathLst>
                <a:path w="9043" h="11761" extrusionOk="0">
                  <a:moveTo>
                    <a:pt x="2917" y="0"/>
                  </a:moveTo>
                  <a:cubicBezTo>
                    <a:pt x="2734" y="0"/>
                    <a:pt x="2550" y="25"/>
                    <a:pt x="2364" y="76"/>
                  </a:cubicBezTo>
                  <a:cubicBezTo>
                    <a:pt x="1" y="706"/>
                    <a:pt x="1860" y="7039"/>
                    <a:pt x="2458" y="8551"/>
                  </a:cubicBezTo>
                  <a:cubicBezTo>
                    <a:pt x="2773" y="9433"/>
                    <a:pt x="3309" y="10252"/>
                    <a:pt x="4002" y="10914"/>
                  </a:cubicBezTo>
                  <a:cubicBezTo>
                    <a:pt x="4551" y="11391"/>
                    <a:pt x="5281" y="11760"/>
                    <a:pt x="5986" y="11760"/>
                  </a:cubicBezTo>
                  <a:cubicBezTo>
                    <a:pt x="6212" y="11760"/>
                    <a:pt x="6435" y="11722"/>
                    <a:pt x="6648" y="11638"/>
                  </a:cubicBezTo>
                  <a:cubicBezTo>
                    <a:pt x="7531" y="11260"/>
                    <a:pt x="8224" y="10158"/>
                    <a:pt x="8633" y="9118"/>
                  </a:cubicBezTo>
                  <a:cubicBezTo>
                    <a:pt x="9043" y="8047"/>
                    <a:pt x="8476" y="6850"/>
                    <a:pt x="8035" y="5779"/>
                  </a:cubicBezTo>
                  <a:cubicBezTo>
                    <a:pt x="7362" y="4140"/>
                    <a:pt x="5302" y="0"/>
                    <a:pt x="2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43"/>
            <p:cNvSpPr/>
            <p:nvPr/>
          </p:nvSpPr>
          <p:spPr>
            <a:xfrm>
              <a:off x="3504400" y="2251825"/>
              <a:ext cx="183900" cy="275400"/>
            </a:xfrm>
            <a:custGeom>
              <a:avLst/>
              <a:gdLst/>
              <a:ahLst/>
              <a:cxnLst/>
              <a:rect l="l" t="t" r="r" b="b"/>
              <a:pathLst>
                <a:path w="7356" h="11016" extrusionOk="0">
                  <a:moveTo>
                    <a:pt x="3183" y="1"/>
                  </a:moveTo>
                  <a:cubicBezTo>
                    <a:pt x="2603" y="1"/>
                    <a:pt x="2011" y="174"/>
                    <a:pt x="1449" y="346"/>
                  </a:cubicBezTo>
                  <a:cubicBezTo>
                    <a:pt x="1103" y="409"/>
                    <a:pt x="756" y="567"/>
                    <a:pt x="473" y="819"/>
                  </a:cubicBezTo>
                  <a:cubicBezTo>
                    <a:pt x="189" y="1166"/>
                    <a:pt x="32" y="1607"/>
                    <a:pt x="63" y="2079"/>
                  </a:cubicBezTo>
                  <a:cubicBezTo>
                    <a:pt x="0" y="3623"/>
                    <a:pt x="725" y="5072"/>
                    <a:pt x="1512" y="6395"/>
                  </a:cubicBezTo>
                  <a:cubicBezTo>
                    <a:pt x="2615" y="8223"/>
                    <a:pt x="3970" y="10050"/>
                    <a:pt x="5923" y="10932"/>
                  </a:cubicBezTo>
                  <a:cubicBezTo>
                    <a:pt x="6055" y="10989"/>
                    <a:pt x="6173" y="11016"/>
                    <a:pt x="6281" y="11016"/>
                  </a:cubicBezTo>
                  <a:cubicBezTo>
                    <a:pt x="7355" y="11016"/>
                    <a:pt x="7272" y="8377"/>
                    <a:pt x="7215" y="7719"/>
                  </a:cubicBezTo>
                  <a:cubicBezTo>
                    <a:pt x="7057" y="5860"/>
                    <a:pt x="6585" y="4064"/>
                    <a:pt x="5860" y="2331"/>
                  </a:cubicBezTo>
                  <a:cubicBezTo>
                    <a:pt x="5482" y="1418"/>
                    <a:pt x="4915" y="472"/>
                    <a:pt x="3970" y="126"/>
                  </a:cubicBezTo>
                  <a:cubicBezTo>
                    <a:pt x="3712" y="37"/>
                    <a:pt x="3449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43"/>
            <p:cNvSpPr/>
            <p:nvPr/>
          </p:nvSpPr>
          <p:spPr>
            <a:xfrm>
              <a:off x="3675300" y="2490400"/>
              <a:ext cx="359975" cy="176850"/>
            </a:xfrm>
            <a:custGeom>
              <a:avLst/>
              <a:gdLst/>
              <a:ahLst/>
              <a:cxnLst/>
              <a:rect l="l" t="t" r="r" b="b"/>
              <a:pathLst>
                <a:path w="14399" h="7074" extrusionOk="0">
                  <a:moveTo>
                    <a:pt x="7118" y="0"/>
                  </a:moveTo>
                  <a:cubicBezTo>
                    <a:pt x="5525" y="0"/>
                    <a:pt x="3942" y="226"/>
                    <a:pt x="2553" y="979"/>
                  </a:cubicBezTo>
                  <a:cubicBezTo>
                    <a:pt x="1418" y="1610"/>
                    <a:pt x="1" y="3248"/>
                    <a:pt x="1387" y="4224"/>
                  </a:cubicBezTo>
                  <a:cubicBezTo>
                    <a:pt x="2868" y="5264"/>
                    <a:pt x="5073" y="5800"/>
                    <a:pt x="6774" y="6367"/>
                  </a:cubicBezTo>
                  <a:cubicBezTo>
                    <a:pt x="7918" y="6740"/>
                    <a:pt x="9102" y="7074"/>
                    <a:pt x="10278" y="7074"/>
                  </a:cubicBezTo>
                  <a:cubicBezTo>
                    <a:pt x="10592" y="7074"/>
                    <a:pt x="10905" y="7050"/>
                    <a:pt x="11216" y="6997"/>
                  </a:cubicBezTo>
                  <a:cubicBezTo>
                    <a:pt x="12697" y="6776"/>
                    <a:pt x="14115" y="5642"/>
                    <a:pt x="14272" y="4161"/>
                  </a:cubicBezTo>
                  <a:cubicBezTo>
                    <a:pt x="14398" y="2870"/>
                    <a:pt x="13548" y="1641"/>
                    <a:pt x="12445" y="1011"/>
                  </a:cubicBezTo>
                  <a:cubicBezTo>
                    <a:pt x="11311" y="349"/>
                    <a:pt x="10019" y="160"/>
                    <a:pt x="8728" y="66"/>
                  </a:cubicBezTo>
                  <a:cubicBezTo>
                    <a:pt x="8195" y="26"/>
                    <a:pt x="7656" y="0"/>
                    <a:pt x="7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43"/>
            <p:cNvSpPr/>
            <p:nvPr/>
          </p:nvSpPr>
          <p:spPr>
            <a:xfrm>
              <a:off x="3467375" y="2543625"/>
              <a:ext cx="230000" cy="291825"/>
            </a:xfrm>
            <a:custGeom>
              <a:avLst/>
              <a:gdLst/>
              <a:ahLst/>
              <a:cxnLst/>
              <a:rect l="l" t="t" r="r" b="b"/>
              <a:pathLst>
                <a:path w="9200" h="11673" extrusionOk="0">
                  <a:moveTo>
                    <a:pt x="6151" y="0"/>
                  </a:moveTo>
                  <a:cubicBezTo>
                    <a:pt x="4558" y="0"/>
                    <a:pt x="2766" y="2582"/>
                    <a:pt x="1796" y="3576"/>
                  </a:cubicBezTo>
                  <a:cubicBezTo>
                    <a:pt x="1387" y="3923"/>
                    <a:pt x="1040" y="4332"/>
                    <a:pt x="756" y="4773"/>
                  </a:cubicBezTo>
                  <a:cubicBezTo>
                    <a:pt x="441" y="5372"/>
                    <a:pt x="252" y="6034"/>
                    <a:pt x="189" y="6695"/>
                  </a:cubicBezTo>
                  <a:cubicBezTo>
                    <a:pt x="0" y="7766"/>
                    <a:pt x="95" y="8837"/>
                    <a:pt x="504" y="9846"/>
                  </a:cubicBezTo>
                  <a:cubicBezTo>
                    <a:pt x="945" y="10854"/>
                    <a:pt x="1859" y="11547"/>
                    <a:pt x="2930" y="11673"/>
                  </a:cubicBezTo>
                  <a:cubicBezTo>
                    <a:pt x="3844" y="11641"/>
                    <a:pt x="4695" y="11263"/>
                    <a:pt x="5293" y="10570"/>
                  </a:cubicBezTo>
                  <a:cubicBezTo>
                    <a:pt x="5892" y="9909"/>
                    <a:pt x="6364" y="9152"/>
                    <a:pt x="6711" y="8333"/>
                  </a:cubicBezTo>
                  <a:cubicBezTo>
                    <a:pt x="7782" y="6160"/>
                    <a:pt x="9200" y="3072"/>
                    <a:pt x="7499" y="804"/>
                  </a:cubicBezTo>
                  <a:cubicBezTo>
                    <a:pt x="7085" y="231"/>
                    <a:pt x="6627" y="0"/>
                    <a:pt x="6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43"/>
            <p:cNvSpPr/>
            <p:nvPr/>
          </p:nvSpPr>
          <p:spPr>
            <a:xfrm>
              <a:off x="3655750" y="2293250"/>
              <a:ext cx="259025" cy="237850"/>
            </a:xfrm>
            <a:custGeom>
              <a:avLst/>
              <a:gdLst/>
              <a:ahLst/>
              <a:cxnLst/>
              <a:rect l="l" t="t" r="r" b="b"/>
              <a:pathLst>
                <a:path w="10361" h="9514" extrusionOk="0">
                  <a:moveTo>
                    <a:pt x="6359" y="1"/>
                  </a:moveTo>
                  <a:cubicBezTo>
                    <a:pt x="5622" y="1"/>
                    <a:pt x="4918" y="197"/>
                    <a:pt x="4311" y="611"/>
                  </a:cubicBezTo>
                  <a:cubicBezTo>
                    <a:pt x="3870" y="958"/>
                    <a:pt x="3492" y="1399"/>
                    <a:pt x="3209" y="1871"/>
                  </a:cubicBezTo>
                  <a:cubicBezTo>
                    <a:pt x="1948" y="3636"/>
                    <a:pt x="657" y="5494"/>
                    <a:pt x="279" y="7637"/>
                  </a:cubicBezTo>
                  <a:cubicBezTo>
                    <a:pt x="0" y="9122"/>
                    <a:pt x="870" y="9513"/>
                    <a:pt x="1941" y="9513"/>
                  </a:cubicBezTo>
                  <a:cubicBezTo>
                    <a:pt x="2688" y="9513"/>
                    <a:pt x="3532" y="9323"/>
                    <a:pt x="4154" y="9180"/>
                  </a:cubicBezTo>
                  <a:cubicBezTo>
                    <a:pt x="5508" y="8865"/>
                    <a:pt x="6800" y="8330"/>
                    <a:pt x="7934" y="7542"/>
                  </a:cubicBezTo>
                  <a:cubicBezTo>
                    <a:pt x="9100" y="6723"/>
                    <a:pt x="9888" y="5494"/>
                    <a:pt x="10140" y="4108"/>
                  </a:cubicBezTo>
                  <a:cubicBezTo>
                    <a:pt x="10360" y="2691"/>
                    <a:pt x="9762" y="1304"/>
                    <a:pt x="8564" y="517"/>
                  </a:cubicBezTo>
                  <a:cubicBezTo>
                    <a:pt x="7966" y="202"/>
                    <a:pt x="7336" y="13"/>
                    <a:pt x="6674" y="13"/>
                  </a:cubicBezTo>
                  <a:cubicBezTo>
                    <a:pt x="6569" y="5"/>
                    <a:pt x="6464" y="1"/>
                    <a:pt x="6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43"/>
            <p:cNvSpPr/>
            <p:nvPr/>
          </p:nvSpPr>
          <p:spPr>
            <a:xfrm>
              <a:off x="3383875" y="2435450"/>
              <a:ext cx="286725" cy="185275"/>
            </a:xfrm>
            <a:custGeom>
              <a:avLst/>
              <a:gdLst/>
              <a:ahLst/>
              <a:cxnLst/>
              <a:rect l="l" t="t" r="r" b="b"/>
              <a:pathLst>
                <a:path w="11469" h="7411" extrusionOk="0">
                  <a:moveTo>
                    <a:pt x="5263" y="1"/>
                  </a:moveTo>
                  <a:cubicBezTo>
                    <a:pt x="4451" y="1"/>
                    <a:pt x="3636" y="148"/>
                    <a:pt x="2868" y="437"/>
                  </a:cubicBezTo>
                  <a:cubicBezTo>
                    <a:pt x="1891" y="815"/>
                    <a:pt x="347" y="1634"/>
                    <a:pt x="158" y="2705"/>
                  </a:cubicBezTo>
                  <a:cubicBezTo>
                    <a:pt x="1" y="3776"/>
                    <a:pt x="883" y="5099"/>
                    <a:pt x="1639" y="5761"/>
                  </a:cubicBezTo>
                  <a:cubicBezTo>
                    <a:pt x="2616" y="6611"/>
                    <a:pt x="3844" y="7147"/>
                    <a:pt x="5136" y="7305"/>
                  </a:cubicBezTo>
                  <a:cubicBezTo>
                    <a:pt x="5523" y="7376"/>
                    <a:pt x="5913" y="7411"/>
                    <a:pt x="6302" y="7411"/>
                  </a:cubicBezTo>
                  <a:cubicBezTo>
                    <a:pt x="7117" y="7411"/>
                    <a:pt x="7928" y="7257"/>
                    <a:pt x="8696" y="6958"/>
                  </a:cubicBezTo>
                  <a:cubicBezTo>
                    <a:pt x="9799" y="6580"/>
                    <a:pt x="10713" y="5729"/>
                    <a:pt x="11185" y="4658"/>
                  </a:cubicBezTo>
                  <a:cubicBezTo>
                    <a:pt x="11406" y="3997"/>
                    <a:pt x="11469" y="3303"/>
                    <a:pt x="11406" y="2610"/>
                  </a:cubicBezTo>
                  <a:cubicBezTo>
                    <a:pt x="11406" y="2390"/>
                    <a:pt x="11343" y="2169"/>
                    <a:pt x="11217" y="1980"/>
                  </a:cubicBezTo>
                  <a:cubicBezTo>
                    <a:pt x="11028" y="1791"/>
                    <a:pt x="10807" y="1634"/>
                    <a:pt x="10523" y="1539"/>
                  </a:cubicBezTo>
                  <a:cubicBezTo>
                    <a:pt x="9358" y="972"/>
                    <a:pt x="8098" y="500"/>
                    <a:pt x="6806" y="184"/>
                  </a:cubicBezTo>
                  <a:cubicBezTo>
                    <a:pt x="6302" y="61"/>
                    <a:pt x="5783" y="1"/>
                    <a:pt x="5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43"/>
            <p:cNvSpPr/>
            <p:nvPr/>
          </p:nvSpPr>
          <p:spPr>
            <a:xfrm>
              <a:off x="3709175" y="2562125"/>
              <a:ext cx="85075" cy="157550"/>
            </a:xfrm>
            <a:custGeom>
              <a:avLst/>
              <a:gdLst/>
              <a:ahLst/>
              <a:cxnLst/>
              <a:rect l="l" t="t" r="r" b="b"/>
              <a:pathLst>
                <a:path w="3403" h="6302" extrusionOk="0">
                  <a:moveTo>
                    <a:pt x="0" y="1"/>
                  </a:moveTo>
                  <a:cubicBezTo>
                    <a:pt x="158" y="568"/>
                    <a:pt x="410" y="1135"/>
                    <a:pt x="725" y="1639"/>
                  </a:cubicBezTo>
                  <a:cubicBezTo>
                    <a:pt x="1040" y="2175"/>
                    <a:pt x="1387" y="2679"/>
                    <a:pt x="1733" y="3151"/>
                  </a:cubicBezTo>
                  <a:cubicBezTo>
                    <a:pt x="2489" y="4096"/>
                    <a:pt x="3025" y="5168"/>
                    <a:pt x="3403" y="6302"/>
                  </a:cubicBezTo>
                  <a:cubicBezTo>
                    <a:pt x="3403" y="5703"/>
                    <a:pt x="3245" y="5073"/>
                    <a:pt x="2993" y="4537"/>
                  </a:cubicBezTo>
                  <a:cubicBezTo>
                    <a:pt x="2741" y="3970"/>
                    <a:pt x="2426" y="3435"/>
                    <a:pt x="2080" y="2962"/>
                  </a:cubicBezTo>
                  <a:cubicBezTo>
                    <a:pt x="1324" y="2017"/>
                    <a:pt x="630" y="10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43"/>
            <p:cNvSpPr/>
            <p:nvPr/>
          </p:nvSpPr>
          <p:spPr>
            <a:xfrm>
              <a:off x="3668225" y="2578675"/>
              <a:ext cx="48850" cy="144950"/>
            </a:xfrm>
            <a:custGeom>
              <a:avLst/>
              <a:gdLst/>
              <a:ahLst/>
              <a:cxnLst/>
              <a:rect l="l" t="t" r="r" b="b"/>
              <a:pathLst>
                <a:path w="1954" h="5798" extrusionOk="0">
                  <a:moveTo>
                    <a:pt x="347" y="0"/>
                  </a:moveTo>
                  <a:lnTo>
                    <a:pt x="347" y="0"/>
                  </a:lnTo>
                  <a:cubicBezTo>
                    <a:pt x="0" y="2080"/>
                    <a:pt x="599" y="4190"/>
                    <a:pt x="1953" y="5797"/>
                  </a:cubicBezTo>
                  <a:cubicBezTo>
                    <a:pt x="1544" y="4884"/>
                    <a:pt x="1197" y="3938"/>
                    <a:pt x="914" y="2962"/>
                  </a:cubicBezTo>
                  <a:cubicBezTo>
                    <a:pt x="630" y="1985"/>
                    <a:pt x="441" y="1008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43"/>
            <p:cNvSpPr/>
            <p:nvPr/>
          </p:nvSpPr>
          <p:spPr>
            <a:xfrm>
              <a:off x="3696575" y="2592050"/>
              <a:ext cx="54375" cy="114250"/>
            </a:xfrm>
            <a:custGeom>
              <a:avLst/>
              <a:gdLst/>
              <a:ahLst/>
              <a:cxnLst/>
              <a:rect l="l" t="t" r="r" b="b"/>
              <a:pathLst>
                <a:path w="2175" h="4570" extrusionOk="0">
                  <a:moveTo>
                    <a:pt x="0" y="1"/>
                  </a:moveTo>
                  <a:cubicBezTo>
                    <a:pt x="284" y="820"/>
                    <a:pt x="599" y="1576"/>
                    <a:pt x="977" y="2332"/>
                  </a:cubicBezTo>
                  <a:cubicBezTo>
                    <a:pt x="1387" y="3088"/>
                    <a:pt x="1733" y="3844"/>
                    <a:pt x="2174" y="4569"/>
                  </a:cubicBezTo>
                  <a:cubicBezTo>
                    <a:pt x="2017" y="3718"/>
                    <a:pt x="1765" y="2899"/>
                    <a:pt x="1387" y="2143"/>
                  </a:cubicBezTo>
                  <a:cubicBezTo>
                    <a:pt x="1008" y="1387"/>
                    <a:pt x="567" y="66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43"/>
            <p:cNvSpPr/>
            <p:nvPr/>
          </p:nvSpPr>
          <p:spPr>
            <a:xfrm>
              <a:off x="3581575" y="2593625"/>
              <a:ext cx="91400" cy="148900"/>
            </a:xfrm>
            <a:custGeom>
              <a:avLst/>
              <a:gdLst/>
              <a:ahLst/>
              <a:cxnLst/>
              <a:rect l="l" t="t" r="r" b="b"/>
              <a:pathLst>
                <a:path w="3656" h="5956" extrusionOk="0">
                  <a:moveTo>
                    <a:pt x="3655" y="1"/>
                  </a:moveTo>
                  <a:cubicBezTo>
                    <a:pt x="2931" y="915"/>
                    <a:pt x="2300" y="1923"/>
                    <a:pt x="1796" y="2994"/>
                  </a:cubicBezTo>
                  <a:lnTo>
                    <a:pt x="1009" y="4569"/>
                  </a:lnTo>
                  <a:cubicBezTo>
                    <a:pt x="788" y="5073"/>
                    <a:pt x="442" y="5546"/>
                    <a:pt x="1" y="5955"/>
                  </a:cubicBezTo>
                  <a:cubicBezTo>
                    <a:pt x="536" y="5672"/>
                    <a:pt x="977" y="5231"/>
                    <a:pt x="1292" y="4727"/>
                  </a:cubicBezTo>
                  <a:cubicBezTo>
                    <a:pt x="1607" y="4223"/>
                    <a:pt x="1891" y="3687"/>
                    <a:pt x="2143" y="3183"/>
                  </a:cubicBezTo>
                  <a:cubicBezTo>
                    <a:pt x="2678" y="2112"/>
                    <a:pt x="3151" y="1072"/>
                    <a:pt x="3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43"/>
            <p:cNvSpPr/>
            <p:nvPr/>
          </p:nvSpPr>
          <p:spPr>
            <a:xfrm>
              <a:off x="3568175" y="2572375"/>
              <a:ext cx="78800" cy="151250"/>
            </a:xfrm>
            <a:custGeom>
              <a:avLst/>
              <a:gdLst/>
              <a:ahLst/>
              <a:cxnLst/>
              <a:rect l="l" t="t" r="r" b="b"/>
              <a:pathLst>
                <a:path w="3152" h="6050" extrusionOk="0">
                  <a:moveTo>
                    <a:pt x="3120" y="0"/>
                  </a:moveTo>
                  <a:cubicBezTo>
                    <a:pt x="1167" y="1386"/>
                    <a:pt x="1" y="3655"/>
                    <a:pt x="32" y="6049"/>
                  </a:cubicBezTo>
                  <a:cubicBezTo>
                    <a:pt x="285" y="4947"/>
                    <a:pt x="694" y="3844"/>
                    <a:pt x="1198" y="2836"/>
                  </a:cubicBezTo>
                  <a:cubicBezTo>
                    <a:pt x="1734" y="1828"/>
                    <a:pt x="2395" y="851"/>
                    <a:pt x="3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43"/>
            <p:cNvSpPr/>
            <p:nvPr/>
          </p:nvSpPr>
          <p:spPr>
            <a:xfrm>
              <a:off x="3481550" y="2536150"/>
              <a:ext cx="159900" cy="31000"/>
            </a:xfrm>
            <a:custGeom>
              <a:avLst/>
              <a:gdLst/>
              <a:ahLst/>
              <a:cxnLst/>
              <a:rect l="l" t="t" r="r" b="b"/>
              <a:pathLst>
                <a:path w="6396" h="1240" extrusionOk="0">
                  <a:moveTo>
                    <a:pt x="0" y="0"/>
                  </a:moveTo>
                  <a:cubicBezTo>
                    <a:pt x="126" y="221"/>
                    <a:pt x="347" y="441"/>
                    <a:pt x="599" y="567"/>
                  </a:cubicBezTo>
                  <a:cubicBezTo>
                    <a:pt x="851" y="693"/>
                    <a:pt x="1135" y="788"/>
                    <a:pt x="1387" y="851"/>
                  </a:cubicBezTo>
                  <a:cubicBezTo>
                    <a:pt x="1954" y="1008"/>
                    <a:pt x="2489" y="1103"/>
                    <a:pt x="3056" y="1166"/>
                  </a:cubicBezTo>
                  <a:cubicBezTo>
                    <a:pt x="3481" y="1214"/>
                    <a:pt x="3911" y="1239"/>
                    <a:pt x="4341" y="1239"/>
                  </a:cubicBezTo>
                  <a:cubicBezTo>
                    <a:pt x="5028" y="1239"/>
                    <a:pt x="5718" y="1175"/>
                    <a:pt x="6396" y="1040"/>
                  </a:cubicBezTo>
                  <a:cubicBezTo>
                    <a:pt x="5262" y="945"/>
                    <a:pt x="4191" y="882"/>
                    <a:pt x="3088" y="788"/>
                  </a:cubicBezTo>
                  <a:cubicBezTo>
                    <a:pt x="2552" y="725"/>
                    <a:pt x="2017" y="630"/>
                    <a:pt x="1450" y="567"/>
                  </a:cubicBezTo>
                  <a:cubicBezTo>
                    <a:pt x="914" y="536"/>
                    <a:pt x="410" y="3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43"/>
            <p:cNvSpPr/>
            <p:nvPr/>
          </p:nvSpPr>
          <p:spPr>
            <a:xfrm>
              <a:off x="3492575" y="2470725"/>
              <a:ext cx="148875" cy="60725"/>
            </a:xfrm>
            <a:custGeom>
              <a:avLst/>
              <a:gdLst/>
              <a:ahLst/>
              <a:cxnLst/>
              <a:rect l="l" t="t" r="r" b="b"/>
              <a:pathLst>
                <a:path w="5955" h="2429" extrusionOk="0">
                  <a:moveTo>
                    <a:pt x="1140" y="1"/>
                  </a:moveTo>
                  <a:cubicBezTo>
                    <a:pt x="757" y="1"/>
                    <a:pt x="375" y="32"/>
                    <a:pt x="1" y="97"/>
                  </a:cubicBezTo>
                  <a:cubicBezTo>
                    <a:pt x="1072" y="191"/>
                    <a:pt x="2174" y="412"/>
                    <a:pt x="3214" y="758"/>
                  </a:cubicBezTo>
                  <a:cubicBezTo>
                    <a:pt x="3750" y="916"/>
                    <a:pt x="4222" y="1105"/>
                    <a:pt x="4726" y="1357"/>
                  </a:cubicBezTo>
                  <a:cubicBezTo>
                    <a:pt x="5199" y="1609"/>
                    <a:pt x="5608" y="1987"/>
                    <a:pt x="5955" y="2428"/>
                  </a:cubicBezTo>
                  <a:cubicBezTo>
                    <a:pt x="5734" y="1892"/>
                    <a:pt x="5356" y="1420"/>
                    <a:pt x="4884" y="1105"/>
                  </a:cubicBezTo>
                  <a:cubicBezTo>
                    <a:pt x="4411" y="790"/>
                    <a:pt x="3876" y="538"/>
                    <a:pt x="3340" y="349"/>
                  </a:cubicBezTo>
                  <a:cubicBezTo>
                    <a:pt x="2633" y="120"/>
                    <a:pt x="1884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43"/>
            <p:cNvSpPr/>
            <p:nvPr/>
          </p:nvSpPr>
          <p:spPr>
            <a:xfrm>
              <a:off x="3569750" y="2403025"/>
              <a:ext cx="100850" cy="133150"/>
            </a:xfrm>
            <a:custGeom>
              <a:avLst/>
              <a:gdLst/>
              <a:ahLst/>
              <a:cxnLst/>
              <a:rect l="l" t="t" r="r" b="b"/>
              <a:pathLst>
                <a:path w="4034" h="5326" extrusionOk="0">
                  <a:moveTo>
                    <a:pt x="1" y="1"/>
                  </a:moveTo>
                  <a:cubicBezTo>
                    <a:pt x="222" y="1166"/>
                    <a:pt x="694" y="2238"/>
                    <a:pt x="1356" y="3183"/>
                  </a:cubicBezTo>
                  <a:cubicBezTo>
                    <a:pt x="1702" y="3687"/>
                    <a:pt x="2049" y="4128"/>
                    <a:pt x="2458" y="4537"/>
                  </a:cubicBezTo>
                  <a:cubicBezTo>
                    <a:pt x="2679" y="4758"/>
                    <a:pt x="2899" y="4947"/>
                    <a:pt x="3183" y="5105"/>
                  </a:cubicBezTo>
                  <a:cubicBezTo>
                    <a:pt x="3435" y="5262"/>
                    <a:pt x="3719" y="5325"/>
                    <a:pt x="4034" y="5325"/>
                  </a:cubicBezTo>
                  <a:cubicBezTo>
                    <a:pt x="3498" y="5168"/>
                    <a:pt x="3025" y="4821"/>
                    <a:pt x="2710" y="4348"/>
                  </a:cubicBezTo>
                  <a:cubicBezTo>
                    <a:pt x="2364" y="3907"/>
                    <a:pt x="2017" y="3435"/>
                    <a:pt x="1702" y="2994"/>
                  </a:cubicBezTo>
                  <a:cubicBezTo>
                    <a:pt x="1072" y="2017"/>
                    <a:pt x="505" y="10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43"/>
            <p:cNvSpPr/>
            <p:nvPr/>
          </p:nvSpPr>
          <p:spPr>
            <a:xfrm>
              <a:off x="3597325" y="2337650"/>
              <a:ext cx="77225" cy="174875"/>
            </a:xfrm>
            <a:custGeom>
              <a:avLst/>
              <a:gdLst/>
              <a:ahLst/>
              <a:cxnLst/>
              <a:rect l="l" t="t" r="r" b="b"/>
              <a:pathLst>
                <a:path w="3089" h="6995" extrusionOk="0">
                  <a:moveTo>
                    <a:pt x="1" y="1"/>
                  </a:moveTo>
                  <a:lnTo>
                    <a:pt x="1" y="1"/>
                  </a:lnTo>
                  <a:cubicBezTo>
                    <a:pt x="473" y="442"/>
                    <a:pt x="883" y="946"/>
                    <a:pt x="1135" y="1545"/>
                  </a:cubicBezTo>
                  <a:cubicBezTo>
                    <a:pt x="1387" y="2112"/>
                    <a:pt x="1639" y="2710"/>
                    <a:pt x="1859" y="3309"/>
                  </a:cubicBezTo>
                  <a:cubicBezTo>
                    <a:pt x="2112" y="3907"/>
                    <a:pt x="2332" y="4506"/>
                    <a:pt x="2553" y="5105"/>
                  </a:cubicBezTo>
                  <a:cubicBezTo>
                    <a:pt x="2805" y="5703"/>
                    <a:pt x="2931" y="6333"/>
                    <a:pt x="2994" y="6995"/>
                  </a:cubicBezTo>
                  <a:cubicBezTo>
                    <a:pt x="3088" y="6333"/>
                    <a:pt x="3057" y="5672"/>
                    <a:pt x="2868" y="5010"/>
                  </a:cubicBezTo>
                  <a:cubicBezTo>
                    <a:pt x="2679" y="4380"/>
                    <a:pt x="2490" y="3781"/>
                    <a:pt x="2238" y="3151"/>
                  </a:cubicBezTo>
                  <a:cubicBezTo>
                    <a:pt x="2017" y="2553"/>
                    <a:pt x="1733" y="1954"/>
                    <a:pt x="1418" y="1387"/>
                  </a:cubicBezTo>
                  <a:cubicBezTo>
                    <a:pt x="1072" y="788"/>
                    <a:pt x="599" y="3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43"/>
            <p:cNvSpPr/>
            <p:nvPr/>
          </p:nvSpPr>
          <p:spPr>
            <a:xfrm>
              <a:off x="3582375" y="2369175"/>
              <a:ext cx="78775" cy="141000"/>
            </a:xfrm>
            <a:custGeom>
              <a:avLst/>
              <a:gdLst/>
              <a:ahLst/>
              <a:cxnLst/>
              <a:rect l="l" t="t" r="r" b="b"/>
              <a:pathLst>
                <a:path w="3151" h="5640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1008"/>
                    <a:pt x="851" y="1985"/>
                    <a:pt x="1386" y="2930"/>
                  </a:cubicBezTo>
                  <a:cubicBezTo>
                    <a:pt x="1890" y="3875"/>
                    <a:pt x="2489" y="4757"/>
                    <a:pt x="3151" y="5639"/>
                  </a:cubicBezTo>
                  <a:cubicBezTo>
                    <a:pt x="2741" y="4631"/>
                    <a:pt x="2268" y="3655"/>
                    <a:pt x="1733" y="2709"/>
                  </a:cubicBezTo>
                  <a:cubicBezTo>
                    <a:pt x="1229" y="1764"/>
                    <a:pt x="630" y="85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43"/>
            <p:cNvSpPr/>
            <p:nvPr/>
          </p:nvSpPr>
          <p:spPr>
            <a:xfrm>
              <a:off x="3685550" y="2399100"/>
              <a:ext cx="64600" cy="111850"/>
            </a:xfrm>
            <a:custGeom>
              <a:avLst/>
              <a:gdLst/>
              <a:ahLst/>
              <a:cxnLst/>
              <a:rect l="l" t="t" r="r" b="b"/>
              <a:pathLst>
                <a:path w="2584" h="4474" extrusionOk="0">
                  <a:moveTo>
                    <a:pt x="2584" y="0"/>
                  </a:moveTo>
                  <a:cubicBezTo>
                    <a:pt x="2363" y="95"/>
                    <a:pt x="2174" y="221"/>
                    <a:pt x="2048" y="410"/>
                  </a:cubicBezTo>
                  <a:cubicBezTo>
                    <a:pt x="1891" y="567"/>
                    <a:pt x="1733" y="725"/>
                    <a:pt x="1607" y="882"/>
                  </a:cubicBezTo>
                  <a:cubicBezTo>
                    <a:pt x="1323" y="1229"/>
                    <a:pt x="1071" y="1607"/>
                    <a:pt x="851" y="1985"/>
                  </a:cubicBezTo>
                  <a:cubicBezTo>
                    <a:pt x="630" y="2363"/>
                    <a:pt x="441" y="2773"/>
                    <a:pt x="284" y="3182"/>
                  </a:cubicBezTo>
                  <a:cubicBezTo>
                    <a:pt x="95" y="3592"/>
                    <a:pt x="0" y="4033"/>
                    <a:pt x="32" y="4474"/>
                  </a:cubicBezTo>
                  <a:cubicBezTo>
                    <a:pt x="158" y="4064"/>
                    <a:pt x="347" y="3655"/>
                    <a:pt x="567" y="3308"/>
                  </a:cubicBezTo>
                  <a:cubicBezTo>
                    <a:pt x="756" y="2930"/>
                    <a:pt x="977" y="2552"/>
                    <a:pt x="1197" y="2174"/>
                  </a:cubicBezTo>
                  <a:lnTo>
                    <a:pt x="1859" y="1071"/>
                  </a:lnTo>
                  <a:cubicBezTo>
                    <a:pt x="1954" y="882"/>
                    <a:pt x="2080" y="693"/>
                    <a:pt x="2174" y="536"/>
                  </a:cubicBezTo>
                  <a:cubicBezTo>
                    <a:pt x="2300" y="315"/>
                    <a:pt x="2426" y="158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43"/>
            <p:cNvSpPr/>
            <p:nvPr/>
          </p:nvSpPr>
          <p:spPr>
            <a:xfrm>
              <a:off x="3699725" y="2399875"/>
              <a:ext cx="129200" cy="125250"/>
            </a:xfrm>
            <a:custGeom>
              <a:avLst/>
              <a:gdLst/>
              <a:ahLst/>
              <a:cxnLst/>
              <a:rect l="l" t="t" r="r" b="b"/>
              <a:pathLst>
                <a:path w="5168" h="5010" extrusionOk="0">
                  <a:moveTo>
                    <a:pt x="5167" y="1"/>
                  </a:moveTo>
                  <a:cubicBezTo>
                    <a:pt x="4348" y="883"/>
                    <a:pt x="3529" y="1765"/>
                    <a:pt x="2678" y="2584"/>
                  </a:cubicBezTo>
                  <a:cubicBezTo>
                    <a:pt x="1828" y="3435"/>
                    <a:pt x="914" y="4222"/>
                    <a:pt x="0" y="5010"/>
                  </a:cubicBezTo>
                  <a:cubicBezTo>
                    <a:pt x="2174" y="3876"/>
                    <a:pt x="4001" y="2143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43"/>
            <p:cNvSpPr/>
            <p:nvPr/>
          </p:nvSpPr>
          <p:spPr>
            <a:xfrm>
              <a:off x="3712325" y="2450300"/>
              <a:ext cx="183550" cy="108700"/>
            </a:xfrm>
            <a:custGeom>
              <a:avLst/>
              <a:gdLst/>
              <a:ahLst/>
              <a:cxnLst/>
              <a:rect l="l" t="t" r="r" b="b"/>
              <a:pathLst>
                <a:path w="7342" h="4348" extrusionOk="0">
                  <a:moveTo>
                    <a:pt x="4663" y="0"/>
                  </a:moveTo>
                  <a:lnTo>
                    <a:pt x="4663" y="0"/>
                  </a:lnTo>
                  <a:cubicBezTo>
                    <a:pt x="4474" y="441"/>
                    <a:pt x="4222" y="819"/>
                    <a:pt x="3876" y="1166"/>
                  </a:cubicBezTo>
                  <a:cubicBezTo>
                    <a:pt x="3560" y="1481"/>
                    <a:pt x="3214" y="1764"/>
                    <a:pt x="2836" y="2016"/>
                  </a:cubicBezTo>
                  <a:cubicBezTo>
                    <a:pt x="2017" y="2520"/>
                    <a:pt x="1229" y="3088"/>
                    <a:pt x="567" y="3749"/>
                  </a:cubicBezTo>
                  <a:lnTo>
                    <a:pt x="0" y="4348"/>
                  </a:lnTo>
                  <a:lnTo>
                    <a:pt x="0" y="4348"/>
                  </a:lnTo>
                  <a:lnTo>
                    <a:pt x="788" y="4064"/>
                  </a:lnTo>
                  <a:cubicBezTo>
                    <a:pt x="1696" y="3734"/>
                    <a:pt x="2651" y="3548"/>
                    <a:pt x="3613" y="3548"/>
                  </a:cubicBezTo>
                  <a:cubicBezTo>
                    <a:pt x="3753" y="3548"/>
                    <a:pt x="3893" y="3552"/>
                    <a:pt x="4033" y="3560"/>
                  </a:cubicBezTo>
                  <a:cubicBezTo>
                    <a:pt x="4600" y="3560"/>
                    <a:pt x="5167" y="3592"/>
                    <a:pt x="5703" y="3718"/>
                  </a:cubicBezTo>
                  <a:cubicBezTo>
                    <a:pt x="6270" y="3812"/>
                    <a:pt x="6805" y="3938"/>
                    <a:pt x="7341" y="4127"/>
                  </a:cubicBezTo>
                  <a:cubicBezTo>
                    <a:pt x="6301" y="3592"/>
                    <a:pt x="5199" y="3308"/>
                    <a:pt x="4065" y="3214"/>
                  </a:cubicBezTo>
                  <a:cubicBezTo>
                    <a:pt x="3846" y="3196"/>
                    <a:pt x="3627" y="3187"/>
                    <a:pt x="3409" y="3187"/>
                  </a:cubicBezTo>
                  <a:cubicBezTo>
                    <a:pt x="2761" y="3187"/>
                    <a:pt x="2119" y="3265"/>
                    <a:pt x="1498" y="3422"/>
                  </a:cubicBezTo>
                  <a:lnTo>
                    <a:pt x="1498" y="3422"/>
                  </a:lnTo>
                  <a:cubicBezTo>
                    <a:pt x="1974" y="3029"/>
                    <a:pt x="2507" y="2678"/>
                    <a:pt x="3025" y="2268"/>
                  </a:cubicBezTo>
                  <a:cubicBezTo>
                    <a:pt x="3403" y="1985"/>
                    <a:pt x="3749" y="1638"/>
                    <a:pt x="4033" y="1260"/>
                  </a:cubicBezTo>
                  <a:cubicBezTo>
                    <a:pt x="4348" y="914"/>
                    <a:pt x="4569" y="473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43"/>
            <p:cNvSpPr/>
            <p:nvPr/>
          </p:nvSpPr>
          <p:spPr>
            <a:xfrm>
              <a:off x="3728075" y="2571375"/>
              <a:ext cx="153600" cy="48275"/>
            </a:xfrm>
            <a:custGeom>
              <a:avLst/>
              <a:gdLst/>
              <a:ahLst/>
              <a:cxnLst/>
              <a:rect l="l" t="t" r="r" b="b"/>
              <a:pathLst>
                <a:path w="6144" h="1931" extrusionOk="0">
                  <a:moveTo>
                    <a:pt x="647" y="1"/>
                  </a:moveTo>
                  <a:cubicBezTo>
                    <a:pt x="412" y="1"/>
                    <a:pt x="184" y="67"/>
                    <a:pt x="0" y="198"/>
                  </a:cubicBezTo>
                  <a:cubicBezTo>
                    <a:pt x="111" y="151"/>
                    <a:pt x="237" y="127"/>
                    <a:pt x="367" y="127"/>
                  </a:cubicBezTo>
                  <a:cubicBezTo>
                    <a:pt x="497" y="127"/>
                    <a:pt x="631" y="151"/>
                    <a:pt x="757" y="198"/>
                  </a:cubicBezTo>
                  <a:lnTo>
                    <a:pt x="1544" y="387"/>
                  </a:lnTo>
                  <a:cubicBezTo>
                    <a:pt x="2048" y="544"/>
                    <a:pt x="2584" y="670"/>
                    <a:pt x="3088" y="828"/>
                  </a:cubicBezTo>
                  <a:cubicBezTo>
                    <a:pt x="4096" y="1143"/>
                    <a:pt x="5104" y="1553"/>
                    <a:pt x="6144" y="1931"/>
                  </a:cubicBezTo>
                  <a:cubicBezTo>
                    <a:pt x="5230" y="1269"/>
                    <a:pt x="4254" y="796"/>
                    <a:pt x="3214" y="450"/>
                  </a:cubicBezTo>
                  <a:cubicBezTo>
                    <a:pt x="2678" y="292"/>
                    <a:pt x="2143" y="166"/>
                    <a:pt x="1607" y="72"/>
                  </a:cubicBezTo>
                  <a:cubicBezTo>
                    <a:pt x="1324" y="40"/>
                    <a:pt x="1072" y="9"/>
                    <a:pt x="788" y="9"/>
                  </a:cubicBezTo>
                  <a:cubicBezTo>
                    <a:pt x="741" y="4"/>
                    <a:pt x="694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43"/>
            <p:cNvSpPr/>
            <p:nvPr/>
          </p:nvSpPr>
          <p:spPr>
            <a:xfrm>
              <a:off x="3617025" y="2478700"/>
              <a:ext cx="138650" cy="144625"/>
            </a:xfrm>
            <a:custGeom>
              <a:avLst/>
              <a:gdLst/>
              <a:ahLst/>
              <a:cxnLst/>
              <a:rect l="l" t="t" r="r" b="b"/>
              <a:pathLst>
                <a:path w="5546" h="5785" extrusionOk="0">
                  <a:moveTo>
                    <a:pt x="2272" y="0"/>
                  </a:moveTo>
                  <a:cubicBezTo>
                    <a:pt x="1867" y="0"/>
                    <a:pt x="1462" y="241"/>
                    <a:pt x="1324" y="691"/>
                  </a:cubicBezTo>
                  <a:cubicBezTo>
                    <a:pt x="1262" y="999"/>
                    <a:pt x="1291" y="1277"/>
                    <a:pt x="1380" y="1554"/>
                  </a:cubicBezTo>
                  <a:lnTo>
                    <a:pt x="1380" y="1554"/>
                  </a:lnTo>
                  <a:cubicBezTo>
                    <a:pt x="1314" y="1526"/>
                    <a:pt x="1243" y="1510"/>
                    <a:pt x="1166" y="1510"/>
                  </a:cubicBezTo>
                  <a:cubicBezTo>
                    <a:pt x="882" y="1510"/>
                    <a:pt x="630" y="1668"/>
                    <a:pt x="536" y="1920"/>
                  </a:cubicBezTo>
                  <a:cubicBezTo>
                    <a:pt x="469" y="2121"/>
                    <a:pt x="449" y="2306"/>
                    <a:pt x="477" y="2487"/>
                  </a:cubicBezTo>
                  <a:lnTo>
                    <a:pt x="477" y="2487"/>
                  </a:lnTo>
                  <a:cubicBezTo>
                    <a:pt x="476" y="2487"/>
                    <a:pt x="474" y="2487"/>
                    <a:pt x="473" y="2487"/>
                  </a:cubicBezTo>
                  <a:cubicBezTo>
                    <a:pt x="284" y="2487"/>
                    <a:pt x="189" y="2708"/>
                    <a:pt x="126" y="2897"/>
                  </a:cubicBezTo>
                  <a:cubicBezTo>
                    <a:pt x="0" y="3338"/>
                    <a:pt x="0" y="3810"/>
                    <a:pt x="63" y="4283"/>
                  </a:cubicBezTo>
                  <a:cubicBezTo>
                    <a:pt x="126" y="4535"/>
                    <a:pt x="252" y="4881"/>
                    <a:pt x="536" y="4944"/>
                  </a:cubicBezTo>
                  <a:cubicBezTo>
                    <a:pt x="735" y="4944"/>
                    <a:pt x="914" y="4866"/>
                    <a:pt x="1043" y="4740"/>
                  </a:cubicBezTo>
                  <a:lnTo>
                    <a:pt x="1043" y="4740"/>
                  </a:lnTo>
                  <a:cubicBezTo>
                    <a:pt x="1061" y="5024"/>
                    <a:pt x="1179" y="5281"/>
                    <a:pt x="1324" y="5512"/>
                  </a:cubicBezTo>
                  <a:cubicBezTo>
                    <a:pt x="1465" y="5694"/>
                    <a:pt x="1672" y="5785"/>
                    <a:pt x="1886" y="5785"/>
                  </a:cubicBezTo>
                  <a:cubicBezTo>
                    <a:pt x="2004" y="5785"/>
                    <a:pt x="2125" y="5757"/>
                    <a:pt x="2237" y="5701"/>
                  </a:cubicBezTo>
                  <a:cubicBezTo>
                    <a:pt x="2395" y="5606"/>
                    <a:pt x="2395" y="5638"/>
                    <a:pt x="2489" y="5480"/>
                  </a:cubicBezTo>
                  <a:cubicBezTo>
                    <a:pt x="2516" y="5386"/>
                    <a:pt x="2526" y="5291"/>
                    <a:pt x="2521" y="5197"/>
                  </a:cubicBezTo>
                  <a:lnTo>
                    <a:pt x="2521" y="5197"/>
                  </a:lnTo>
                  <a:cubicBezTo>
                    <a:pt x="2584" y="5307"/>
                    <a:pt x="2656" y="5385"/>
                    <a:pt x="2662" y="5385"/>
                  </a:cubicBezTo>
                  <a:cubicBezTo>
                    <a:pt x="2663" y="5385"/>
                    <a:pt x="2663" y="5383"/>
                    <a:pt x="2661" y="5380"/>
                  </a:cubicBezTo>
                  <a:lnTo>
                    <a:pt x="2661" y="5380"/>
                  </a:lnTo>
                  <a:cubicBezTo>
                    <a:pt x="2674" y="5392"/>
                    <a:pt x="2691" y="5404"/>
                    <a:pt x="2710" y="5417"/>
                  </a:cubicBezTo>
                  <a:cubicBezTo>
                    <a:pt x="2783" y="5490"/>
                    <a:pt x="2850" y="5516"/>
                    <a:pt x="2922" y="5516"/>
                  </a:cubicBezTo>
                  <a:cubicBezTo>
                    <a:pt x="3005" y="5516"/>
                    <a:pt x="3096" y="5482"/>
                    <a:pt x="3214" y="5449"/>
                  </a:cubicBezTo>
                  <a:cubicBezTo>
                    <a:pt x="3403" y="5386"/>
                    <a:pt x="3592" y="5291"/>
                    <a:pt x="3749" y="5133"/>
                  </a:cubicBezTo>
                  <a:cubicBezTo>
                    <a:pt x="3788" y="5076"/>
                    <a:pt x="3823" y="5017"/>
                    <a:pt x="3856" y="4958"/>
                  </a:cubicBezTo>
                  <a:lnTo>
                    <a:pt x="3856" y="4958"/>
                  </a:lnTo>
                  <a:cubicBezTo>
                    <a:pt x="3882" y="4962"/>
                    <a:pt x="3907" y="4964"/>
                    <a:pt x="3933" y="4964"/>
                  </a:cubicBezTo>
                  <a:cubicBezTo>
                    <a:pt x="4105" y="4964"/>
                    <a:pt x="4283" y="4871"/>
                    <a:pt x="4474" y="4850"/>
                  </a:cubicBezTo>
                  <a:cubicBezTo>
                    <a:pt x="4758" y="4818"/>
                    <a:pt x="5010" y="4661"/>
                    <a:pt x="5136" y="4377"/>
                  </a:cubicBezTo>
                  <a:cubicBezTo>
                    <a:pt x="5199" y="4157"/>
                    <a:pt x="5199" y="3936"/>
                    <a:pt x="5136" y="3716"/>
                  </a:cubicBezTo>
                  <a:cubicBezTo>
                    <a:pt x="5121" y="3623"/>
                    <a:pt x="5096" y="3534"/>
                    <a:pt x="5060" y="3448"/>
                  </a:cubicBezTo>
                  <a:lnTo>
                    <a:pt x="5060" y="3448"/>
                  </a:lnTo>
                  <a:cubicBezTo>
                    <a:pt x="5086" y="3434"/>
                    <a:pt x="5111" y="3418"/>
                    <a:pt x="5136" y="3401"/>
                  </a:cubicBezTo>
                  <a:cubicBezTo>
                    <a:pt x="5482" y="3117"/>
                    <a:pt x="5545" y="2645"/>
                    <a:pt x="5293" y="2267"/>
                  </a:cubicBezTo>
                  <a:cubicBezTo>
                    <a:pt x="5037" y="1953"/>
                    <a:pt x="4677" y="1794"/>
                    <a:pt x="4284" y="1767"/>
                  </a:cubicBezTo>
                  <a:lnTo>
                    <a:pt x="4284" y="1767"/>
                  </a:lnTo>
                  <a:cubicBezTo>
                    <a:pt x="4276" y="1526"/>
                    <a:pt x="4151" y="1313"/>
                    <a:pt x="3962" y="1187"/>
                  </a:cubicBezTo>
                  <a:lnTo>
                    <a:pt x="3962" y="1187"/>
                  </a:lnTo>
                  <a:cubicBezTo>
                    <a:pt x="3963" y="1056"/>
                    <a:pt x="3923" y="928"/>
                    <a:pt x="3844" y="817"/>
                  </a:cubicBezTo>
                  <a:cubicBezTo>
                    <a:pt x="3678" y="610"/>
                    <a:pt x="3404" y="526"/>
                    <a:pt x="3119" y="501"/>
                  </a:cubicBezTo>
                  <a:lnTo>
                    <a:pt x="3119" y="501"/>
                  </a:lnTo>
                  <a:cubicBezTo>
                    <a:pt x="2934" y="161"/>
                    <a:pt x="2603" y="0"/>
                    <a:pt x="2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43"/>
            <p:cNvSpPr/>
            <p:nvPr/>
          </p:nvSpPr>
          <p:spPr>
            <a:xfrm>
              <a:off x="3652475" y="2524325"/>
              <a:ext cx="60650" cy="60675"/>
            </a:xfrm>
            <a:custGeom>
              <a:avLst/>
              <a:gdLst/>
              <a:ahLst/>
              <a:cxnLst/>
              <a:rect l="l" t="t" r="r" b="b"/>
              <a:pathLst>
                <a:path w="2426" h="2427" extrusionOk="0">
                  <a:moveTo>
                    <a:pt x="1197" y="1"/>
                  </a:moveTo>
                  <a:cubicBezTo>
                    <a:pt x="536" y="1"/>
                    <a:pt x="0" y="536"/>
                    <a:pt x="0" y="1198"/>
                  </a:cubicBezTo>
                  <a:cubicBezTo>
                    <a:pt x="0" y="1891"/>
                    <a:pt x="536" y="2426"/>
                    <a:pt x="1197" y="2426"/>
                  </a:cubicBezTo>
                  <a:cubicBezTo>
                    <a:pt x="1890" y="2426"/>
                    <a:pt x="2426" y="1891"/>
                    <a:pt x="2426" y="1198"/>
                  </a:cubicBezTo>
                  <a:cubicBezTo>
                    <a:pt x="2426" y="536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43"/>
            <p:cNvSpPr/>
            <p:nvPr/>
          </p:nvSpPr>
          <p:spPr>
            <a:xfrm>
              <a:off x="3032600" y="2462900"/>
              <a:ext cx="329250" cy="441075"/>
            </a:xfrm>
            <a:custGeom>
              <a:avLst/>
              <a:gdLst/>
              <a:ahLst/>
              <a:cxnLst/>
              <a:rect l="l" t="t" r="r" b="b"/>
              <a:pathLst>
                <a:path w="13170" h="17643" extrusionOk="0">
                  <a:moveTo>
                    <a:pt x="11405" y="0"/>
                  </a:moveTo>
                  <a:lnTo>
                    <a:pt x="11405" y="0"/>
                  </a:lnTo>
                  <a:cubicBezTo>
                    <a:pt x="10996" y="756"/>
                    <a:pt x="11657" y="1292"/>
                    <a:pt x="11405" y="2048"/>
                  </a:cubicBezTo>
                  <a:cubicBezTo>
                    <a:pt x="10870" y="3718"/>
                    <a:pt x="10082" y="5324"/>
                    <a:pt x="9043" y="6774"/>
                  </a:cubicBezTo>
                  <a:cubicBezTo>
                    <a:pt x="8664" y="7278"/>
                    <a:pt x="8255" y="7782"/>
                    <a:pt x="7782" y="8223"/>
                  </a:cubicBezTo>
                  <a:cubicBezTo>
                    <a:pt x="6932" y="8853"/>
                    <a:pt x="5987" y="9357"/>
                    <a:pt x="4978" y="9735"/>
                  </a:cubicBezTo>
                  <a:cubicBezTo>
                    <a:pt x="3466" y="10428"/>
                    <a:pt x="1985" y="11279"/>
                    <a:pt x="946" y="12571"/>
                  </a:cubicBezTo>
                  <a:cubicBezTo>
                    <a:pt x="505" y="13106"/>
                    <a:pt x="221" y="13736"/>
                    <a:pt x="127" y="14429"/>
                  </a:cubicBezTo>
                  <a:cubicBezTo>
                    <a:pt x="1" y="15532"/>
                    <a:pt x="599" y="16572"/>
                    <a:pt x="694" y="17643"/>
                  </a:cubicBezTo>
                  <a:lnTo>
                    <a:pt x="3340" y="17359"/>
                  </a:lnTo>
                  <a:cubicBezTo>
                    <a:pt x="3876" y="17328"/>
                    <a:pt x="4380" y="17233"/>
                    <a:pt x="4915" y="17044"/>
                  </a:cubicBezTo>
                  <a:cubicBezTo>
                    <a:pt x="5514" y="16761"/>
                    <a:pt x="6081" y="16320"/>
                    <a:pt x="6522" y="15816"/>
                  </a:cubicBezTo>
                  <a:cubicBezTo>
                    <a:pt x="7373" y="15028"/>
                    <a:pt x="8160" y="14209"/>
                    <a:pt x="8538" y="13138"/>
                  </a:cubicBezTo>
                  <a:cubicBezTo>
                    <a:pt x="8948" y="12003"/>
                    <a:pt x="8759" y="10743"/>
                    <a:pt x="9106" y="9578"/>
                  </a:cubicBezTo>
                  <a:cubicBezTo>
                    <a:pt x="9232" y="9073"/>
                    <a:pt x="9421" y="8601"/>
                    <a:pt x="9704" y="8160"/>
                  </a:cubicBezTo>
                  <a:cubicBezTo>
                    <a:pt x="11279" y="5450"/>
                    <a:pt x="13170" y="3938"/>
                    <a:pt x="1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43"/>
            <p:cNvSpPr/>
            <p:nvPr/>
          </p:nvSpPr>
          <p:spPr>
            <a:xfrm>
              <a:off x="2984300" y="2444425"/>
              <a:ext cx="166475" cy="258725"/>
            </a:xfrm>
            <a:custGeom>
              <a:avLst/>
              <a:gdLst/>
              <a:ahLst/>
              <a:cxnLst/>
              <a:rect l="l" t="t" r="r" b="b"/>
              <a:pathLst>
                <a:path w="6659" h="10349" extrusionOk="0">
                  <a:moveTo>
                    <a:pt x="362" y="0"/>
                  </a:moveTo>
                  <a:cubicBezTo>
                    <a:pt x="150" y="0"/>
                    <a:pt x="1" y="180"/>
                    <a:pt x="74" y="582"/>
                  </a:cubicBezTo>
                  <a:cubicBezTo>
                    <a:pt x="200" y="1306"/>
                    <a:pt x="956" y="2062"/>
                    <a:pt x="1271" y="2661"/>
                  </a:cubicBezTo>
                  <a:cubicBezTo>
                    <a:pt x="1681" y="3386"/>
                    <a:pt x="1933" y="4205"/>
                    <a:pt x="2027" y="5024"/>
                  </a:cubicBezTo>
                  <a:cubicBezTo>
                    <a:pt x="2122" y="5874"/>
                    <a:pt x="1996" y="6788"/>
                    <a:pt x="2248" y="7607"/>
                  </a:cubicBezTo>
                  <a:cubicBezTo>
                    <a:pt x="2531" y="8363"/>
                    <a:pt x="3035" y="8993"/>
                    <a:pt x="3728" y="9434"/>
                  </a:cubicBezTo>
                  <a:cubicBezTo>
                    <a:pt x="4421" y="9844"/>
                    <a:pt x="5146" y="10159"/>
                    <a:pt x="5902" y="10348"/>
                  </a:cubicBezTo>
                  <a:cubicBezTo>
                    <a:pt x="6312" y="9529"/>
                    <a:pt x="6564" y="8647"/>
                    <a:pt x="6595" y="7733"/>
                  </a:cubicBezTo>
                  <a:cubicBezTo>
                    <a:pt x="6658" y="6820"/>
                    <a:pt x="6343" y="5937"/>
                    <a:pt x="5745" y="5244"/>
                  </a:cubicBezTo>
                  <a:cubicBezTo>
                    <a:pt x="5209" y="4646"/>
                    <a:pt x="4453" y="4331"/>
                    <a:pt x="3854" y="3827"/>
                  </a:cubicBezTo>
                  <a:cubicBezTo>
                    <a:pt x="3413" y="3417"/>
                    <a:pt x="3035" y="3007"/>
                    <a:pt x="2657" y="2535"/>
                  </a:cubicBezTo>
                  <a:cubicBezTo>
                    <a:pt x="2059" y="1779"/>
                    <a:pt x="1523" y="960"/>
                    <a:pt x="861" y="267"/>
                  </a:cubicBezTo>
                  <a:cubicBezTo>
                    <a:pt x="703" y="94"/>
                    <a:pt x="516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43"/>
            <p:cNvSpPr/>
            <p:nvPr/>
          </p:nvSpPr>
          <p:spPr>
            <a:xfrm>
              <a:off x="5577425" y="1449225"/>
              <a:ext cx="443450" cy="1758000"/>
            </a:xfrm>
            <a:custGeom>
              <a:avLst/>
              <a:gdLst/>
              <a:ahLst/>
              <a:cxnLst/>
              <a:rect l="l" t="t" r="r" b="b"/>
              <a:pathLst>
                <a:path w="17738" h="70320" fill="none" extrusionOk="0">
                  <a:moveTo>
                    <a:pt x="2804" y="70319"/>
                  </a:moveTo>
                  <a:cubicBezTo>
                    <a:pt x="0" y="42563"/>
                    <a:pt x="3025" y="26149"/>
                    <a:pt x="1773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43"/>
            <p:cNvSpPr/>
            <p:nvPr/>
          </p:nvSpPr>
          <p:spPr>
            <a:xfrm>
              <a:off x="5464000" y="2873825"/>
              <a:ext cx="262300" cy="312775"/>
            </a:xfrm>
            <a:custGeom>
              <a:avLst/>
              <a:gdLst/>
              <a:ahLst/>
              <a:cxnLst/>
              <a:rect l="l" t="t" r="r" b="b"/>
              <a:pathLst>
                <a:path w="10492" h="12511" extrusionOk="0">
                  <a:moveTo>
                    <a:pt x="2686" y="1"/>
                  </a:moveTo>
                  <a:cubicBezTo>
                    <a:pt x="2183" y="1"/>
                    <a:pt x="1711" y="86"/>
                    <a:pt x="1324" y="292"/>
                  </a:cubicBezTo>
                  <a:cubicBezTo>
                    <a:pt x="378" y="765"/>
                    <a:pt x="0" y="1993"/>
                    <a:pt x="0" y="3033"/>
                  </a:cubicBezTo>
                  <a:cubicBezTo>
                    <a:pt x="63" y="4104"/>
                    <a:pt x="378" y="5144"/>
                    <a:pt x="914" y="6058"/>
                  </a:cubicBezTo>
                  <a:cubicBezTo>
                    <a:pt x="1671" y="7487"/>
                    <a:pt x="4923" y="12511"/>
                    <a:pt x="7229" y="12511"/>
                  </a:cubicBezTo>
                  <a:cubicBezTo>
                    <a:pt x="7514" y="12511"/>
                    <a:pt x="7785" y="12434"/>
                    <a:pt x="8034" y="12264"/>
                  </a:cubicBezTo>
                  <a:cubicBezTo>
                    <a:pt x="10492" y="10563"/>
                    <a:pt x="8255" y="5238"/>
                    <a:pt x="7247" y="3317"/>
                  </a:cubicBezTo>
                  <a:cubicBezTo>
                    <a:pt x="6679" y="2182"/>
                    <a:pt x="6081" y="828"/>
                    <a:pt x="4884" y="418"/>
                  </a:cubicBezTo>
                  <a:cubicBezTo>
                    <a:pt x="4196" y="176"/>
                    <a:pt x="3409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43"/>
            <p:cNvSpPr/>
            <p:nvPr/>
          </p:nvSpPr>
          <p:spPr>
            <a:xfrm>
              <a:off x="5645950" y="3219950"/>
              <a:ext cx="218975" cy="313350"/>
            </a:xfrm>
            <a:custGeom>
              <a:avLst/>
              <a:gdLst/>
              <a:ahLst/>
              <a:cxnLst/>
              <a:rect l="l" t="t" r="r" b="b"/>
              <a:pathLst>
                <a:path w="8759" h="12534" extrusionOk="0">
                  <a:moveTo>
                    <a:pt x="1368" y="1"/>
                  </a:moveTo>
                  <a:cubicBezTo>
                    <a:pt x="1041" y="1"/>
                    <a:pt x="782" y="166"/>
                    <a:pt x="662" y="593"/>
                  </a:cubicBezTo>
                  <a:cubicBezTo>
                    <a:pt x="0" y="2893"/>
                    <a:pt x="536" y="5350"/>
                    <a:pt x="1292" y="7618"/>
                  </a:cubicBezTo>
                  <a:cubicBezTo>
                    <a:pt x="1827" y="9257"/>
                    <a:pt x="2552" y="10895"/>
                    <a:pt x="3907" y="11966"/>
                  </a:cubicBezTo>
                  <a:cubicBezTo>
                    <a:pt x="4285" y="12313"/>
                    <a:pt x="4757" y="12533"/>
                    <a:pt x="5261" y="12533"/>
                  </a:cubicBezTo>
                  <a:cubicBezTo>
                    <a:pt x="5671" y="12439"/>
                    <a:pt x="6049" y="12281"/>
                    <a:pt x="6364" y="12060"/>
                  </a:cubicBezTo>
                  <a:cubicBezTo>
                    <a:pt x="7183" y="11525"/>
                    <a:pt x="8034" y="10958"/>
                    <a:pt x="8380" y="10044"/>
                  </a:cubicBezTo>
                  <a:cubicBezTo>
                    <a:pt x="8758" y="9005"/>
                    <a:pt x="8349" y="7839"/>
                    <a:pt x="7876" y="6862"/>
                  </a:cubicBezTo>
                  <a:cubicBezTo>
                    <a:pt x="6931" y="5003"/>
                    <a:pt x="5734" y="3302"/>
                    <a:pt x="4285" y="1853"/>
                  </a:cubicBezTo>
                  <a:cubicBezTo>
                    <a:pt x="3862" y="1407"/>
                    <a:pt x="2322" y="1"/>
                    <a:pt x="1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43"/>
            <p:cNvSpPr/>
            <p:nvPr/>
          </p:nvSpPr>
          <p:spPr>
            <a:xfrm>
              <a:off x="5640225" y="2849825"/>
              <a:ext cx="276675" cy="326525"/>
            </a:xfrm>
            <a:custGeom>
              <a:avLst/>
              <a:gdLst/>
              <a:ahLst/>
              <a:cxnLst/>
              <a:rect l="l" t="t" r="r" b="b"/>
              <a:pathLst>
                <a:path w="11067" h="13061" extrusionOk="0">
                  <a:moveTo>
                    <a:pt x="7700" y="1"/>
                  </a:moveTo>
                  <a:cubicBezTo>
                    <a:pt x="6684" y="1"/>
                    <a:pt x="5635" y="417"/>
                    <a:pt x="4860" y="1095"/>
                  </a:cubicBezTo>
                  <a:cubicBezTo>
                    <a:pt x="3569" y="2166"/>
                    <a:pt x="2844" y="3741"/>
                    <a:pt x="2214" y="5285"/>
                  </a:cubicBezTo>
                  <a:cubicBezTo>
                    <a:pt x="1426" y="7144"/>
                    <a:pt x="292" y="9412"/>
                    <a:pt x="103" y="11428"/>
                  </a:cubicBezTo>
                  <a:cubicBezTo>
                    <a:pt x="1" y="12638"/>
                    <a:pt x="992" y="13060"/>
                    <a:pt x="2070" y="13060"/>
                  </a:cubicBezTo>
                  <a:cubicBezTo>
                    <a:pt x="2649" y="13060"/>
                    <a:pt x="3253" y="12938"/>
                    <a:pt x="3726" y="12751"/>
                  </a:cubicBezTo>
                  <a:cubicBezTo>
                    <a:pt x="5931" y="11932"/>
                    <a:pt x="7570" y="10105"/>
                    <a:pt x="8956" y="8215"/>
                  </a:cubicBezTo>
                  <a:cubicBezTo>
                    <a:pt x="9775" y="7049"/>
                    <a:pt x="10594" y="5789"/>
                    <a:pt x="10846" y="4371"/>
                  </a:cubicBezTo>
                  <a:cubicBezTo>
                    <a:pt x="11067" y="2953"/>
                    <a:pt x="10657" y="1347"/>
                    <a:pt x="9492" y="528"/>
                  </a:cubicBezTo>
                  <a:cubicBezTo>
                    <a:pt x="8958" y="164"/>
                    <a:pt x="8335" y="1"/>
                    <a:pt x="7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43"/>
            <p:cNvSpPr/>
            <p:nvPr/>
          </p:nvSpPr>
          <p:spPr>
            <a:xfrm>
              <a:off x="5300950" y="3074875"/>
              <a:ext cx="349750" cy="211900"/>
            </a:xfrm>
            <a:custGeom>
              <a:avLst/>
              <a:gdLst/>
              <a:ahLst/>
              <a:cxnLst/>
              <a:rect l="l" t="t" r="r" b="b"/>
              <a:pathLst>
                <a:path w="13990" h="8476" extrusionOk="0">
                  <a:moveTo>
                    <a:pt x="3309" y="0"/>
                  </a:moveTo>
                  <a:cubicBezTo>
                    <a:pt x="2332" y="0"/>
                    <a:pt x="1356" y="441"/>
                    <a:pt x="726" y="1197"/>
                  </a:cubicBezTo>
                  <a:cubicBezTo>
                    <a:pt x="1" y="2143"/>
                    <a:pt x="1" y="3497"/>
                    <a:pt x="505" y="4568"/>
                  </a:cubicBezTo>
                  <a:cubicBezTo>
                    <a:pt x="1041" y="5640"/>
                    <a:pt x="1891" y="6522"/>
                    <a:pt x="2899" y="7120"/>
                  </a:cubicBezTo>
                  <a:cubicBezTo>
                    <a:pt x="3529" y="7561"/>
                    <a:pt x="4223" y="7876"/>
                    <a:pt x="4947" y="8034"/>
                  </a:cubicBezTo>
                  <a:cubicBezTo>
                    <a:pt x="5246" y="8066"/>
                    <a:pt x="5546" y="8081"/>
                    <a:pt x="5841" y="8081"/>
                  </a:cubicBezTo>
                  <a:cubicBezTo>
                    <a:pt x="6136" y="8081"/>
                    <a:pt x="6428" y="8066"/>
                    <a:pt x="6711" y="8034"/>
                  </a:cubicBezTo>
                  <a:cubicBezTo>
                    <a:pt x="8696" y="7876"/>
                    <a:pt x="13989" y="8475"/>
                    <a:pt x="13201" y="5167"/>
                  </a:cubicBezTo>
                  <a:cubicBezTo>
                    <a:pt x="12508" y="2143"/>
                    <a:pt x="8854" y="1103"/>
                    <a:pt x="6239" y="410"/>
                  </a:cubicBezTo>
                  <a:cubicBezTo>
                    <a:pt x="5294" y="126"/>
                    <a:pt x="4317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43"/>
            <p:cNvSpPr/>
            <p:nvPr/>
          </p:nvSpPr>
          <p:spPr>
            <a:xfrm>
              <a:off x="5642000" y="3090650"/>
              <a:ext cx="368625" cy="209350"/>
            </a:xfrm>
            <a:custGeom>
              <a:avLst/>
              <a:gdLst/>
              <a:ahLst/>
              <a:cxnLst/>
              <a:rect l="l" t="t" r="r" b="b"/>
              <a:pathLst>
                <a:path w="14745" h="8374" extrusionOk="0">
                  <a:moveTo>
                    <a:pt x="9614" y="1"/>
                  </a:moveTo>
                  <a:cubicBezTo>
                    <a:pt x="9107" y="1"/>
                    <a:pt x="8597" y="64"/>
                    <a:pt x="8097" y="188"/>
                  </a:cubicBezTo>
                  <a:cubicBezTo>
                    <a:pt x="6585" y="598"/>
                    <a:pt x="5199" y="1291"/>
                    <a:pt x="3970" y="2236"/>
                  </a:cubicBezTo>
                  <a:cubicBezTo>
                    <a:pt x="2584" y="3213"/>
                    <a:pt x="1" y="5166"/>
                    <a:pt x="2458" y="6615"/>
                  </a:cubicBezTo>
                  <a:cubicBezTo>
                    <a:pt x="4569" y="7813"/>
                    <a:pt x="7058" y="8096"/>
                    <a:pt x="9452" y="8317"/>
                  </a:cubicBezTo>
                  <a:cubicBezTo>
                    <a:pt x="9716" y="8356"/>
                    <a:pt x="9980" y="8374"/>
                    <a:pt x="10241" y="8374"/>
                  </a:cubicBezTo>
                  <a:cubicBezTo>
                    <a:pt x="10604" y="8374"/>
                    <a:pt x="10963" y="8340"/>
                    <a:pt x="11311" y="8285"/>
                  </a:cubicBezTo>
                  <a:cubicBezTo>
                    <a:pt x="12224" y="8033"/>
                    <a:pt x="12981" y="7466"/>
                    <a:pt x="13516" y="6710"/>
                  </a:cubicBezTo>
                  <a:cubicBezTo>
                    <a:pt x="13989" y="6143"/>
                    <a:pt x="14335" y="5450"/>
                    <a:pt x="14493" y="4725"/>
                  </a:cubicBezTo>
                  <a:cubicBezTo>
                    <a:pt x="14745" y="3213"/>
                    <a:pt x="13894" y="1638"/>
                    <a:pt x="12571" y="787"/>
                  </a:cubicBezTo>
                  <a:cubicBezTo>
                    <a:pt x="11664" y="260"/>
                    <a:pt x="10643" y="1"/>
                    <a:pt x="9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43"/>
            <p:cNvSpPr/>
            <p:nvPr/>
          </p:nvSpPr>
          <p:spPr>
            <a:xfrm>
              <a:off x="5450600" y="32021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6460" y="0"/>
                  </a:moveTo>
                  <a:cubicBezTo>
                    <a:pt x="5637" y="0"/>
                    <a:pt x="4822" y="210"/>
                    <a:pt x="4096" y="613"/>
                  </a:cubicBezTo>
                  <a:cubicBezTo>
                    <a:pt x="2931" y="1274"/>
                    <a:pt x="1923" y="2219"/>
                    <a:pt x="1230" y="3385"/>
                  </a:cubicBezTo>
                  <a:cubicBezTo>
                    <a:pt x="442" y="4582"/>
                    <a:pt x="1" y="6000"/>
                    <a:pt x="1" y="7449"/>
                  </a:cubicBezTo>
                  <a:cubicBezTo>
                    <a:pt x="64" y="8583"/>
                    <a:pt x="473" y="10285"/>
                    <a:pt x="1513" y="10946"/>
                  </a:cubicBezTo>
                  <a:cubicBezTo>
                    <a:pt x="1785" y="11116"/>
                    <a:pt x="2115" y="11185"/>
                    <a:pt x="2474" y="11185"/>
                  </a:cubicBezTo>
                  <a:cubicBezTo>
                    <a:pt x="3448" y="11185"/>
                    <a:pt x="4629" y="10676"/>
                    <a:pt x="5388" y="10285"/>
                  </a:cubicBezTo>
                  <a:cubicBezTo>
                    <a:pt x="6711" y="9560"/>
                    <a:pt x="7783" y="8457"/>
                    <a:pt x="8444" y="7103"/>
                  </a:cubicBezTo>
                  <a:cubicBezTo>
                    <a:pt x="9106" y="5811"/>
                    <a:pt x="9641" y="4425"/>
                    <a:pt x="10019" y="2976"/>
                  </a:cubicBezTo>
                  <a:cubicBezTo>
                    <a:pt x="10145" y="2692"/>
                    <a:pt x="10177" y="2408"/>
                    <a:pt x="10145" y="2093"/>
                  </a:cubicBezTo>
                  <a:cubicBezTo>
                    <a:pt x="10051" y="1873"/>
                    <a:pt x="9925" y="1652"/>
                    <a:pt x="9736" y="1495"/>
                  </a:cubicBezTo>
                  <a:cubicBezTo>
                    <a:pt x="9232" y="928"/>
                    <a:pt x="8570" y="487"/>
                    <a:pt x="7846" y="203"/>
                  </a:cubicBezTo>
                  <a:cubicBezTo>
                    <a:pt x="7391" y="67"/>
                    <a:pt x="6924" y="0"/>
                    <a:pt x="6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43"/>
            <p:cNvSpPr/>
            <p:nvPr/>
          </p:nvSpPr>
          <p:spPr>
            <a:xfrm>
              <a:off x="5598675" y="2974050"/>
              <a:ext cx="72500" cy="185900"/>
            </a:xfrm>
            <a:custGeom>
              <a:avLst/>
              <a:gdLst/>
              <a:ahLst/>
              <a:cxnLst/>
              <a:rect l="l" t="t" r="r" b="b"/>
              <a:pathLst>
                <a:path w="2900" h="7436" extrusionOk="0">
                  <a:moveTo>
                    <a:pt x="1" y="1"/>
                  </a:moveTo>
                  <a:cubicBezTo>
                    <a:pt x="725" y="1103"/>
                    <a:pt x="1198" y="2364"/>
                    <a:pt x="1482" y="3655"/>
                  </a:cubicBezTo>
                  <a:cubicBezTo>
                    <a:pt x="1608" y="4317"/>
                    <a:pt x="1797" y="4978"/>
                    <a:pt x="2017" y="5609"/>
                  </a:cubicBezTo>
                  <a:cubicBezTo>
                    <a:pt x="2206" y="6270"/>
                    <a:pt x="2521" y="6869"/>
                    <a:pt x="2899" y="7436"/>
                  </a:cubicBezTo>
                  <a:cubicBezTo>
                    <a:pt x="2490" y="6144"/>
                    <a:pt x="2175" y="4852"/>
                    <a:pt x="1891" y="3561"/>
                  </a:cubicBezTo>
                  <a:cubicBezTo>
                    <a:pt x="1734" y="2899"/>
                    <a:pt x="1513" y="2238"/>
                    <a:pt x="1229" y="1639"/>
                  </a:cubicBezTo>
                  <a:cubicBezTo>
                    <a:pt x="946" y="1009"/>
                    <a:pt x="536" y="44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43"/>
            <p:cNvSpPr/>
            <p:nvPr/>
          </p:nvSpPr>
          <p:spPr>
            <a:xfrm>
              <a:off x="5540400" y="3037075"/>
              <a:ext cx="92950" cy="138625"/>
            </a:xfrm>
            <a:custGeom>
              <a:avLst/>
              <a:gdLst/>
              <a:ahLst/>
              <a:cxnLst/>
              <a:rect l="l" t="t" r="r" b="b"/>
              <a:pathLst>
                <a:path w="3718" h="5545" extrusionOk="0">
                  <a:moveTo>
                    <a:pt x="0" y="0"/>
                  </a:moveTo>
                  <a:cubicBezTo>
                    <a:pt x="378" y="2300"/>
                    <a:pt x="1733" y="4316"/>
                    <a:pt x="3718" y="5545"/>
                  </a:cubicBezTo>
                  <a:cubicBezTo>
                    <a:pt x="2962" y="4726"/>
                    <a:pt x="2269" y="3844"/>
                    <a:pt x="1639" y="2930"/>
                  </a:cubicBezTo>
                  <a:cubicBezTo>
                    <a:pt x="1009" y="1985"/>
                    <a:pt x="473" y="10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43"/>
            <p:cNvSpPr/>
            <p:nvPr/>
          </p:nvSpPr>
          <p:spPr>
            <a:xfrm>
              <a:off x="5579775" y="30205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1" y="0"/>
                  </a:moveTo>
                  <a:lnTo>
                    <a:pt x="1" y="0"/>
                  </a:lnTo>
                  <a:cubicBezTo>
                    <a:pt x="284" y="914"/>
                    <a:pt x="662" y="1765"/>
                    <a:pt x="1040" y="2615"/>
                  </a:cubicBezTo>
                  <a:cubicBezTo>
                    <a:pt x="1418" y="3466"/>
                    <a:pt x="1796" y="4317"/>
                    <a:pt x="2269" y="5136"/>
                  </a:cubicBezTo>
                  <a:cubicBezTo>
                    <a:pt x="1954" y="3245"/>
                    <a:pt x="1166" y="1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43"/>
            <p:cNvSpPr/>
            <p:nvPr/>
          </p:nvSpPr>
          <p:spPr>
            <a:xfrm>
              <a:off x="5426200" y="3131575"/>
              <a:ext cx="192200" cy="37050"/>
            </a:xfrm>
            <a:custGeom>
              <a:avLst/>
              <a:gdLst/>
              <a:ahLst/>
              <a:cxnLst/>
              <a:rect l="l" t="t" r="r" b="b"/>
              <a:pathLst>
                <a:path w="7688" h="1482" extrusionOk="0">
                  <a:moveTo>
                    <a:pt x="1316" y="1"/>
                  </a:moveTo>
                  <a:cubicBezTo>
                    <a:pt x="868" y="1"/>
                    <a:pt x="420" y="85"/>
                    <a:pt x="0" y="253"/>
                  </a:cubicBezTo>
                  <a:cubicBezTo>
                    <a:pt x="195" y="223"/>
                    <a:pt x="393" y="209"/>
                    <a:pt x="593" y="209"/>
                  </a:cubicBezTo>
                  <a:cubicBezTo>
                    <a:pt x="1037" y="209"/>
                    <a:pt x="1487" y="280"/>
                    <a:pt x="1922" y="410"/>
                  </a:cubicBezTo>
                  <a:lnTo>
                    <a:pt x="3781" y="883"/>
                  </a:lnTo>
                  <a:cubicBezTo>
                    <a:pt x="5072" y="1229"/>
                    <a:pt x="6364" y="1418"/>
                    <a:pt x="7687" y="1481"/>
                  </a:cubicBezTo>
                  <a:cubicBezTo>
                    <a:pt x="6427" y="1103"/>
                    <a:pt x="5199" y="757"/>
                    <a:pt x="3907" y="442"/>
                  </a:cubicBezTo>
                  <a:cubicBezTo>
                    <a:pt x="3277" y="284"/>
                    <a:pt x="2615" y="158"/>
                    <a:pt x="1985" y="64"/>
                  </a:cubicBezTo>
                  <a:cubicBezTo>
                    <a:pt x="1764" y="22"/>
                    <a:pt x="1540" y="1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43"/>
            <p:cNvSpPr/>
            <p:nvPr/>
          </p:nvSpPr>
          <p:spPr>
            <a:xfrm>
              <a:off x="5433275" y="3162300"/>
              <a:ext cx="184325" cy="49650"/>
            </a:xfrm>
            <a:custGeom>
              <a:avLst/>
              <a:gdLst/>
              <a:ahLst/>
              <a:cxnLst/>
              <a:rect l="l" t="t" r="r" b="b"/>
              <a:pathLst>
                <a:path w="7373" h="1986" extrusionOk="0">
                  <a:moveTo>
                    <a:pt x="1" y="0"/>
                  </a:moveTo>
                  <a:cubicBezTo>
                    <a:pt x="1500" y="1289"/>
                    <a:pt x="3401" y="1985"/>
                    <a:pt x="5352" y="1985"/>
                  </a:cubicBezTo>
                  <a:cubicBezTo>
                    <a:pt x="6024" y="1985"/>
                    <a:pt x="6703" y="1903"/>
                    <a:pt x="7373" y="1733"/>
                  </a:cubicBezTo>
                  <a:cubicBezTo>
                    <a:pt x="6081" y="1733"/>
                    <a:pt x="4821" y="1607"/>
                    <a:pt x="3561" y="1324"/>
                  </a:cubicBezTo>
                  <a:cubicBezTo>
                    <a:pt x="2332" y="1040"/>
                    <a:pt x="1135" y="5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43"/>
            <p:cNvSpPr/>
            <p:nvPr/>
          </p:nvSpPr>
          <p:spPr>
            <a:xfrm>
              <a:off x="5525425" y="3217425"/>
              <a:ext cx="96125" cy="155200"/>
            </a:xfrm>
            <a:custGeom>
              <a:avLst/>
              <a:gdLst/>
              <a:ahLst/>
              <a:cxnLst/>
              <a:rect l="l" t="t" r="r" b="b"/>
              <a:pathLst>
                <a:path w="3845" h="6208" extrusionOk="0">
                  <a:moveTo>
                    <a:pt x="3844" y="1"/>
                  </a:moveTo>
                  <a:lnTo>
                    <a:pt x="3844" y="1"/>
                  </a:lnTo>
                  <a:cubicBezTo>
                    <a:pt x="2899" y="788"/>
                    <a:pt x="2049" y="1702"/>
                    <a:pt x="1356" y="2742"/>
                  </a:cubicBezTo>
                  <a:cubicBezTo>
                    <a:pt x="1009" y="3277"/>
                    <a:pt x="694" y="3813"/>
                    <a:pt x="442" y="4380"/>
                  </a:cubicBezTo>
                  <a:cubicBezTo>
                    <a:pt x="284" y="4663"/>
                    <a:pt x="158" y="4947"/>
                    <a:pt x="95" y="5262"/>
                  </a:cubicBezTo>
                  <a:cubicBezTo>
                    <a:pt x="1" y="5577"/>
                    <a:pt x="32" y="5892"/>
                    <a:pt x="127" y="6207"/>
                  </a:cubicBezTo>
                  <a:cubicBezTo>
                    <a:pt x="95" y="5577"/>
                    <a:pt x="410" y="5041"/>
                    <a:pt x="725" y="4537"/>
                  </a:cubicBezTo>
                  <a:cubicBezTo>
                    <a:pt x="1072" y="4033"/>
                    <a:pt x="1387" y="3498"/>
                    <a:pt x="1734" y="2994"/>
                  </a:cubicBezTo>
                  <a:cubicBezTo>
                    <a:pt x="2395" y="1985"/>
                    <a:pt x="3120" y="1009"/>
                    <a:pt x="3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43"/>
            <p:cNvSpPr/>
            <p:nvPr/>
          </p:nvSpPr>
          <p:spPr>
            <a:xfrm>
              <a:off x="5590025" y="3240275"/>
              <a:ext cx="69325" cy="167775"/>
            </a:xfrm>
            <a:custGeom>
              <a:avLst/>
              <a:gdLst/>
              <a:ahLst/>
              <a:cxnLst/>
              <a:rect l="l" t="t" r="r" b="b"/>
              <a:pathLst>
                <a:path w="2773" h="6711" extrusionOk="0">
                  <a:moveTo>
                    <a:pt x="2332" y="0"/>
                  </a:moveTo>
                  <a:lnTo>
                    <a:pt x="2332" y="0"/>
                  </a:lnTo>
                  <a:cubicBezTo>
                    <a:pt x="2458" y="599"/>
                    <a:pt x="2458" y="1197"/>
                    <a:pt x="2332" y="1796"/>
                  </a:cubicBezTo>
                  <a:cubicBezTo>
                    <a:pt x="2206" y="2395"/>
                    <a:pt x="2017" y="2962"/>
                    <a:pt x="1764" y="3497"/>
                  </a:cubicBezTo>
                  <a:cubicBezTo>
                    <a:pt x="1292" y="4632"/>
                    <a:pt x="693" y="5703"/>
                    <a:pt x="0" y="6711"/>
                  </a:cubicBezTo>
                  <a:cubicBezTo>
                    <a:pt x="977" y="5892"/>
                    <a:pt x="1733" y="4852"/>
                    <a:pt x="2206" y="3686"/>
                  </a:cubicBezTo>
                  <a:cubicBezTo>
                    <a:pt x="2458" y="3088"/>
                    <a:pt x="2615" y="2489"/>
                    <a:pt x="2678" y="1828"/>
                  </a:cubicBezTo>
                  <a:cubicBezTo>
                    <a:pt x="2773" y="1197"/>
                    <a:pt x="2647" y="56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43"/>
            <p:cNvSpPr/>
            <p:nvPr/>
          </p:nvSpPr>
          <p:spPr>
            <a:xfrm>
              <a:off x="5652250" y="3211925"/>
              <a:ext cx="52775" cy="181175"/>
            </a:xfrm>
            <a:custGeom>
              <a:avLst/>
              <a:gdLst/>
              <a:ahLst/>
              <a:cxnLst/>
              <a:rect l="l" t="t" r="r" b="b"/>
              <a:pathLst>
                <a:path w="2111" h="7247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84" y="252"/>
                    <a:pt x="158" y="536"/>
                    <a:pt x="95" y="882"/>
                  </a:cubicBezTo>
                  <a:cubicBezTo>
                    <a:pt x="32" y="1197"/>
                    <a:pt x="0" y="1544"/>
                    <a:pt x="63" y="1859"/>
                  </a:cubicBezTo>
                  <a:cubicBezTo>
                    <a:pt x="95" y="2521"/>
                    <a:pt x="221" y="3151"/>
                    <a:pt x="410" y="3781"/>
                  </a:cubicBezTo>
                  <a:cubicBezTo>
                    <a:pt x="725" y="5041"/>
                    <a:pt x="1323" y="6207"/>
                    <a:pt x="2111" y="7246"/>
                  </a:cubicBezTo>
                  <a:cubicBezTo>
                    <a:pt x="1607" y="6081"/>
                    <a:pt x="1166" y="4883"/>
                    <a:pt x="819" y="3655"/>
                  </a:cubicBezTo>
                  <a:cubicBezTo>
                    <a:pt x="662" y="3056"/>
                    <a:pt x="504" y="2426"/>
                    <a:pt x="410" y="1827"/>
                  </a:cubicBezTo>
                  <a:cubicBezTo>
                    <a:pt x="221" y="1229"/>
                    <a:pt x="284" y="567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43"/>
            <p:cNvSpPr/>
            <p:nvPr/>
          </p:nvSpPr>
          <p:spPr>
            <a:xfrm>
              <a:off x="5686900" y="3227675"/>
              <a:ext cx="98475" cy="189050"/>
            </a:xfrm>
            <a:custGeom>
              <a:avLst/>
              <a:gdLst/>
              <a:ahLst/>
              <a:cxnLst/>
              <a:rect l="l" t="t" r="r" b="b"/>
              <a:pathLst>
                <a:path w="3939" h="7562" extrusionOk="0">
                  <a:moveTo>
                    <a:pt x="0" y="0"/>
                  </a:moveTo>
                  <a:cubicBezTo>
                    <a:pt x="504" y="504"/>
                    <a:pt x="945" y="1071"/>
                    <a:pt x="1292" y="1733"/>
                  </a:cubicBezTo>
                  <a:cubicBezTo>
                    <a:pt x="1639" y="2332"/>
                    <a:pt x="1985" y="2962"/>
                    <a:pt x="2332" y="3592"/>
                  </a:cubicBezTo>
                  <a:cubicBezTo>
                    <a:pt x="2647" y="4222"/>
                    <a:pt x="2993" y="4852"/>
                    <a:pt x="3277" y="5514"/>
                  </a:cubicBezTo>
                  <a:cubicBezTo>
                    <a:pt x="3592" y="6144"/>
                    <a:pt x="3749" y="6837"/>
                    <a:pt x="3749" y="7561"/>
                  </a:cubicBezTo>
                  <a:cubicBezTo>
                    <a:pt x="3938" y="6837"/>
                    <a:pt x="3875" y="6081"/>
                    <a:pt x="3623" y="5388"/>
                  </a:cubicBezTo>
                  <a:cubicBezTo>
                    <a:pt x="3371" y="4694"/>
                    <a:pt x="3056" y="4033"/>
                    <a:pt x="2710" y="3403"/>
                  </a:cubicBezTo>
                  <a:cubicBezTo>
                    <a:pt x="2363" y="2741"/>
                    <a:pt x="1985" y="2111"/>
                    <a:pt x="1576" y="1544"/>
                  </a:cubicBezTo>
                  <a:cubicBezTo>
                    <a:pt x="1166" y="914"/>
                    <a:pt x="630" y="37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43"/>
            <p:cNvSpPr/>
            <p:nvPr/>
          </p:nvSpPr>
          <p:spPr>
            <a:xfrm>
              <a:off x="5680600" y="32387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0" y="0"/>
                  </a:moveTo>
                  <a:lnTo>
                    <a:pt x="0" y="0"/>
                  </a:lnTo>
                  <a:cubicBezTo>
                    <a:pt x="252" y="1166"/>
                    <a:pt x="599" y="2332"/>
                    <a:pt x="1040" y="3434"/>
                  </a:cubicBezTo>
                  <a:cubicBezTo>
                    <a:pt x="1450" y="4568"/>
                    <a:pt x="1922" y="5671"/>
                    <a:pt x="2489" y="6742"/>
                  </a:cubicBezTo>
                  <a:cubicBezTo>
                    <a:pt x="1954" y="4379"/>
                    <a:pt x="1103" y="2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43"/>
            <p:cNvSpPr/>
            <p:nvPr/>
          </p:nvSpPr>
          <p:spPr>
            <a:xfrm>
              <a:off x="5697925" y="3216650"/>
              <a:ext cx="141000" cy="31325"/>
            </a:xfrm>
            <a:custGeom>
              <a:avLst/>
              <a:gdLst/>
              <a:ahLst/>
              <a:cxnLst/>
              <a:rect l="l" t="t" r="r" b="b"/>
              <a:pathLst>
                <a:path w="5640" h="1253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347"/>
                    <a:pt x="820" y="599"/>
                    <a:pt x="1292" y="725"/>
                  </a:cubicBezTo>
                  <a:cubicBezTo>
                    <a:pt x="1765" y="882"/>
                    <a:pt x="2237" y="1008"/>
                    <a:pt x="2710" y="1071"/>
                  </a:cubicBezTo>
                  <a:cubicBezTo>
                    <a:pt x="3214" y="1166"/>
                    <a:pt x="3686" y="1229"/>
                    <a:pt x="4191" y="1229"/>
                  </a:cubicBezTo>
                  <a:cubicBezTo>
                    <a:pt x="4301" y="1245"/>
                    <a:pt x="4419" y="1252"/>
                    <a:pt x="4541" y="1252"/>
                  </a:cubicBezTo>
                  <a:cubicBezTo>
                    <a:pt x="4663" y="1252"/>
                    <a:pt x="4789" y="1245"/>
                    <a:pt x="4915" y="1229"/>
                  </a:cubicBezTo>
                  <a:cubicBezTo>
                    <a:pt x="5167" y="1229"/>
                    <a:pt x="5419" y="1166"/>
                    <a:pt x="5640" y="1071"/>
                  </a:cubicBezTo>
                  <a:cubicBezTo>
                    <a:pt x="5388" y="1071"/>
                    <a:pt x="5167" y="1071"/>
                    <a:pt x="4915" y="1008"/>
                  </a:cubicBezTo>
                  <a:cubicBezTo>
                    <a:pt x="4695" y="977"/>
                    <a:pt x="4443" y="945"/>
                    <a:pt x="4222" y="914"/>
                  </a:cubicBezTo>
                  <a:lnTo>
                    <a:pt x="2804" y="662"/>
                  </a:lnTo>
                  <a:cubicBezTo>
                    <a:pt x="2332" y="567"/>
                    <a:pt x="1859" y="504"/>
                    <a:pt x="1387" y="410"/>
                  </a:cubicBezTo>
                  <a:cubicBezTo>
                    <a:pt x="914" y="315"/>
                    <a:pt x="441" y="1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43"/>
            <p:cNvSpPr/>
            <p:nvPr/>
          </p:nvSpPr>
          <p:spPr>
            <a:xfrm>
              <a:off x="5696350" y="3168625"/>
              <a:ext cx="199300" cy="26775"/>
            </a:xfrm>
            <a:custGeom>
              <a:avLst/>
              <a:gdLst/>
              <a:ahLst/>
              <a:cxnLst/>
              <a:rect l="l" t="t" r="r" b="b"/>
              <a:pathLst>
                <a:path w="7972" h="1071" extrusionOk="0">
                  <a:moveTo>
                    <a:pt x="5256" y="0"/>
                  </a:moveTo>
                  <a:cubicBezTo>
                    <a:pt x="4818" y="0"/>
                    <a:pt x="4378" y="21"/>
                    <a:pt x="3939" y="62"/>
                  </a:cubicBezTo>
                  <a:cubicBezTo>
                    <a:pt x="2584" y="188"/>
                    <a:pt x="1229" y="535"/>
                    <a:pt x="0" y="1071"/>
                  </a:cubicBezTo>
                  <a:cubicBezTo>
                    <a:pt x="1324" y="850"/>
                    <a:pt x="2647" y="661"/>
                    <a:pt x="3970" y="503"/>
                  </a:cubicBezTo>
                  <a:cubicBezTo>
                    <a:pt x="5293" y="377"/>
                    <a:pt x="6616" y="346"/>
                    <a:pt x="7971" y="283"/>
                  </a:cubicBezTo>
                  <a:cubicBezTo>
                    <a:pt x="7077" y="91"/>
                    <a:pt x="6169" y="0"/>
                    <a:pt x="5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43"/>
            <p:cNvSpPr/>
            <p:nvPr/>
          </p:nvSpPr>
          <p:spPr>
            <a:xfrm>
              <a:off x="5676650" y="3008700"/>
              <a:ext cx="175675" cy="150475"/>
            </a:xfrm>
            <a:custGeom>
              <a:avLst/>
              <a:gdLst/>
              <a:ahLst/>
              <a:cxnLst/>
              <a:rect l="l" t="t" r="r" b="b"/>
              <a:pathLst>
                <a:path w="7027" h="6019" extrusionOk="0">
                  <a:moveTo>
                    <a:pt x="5451" y="1"/>
                  </a:moveTo>
                  <a:cubicBezTo>
                    <a:pt x="5231" y="600"/>
                    <a:pt x="4947" y="1135"/>
                    <a:pt x="4632" y="1702"/>
                  </a:cubicBezTo>
                  <a:cubicBezTo>
                    <a:pt x="4317" y="2238"/>
                    <a:pt x="3970" y="2742"/>
                    <a:pt x="3561" y="3214"/>
                  </a:cubicBezTo>
                  <a:cubicBezTo>
                    <a:pt x="2805" y="4160"/>
                    <a:pt x="1860" y="4979"/>
                    <a:pt x="788" y="5577"/>
                  </a:cubicBezTo>
                  <a:lnTo>
                    <a:pt x="1" y="6018"/>
                  </a:lnTo>
                  <a:lnTo>
                    <a:pt x="1" y="6018"/>
                  </a:lnTo>
                  <a:lnTo>
                    <a:pt x="914" y="5987"/>
                  </a:lnTo>
                  <a:cubicBezTo>
                    <a:pt x="946" y="5986"/>
                    <a:pt x="977" y="5985"/>
                    <a:pt x="1008" y="5983"/>
                  </a:cubicBezTo>
                  <a:lnTo>
                    <a:pt x="1008" y="5983"/>
                  </a:lnTo>
                  <a:lnTo>
                    <a:pt x="1009" y="5987"/>
                  </a:lnTo>
                  <a:cubicBezTo>
                    <a:pt x="1011" y="5986"/>
                    <a:pt x="1013" y="5984"/>
                    <a:pt x="1016" y="5983"/>
                  </a:cubicBezTo>
                  <a:lnTo>
                    <a:pt x="1016" y="5983"/>
                  </a:lnTo>
                  <a:cubicBezTo>
                    <a:pt x="2079" y="5932"/>
                    <a:pt x="3055" y="5569"/>
                    <a:pt x="4002" y="5294"/>
                  </a:cubicBezTo>
                  <a:cubicBezTo>
                    <a:pt x="4506" y="5168"/>
                    <a:pt x="5010" y="5073"/>
                    <a:pt x="5514" y="5042"/>
                  </a:cubicBezTo>
                  <a:cubicBezTo>
                    <a:pt x="5622" y="5028"/>
                    <a:pt x="5731" y="5022"/>
                    <a:pt x="5841" y="5022"/>
                  </a:cubicBezTo>
                  <a:cubicBezTo>
                    <a:pt x="6244" y="5022"/>
                    <a:pt x="6655" y="5107"/>
                    <a:pt x="7026" y="5231"/>
                  </a:cubicBezTo>
                  <a:cubicBezTo>
                    <a:pt x="6554" y="4979"/>
                    <a:pt x="6018" y="4853"/>
                    <a:pt x="5483" y="4853"/>
                  </a:cubicBezTo>
                  <a:cubicBezTo>
                    <a:pt x="4947" y="4853"/>
                    <a:pt x="4443" y="4884"/>
                    <a:pt x="3907" y="5010"/>
                  </a:cubicBezTo>
                  <a:cubicBezTo>
                    <a:pt x="3189" y="5141"/>
                    <a:pt x="2500" y="5347"/>
                    <a:pt x="1810" y="5472"/>
                  </a:cubicBezTo>
                  <a:lnTo>
                    <a:pt x="1810" y="5472"/>
                  </a:lnTo>
                  <a:cubicBezTo>
                    <a:pt x="2595" y="4909"/>
                    <a:pt x="3300" y="4216"/>
                    <a:pt x="3844" y="3435"/>
                  </a:cubicBezTo>
                  <a:cubicBezTo>
                    <a:pt x="4632" y="2395"/>
                    <a:pt x="5168" y="1230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43"/>
            <p:cNvSpPr/>
            <p:nvPr/>
          </p:nvSpPr>
          <p:spPr>
            <a:xfrm>
              <a:off x="5672725" y="2972475"/>
              <a:ext cx="74050" cy="162275"/>
            </a:xfrm>
            <a:custGeom>
              <a:avLst/>
              <a:gdLst/>
              <a:ahLst/>
              <a:cxnLst/>
              <a:rect l="l" t="t" r="r" b="b"/>
              <a:pathLst>
                <a:path w="2962" h="6491" extrusionOk="0">
                  <a:moveTo>
                    <a:pt x="2962" y="1"/>
                  </a:moveTo>
                  <a:lnTo>
                    <a:pt x="2962" y="1"/>
                  </a:lnTo>
                  <a:cubicBezTo>
                    <a:pt x="2552" y="1135"/>
                    <a:pt x="2174" y="2269"/>
                    <a:pt x="1702" y="3372"/>
                  </a:cubicBezTo>
                  <a:cubicBezTo>
                    <a:pt x="1449" y="3939"/>
                    <a:pt x="1197" y="4474"/>
                    <a:pt x="945" y="5010"/>
                  </a:cubicBezTo>
                  <a:lnTo>
                    <a:pt x="567" y="5829"/>
                  </a:lnTo>
                  <a:cubicBezTo>
                    <a:pt x="441" y="6113"/>
                    <a:pt x="252" y="6333"/>
                    <a:pt x="0" y="6491"/>
                  </a:cubicBezTo>
                  <a:cubicBezTo>
                    <a:pt x="315" y="6396"/>
                    <a:pt x="567" y="6207"/>
                    <a:pt x="756" y="5955"/>
                  </a:cubicBezTo>
                  <a:cubicBezTo>
                    <a:pt x="945" y="5703"/>
                    <a:pt x="1103" y="5451"/>
                    <a:pt x="1260" y="5167"/>
                  </a:cubicBezTo>
                  <a:cubicBezTo>
                    <a:pt x="1575" y="4663"/>
                    <a:pt x="1859" y="4128"/>
                    <a:pt x="2111" y="3561"/>
                  </a:cubicBezTo>
                  <a:cubicBezTo>
                    <a:pt x="2584" y="2427"/>
                    <a:pt x="2867" y="1229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43"/>
            <p:cNvSpPr/>
            <p:nvPr/>
          </p:nvSpPr>
          <p:spPr>
            <a:xfrm>
              <a:off x="5578200" y="3109400"/>
              <a:ext cx="151275" cy="151600"/>
            </a:xfrm>
            <a:custGeom>
              <a:avLst/>
              <a:gdLst/>
              <a:ahLst/>
              <a:cxnLst/>
              <a:rect l="l" t="t" r="r" b="b"/>
              <a:pathLst>
                <a:path w="6051" h="6064" extrusionOk="0">
                  <a:moveTo>
                    <a:pt x="3625" y="1"/>
                  </a:moveTo>
                  <a:cubicBezTo>
                    <a:pt x="3388" y="1"/>
                    <a:pt x="3157" y="95"/>
                    <a:pt x="2994" y="258"/>
                  </a:cubicBezTo>
                  <a:cubicBezTo>
                    <a:pt x="2827" y="424"/>
                    <a:pt x="2589" y="537"/>
                    <a:pt x="2482" y="717"/>
                  </a:cubicBezTo>
                  <a:lnTo>
                    <a:pt x="2482" y="717"/>
                  </a:lnTo>
                  <a:cubicBezTo>
                    <a:pt x="2411" y="705"/>
                    <a:pt x="2339" y="699"/>
                    <a:pt x="2269" y="699"/>
                  </a:cubicBezTo>
                  <a:cubicBezTo>
                    <a:pt x="2017" y="699"/>
                    <a:pt x="1796" y="793"/>
                    <a:pt x="1576" y="919"/>
                  </a:cubicBezTo>
                  <a:cubicBezTo>
                    <a:pt x="1387" y="1045"/>
                    <a:pt x="1229" y="1108"/>
                    <a:pt x="1261" y="1360"/>
                  </a:cubicBezTo>
                  <a:cubicBezTo>
                    <a:pt x="1261" y="1388"/>
                    <a:pt x="1262" y="1413"/>
                    <a:pt x="1265" y="1434"/>
                  </a:cubicBezTo>
                  <a:lnTo>
                    <a:pt x="1265" y="1434"/>
                  </a:lnTo>
                  <a:cubicBezTo>
                    <a:pt x="1261" y="1426"/>
                    <a:pt x="1258" y="1422"/>
                    <a:pt x="1255" y="1422"/>
                  </a:cubicBezTo>
                  <a:lnTo>
                    <a:pt x="1255" y="1422"/>
                  </a:lnTo>
                  <a:cubicBezTo>
                    <a:pt x="1243" y="1422"/>
                    <a:pt x="1259" y="1543"/>
                    <a:pt x="1307" y="1679"/>
                  </a:cubicBezTo>
                  <a:lnTo>
                    <a:pt x="1307" y="1679"/>
                  </a:lnTo>
                  <a:cubicBezTo>
                    <a:pt x="1233" y="1612"/>
                    <a:pt x="1145" y="1557"/>
                    <a:pt x="1040" y="1518"/>
                  </a:cubicBezTo>
                  <a:cubicBezTo>
                    <a:pt x="985" y="1509"/>
                    <a:pt x="948" y="1505"/>
                    <a:pt x="920" y="1505"/>
                  </a:cubicBezTo>
                  <a:cubicBezTo>
                    <a:pt x="851" y="1505"/>
                    <a:pt x="827" y="1527"/>
                    <a:pt x="694" y="1549"/>
                  </a:cubicBezTo>
                  <a:cubicBezTo>
                    <a:pt x="316" y="1707"/>
                    <a:pt x="127" y="2085"/>
                    <a:pt x="190" y="2463"/>
                  </a:cubicBezTo>
                  <a:cubicBezTo>
                    <a:pt x="217" y="2849"/>
                    <a:pt x="534" y="3162"/>
                    <a:pt x="655" y="3277"/>
                  </a:cubicBezTo>
                  <a:lnTo>
                    <a:pt x="655" y="3277"/>
                  </a:lnTo>
                  <a:cubicBezTo>
                    <a:pt x="442" y="3287"/>
                    <a:pt x="225" y="3383"/>
                    <a:pt x="95" y="3566"/>
                  </a:cubicBezTo>
                  <a:cubicBezTo>
                    <a:pt x="1" y="3881"/>
                    <a:pt x="95" y="4196"/>
                    <a:pt x="316" y="4416"/>
                  </a:cubicBezTo>
                  <a:cubicBezTo>
                    <a:pt x="662" y="4826"/>
                    <a:pt x="1072" y="5141"/>
                    <a:pt x="1544" y="5393"/>
                  </a:cubicBezTo>
                  <a:cubicBezTo>
                    <a:pt x="1650" y="5446"/>
                    <a:pt x="1766" y="5489"/>
                    <a:pt x="1875" y="5489"/>
                  </a:cubicBezTo>
                  <a:cubicBezTo>
                    <a:pt x="1961" y="5489"/>
                    <a:pt x="2042" y="5462"/>
                    <a:pt x="2111" y="5393"/>
                  </a:cubicBezTo>
                  <a:cubicBezTo>
                    <a:pt x="2120" y="5387"/>
                    <a:pt x="2129" y="5380"/>
                    <a:pt x="2137" y="5374"/>
                  </a:cubicBezTo>
                  <a:lnTo>
                    <a:pt x="2137" y="5374"/>
                  </a:lnTo>
                  <a:cubicBezTo>
                    <a:pt x="2275" y="5525"/>
                    <a:pt x="2445" y="5641"/>
                    <a:pt x="2647" y="5708"/>
                  </a:cubicBezTo>
                  <a:cubicBezTo>
                    <a:pt x="2721" y="5733"/>
                    <a:pt x="2797" y="5744"/>
                    <a:pt x="2874" y="5744"/>
                  </a:cubicBezTo>
                  <a:cubicBezTo>
                    <a:pt x="3089" y="5744"/>
                    <a:pt x="3303" y="5650"/>
                    <a:pt x="3466" y="5487"/>
                  </a:cubicBezTo>
                  <a:cubicBezTo>
                    <a:pt x="3509" y="5435"/>
                    <a:pt x="3541" y="5378"/>
                    <a:pt x="3564" y="5317"/>
                  </a:cubicBezTo>
                  <a:lnTo>
                    <a:pt x="3564" y="5317"/>
                  </a:lnTo>
                  <a:cubicBezTo>
                    <a:pt x="3748" y="5576"/>
                    <a:pt x="3987" y="5782"/>
                    <a:pt x="4254" y="5960"/>
                  </a:cubicBezTo>
                  <a:cubicBezTo>
                    <a:pt x="4407" y="6031"/>
                    <a:pt x="4561" y="6063"/>
                    <a:pt x="4711" y="6063"/>
                  </a:cubicBezTo>
                  <a:cubicBezTo>
                    <a:pt x="5412" y="6063"/>
                    <a:pt x="5996" y="5354"/>
                    <a:pt x="5718" y="4612"/>
                  </a:cubicBezTo>
                  <a:lnTo>
                    <a:pt x="5718" y="4612"/>
                  </a:lnTo>
                  <a:cubicBezTo>
                    <a:pt x="5912" y="4352"/>
                    <a:pt x="6051" y="4053"/>
                    <a:pt x="5987" y="3755"/>
                  </a:cubicBezTo>
                  <a:cubicBezTo>
                    <a:pt x="5939" y="3612"/>
                    <a:pt x="5859" y="3485"/>
                    <a:pt x="5751" y="3390"/>
                  </a:cubicBezTo>
                  <a:lnTo>
                    <a:pt x="5751" y="3390"/>
                  </a:lnTo>
                  <a:cubicBezTo>
                    <a:pt x="5784" y="3142"/>
                    <a:pt x="5695" y="2889"/>
                    <a:pt x="5507" y="2706"/>
                  </a:cubicBezTo>
                  <a:lnTo>
                    <a:pt x="5507" y="2706"/>
                  </a:lnTo>
                  <a:cubicBezTo>
                    <a:pt x="5787" y="2342"/>
                    <a:pt x="5884" y="1883"/>
                    <a:pt x="5798" y="1423"/>
                  </a:cubicBezTo>
                  <a:cubicBezTo>
                    <a:pt x="5687" y="1035"/>
                    <a:pt x="5308" y="745"/>
                    <a:pt x="4875" y="745"/>
                  </a:cubicBezTo>
                  <a:cubicBezTo>
                    <a:pt x="4816" y="745"/>
                    <a:pt x="4756" y="750"/>
                    <a:pt x="4695" y="762"/>
                  </a:cubicBezTo>
                  <a:cubicBezTo>
                    <a:pt x="4670" y="767"/>
                    <a:pt x="4646" y="773"/>
                    <a:pt x="4623" y="780"/>
                  </a:cubicBezTo>
                  <a:lnTo>
                    <a:pt x="4623" y="780"/>
                  </a:lnTo>
                  <a:cubicBezTo>
                    <a:pt x="4574" y="686"/>
                    <a:pt x="4514" y="595"/>
                    <a:pt x="4443" y="510"/>
                  </a:cubicBezTo>
                  <a:cubicBezTo>
                    <a:pt x="4317" y="289"/>
                    <a:pt x="4128" y="132"/>
                    <a:pt x="3876" y="37"/>
                  </a:cubicBezTo>
                  <a:cubicBezTo>
                    <a:pt x="3793" y="12"/>
                    <a:pt x="3709" y="1"/>
                    <a:pt x="3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43"/>
            <p:cNvSpPr/>
            <p:nvPr/>
          </p:nvSpPr>
          <p:spPr>
            <a:xfrm>
              <a:off x="5624675" y="315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55" y="0"/>
                  </a:moveTo>
                  <a:cubicBezTo>
                    <a:pt x="599" y="0"/>
                    <a:pt x="0" y="599"/>
                    <a:pt x="0" y="1355"/>
                  </a:cubicBezTo>
                  <a:cubicBezTo>
                    <a:pt x="0" y="2080"/>
                    <a:pt x="599" y="2710"/>
                    <a:pt x="1355" y="2710"/>
                  </a:cubicBezTo>
                  <a:cubicBezTo>
                    <a:pt x="2111" y="2710"/>
                    <a:pt x="2710" y="2080"/>
                    <a:pt x="2710" y="1355"/>
                  </a:cubicBezTo>
                  <a:cubicBezTo>
                    <a:pt x="2710" y="599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43"/>
            <p:cNvSpPr/>
            <p:nvPr/>
          </p:nvSpPr>
          <p:spPr>
            <a:xfrm>
              <a:off x="5418325" y="2458175"/>
              <a:ext cx="227650" cy="354450"/>
            </a:xfrm>
            <a:custGeom>
              <a:avLst/>
              <a:gdLst/>
              <a:ahLst/>
              <a:cxnLst/>
              <a:rect l="l" t="t" r="r" b="b"/>
              <a:pathLst>
                <a:path w="9106" h="14178" extrusionOk="0">
                  <a:moveTo>
                    <a:pt x="9105" y="0"/>
                  </a:moveTo>
                  <a:cubicBezTo>
                    <a:pt x="9105" y="1"/>
                    <a:pt x="8853" y="1197"/>
                    <a:pt x="8664" y="1796"/>
                  </a:cubicBezTo>
                  <a:cubicBezTo>
                    <a:pt x="8254" y="3088"/>
                    <a:pt x="7656" y="4348"/>
                    <a:pt x="6868" y="5450"/>
                  </a:cubicBezTo>
                  <a:cubicBezTo>
                    <a:pt x="6585" y="5860"/>
                    <a:pt x="6238" y="6238"/>
                    <a:pt x="5892" y="6553"/>
                  </a:cubicBezTo>
                  <a:cubicBezTo>
                    <a:pt x="5230" y="7057"/>
                    <a:pt x="4505" y="7467"/>
                    <a:pt x="3749" y="7750"/>
                  </a:cubicBezTo>
                  <a:cubicBezTo>
                    <a:pt x="2584" y="8286"/>
                    <a:pt x="1449" y="8916"/>
                    <a:pt x="662" y="9924"/>
                  </a:cubicBezTo>
                  <a:cubicBezTo>
                    <a:pt x="315" y="10365"/>
                    <a:pt x="95" y="10838"/>
                    <a:pt x="0" y="11373"/>
                  </a:cubicBezTo>
                  <a:cubicBezTo>
                    <a:pt x="0" y="12318"/>
                    <a:pt x="63" y="13232"/>
                    <a:pt x="221" y="14177"/>
                  </a:cubicBezTo>
                  <a:cubicBezTo>
                    <a:pt x="882" y="14083"/>
                    <a:pt x="1827" y="13705"/>
                    <a:pt x="2489" y="13642"/>
                  </a:cubicBezTo>
                  <a:cubicBezTo>
                    <a:pt x="2899" y="13610"/>
                    <a:pt x="3308" y="13516"/>
                    <a:pt x="3686" y="13390"/>
                  </a:cubicBezTo>
                  <a:cubicBezTo>
                    <a:pt x="4159" y="13138"/>
                    <a:pt x="4568" y="12823"/>
                    <a:pt x="4915" y="12413"/>
                  </a:cubicBezTo>
                  <a:cubicBezTo>
                    <a:pt x="5545" y="11814"/>
                    <a:pt x="6175" y="11247"/>
                    <a:pt x="6459" y="10365"/>
                  </a:cubicBezTo>
                  <a:cubicBezTo>
                    <a:pt x="6742" y="9483"/>
                    <a:pt x="6585" y="8506"/>
                    <a:pt x="6868" y="7593"/>
                  </a:cubicBezTo>
                  <a:cubicBezTo>
                    <a:pt x="6994" y="7215"/>
                    <a:pt x="7120" y="6868"/>
                    <a:pt x="7309" y="6522"/>
                  </a:cubicBezTo>
                  <a:cubicBezTo>
                    <a:pt x="8317" y="4474"/>
                    <a:pt x="8948" y="2268"/>
                    <a:pt x="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43"/>
            <p:cNvSpPr/>
            <p:nvPr/>
          </p:nvSpPr>
          <p:spPr>
            <a:xfrm>
              <a:off x="5634925" y="2457375"/>
              <a:ext cx="299300" cy="354025"/>
            </a:xfrm>
            <a:custGeom>
              <a:avLst/>
              <a:gdLst/>
              <a:ahLst/>
              <a:cxnLst/>
              <a:rect l="l" t="t" r="r" b="b"/>
              <a:pathLst>
                <a:path w="11972" h="14161" extrusionOk="0">
                  <a:moveTo>
                    <a:pt x="410" y="1"/>
                  </a:moveTo>
                  <a:cubicBezTo>
                    <a:pt x="284" y="316"/>
                    <a:pt x="189" y="662"/>
                    <a:pt x="126" y="1009"/>
                  </a:cubicBezTo>
                  <a:cubicBezTo>
                    <a:pt x="0" y="1733"/>
                    <a:pt x="158" y="2458"/>
                    <a:pt x="599" y="3057"/>
                  </a:cubicBezTo>
                  <a:cubicBezTo>
                    <a:pt x="1103" y="3907"/>
                    <a:pt x="1481" y="4884"/>
                    <a:pt x="1890" y="5766"/>
                  </a:cubicBezTo>
                  <a:cubicBezTo>
                    <a:pt x="2111" y="6333"/>
                    <a:pt x="2300" y="6963"/>
                    <a:pt x="2426" y="7562"/>
                  </a:cubicBezTo>
                  <a:cubicBezTo>
                    <a:pt x="3150" y="9988"/>
                    <a:pt x="5135" y="11909"/>
                    <a:pt x="7404" y="13107"/>
                  </a:cubicBezTo>
                  <a:cubicBezTo>
                    <a:pt x="8622" y="13786"/>
                    <a:pt x="9992" y="14160"/>
                    <a:pt x="11401" y="14160"/>
                  </a:cubicBezTo>
                  <a:cubicBezTo>
                    <a:pt x="11559" y="14160"/>
                    <a:pt x="11718" y="14156"/>
                    <a:pt x="11877" y="14146"/>
                  </a:cubicBezTo>
                  <a:cubicBezTo>
                    <a:pt x="11940" y="13012"/>
                    <a:pt x="11972" y="11815"/>
                    <a:pt x="11436" y="10807"/>
                  </a:cubicBezTo>
                  <a:cubicBezTo>
                    <a:pt x="10995" y="10145"/>
                    <a:pt x="10428" y="9578"/>
                    <a:pt x="9767" y="9137"/>
                  </a:cubicBezTo>
                  <a:cubicBezTo>
                    <a:pt x="8191" y="8034"/>
                    <a:pt x="6522" y="7089"/>
                    <a:pt x="4757" y="6333"/>
                  </a:cubicBezTo>
                  <a:cubicBezTo>
                    <a:pt x="4285" y="6144"/>
                    <a:pt x="3781" y="5892"/>
                    <a:pt x="3340" y="5608"/>
                  </a:cubicBezTo>
                  <a:cubicBezTo>
                    <a:pt x="3024" y="5356"/>
                    <a:pt x="2741" y="5073"/>
                    <a:pt x="2489" y="4789"/>
                  </a:cubicBezTo>
                  <a:cubicBezTo>
                    <a:pt x="1764" y="4033"/>
                    <a:pt x="1197" y="3151"/>
                    <a:pt x="788" y="2174"/>
                  </a:cubicBezTo>
                  <a:cubicBezTo>
                    <a:pt x="599" y="1481"/>
                    <a:pt x="473" y="757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43"/>
            <p:cNvSpPr/>
            <p:nvPr/>
          </p:nvSpPr>
          <p:spPr>
            <a:xfrm>
              <a:off x="6033625" y="2073175"/>
              <a:ext cx="266075" cy="240125"/>
            </a:xfrm>
            <a:custGeom>
              <a:avLst/>
              <a:gdLst/>
              <a:ahLst/>
              <a:cxnLst/>
              <a:rect l="l" t="t" r="r" b="b"/>
              <a:pathLst>
                <a:path w="10643" h="9605" extrusionOk="0">
                  <a:moveTo>
                    <a:pt x="406" y="1"/>
                  </a:moveTo>
                  <a:cubicBezTo>
                    <a:pt x="0" y="1"/>
                    <a:pt x="618" y="908"/>
                    <a:pt x="907" y="1223"/>
                  </a:cubicBezTo>
                  <a:cubicBezTo>
                    <a:pt x="1600" y="1948"/>
                    <a:pt x="2325" y="2641"/>
                    <a:pt x="2766" y="3523"/>
                  </a:cubicBezTo>
                  <a:cubicBezTo>
                    <a:pt x="3176" y="4373"/>
                    <a:pt x="3302" y="5319"/>
                    <a:pt x="3554" y="6201"/>
                  </a:cubicBezTo>
                  <a:cubicBezTo>
                    <a:pt x="3806" y="7114"/>
                    <a:pt x="4184" y="8059"/>
                    <a:pt x="4971" y="8564"/>
                  </a:cubicBezTo>
                  <a:cubicBezTo>
                    <a:pt x="5507" y="8879"/>
                    <a:pt x="6105" y="9068"/>
                    <a:pt x="6736" y="9162"/>
                  </a:cubicBezTo>
                  <a:lnTo>
                    <a:pt x="8909" y="9540"/>
                  </a:lnTo>
                  <a:cubicBezTo>
                    <a:pt x="9047" y="9581"/>
                    <a:pt x="9184" y="9605"/>
                    <a:pt x="9322" y="9605"/>
                  </a:cubicBezTo>
                  <a:cubicBezTo>
                    <a:pt x="9500" y="9605"/>
                    <a:pt x="9677" y="9566"/>
                    <a:pt x="9855" y="9477"/>
                  </a:cubicBezTo>
                  <a:cubicBezTo>
                    <a:pt x="10075" y="9288"/>
                    <a:pt x="10233" y="9005"/>
                    <a:pt x="10264" y="8690"/>
                  </a:cubicBezTo>
                  <a:cubicBezTo>
                    <a:pt x="10642" y="6768"/>
                    <a:pt x="9792" y="4815"/>
                    <a:pt x="8153" y="3743"/>
                  </a:cubicBezTo>
                  <a:cubicBezTo>
                    <a:pt x="7523" y="3397"/>
                    <a:pt x="6862" y="3113"/>
                    <a:pt x="6168" y="2893"/>
                  </a:cubicBezTo>
                  <a:cubicBezTo>
                    <a:pt x="4247" y="2137"/>
                    <a:pt x="2640" y="1002"/>
                    <a:pt x="781" y="120"/>
                  </a:cubicBezTo>
                  <a:cubicBezTo>
                    <a:pt x="609" y="37"/>
                    <a:pt x="487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43"/>
            <p:cNvSpPr/>
            <p:nvPr/>
          </p:nvSpPr>
          <p:spPr>
            <a:xfrm>
              <a:off x="5444300" y="21076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11122" y="0"/>
                  </a:moveTo>
                  <a:lnTo>
                    <a:pt x="11122" y="0"/>
                  </a:lnTo>
                  <a:cubicBezTo>
                    <a:pt x="10460" y="442"/>
                    <a:pt x="9862" y="1387"/>
                    <a:pt x="9295" y="2017"/>
                  </a:cubicBezTo>
                  <a:cubicBezTo>
                    <a:pt x="8885" y="2552"/>
                    <a:pt x="8350" y="3025"/>
                    <a:pt x="7783" y="3403"/>
                  </a:cubicBezTo>
                  <a:cubicBezTo>
                    <a:pt x="6648" y="4096"/>
                    <a:pt x="5199" y="4096"/>
                    <a:pt x="4002" y="4663"/>
                  </a:cubicBezTo>
                  <a:cubicBezTo>
                    <a:pt x="2931" y="5199"/>
                    <a:pt x="2017" y="6018"/>
                    <a:pt x="1450" y="7058"/>
                  </a:cubicBezTo>
                  <a:cubicBezTo>
                    <a:pt x="851" y="8097"/>
                    <a:pt x="379" y="9200"/>
                    <a:pt x="1" y="10334"/>
                  </a:cubicBezTo>
                  <a:cubicBezTo>
                    <a:pt x="1923" y="10051"/>
                    <a:pt x="3939" y="9704"/>
                    <a:pt x="5514" y="8538"/>
                  </a:cubicBezTo>
                  <a:cubicBezTo>
                    <a:pt x="6522" y="7719"/>
                    <a:pt x="7341" y="6711"/>
                    <a:pt x="7972" y="5577"/>
                  </a:cubicBezTo>
                  <a:cubicBezTo>
                    <a:pt x="8570" y="4600"/>
                    <a:pt x="9106" y="3592"/>
                    <a:pt x="9704" y="2584"/>
                  </a:cubicBezTo>
                  <a:cubicBezTo>
                    <a:pt x="9988" y="2080"/>
                    <a:pt x="11406" y="536"/>
                    <a:pt x="1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43"/>
            <p:cNvSpPr/>
            <p:nvPr/>
          </p:nvSpPr>
          <p:spPr>
            <a:xfrm>
              <a:off x="6035025" y="1583900"/>
              <a:ext cx="107925" cy="936500"/>
            </a:xfrm>
            <a:custGeom>
              <a:avLst/>
              <a:gdLst/>
              <a:ahLst/>
              <a:cxnLst/>
              <a:rect l="l" t="t" r="r" b="b"/>
              <a:pathLst>
                <a:path w="4317" h="37460" fill="none" extrusionOk="0">
                  <a:moveTo>
                    <a:pt x="4317" y="37460"/>
                  </a:moveTo>
                  <a:cubicBezTo>
                    <a:pt x="3025" y="34373"/>
                    <a:pt x="2395" y="31065"/>
                    <a:pt x="1765" y="27788"/>
                  </a:cubicBezTo>
                  <a:cubicBezTo>
                    <a:pt x="914" y="23125"/>
                    <a:pt x="64" y="18463"/>
                    <a:pt x="32" y="13705"/>
                  </a:cubicBezTo>
                  <a:cubicBezTo>
                    <a:pt x="1" y="8980"/>
                    <a:pt x="820" y="4159"/>
                    <a:pt x="305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43"/>
            <p:cNvSpPr/>
            <p:nvPr/>
          </p:nvSpPr>
          <p:spPr>
            <a:xfrm>
              <a:off x="5901125" y="2420300"/>
              <a:ext cx="298550" cy="188225"/>
            </a:xfrm>
            <a:custGeom>
              <a:avLst/>
              <a:gdLst/>
              <a:ahLst/>
              <a:cxnLst/>
              <a:rect l="l" t="t" r="r" b="b"/>
              <a:pathLst>
                <a:path w="11942" h="7529" extrusionOk="0">
                  <a:moveTo>
                    <a:pt x="3476" y="0"/>
                  </a:moveTo>
                  <a:cubicBezTo>
                    <a:pt x="3346" y="0"/>
                    <a:pt x="3217" y="11"/>
                    <a:pt x="3088" y="34"/>
                  </a:cubicBezTo>
                  <a:cubicBezTo>
                    <a:pt x="2017" y="223"/>
                    <a:pt x="883" y="696"/>
                    <a:pt x="442" y="1421"/>
                  </a:cubicBezTo>
                  <a:cubicBezTo>
                    <a:pt x="1" y="2177"/>
                    <a:pt x="316" y="3153"/>
                    <a:pt x="820" y="3846"/>
                  </a:cubicBezTo>
                  <a:cubicBezTo>
                    <a:pt x="1387" y="4571"/>
                    <a:pt x="2112" y="5138"/>
                    <a:pt x="2899" y="5548"/>
                  </a:cubicBezTo>
                  <a:cubicBezTo>
                    <a:pt x="3905" y="6074"/>
                    <a:pt x="7234" y="7529"/>
                    <a:pt x="9334" y="7529"/>
                  </a:cubicBezTo>
                  <a:cubicBezTo>
                    <a:pt x="10127" y="7529"/>
                    <a:pt x="10745" y="7321"/>
                    <a:pt x="10996" y="6776"/>
                  </a:cubicBezTo>
                  <a:cubicBezTo>
                    <a:pt x="11941" y="4571"/>
                    <a:pt x="7782" y="1925"/>
                    <a:pt x="6144" y="1011"/>
                  </a:cubicBezTo>
                  <a:cubicBezTo>
                    <a:pt x="5316" y="542"/>
                    <a:pt x="4391" y="0"/>
                    <a:pt x="3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43"/>
            <p:cNvSpPr/>
            <p:nvPr/>
          </p:nvSpPr>
          <p:spPr>
            <a:xfrm>
              <a:off x="6194125" y="2605400"/>
              <a:ext cx="261525" cy="182925"/>
            </a:xfrm>
            <a:custGeom>
              <a:avLst/>
              <a:gdLst/>
              <a:ahLst/>
              <a:cxnLst/>
              <a:rect l="l" t="t" r="r" b="b"/>
              <a:pathLst>
                <a:path w="10461" h="7317" extrusionOk="0">
                  <a:moveTo>
                    <a:pt x="1577" y="0"/>
                  </a:moveTo>
                  <a:cubicBezTo>
                    <a:pt x="733" y="0"/>
                    <a:pt x="1" y="194"/>
                    <a:pt x="253" y="916"/>
                  </a:cubicBezTo>
                  <a:cubicBezTo>
                    <a:pt x="851" y="2743"/>
                    <a:pt x="2426" y="4193"/>
                    <a:pt x="4033" y="5421"/>
                  </a:cubicBezTo>
                  <a:cubicBezTo>
                    <a:pt x="5199" y="6272"/>
                    <a:pt x="6522" y="7123"/>
                    <a:pt x="7971" y="7280"/>
                  </a:cubicBezTo>
                  <a:cubicBezTo>
                    <a:pt x="8087" y="7305"/>
                    <a:pt x="8202" y="7317"/>
                    <a:pt x="8316" y="7317"/>
                  </a:cubicBezTo>
                  <a:cubicBezTo>
                    <a:pt x="8639" y="7317"/>
                    <a:pt x="8952" y="7222"/>
                    <a:pt x="9231" y="7060"/>
                  </a:cubicBezTo>
                  <a:cubicBezTo>
                    <a:pt x="9484" y="6871"/>
                    <a:pt x="9673" y="6587"/>
                    <a:pt x="9767" y="6272"/>
                  </a:cubicBezTo>
                  <a:cubicBezTo>
                    <a:pt x="10114" y="5579"/>
                    <a:pt x="10460" y="4854"/>
                    <a:pt x="10271" y="4098"/>
                  </a:cubicBezTo>
                  <a:cubicBezTo>
                    <a:pt x="10051" y="3216"/>
                    <a:pt x="9200" y="2586"/>
                    <a:pt x="8381" y="2113"/>
                  </a:cubicBezTo>
                  <a:cubicBezTo>
                    <a:pt x="6837" y="1263"/>
                    <a:pt x="5167" y="633"/>
                    <a:pt x="3466" y="223"/>
                  </a:cubicBezTo>
                  <a:cubicBezTo>
                    <a:pt x="3142" y="149"/>
                    <a:pt x="2317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43"/>
            <p:cNvSpPr/>
            <p:nvPr/>
          </p:nvSpPr>
          <p:spPr>
            <a:xfrm>
              <a:off x="6090150" y="2285600"/>
              <a:ext cx="171725" cy="298750"/>
            </a:xfrm>
            <a:custGeom>
              <a:avLst/>
              <a:gdLst/>
              <a:ahLst/>
              <a:cxnLst/>
              <a:rect l="l" t="t" r="r" b="b"/>
              <a:pathLst>
                <a:path w="6869" h="11950" extrusionOk="0">
                  <a:moveTo>
                    <a:pt x="3348" y="1"/>
                  </a:moveTo>
                  <a:cubicBezTo>
                    <a:pt x="1952" y="1"/>
                    <a:pt x="809" y="1078"/>
                    <a:pt x="410" y="2303"/>
                  </a:cubicBezTo>
                  <a:cubicBezTo>
                    <a:pt x="1" y="3564"/>
                    <a:pt x="221" y="4950"/>
                    <a:pt x="505" y="6242"/>
                  </a:cubicBezTo>
                  <a:cubicBezTo>
                    <a:pt x="852" y="7817"/>
                    <a:pt x="1104" y="9833"/>
                    <a:pt x="1954" y="11314"/>
                  </a:cubicBezTo>
                  <a:cubicBezTo>
                    <a:pt x="2215" y="11770"/>
                    <a:pt x="2592" y="11949"/>
                    <a:pt x="3003" y="11949"/>
                  </a:cubicBezTo>
                  <a:cubicBezTo>
                    <a:pt x="3786" y="11949"/>
                    <a:pt x="4693" y="11303"/>
                    <a:pt x="5168" y="10684"/>
                  </a:cubicBezTo>
                  <a:cubicBezTo>
                    <a:pt x="6365" y="9203"/>
                    <a:pt x="6648" y="7281"/>
                    <a:pt x="6743" y="5422"/>
                  </a:cubicBezTo>
                  <a:cubicBezTo>
                    <a:pt x="6869" y="4288"/>
                    <a:pt x="6711" y="3123"/>
                    <a:pt x="6270" y="2051"/>
                  </a:cubicBezTo>
                  <a:cubicBezTo>
                    <a:pt x="5766" y="917"/>
                    <a:pt x="4695" y="130"/>
                    <a:pt x="3466" y="4"/>
                  </a:cubicBezTo>
                  <a:cubicBezTo>
                    <a:pt x="3427" y="2"/>
                    <a:pt x="3387" y="1"/>
                    <a:pt x="3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43"/>
            <p:cNvSpPr/>
            <p:nvPr/>
          </p:nvSpPr>
          <p:spPr>
            <a:xfrm>
              <a:off x="5889325" y="2593000"/>
              <a:ext cx="326875" cy="167775"/>
            </a:xfrm>
            <a:custGeom>
              <a:avLst/>
              <a:gdLst/>
              <a:ahLst/>
              <a:cxnLst/>
              <a:rect l="l" t="t" r="r" b="b"/>
              <a:pathLst>
                <a:path w="13075" h="6711" extrusionOk="0">
                  <a:moveTo>
                    <a:pt x="7778" y="1"/>
                  </a:moveTo>
                  <a:cubicBezTo>
                    <a:pt x="6362" y="1"/>
                    <a:pt x="4881" y="404"/>
                    <a:pt x="3686" y="751"/>
                  </a:cubicBezTo>
                  <a:cubicBezTo>
                    <a:pt x="2867" y="940"/>
                    <a:pt x="2111" y="1255"/>
                    <a:pt x="1386" y="1664"/>
                  </a:cubicBezTo>
                  <a:cubicBezTo>
                    <a:pt x="693" y="2074"/>
                    <a:pt x="189" y="2767"/>
                    <a:pt x="95" y="3586"/>
                  </a:cubicBezTo>
                  <a:cubicBezTo>
                    <a:pt x="0" y="4531"/>
                    <a:pt x="662" y="5445"/>
                    <a:pt x="1544" y="5980"/>
                  </a:cubicBezTo>
                  <a:cubicBezTo>
                    <a:pt x="2426" y="6453"/>
                    <a:pt x="3466" y="6705"/>
                    <a:pt x="4474" y="6705"/>
                  </a:cubicBezTo>
                  <a:cubicBezTo>
                    <a:pt x="4558" y="6709"/>
                    <a:pt x="4641" y="6711"/>
                    <a:pt x="4724" y="6711"/>
                  </a:cubicBezTo>
                  <a:cubicBezTo>
                    <a:pt x="5295" y="6711"/>
                    <a:pt x="5842" y="6618"/>
                    <a:pt x="6364" y="6453"/>
                  </a:cubicBezTo>
                  <a:cubicBezTo>
                    <a:pt x="6837" y="6264"/>
                    <a:pt x="7246" y="6012"/>
                    <a:pt x="7656" y="5728"/>
                  </a:cubicBezTo>
                  <a:cubicBezTo>
                    <a:pt x="9011" y="4783"/>
                    <a:pt x="13075" y="2987"/>
                    <a:pt x="10932" y="1066"/>
                  </a:cubicBezTo>
                  <a:cubicBezTo>
                    <a:pt x="10053" y="271"/>
                    <a:pt x="8937" y="1"/>
                    <a:pt x="7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43"/>
            <p:cNvSpPr/>
            <p:nvPr/>
          </p:nvSpPr>
          <p:spPr>
            <a:xfrm>
              <a:off x="6178975" y="2420350"/>
              <a:ext cx="262500" cy="204050"/>
            </a:xfrm>
            <a:custGeom>
              <a:avLst/>
              <a:gdLst/>
              <a:ahLst/>
              <a:cxnLst/>
              <a:rect l="l" t="t" r="r" b="b"/>
              <a:pathLst>
                <a:path w="10500" h="8162" extrusionOk="0">
                  <a:moveTo>
                    <a:pt x="6908" y="1"/>
                  </a:moveTo>
                  <a:cubicBezTo>
                    <a:pt x="5616" y="32"/>
                    <a:pt x="4356" y="536"/>
                    <a:pt x="3410" y="1450"/>
                  </a:cubicBezTo>
                  <a:cubicBezTo>
                    <a:pt x="2528" y="2332"/>
                    <a:pt x="1835" y="3403"/>
                    <a:pt x="1394" y="4569"/>
                  </a:cubicBezTo>
                  <a:cubicBezTo>
                    <a:pt x="897" y="5813"/>
                    <a:pt x="0" y="8162"/>
                    <a:pt x="2340" y="8162"/>
                  </a:cubicBezTo>
                  <a:cubicBezTo>
                    <a:pt x="2371" y="8162"/>
                    <a:pt x="2402" y="8161"/>
                    <a:pt x="2434" y="8161"/>
                  </a:cubicBezTo>
                  <a:cubicBezTo>
                    <a:pt x="4513" y="8098"/>
                    <a:pt x="6403" y="7247"/>
                    <a:pt x="8262" y="6396"/>
                  </a:cubicBezTo>
                  <a:cubicBezTo>
                    <a:pt x="8735" y="6207"/>
                    <a:pt x="9176" y="5924"/>
                    <a:pt x="9585" y="5609"/>
                  </a:cubicBezTo>
                  <a:cubicBezTo>
                    <a:pt x="10090" y="5073"/>
                    <a:pt x="10373" y="4380"/>
                    <a:pt x="10405" y="3624"/>
                  </a:cubicBezTo>
                  <a:cubicBezTo>
                    <a:pt x="10499" y="3025"/>
                    <a:pt x="10405" y="2427"/>
                    <a:pt x="10153" y="1891"/>
                  </a:cubicBezTo>
                  <a:cubicBezTo>
                    <a:pt x="9617" y="757"/>
                    <a:pt x="8262" y="1"/>
                    <a:pt x="6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43"/>
            <p:cNvSpPr/>
            <p:nvPr/>
          </p:nvSpPr>
          <p:spPr>
            <a:xfrm>
              <a:off x="6086225" y="2613000"/>
              <a:ext cx="186700" cy="250025"/>
            </a:xfrm>
            <a:custGeom>
              <a:avLst/>
              <a:gdLst/>
              <a:ahLst/>
              <a:cxnLst/>
              <a:rect l="l" t="t" r="r" b="b"/>
              <a:pathLst>
                <a:path w="7468" h="10001" extrusionOk="0">
                  <a:moveTo>
                    <a:pt x="4363" y="1"/>
                  </a:moveTo>
                  <a:cubicBezTo>
                    <a:pt x="4095" y="1"/>
                    <a:pt x="3825" y="26"/>
                    <a:pt x="3560" y="77"/>
                  </a:cubicBezTo>
                  <a:cubicBezTo>
                    <a:pt x="2521" y="329"/>
                    <a:pt x="1607" y="990"/>
                    <a:pt x="1072" y="1935"/>
                  </a:cubicBezTo>
                  <a:cubicBezTo>
                    <a:pt x="0" y="3920"/>
                    <a:pt x="126" y="6377"/>
                    <a:pt x="1418" y="8268"/>
                  </a:cubicBezTo>
                  <a:cubicBezTo>
                    <a:pt x="1985" y="9024"/>
                    <a:pt x="3119" y="10001"/>
                    <a:pt x="4159" y="10001"/>
                  </a:cubicBezTo>
                  <a:cubicBezTo>
                    <a:pt x="5199" y="10001"/>
                    <a:pt x="6144" y="8740"/>
                    <a:pt x="6648" y="7953"/>
                  </a:cubicBezTo>
                  <a:cubicBezTo>
                    <a:pt x="7246" y="6913"/>
                    <a:pt x="7467" y="5684"/>
                    <a:pt x="7309" y="4519"/>
                  </a:cubicBezTo>
                  <a:cubicBezTo>
                    <a:pt x="7152" y="3322"/>
                    <a:pt x="6868" y="2187"/>
                    <a:pt x="6459" y="1053"/>
                  </a:cubicBezTo>
                  <a:cubicBezTo>
                    <a:pt x="6396" y="801"/>
                    <a:pt x="6301" y="581"/>
                    <a:pt x="6112" y="392"/>
                  </a:cubicBezTo>
                  <a:cubicBezTo>
                    <a:pt x="5955" y="266"/>
                    <a:pt x="5766" y="203"/>
                    <a:pt x="5545" y="171"/>
                  </a:cubicBezTo>
                  <a:cubicBezTo>
                    <a:pt x="5167" y="58"/>
                    <a:pt x="4766" y="1"/>
                    <a:pt x="4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43"/>
            <p:cNvSpPr/>
            <p:nvPr/>
          </p:nvSpPr>
          <p:spPr>
            <a:xfrm>
              <a:off x="6030300" y="2476275"/>
              <a:ext cx="140225" cy="96900"/>
            </a:xfrm>
            <a:custGeom>
              <a:avLst/>
              <a:gdLst/>
              <a:ahLst/>
              <a:cxnLst/>
              <a:rect l="l" t="t" r="r" b="b"/>
              <a:pathLst>
                <a:path w="5609" h="3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09" y="473"/>
                    <a:pt x="1954" y="1135"/>
                    <a:pt x="2773" y="1891"/>
                  </a:cubicBezTo>
                  <a:cubicBezTo>
                    <a:pt x="3214" y="2269"/>
                    <a:pt x="3655" y="2647"/>
                    <a:pt x="4096" y="2994"/>
                  </a:cubicBezTo>
                  <a:cubicBezTo>
                    <a:pt x="4569" y="3372"/>
                    <a:pt x="5073" y="3655"/>
                    <a:pt x="5608" y="3876"/>
                  </a:cubicBezTo>
                  <a:cubicBezTo>
                    <a:pt x="4726" y="3151"/>
                    <a:pt x="3844" y="2427"/>
                    <a:pt x="3025" y="1639"/>
                  </a:cubicBezTo>
                  <a:cubicBezTo>
                    <a:pt x="2584" y="1229"/>
                    <a:pt x="2111" y="883"/>
                    <a:pt x="1639" y="599"/>
                  </a:cubicBezTo>
                  <a:cubicBezTo>
                    <a:pt x="1135" y="284"/>
                    <a:pt x="568" y="9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43"/>
            <p:cNvSpPr/>
            <p:nvPr/>
          </p:nvSpPr>
          <p:spPr>
            <a:xfrm>
              <a:off x="6017700" y="2544025"/>
              <a:ext cx="133125" cy="55225"/>
            </a:xfrm>
            <a:custGeom>
              <a:avLst/>
              <a:gdLst/>
              <a:ahLst/>
              <a:cxnLst/>
              <a:rect l="l" t="t" r="r" b="b"/>
              <a:pathLst>
                <a:path w="5325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694" y="725"/>
                    <a:pt x="1513" y="1292"/>
                    <a:pt x="2458" y="1670"/>
                  </a:cubicBezTo>
                  <a:cubicBezTo>
                    <a:pt x="3277" y="2021"/>
                    <a:pt x="4204" y="2209"/>
                    <a:pt x="5114" y="2209"/>
                  </a:cubicBezTo>
                  <a:cubicBezTo>
                    <a:pt x="5184" y="2209"/>
                    <a:pt x="5255" y="2208"/>
                    <a:pt x="5325" y="2205"/>
                  </a:cubicBezTo>
                  <a:cubicBezTo>
                    <a:pt x="4411" y="1985"/>
                    <a:pt x="3466" y="1670"/>
                    <a:pt x="2584" y="1323"/>
                  </a:cubicBezTo>
                  <a:cubicBezTo>
                    <a:pt x="1702" y="945"/>
                    <a:pt x="851" y="5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43"/>
            <p:cNvSpPr/>
            <p:nvPr/>
          </p:nvSpPr>
          <p:spPr>
            <a:xfrm>
              <a:off x="6038175" y="2516450"/>
              <a:ext cx="102425" cy="63025"/>
            </a:xfrm>
            <a:custGeom>
              <a:avLst/>
              <a:gdLst/>
              <a:ahLst/>
              <a:cxnLst/>
              <a:rect l="l" t="t" r="r" b="b"/>
              <a:pathLst>
                <a:path w="4097" h="2521" extrusionOk="0">
                  <a:moveTo>
                    <a:pt x="1" y="0"/>
                  </a:moveTo>
                  <a:lnTo>
                    <a:pt x="1" y="0"/>
                  </a:lnTo>
                  <a:cubicBezTo>
                    <a:pt x="662" y="505"/>
                    <a:pt x="1324" y="946"/>
                    <a:pt x="2017" y="1355"/>
                  </a:cubicBezTo>
                  <a:cubicBezTo>
                    <a:pt x="2678" y="1733"/>
                    <a:pt x="3372" y="2174"/>
                    <a:pt x="4096" y="2521"/>
                  </a:cubicBezTo>
                  <a:cubicBezTo>
                    <a:pt x="2962" y="1387"/>
                    <a:pt x="1544" y="50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43"/>
            <p:cNvSpPr/>
            <p:nvPr/>
          </p:nvSpPr>
          <p:spPr>
            <a:xfrm>
              <a:off x="5983825" y="2600725"/>
              <a:ext cx="152825" cy="59100"/>
            </a:xfrm>
            <a:custGeom>
              <a:avLst/>
              <a:gdLst/>
              <a:ahLst/>
              <a:cxnLst/>
              <a:rect l="l" t="t" r="r" b="b"/>
              <a:pathLst>
                <a:path w="6113" h="2364" extrusionOk="0">
                  <a:moveTo>
                    <a:pt x="6113" y="0"/>
                  </a:moveTo>
                  <a:lnTo>
                    <a:pt x="6113" y="0"/>
                  </a:lnTo>
                  <a:cubicBezTo>
                    <a:pt x="5073" y="284"/>
                    <a:pt x="4002" y="536"/>
                    <a:pt x="2931" y="851"/>
                  </a:cubicBezTo>
                  <a:cubicBezTo>
                    <a:pt x="2395" y="1009"/>
                    <a:pt x="1891" y="1198"/>
                    <a:pt x="1355" y="1418"/>
                  </a:cubicBezTo>
                  <a:cubicBezTo>
                    <a:pt x="851" y="1576"/>
                    <a:pt x="379" y="1922"/>
                    <a:pt x="1" y="2363"/>
                  </a:cubicBezTo>
                  <a:cubicBezTo>
                    <a:pt x="442" y="2048"/>
                    <a:pt x="946" y="1796"/>
                    <a:pt x="1481" y="1670"/>
                  </a:cubicBezTo>
                  <a:lnTo>
                    <a:pt x="3057" y="1229"/>
                  </a:lnTo>
                  <a:cubicBezTo>
                    <a:pt x="4096" y="914"/>
                    <a:pt x="5136" y="505"/>
                    <a:pt x="6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43"/>
            <p:cNvSpPr/>
            <p:nvPr/>
          </p:nvSpPr>
          <p:spPr>
            <a:xfrm>
              <a:off x="6000375" y="2625925"/>
              <a:ext cx="152825" cy="50500"/>
            </a:xfrm>
            <a:custGeom>
              <a:avLst/>
              <a:gdLst/>
              <a:ahLst/>
              <a:cxnLst/>
              <a:rect l="l" t="t" r="r" b="b"/>
              <a:pathLst>
                <a:path w="6113" h="2020" extrusionOk="0">
                  <a:moveTo>
                    <a:pt x="6112" y="1"/>
                  </a:moveTo>
                  <a:lnTo>
                    <a:pt x="6112" y="1"/>
                  </a:lnTo>
                  <a:cubicBezTo>
                    <a:pt x="5199" y="568"/>
                    <a:pt x="4222" y="1009"/>
                    <a:pt x="3182" y="1324"/>
                  </a:cubicBezTo>
                  <a:cubicBezTo>
                    <a:pt x="2143" y="1639"/>
                    <a:pt x="1071" y="1828"/>
                    <a:pt x="0" y="1922"/>
                  </a:cubicBezTo>
                  <a:cubicBezTo>
                    <a:pt x="383" y="1988"/>
                    <a:pt x="769" y="2019"/>
                    <a:pt x="1153" y="2019"/>
                  </a:cubicBezTo>
                  <a:cubicBezTo>
                    <a:pt x="1878" y="2019"/>
                    <a:pt x="2598" y="1908"/>
                    <a:pt x="3277" y="1702"/>
                  </a:cubicBezTo>
                  <a:cubicBezTo>
                    <a:pt x="4348" y="1387"/>
                    <a:pt x="5325" y="788"/>
                    <a:pt x="6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43"/>
            <p:cNvSpPr/>
            <p:nvPr/>
          </p:nvSpPr>
          <p:spPr>
            <a:xfrm>
              <a:off x="6150025" y="2633025"/>
              <a:ext cx="19700" cy="143375"/>
            </a:xfrm>
            <a:custGeom>
              <a:avLst/>
              <a:gdLst/>
              <a:ahLst/>
              <a:cxnLst/>
              <a:rect l="l" t="t" r="r" b="b"/>
              <a:pathLst>
                <a:path w="788" h="5735" extrusionOk="0">
                  <a:moveTo>
                    <a:pt x="504" y="0"/>
                  </a:moveTo>
                  <a:lnTo>
                    <a:pt x="504" y="0"/>
                  </a:lnTo>
                  <a:cubicBezTo>
                    <a:pt x="189" y="914"/>
                    <a:pt x="0" y="1922"/>
                    <a:pt x="0" y="2930"/>
                  </a:cubicBezTo>
                  <a:cubicBezTo>
                    <a:pt x="0" y="3403"/>
                    <a:pt x="32" y="3907"/>
                    <a:pt x="126" y="4411"/>
                  </a:cubicBezTo>
                  <a:cubicBezTo>
                    <a:pt x="158" y="4663"/>
                    <a:pt x="221" y="4915"/>
                    <a:pt x="315" y="5167"/>
                  </a:cubicBezTo>
                  <a:cubicBezTo>
                    <a:pt x="410" y="5387"/>
                    <a:pt x="567" y="5608"/>
                    <a:pt x="788" y="5734"/>
                  </a:cubicBezTo>
                  <a:cubicBezTo>
                    <a:pt x="504" y="5356"/>
                    <a:pt x="378" y="4852"/>
                    <a:pt x="410" y="4379"/>
                  </a:cubicBezTo>
                  <a:cubicBezTo>
                    <a:pt x="410" y="3907"/>
                    <a:pt x="410" y="3403"/>
                    <a:pt x="410" y="2930"/>
                  </a:cubicBezTo>
                  <a:cubicBezTo>
                    <a:pt x="378" y="1953"/>
                    <a:pt x="441" y="977"/>
                    <a:pt x="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43"/>
            <p:cNvSpPr/>
            <p:nvPr/>
          </p:nvSpPr>
          <p:spPr>
            <a:xfrm>
              <a:off x="6192550" y="2636950"/>
              <a:ext cx="46500" cy="138650"/>
            </a:xfrm>
            <a:custGeom>
              <a:avLst/>
              <a:gdLst/>
              <a:ahLst/>
              <a:cxnLst/>
              <a:rect l="l" t="t" r="r" b="b"/>
              <a:pathLst>
                <a:path w="1860" h="5546" extrusionOk="0">
                  <a:moveTo>
                    <a:pt x="1" y="1"/>
                  </a:moveTo>
                  <a:cubicBezTo>
                    <a:pt x="347" y="316"/>
                    <a:pt x="631" y="725"/>
                    <a:pt x="851" y="1198"/>
                  </a:cubicBezTo>
                  <a:cubicBezTo>
                    <a:pt x="1040" y="1639"/>
                    <a:pt x="1166" y="2111"/>
                    <a:pt x="1261" y="2584"/>
                  </a:cubicBezTo>
                  <a:cubicBezTo>
                    <a:pt x="1481" y="3561"/>
                    <a:pt x="1544" y="4537"/>
                    <a:pt x="1513" y="5546"/>
                  </a:cubicBezTo>
                  <a:cubicBezTo>
                    <a:pt x="1828" y="4569"/>
                    <a:pt x="1859" y="3498"/>
                    <a:pt x="1639" y="2521"/>
                  </a:cubicBezTo>
                  <a:cubicBezTo>
                    <a:pt x="1544" y="1985"/>
                    <a:pt x="1355" y="1513"/>
                    <a:pt x="1103" y="1072"/>
                  </a:cubicBezTo>
                  <a:cubicBezTo>
                    <a:pt x="851" y="599"/>
                    <a:pt x="473" y="2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43"/>
            <p:cNvSpPr/>
            <p:nvPr/>
          </p:nvSpPr>
          <p:spPr>
            <a:xfrm>
              <a:off x="6189400" y="2610975"/>
              <a:ext cx="116600" cy="106350"/>
            </a:xfrm>
            <a:custGeom>
              <a:avLst/>
              <a:gdLst/>
              <a:ahLst/>
              <a:cxnLst/>
              <a:rect l="l" t="t" r="r" b="b"/>
              <a:pathLst>
                <a:path w="4664" h="425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284"/>
                    <a:pt x="64" y="567"/>
                    <a:pt x="190" y="819"/>
                  </a:cubicBezTo>
                  <a:cubicBezTo>
                    <a:pt x="316" y="1071"/>
                    <a:pt x="442" y="1292"/>
                    <a:pt x="631" y="1512"/>
                  </a:cubicBezTo>
                  <a:cubicBezTo>
                    <a:pt x="1009" y="1922"/>
                    <a:pt x="1387" y="2331"/>
                    <a:pt x="1828" y="2678"/>
                  </a:cubicBezTo>
                  <a:cubicBezTo>
                    <a:pt x="2647" y="3371"/>
                    <a:pt x="3624" y="3907"/>
                    <a:pt x="4663" y="4253"/>
                  </a:cubicBezTo>
                  <a:cubicBezTo>
                    <a:pt x="3750" y="3686"/>
                    <a:pt x="2867" y="3056"/>
                    <a:pt x="2017" y="2363"/>
                  </a:cubicBezTo>
                  <a:cubicBezTo>
                    <a:pt x="1639" y="2048"/>
                    <a:pt x="1229" y="1670"/>
                    <a:pt x="851" y="1323"/>
                  </a:cubicBezTo>
                  <a:cubicBezTo>
                    <a:pt x="442" y="977"/>
                    <a:pt x="158" y="504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43"/>
            <p:cNvSpPr/>
            <p:nvPr/>
          </p:nvSpPr>
          <p:spPr>
            <a:xfrm>
              <a:off x="6213825" y="2612550"/>
              <a:ext cx="157550" cy="89025"/>
            </a:xfrm>
            <a:custGeom>
              <a:avLst/>
              <a:gdLst/>
              <a:ahLst/>
              <a:cxnLst/>
              <a:rect l="l" t="t" r="r" b="b"/>
              <a:pathLst>
                <a:path w="6302" h="3561" extrusionOk="0">
                  <a:moveTo>
                    <a:pt x="0" y="0"/>
                  </a:moveTo>
                  <a:cubicBezTo>
                    <a:pt x="599" y="126"/>
                    <a:pt x="1197" y="347"/>
                    <a:pt x="1733" y="630"/>
                  </a:cubicBezTo>
                  <a:cubicBezTo>
                    <a:pt x="2016" y="756"/>
                    <a:pt x="2300" y="914"/>
                    <a:pt x="2552" y="1040"/>
                  </a:cubicBezTo>
                  <a:lnTo>
                    <a:pt x="3340" y="1481"/>
                  </a:lnTo>
                  <a:cubicBezTo>
                    <a:pt x="3875" y="1764"/>
                    <a:pt x="4442" y="2016"/>
                    <a:pt x="4946" y="2363"/>
                  </a:cubicBezTo>
                  <a:cubicBezTo>
                    <a:pt x="5482" y="2646"/>
                    <a:pt x="5955" y="3056"/>
                    <a:pt x="6301" y="3560"/>
                  </a:cubicBezTo>
                  <a:cubicBezTo>
                    <a:pt x="6049" y="2961"/>
                    <a:pt x="5640" y="2457"/>
                    <a:pt x="5135" y="2111"/>
                  </a:cubicBezTo>
                  <a:cubicBezTo>
                    <a:pt x="4600" y="1733"/>
                    <a:pt x="4064" y="1418"/>
                    <a:pt x="3529" y="1166"/>
                  </a:cubicBezTo>
                  <a:cubicBezTo>
                    <a:pt x="2962" y="882"/>
                    <a:pt x="2426" y="599"/>
                    <a:pt x="1827" y="378"/>
                  </a:cubicBezTo>
                  <a:cubicBezTo>
                    <a:pt x="1260" y="126"/>
                    <a:pt x="63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43"/>
            <p:cNvSpPr/>
            <p:nvPr/>
          </p:nvSpPr>
          <p:spPr>
            <a:xfrm>
              <a:off x="6214600" y="2622775"/>
              <a:ext cx="125250" cy="88250"/>
            </a:xfrm>
            <a:custGeom>
              <a:avLst/>
              <a:gdLst/>
              <a:ahLst/>
              <a:cxnLst/>
              <a:rect l="l" t="t" r="r" b="b"/>
              <a:pathLst>
                <a:path w="5010" h="3530" extrusionOk="0">
                  <a:moveTo>
                    <a:pt x="1" y="1"/>
                  </a:moveTo>
                  <a:cubicBezTo>
                    <a:pt x="757" y="694"/>
                    <a:pt x="1544" y="1324"/>
                    <a:pt x="2395" y="1922"/>
                  </a:cubicBezTo>
                  <a:cubicBezTo>
                    <a:pt x="3246" y="2521"/>
                    <a:pt x="4096" y="3057"/>
                    <a:pt x="5010" y="3529"/>
                  </a:cubicBezTo>
                  <a:cubicBezTo>
                    <a:pt x="3498" y="2143"/>
                    <a:pt x="1796" y="97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43"/>
            <p:cNvSpPr/>
            <p:nvPr/>
          </p:nvSpPr>
          <p:spPr>
            <a:xfrm>
              <a:off x="6216975" y="2559775"/>
              <a:ext cx="114225" cy="42075"/>
            </a:xfrm>
            <a:custGeom>
              <a:avLst/>
              <a:gdLst/>
              <a:ahLst/>
              <a:cxnLst/>
              <a:rect l="l" t="t" r="r" b="b"/>
              <a:pathLst>
                <a:path w="4569" h="1683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379" y="126"/>
                    <a:pt x="4222" y="221"/>
                    <a:pt x="4033" y="284"/>
                  </a:cubicBezTo>
                  <a:cubicBezTo>
                    <a:pt x="3844" y="347"/>
                    <a:pt x="3655" y="410"/>
                    <a:pt x="3466" y="504"/>
                  </a:cubicBezTo>
                  <a:lnTo>
                    <a:pt x="2332" y="914"/>
                  </a:lnTo>
                  <a:cubicBezTo>
                    <a:pt x="1953" y="1040"/>
                    <a:pt x="1575" y="1166"/>
                    <a:pt x="1166" y="1323"/>
                  </a:cubicBezTo>
                  <a:cubicBezTo>
                    <a:pt x="788" y="1449"/>
                    <a:pt x="410" y="1544"/>
                    <a:pt x="0" y="1638"/>
                  </a:cubicBezTo>
                  <a:cubicBezTo>
                    <a:pt x="184" y="1667"/>
                    <a:pt x="375" y="1682"/>
                    <a:pt x="566" y="1682"/>
                  </a:cubicBezTo>
                  <a:cubicBezTo>
                    <a:pt x="800" y="1682"/>
                    <a:pt x="1035" y="1659"/>
                    <a:pt x="1260" y="1607"/>
                  </a:cubicBezTo>
                  <a:cubicBezTo>
                    <a:pt x="1670" y="1512"/>
                    <a:pt x="2048" y="1418"/>
                    <a:pt x="2458" y="1260"/>
                  </a:cubicBezTo>
                  <a:cubicBezTo>
                    <a:pt x="2836" y="1134"/>
                    <a:pt x="3214" y="945"/>
                    <a:pt x="3560" y="756"/>
                  </a:cubicBezTo>
                  <a:cubicBezTo>
                    <a:pt x="3749" y="662"/>
                    <a:pt x="3938" y="567"/>
                    <a:pt x="4096" y="441"/>
                  </a:cubicBezTo>
                  <a:cubicBezTo>
                    <a:pt x="4285" y="315"/>
                    <a:pt x="4442" y="189"/>
                    <a:pt x="4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43"/>
            <p:cNvSpPr/>
            <p:nvPr/>
          </p:nvSpPr>
          <p:spPr>
            <a:xfrm>
              <a:off x="6205150" y="2490450"/>
              <a:ext cx="133125" cy="96125"/>
            </a:xfrm>
            <a:custGeom>
              <a:avLst/>
              <a:gdLst/>
              <a:ahLst/>
              <a:cxnLst/>
              <a:rect l="l" t="t" r="r" b="b"/>
              <a:pathLst>
                <a:path w="5325" h="3845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4254" y="347"/>
                    <a:pt x="3277" y="851"/>
                    <a:pt x="2363" y="1513"/>
                  </a:cubicBezTo>
                  <a:cubicBezTo>
                    <a:pt x="1450" y="2143"/>
                    <a:pt x="662" y="2931"/>
                    <a:pt x="1" y="3844"/>
                  </a:cubicBezTo>
                  <a:cubicBezTo>
                    <a:pt x="851" y="3120"/>
                    <a:pt x="1670" y="2458"/>
                    <a:pt x="2584" y="1797"/>
                  </a:cubicBezTo>
                  <a:cubicBezTo>
                    <a:pt x="3466" y="1166"/>
                    <a:pt x="4380" y="599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43"/>
            <p:cNvSpPr/>
            <p:nvPr/>
          </p:nvSpPr>
          <p:spPr>
            <a:xfrm>
              <a:off x="6174425" y="2410900"/>
              <a:ext cx="116600" cy="159125"/>
            </a:xfrm>
            <a:custGeom>
              <a:avLst/>
              <a:gdLst/>
              <a:ahLst/>
              <a:cxnLst/>
              <a:rect l="l" t="t" r="r" b="b"/>
              <a:pathLst>
                <a:path w="4664" h="6365" extrusionOk="0">
                  <a:moveTo>
                    <a:pt x="1041" y="1"/>
                  </a:moveTo>
                  <a:lnTo>
                    <a:pt x="1041" y="1"/>
                  </a:lnTo>
                  <a:cubicBezTo>
                    <a:pt x="1261" y="977"/>
                    <a:pt x="1324" y="1986"/>
                    <a:pt x="1230" y="2962"/>
                  </a:cubicBezTo>
                  <a:cubicBezTo>
                    <a:pt x="1135" y="3939"/>
                    <a:pt x="820" y="4884"/>
                    <a:pt x="347" y="5735"/>
                  </a:cubicBezTo>
                  <a:lnTo>
                    <a:pt x="1" y="6365"/>
                  </a:lnTo>
                  <a:lnTo>
                    <a:pt x="599" y="5987"/>
                  </a:lnTo>
                  <a:cubicBezTo>
                    <a:pt x="1324" y="5451"/>
                    <a:pt x="1954" y="4884"/>
                    <a:pt x="2521" y="4191"/>
                  </a:cubicBezTo>
                  <a:cubicBezTo>
                    <a:pt x="3088" y="3561"/>
                    <a:pt x="3845" y="3120"/>
                    <a:pt x="4664" y="2899"/>
                  </a:cubicBezTo>
                  <a:lnTo>
                    <a:pt x="4664" y="2899"/>
                  </a:lnTo>
                  <a:cubicBezTo>
                    <a:pt x="4223" y="2931"/>
                    <a:pt x="3781" y="3057"/>
                    <a:pt x="3403" y="3277"/>
                  </a:cubicBezTo>
                  <a:cubicBezTo>
                    <a:pt x="3025" y="3466"/>
                    <a:pt x="2679" y="3750"/>
                    <a:pt x="2332" y="4033"/>
                  </a:cubicBezTo>
                  <a:cubicBezTo>
                    <a:pt x="1883" y="4438"/>
                    <a:pt x="1466" y="4890"/>
                    <a:pt x="1001" y="5276"/>
                  </a:cubicBezTo>
                  <a:lnTo>
                    <a:pt x="1001" y="5276"/>
                  </a:lnTo>
                  <a:cubicBezTo>
                    <a:pt x="1318" y="4562"/>
                    <a:pt x="1489" y="3787"/>
                    <a:pt x="1513" y="2994"/>
                  </a:cubicBezTo>
                  <a:cubicBezTo>
                    <a:pt x="1576" y="1986"/>
                    <a:pt x="1419" y="977"/>
                    <a:pt x="1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43"/>
            <p:cNvSpPr/>
            <p:nvPr/>
          </p:nvSpPr>
          <p:spPr>
            <a:xfrm>
              <a:off x="6135850" y="2414050"/>
              <a:ext cx="30725" cy="141025"/>
            </a:xfrm>
            <a:custGeom>
              <a:avLst/>
              <a:gdLst/>
              <a:ahLst/>
              <a:cxnLst/>
              <a:rect l="l" t="t" r="r" b="b"/>
              <a:pathLst>
                <a:path w="1229" h="5641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946"/>
                    <a:pt x="504" y="1891"/>
                    <a:pt x="693" y="2836"/>
                  </a:cubicBezTo>
                  <a:cubicBezTo>
                    <a:pt x="788" y="3277"/>
                    <a:pt x="882" y="3750"/>
                    <a:pt x="945" y="4254"/>
                  </a:cubicBezTo>
                  <a:lnTo>
                    <a:pt x="1040" y="4947"/>
                  </a:lnTo>
                  <a:cubicBezTo>
                    <a:pt x="1103" y="5199"/>
                    <a:pt x="1071" y="5420"/>
                    <a:pt x="945" y="5640"/>
                  </a:cubicBezTo>
                  <a:cubicBezTo>
                    <a:pt x="1134" y="5451"/>
                    <a:pt x="1229" y="5231"/>
                    <a:pt x="1229" y="4979"/>
                  </a:cubicBezTo>
                  <a:lnTo>
                    <a:pt x="1229" y="4222"/>
                  </a:lnTo>
                  <a:cubicBezTo>
                    <a:pt x="1197" y="3718"/>
                    <a:pt x="1166" y="3246"/>
                    <a:pt x="1071" y="2773"/>
                  </a:cubicBezTo>
                  <a:cubicBezTo>
                    <a:pt x="882" y="1797"/>
                    <a:pt x="504" y="8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43"/>
            <p:cNvSpPr/>
            <p:nvPr/>
          </p:nvSpPr>
          <p:spPr>
            <a:xfrm>
              <a:off x="6105900" y="2536325"/>
              <a:ext cx="142575" cy="116600"/>
            </a:xfrm>
            <a:custGeom>
              <a:avLst/>
              <a:gdLst/>
              <a:ahLst/>
              <a:cxnLst/>
              <a:rect l="l" t="t" r="r" b="b"/>
              <a:pathLst>
                <a:path w="5703" h="4664" extrusionOk="0">
                  <a:moveTo>
                    <a:pt x="3246" y="1"/>
                  </a:moveTo>
                  <a:cubicBezTo>
                    <a:pt x="3049" y="1"/>
                    <a:pt x="2852" y="72"/>
                    <a:pt x="2679" y="214"/>
                  </a:cubicBezTo>
                  <a:cubicBezTo>
                    <a:pt x="2670" y="223"/>
                    <a:pt x="2661" y="232"/>
                    <a:pt x="2653" y="241"/>
                  </a:cubicBezTo>
                  <a:lnTo>
                    <a:pt x="2653" y="241"/>
                  </a:lnTo>
                  <a:cubicBezTo>
                    <a:pt x="2580" y="202"/>
                    <a:pt x="2504" y="172"/>
                    <a:pt x="2427" y="151"/>
                  </a:cubicBezTo>
                  <a:cubicBezTo>
                    <a:pt x="2261" y="80"/>
                    <a:pt x="2096" y="44"/>
                    <a:pt x="1931" y="44"/>
                  </a:cubicBezTo>
                  <a:cubicBezTo>
                    <a:pt x="1876" y="44"/>
                    <a:pt x="1820" y="48"/>
                    <a:pt x="1765" y="56"/>
                  </a:cubicBezTo>
                  <a:cubicBezTo>
                    <a:pt x="1513" y="119"/>
                    <a:pt x="1324" y="308"/>
                    <a:pt x="1261" y="592"/>
                  </a:cubicBezTo>
                  <a:cubicBezTo>
                    <a:pt x="1214" y="758"/>
                    <a:pt x="1095" y="924"/>
                    <a:pt x="1093" y="1090"/>
                  </a:cubicBezTo>
                  <a:lnTo>
                    <a:pt x="1093" y="1090"/>
                  </a:lnTo>
                  <a:cubicBezTo>
                    <a:pt x="1032" y="1110"/>
                    <a:pt x="973" y="1133"/>
                    <a:pt x="915" y="1159"/>
                  </a:cubicBezTo>
                  <a:cubicBezTo>
                    <a:pt x="757" y="1285"/>
                    <a:pt x="600" y="1442"/>
                    <a:pt x="505" y="1600"/>
                  </a:cubicBezTo>
                  <a:cubicBezTo>
                    <a:pt x="442" y="1789"/>
                    <a:pt x="379" y="1883"/>
                    <a:pt x="505" y="2041"/>
                  </a:cubicBezTo>
                  <a:cubicBezTo>
                    <a:pt x="519" y="2061"/>
                    <a:pt x="532" y="2079"/>
                    <a:pt x="545" y="2094"/>
                  </a:cubicBezTo>
                  <a:lnTo>
                    <a:pt x="545" y="2094"/>
                  </a:lnTo>
                  <a:cubicBezTo>
                    <a:pt x="539" y="2090"/>
                    <a:pt x="535" y="2088"/>
                    <a:pt x="533" y="2088"/>
                  </a:cubicBezTo>
                  <a:cubicBezTo>
                    <a:pt x="517" y="2088"/>
                    <a:pt x="576" y="2161"/>
                    <a:pt x="672" y="2234"/>
                  </a:cubicBezTo>
                  <a:lnTo>
                    <a:pt x="672" y="2234"/>
                  </a:lnTo>
                  <a:cubicBezTo>
                    <a:pt x="628" y="2226"/>
                    <a:pt x="584" y="2222"/>
                    <a:pt x="542" y="2222"/>
                  </a:cubicBezTo>
                  <a:cubicBezTo>
                    <a:pt x="508" y="2222"/>
                    <a:pt x="474" y="2225"/>
                    <a:pt x="442" y="2230"/>
                  </a:cubicBezTo>
                  <a:cubicBezTo>
                    <a:pt x="285" y="2293"/>
                    <a:pt x="285" y="2293"/>
                    <a:pt x="190" y="2419"/>
                  </a:cubicBezTo>
                  <a:cubicBezTo>
                    <a:pt x="1" y="2671"/>
                    <a:pt x="32" y="3018"/>
                    <a:pt x="253" y="3238"/>
                  </a:cubicBezTo>
                  <a:cubicBezTo>
                    <a:pt x="455" y="3411"/>
                    <a:pt x="710" y="3532"/>
                    <a:pt x="970" y="3599"/>
                  </a:cubicBezTo>
                  <a:lnTo>
                    <a:pt x="970" y="3599"/>
                  </a:lnTo>
                  <a:cubicBezTo>
                    <a:pt x="833" y="3703"/>
                    <a:pt x="757" y="3855"/>
                    <a:pt x="757" y="4026"/>
                  </a:cubicBezTo>
                  <a:cubicBezTo>
                    <a:pt x="757" y="4278"/>
                    <a:pt x="1072" y="4404"/>
                    <a:pt x="1324" y="4498"/>
                  </a:cubicBezTo>
                  <a:cubicBezTo>
                    <a:pt x="1663" y="4603"/>
                    <a:pt x="2024" y="4664"/>
                    <a:pt x="2407" y="4664"/>
                  </a:cubicBezTo>
                  <a:cubicBezTo>
                    <a:pt x="2486" y="4664"/>
                    <a:pt x="2566" y="4661"/>
                    <a:pt x="2647" y="4656"/>
                  </a:cubicBezTo>
                  <a:cubicBezTo>
                    <a:pt x="2805" y="4656"/>
                    <a:pt x="3025" y="4593"/>
                    <a:pt x="3057" y="4404"/>
                  </a:cubicBezTo>
                  <a:cubicBezTo>
                    <a:pt x="3061" y="4395"/>
                    <a:pt x="3065" y="4385"/>
                    <a:pt x="3067" y="4375"/>
                  </a:cubicBezTo>
                  <a:lnTo>
                    <a:pt x="3067" y="4375"/>
                  </a:lnTo>
                  <a:cubicBezTo>
                    <a:pt x="3175" y="4402"/>
                    <a:pt x="3289" y="4416"/>
                    <a:pt x="3404" y="4416"/>
                  </a:cubicBezTo>
                  <a:cubicBezTo>
                    <a:pt x="3467" y="4416"/>
                    <a:pt x="3530" y="4412"/>
                    <a:pt x="3593" y="4404"/>
                  </a:cubicBezTo>
                  <a:cubicBezTo>
                    <a:pt x="3845" y="4341"/>
                    <a:pt x="4034" y="4152"/>
                    <a:pt x="4065" y="3931"/>
                  </a:cubicBezTo>
                  <a:cubicBezTo>
                    <a:pt x="4075" y="3870"/>
                    <a:pt x="4073" y="3811"/>
                    <a:pt x="4061" y="3755"/>
                  </a:cubicBezTo>
                  <a:lnTo>
                    <a:pt x="4061" y="3755"/>
                  </a:lnTo>
                  <a:cubicBezTo>
                    <a:pt x="4262" y="3852"/>
                    <a:pt x="4484" y="3908"/>
                    <a:pt x="4725" y="3908"/>
                  </a:cubicBezTo>
                  <a:cubicBezTo>
                    <a:pt x="4777" y="3908"/>
                    <a:pt x="4830" y="3905"/>
                    <a:pt x="4884" y="3900"/>
                  </a:cubicBezTo>
                  <a:cubicBezTo>
                    <a:pt x="5231" y="3868"/>
                    <a:pt x="5514" y="3616"/>
                    <a:pt x="5640" y="3270"/>
                  </a:cubicBezTo>
                  <a:cubicBezTo>
                    <a:pt x="5702" y="2929"/>
                    <a:pt x="5551" y="2589"/>
                    <a:pt x="5277" y="2368"/>
                  </a:cubicBezTo>
                  <a:lnTo>
                    <a:pt x="5277" y="2368"/>
                  </a:lnTo>
                  <a:cubicBezTo>
                    <a:pt x="5274" y="2128"/>
                    <a:pt x="5184" y="1898"/>
                    <a:pt x="5042" y="1694"/>
                  </a:cubicBezTo>
                  <a:cubicBezTo>
                    <a:pt x="4944" y="1613"/>
                    <a:pt x="4822" y="1557"/>
                    <a:pt x="4696" y="1535"/>
                  </a:cubicBezTo>
                  <a:lnTo>
                    <a:pt x="4696" y="1535"/>
                  </a:lnTo>
                  <a:cubicBezTo>
                    <a:pt x="4600" y="1348"/>
                    <a:pt x="4408" y="1216"/>
                    <a:pt x="4202" y="1191"/>
                  </a:cubicBezTo>
                  <a:lnTo>
                    <a:pt x="4202" y="1191"/>
                  </a:lnTo>
                  <a:cubicBezTo>
                    <a:pt x="4229" y="814"/>
                    <a:pt x="4075" y="446"/>
                    <a:pt x="3813" y="214"/>
                  </a:cubicBezTo>
                  <a:cubicBezTo>
                    <a:pt x="3640" y="72"/>
                    <a:pt x="3443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43"/>
            <p:cNvSpPr/>
            <p:nvPr/>
          </p:nvSpPr>
          <p:spPr>
            <a:xfrm>
              <a:off x="6142925" y="2570150"/>
              <a:ext cx="63050" cy="54075"/>
            </a:xfrm>
            <a:custGeom>
              <a:avLst/>
              <a:gdLst/>
              <a:ahLst/>
              <a:cxnLst/>
              <a:rect l="l" t="t" r="r" b="b"/>
              <a:pathLst>
                <a:path w="2522" h="2163" extrusionOk="0">
                  <a:moveTo>
                    <a:pt x="1223" y="0"/>
                  </a:moveTo>
                  <a:cubicBezTo>
                    <a:pt x="695" y="0"/>
                    <a:pt x="235" y="325"/>
                    <a:pt x="127" y="814"/>
                  </a:cubicBezTo>
                  <a:cubicBezTo>
                    <a:pt x="1" y="1412"/>
                    <a:pt x="410" y="1980"/>
                    <a:pt x="1040" y="2137"/>
                  </a:cubicBezTo>
                  <a:cubicBezTo>
                    <a:pt x="1127" y="2154"/>
                    <a:pt x="1213" y="2163"/>
                    <a:pt x="1298" y="2163"/>
                  </a:cubicBezTo>
                  <a:cubicBezTo>
                    <a:pt x="1826" y="2163"/>
                    <a:pt x="2286" y="1834"/>
                    <a:pt x="2395" y="1318"/>
                  </a:cubicBezTo>
                  <a:cubicBezTo>
                    <a:pt x="2521" y="751"/>
                    <a:pt x="2112" y="184"/>
                    <a:pt x="1481" y="26"/>
                  </a:cubicBezTo>
                  <a:cubicBezTo>
                    <a:pt x="1394" y="9"/>
                    <a:pt x="1308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43"/>
            <p:cNvSpPr/>
            <p:nvPr/>
          </p:nvSpPr>
          <p:spPr>
            <a:xfrm>
              <a:off x="5682175" y="2100575"/>
              <a:ext cx="328450" cy="441100"/>
            </a:xfrm>
            <a:custGeom>
              <a:avLst/>
              <a:gdLst/>
              <a:ahLst/>
              <a:cxnLst/>
              <a:rect l="l" t="t" r="r" b="b"/>
              <a:pathLst>
                <a:path w="13138" h="17644" extrusionOk="0">
                  <a:moveTo>
                    <a:pt x="1733" y="1"/>
                  </a:moveTo>
                  <a:cubicBezTo>
                    <a:pt x="0" y="3971"/>
                    <a:pt x="1859" y="5483"/>
                    <a:pt x="3466" y="8192"/>
                  </a:cubicBezTo>
                  <a:cubicBezTo>
                    <a:pt x="3718" y="8633"/>
                    <a:pt x="3907" y="9106"/>
                    <a:pt x="4064" y="9578"/>
                  </a:cubicBezTo>
                  <a:cubicBezTo>
                    <a:pt x="4411" y="10744"/>
                    <a:pt x="4222" y="12004"/>
                    <a:pt x="4600" y="13170"/>
                  </a:cubicBezTo>
                  <a:cubicBezTo>
                    <a:pt x="4978" y="14210"/>
                    <a:pt x="5797" y="15060"/>
                    <a:pt x="6616" y="15848"/>
                  </a:cubicBezTo>
                  <a:cubicBezTo>
                    <a:pt x="7404" y="16793"/>
                    <a:pt x="8570" y="17360"/>
                    <a:pt x="9830" y="17360"/>
                  </a:cubicBezTo>
                  <a:lnTo>
                    <a:pt x="12445" y="17644"/>
                  </a:lnTo>
                  <a:cubicBezTo>
                    <a:pt x="12539" y="16572"/>
                    <a:pt x="13138" y="15533"/>
                    <a:pt x="13012" y="14430"/>
                  </a:cubicBezTo>
                  <a:cubicBezTo>
                    <a:pt x="12917" y="13737"/>
                    <a:pt x="12634" y="13107"/>
                    <a:pt x="12193" y="12571"/>
                  </a:cubicBezTo>
                  <a:cubicBezTo>
                    <a:pt x="11153" y="11280"/>
                    <a:pt x="9672" y="10429"/>
                    <a:pt x="8160" y="9767"/>
                  </a:cubicBezTo>
                  <a:cubicBezTo>
                    <a:pt x="7152" y="9358"/>
                    <a:pt x="6238" y="8854"/>
                    <a:pt x="5356" y="8224"/>
                  </a:cubicBezTo>
                  <a:cubicBezTo>
                    <a:pt x="4884" y="7783"/>
                    <a:pt x="4474" y="7310"/>
                    <a:pt x="4096" y="6774"/>
                  </a:cubicBezTo>
                  <a:cubicBezTo>
                    <a:pt x="3056" y="5325"/>
                    <a:pt x="2269" y="3719"/>
                    <a:pt x="1733" y="2049"/>
                  </a:cubicBezTo>
                  <a:cubicBezTo>
                    <a:pt x="1481" y="1293"/>
                    <a:pt x="2174" y="789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43"/>
            <p:cNvSpPr/>
            <p:nvPr/>
          </p:nvSpPr>
          <p:spPr>
            <a:xfrm>
              <a:off x="5893250" y="2082125"/>
              <a:ext cx="165675" cy="258700"/>
            </a:xfrm>
            <a:custGeom>
              <a:avLst/>
              <a:gdLst/>
              <a:ahLst/>
              <a:cxnLst/>
              <a:rect l="l" t="t" r="r" b="b"/>
              <a:pathLst>
                <a:path w="6627" h="10348" extrusionOk="0">
                  <a:moveTo>
                    <a:pt x="6279" y="0"/>
                  </a:moveTo>
                  <a:cubicBezTo>
                    <a:pt x="6127" y="0"/>
                    <a:pt x="5938" y="94"/>
                    <a:pt x="5766" y="266"/>
                  </a:cubicBezTo>
                  <a:cubicBezTo>
                    <a:pt x="5104" y="959"/>
                    <a:pt x="4569" y="1779"/>
                    <a:pt x="3970" y="2535"/>
                  </a:cubicBezTo>
                  <a:cubicBezTo>
                    <a:pt x="3624" y="3007"/>
                    <a:pt x="3214" y="3417"/>
                    <a:pt x="2773" y="3826"/>
                  </a:cubicBezTo>
                  <a:cubicBezTo>
                    <a:pt x="2174" y="4330"/>
                    <a:pt x="1418" y="4646"/>
                    <a:pt x="883" y="5244"/>
                  </a:cubicBezTo>
                  <a:cubicBezTo>
                    <a:pt x="284" y="5937"/>
                    <a:pt x="1" y="6819"/>
                    <a:pt x="32" y="7733"/>
                  </a:cubicBezTo>
                  <a:cubicBezTo>
                    <a:pt x="95" y="8647"/>
                    <a:pt x="316" y="9529"/>
                    <a:pt x="725" y="10348"/>
                  </a:cubicBezTo>
                  <a:cubicBezTo>
                    <a:pt x="1481" y="10127"/>
                    <a:pt x="2237" y="9844"/>
                    <a:pt x="2899" y="9403"/>
                  </a:cubicBezTo>
                  <a:cubicBezTo>
                    <a:pt x="3592" y="8993"/>
                    <a:pt x="4096" y="8363"/>
                    <a:pt x="4380" y="7607"/>
                  </a:cubicBezTo>
                  <a:cubicBezTo>
                    <a:pt x="4632" y="6788"/>
                    <a:pt x="4506" y="5874"/>
                    <a:pt x="4600" y="5024"/>
                  </a:cubicBezTo>
                  <a:cubicBezTo>
                    <a:pt x="4695" y="4204"/>
                    <a:pt x="4947" y="3385"/>
                    <a:pt x="5356" y="2661"/>
                  </a:cubicBezTo>
                  <a:cubicBezTo>
                    <a:pt x="5672" y="2062"/>
                    <a:pt x="6459" y="1275"/>
                    <a:pt x="6554" y="581"/>
                  </a:cubicBezTo>
                  <a:cubicBezTo>
                    <a:pt x="6627" y="180"/>
                    <a:pt x="6488" y="0"/>
                    <a:pt x="6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43"/>
            <p:cNvSpPr/>
            <p:nvPr/>
          </p:nvSpPr>
          <p:spPr>
            <a:xfrm>
              <a:off x="1840150" y="1987175"/>
              <a:ext cx="779750" cy="1191675"/>
            </a:xfrm>
            <a:custGeom>
              <a:avLst/>
              <a:gdLst/>
              <a:ahLst/>
              <a:cxnLst/>
              <a:rect l="l" t="t" r="r" b="b"/>
              <a:pathLst>
                <a:path w="31190" h="47667" fill="none" extrusionOk="0">
                  <a:moveTo>
                    <a:pt x="31190" y="0"/>
                  </a:moveTo>
                  <a:cubicBezTo>
                    <a:pt x="11814" y="7435"/>
                    <a:pt x="0" y="27063"/>
                    <a:pt x="2520" y="47667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43"/>
            <p:cNvSpPr/>
            <p:nvPr/>
          </p:nvSpPr>
          <p:spPr>
            <a:xfrm>
              <a:off x="1960650" y="2670025"/>
              <a:ext cx="177225" cy="274925"/>
            </a:xfrm>
            <a:custGeom>
              <a:avLst/>
              <a:gdLst/>
              <a:ahLst/>
              <a:cxnLst/>
              <a:rect l="l" t="t" r="r" b="b"/>
              <a:pathLst>
                <a:path w="7089" h="10997" fill="none" extrusionOk="0">
                  <a:moveTo>
                    <a:pt x="0" y="1"/>
                  </a:moveTo>
                  <a:cubicBezTo>
                    <a:pt x="536" y="4538"/>
                    <a:pt x="3151" y="8602"/>
                    <a:pt x="7089" y="10996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43"/>
            <p:cNvSpPr/>
            <p:nvPr/>
          </p:nvSpPr>
          <p:spPr>
            <a:xfrm>
              <a:off x="1647175" y="2670025"/>
              <a:ext cx="313500" cy="278850"/>
            </a:xfrm>
            <a:custGeom>
              <a:avLst/>
              <a:gdLst/>
              <a:ahLst/>
              <a:cxnLst/>
              <a:rect l="l" t="t" r="r" b="b"/>
              <a:pathLst>
                <a:path w="12540" h="11154" fill="none" extrusionOk="0">
                  <a:moveTo>
                    <a:pt x="12539" y="1"/>
                  </a:moveTo>
                  <a:cubicBezTo>
                    <a:pt x="5388" y="2679"/>
                    <a:pt x="2710" y="5325"/>
                    <a:pt x="0" y="11154"/>
                  </a:cubicBezTo>
                </a:path>
              </a:pathLst>
            </a:custGeom>
            <a:noFill/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43"/>
            <p:cNvSpPr/>
            <p:nvPr/>
          </p:nvSpPr>
          <p:spPr>
            <a:xfrm>
              <a:off x="1991375" y="2195900"/>
              <a:ext cx="330825" cy="418250"/>
            </a:xfrm>
            <a:custGeom>
              <a:avLst/>
              <a:gdLst/>
              <a:ahLst/>
              <a:cxnLst/>
              <a:rect l="l" t="t" r="r" b="b"/>
              <a:pathLst>
                <a:path w="13233" h="16730" fill="none" extrusionOk="0">
                  <a:moveTo>
                    <a:pt x="0" y="4789"/>
                  </a:moveTo>
                  <a:cubicBezTo>
                    <a:pt x="3497" y="945"/>
                    <a:pt x="6238" y="221"/>
                    <a:pt x="11405" y="0"/>
                  </a:cubicBezTo>
                  <a:cubicBezTo>
                    <a:pt x="10113" y="5702"/>
                    <a:pt x="10019" y="11499"/>
                    <a:pt x="13232" y="16729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43"/>
            <p:cNvSpPr/>
            <p:nvPr/>
          </p:nvSpPr>
          <p:spPr>
            <a:xfrm>
              <a:off x="2049650" y="2820475"/>
              <a:ext cx="202450" cy="217750"/>
            </a:xfrm>
            <a:custGeom>
              <a:avLst/>
              <a:gdLst/>
              <a:ahLst/>
              <a:cxnLst/>
              <a:rect l="l" t="t" r="r" b="b"/>
              <a:pathLst>
                <a:path w="8098" h="8710" extrusionOk="0">
                  <a:moveTo>
                    <a:pt x="3907" y="0"/>
                  </a:moveTo>
                  <a:cubicBezTo>
                    <a:pt x="3686" y="0"/>
                    <a:pt x="3466" y="95"/>
                    <a:pt x="3308" y="221"/>
                  </a:cubicBezTo>
                  <a:cubicBezTo>
                    <a:pt x="2804" y="630"/>
                    <a:pt x="3088" y="1292"/>
                    <a:pt x="1544" y="1292"/>
                  </a:cubicBezTo>
                  <a:cubicBezTo>
                    <a:pt x="883" y="1292"/>
                    <a:pt x="378" y="2048"/>
                    <a:pt x="252" y="2678"/>
                  </a:cubicBezTo>
                  <a:cubicBezTo>
                    <a:pt x="189" y="3119"/>
                    <a:pt x="410" y="3592"/>
                    <a:pt x="473" y="4033"/>
                  </a:cubicBezTo>
                  <a:cubicBezTo>
                    <a:pt x="504" y="4442"/>
                    <a:pt x="378" y="4852"/>
                    <a:pt x="189" y="5230"/>
                  </a:cubicBezTo>
                  <a:cubicBezTo>
                    <a:pt x="0" y="5671"/>
                    <a:pt x="126" y="6207"/>
                    <a:pt x="536" y="6522"/>
                  </a:cubicBezTo>
                  <a:cubicBezTo>
                    <a:pt x="1009" y="6868"/>
                    <a:pt x="1387" y="6900"/>
                    <a:pt x="1607" y="7435"/>
                  </a:cubicBezTo>
                  <a:cubicBezTo>
                    <a:pt x="1733" y="7750"/>
                    <a:pt x="1922" y="8034"/>
                    <a:pt x="2143" y="8286"/>
                  </a:cubicBezTo>
                  <a:cubicBezTo>
                    <a:pt x="2479" y="8602"/>
                    <a:pt x="2762" y="8710"/>
                    <a:pt x="3017" y="8710"/>
                  </a:cubicBezTo>
                  <a:cubicBezTo>
                    <a:pt x="3551" y="8710"/>
                    <a:pt x="3962" y="8234"/>
                    <a:pt x="4474" y="8192"/>
                  </a:cubicBezTo>
                  <a:cubicBezTo>
                    <a:pt x="4510" y="8187"/>
                    <a:pt x="4547" y="8185"/>
                    <a:pt x="4583" y="8185"/>
                  </a:cubicBezTo>
                  <a:cubicBezTo>
                    <a:pt x="4970" y="8185"/>
                    <a:pt x="5344" y="8411"/>
                    <a:pt x="5727" y="8411"/>
                  </a:cubicBezTo>
                  <a:cubicBezTo>
                    <a:pt x="5833" y="8411"/>
                    <a:pt x="5941" y="8394"/>
                    <a:pt x="6049" y="8349"/>
                  </a:cubicBezTo>
                  <a:cubicBezTo>
                    <a:pt x="6616" y="8097"/>
                    <a:pt x="6616" y="7372"/>
                    <a:pt x="6837" y="6805"/>
                  </a:cubicBezTo>
                  <a:cubicBezTo>
                    <a:pt x="7058" y="6396"/>
                    <a:pt x="7310" y="5986"/>
                    <a:pt x="7625" y="5640"/>
                  </a:cubicBezTo>
                  <a:cubicBezTo>
                    <a:pt x="7940" y="5262"/>
                    <a:pt x="8097" y="4789"/>
                    <a:pt x="8003" y="4316"/>
                  </a:cubicBezTo>
                  <a:cubicBezTo>
                    <a:pt x="7814" y="3749"/>
                    <a:pt x="7152" y="3403"/>
                    <a:pt x="6963" y="2930"/>
                  </a:cubicBezTo>
                  <a:cubicBezTo>
                    <a:pt x="6774" y="2426"/>
                    <a:pt x="7058" y="1828"/>
                    <a:pt x="6648" y="1386"/>
                  </a:cubicBezTo>
                  <a:cubicBezTo>
                    <a:pt x="6270" y="977"/>
                    <a:pt x="5514" y="1103"/>
                    <a:pt x="5073" y="851"/>
                  </a:cubicBezTo>
                  <a:cubicBezTo>
                    <a:pt x="4632" y="630"/>
                    <a:pt x="4380" y="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43"/>
            <p:cNvSpPr/>
            <p:nvPr/>
          </p:nvSpPr>
          <p:spPr>
            <a:xfrm>
              <a:off x="2112650" y="289607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75"/>
                    <a:pt x="599" y="2773"/>
                    <a:pt x="1387" y="2773"/>
                  </a:cubicBezTo>
                  <a:cubicBezTo>
                    <a:pt x="2143" y="2773"/>
                    <a:pt x="2773" y="2175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43"/>
            <p:cNvSpPr/>
            <p:nvPr/>
          </p:nvSpPr>
          <p:spPr>
            <a:xfrm>
              <a:off x="1917325" y="2208500"/>
              <a:ext cx="165425" cy="178200"/>
            </a:xfrm>
            <a:custGeom>
              <a:avLst/>
              <a:gdLst/>
              <a:ahLst/>
              <a:cxnLst/>
              <a:rect l="l" t="t" r="r" b="b"/>
              <a:pathLst>
                <a:path w="6617" h="7128" extrusionOk="0">
                  <a:moveTo>
                    <a:pt x="3214" y="0"/>
                  </a:moveTo>
                  <a:cubicBezTo>
                    <a:pt x="3025" y="32"/>
                    <a:pt x="2868" y="95"/>
                    <a:pt x="2742" y="189"/>
                  </a:cubicBezTo>
                  <a:cubicBezTo>
                    <a:pt x="2332" y="504"/>
                    <a:pt x="2552" y="1071"/>
                    <a:pt x="1292" y="1071"/>
                  </a:cubicBezTo>
                  <a:cubicBezTo>
                    <a:pt x="757" y="1071"/>
                    <a:pt x="347" y="1670"/>
                    <a:pt x="253" y="2205"/>
                  </a:cubicBezTo>
                  <a:cubicBezTo>
                    <a:pt x="253" y="2583"/>
                    <a:pt x="316" y="2962"/>
                    <a:pt x="410" y="3308"/>
                  </a:cubicBezTo>
                  <a:cubicBezTo>
                    <a:pt x="410" y="3655"/>
                    <a:pt x="316" y="3970"/>
                    <a:pt x="158" y="4285"/>
                  </a:cubicBezTo>
                  <a:cubicBezTo>
                    <a:pt x="1" y="4663"/>
                    <a:pt x="127" y="5072"/>
                    <a:pt x="442" y="5324"/>
                  </a:cubicBezTo>
                  <a:cubicBezTo>
                    <a:pt x="820" y="5608"/>
                    <a:pt x="1166" y="5639"/>
                    <a:pt x="1324" y="6081"/>
                  </a:cubicBezTo>
                  <a:cubicBezTo>
                    <a:pt x="1418" y="6333"/>
                    <a:pt x="1576" y="6585"/>
                    <a:pt x="1765" y="6774"/>
                  </a:cubicBezTo>
                  <a:cubicBezTo>
                    <a:pt x="2038" y="7037"/>
                    <a:pt x="2269" y="7128"/>
                    <a:pt x="2478" y="7128"/>
                  </a:cubicBezTo>
                  <a:cubicBezTo>
                    <a:pt x="2918" y="7128"/>
                    <a:pt x="3259" y="6722"/>
                    <a:pt x="3687" y="6679"/>
                  </a:cubicBezTo>
                  <a:cubicBezTo>
                    <a:pt x="3706" y="6678"/>
                    <a:pt x="3725" y="6677"/>
                    <a:pt x="3745" y="6677"/>
                  </a:cubicBezTo>
                  <a:cubicBezTo>
                    <a:pt x="4069" y="6677"/>
                    <a:pt x="4377" y="6862"/>
                    <a:pt x="4696" y="6862"/>
                  </a:cubicBezTo>
                  <a:cubicBezTo>
                    <a:pt x="4789" y="6862"/>
                    <a:pt x="4883" y="6846"/>
                    <a:pt x="4978" y="6805"/>
                  </a:cubicBezTo>
                  <a:cubicBezTo>
                    <a:pt x="5419" y="6616"/>
                    <a:pt x="5419" y="6018"/>
                    <a:pt x="5608" y="5576"/>
                  </a:cubicBezTo>
                  <a:cubicBezTo>
                    <a:pt x="5766" y="5230"/>
                    <a:pt x="5987" y="4915"/>
                    <a:pt x="6270" y="4600"/>
                  </a:cubicBezTo>
                  <a:cubicBezTo>
                    <a:pt x="6522" y="4316"/>
                    <a:pt x="6617" y="3907"/>
                    <a:pt x="6554" y="3529"/>
                  </a:cubicBezTo>
                  <a:cubicBezTo>
                    <a:pt x="6396" y="3088"/>
                    <a:pt x="5861" y="2804"/>
                    <a:pt x="5703" y="2394"/>
                  </a:cubicBezTo>
                  <a:cubicBezTo>
                    <a:pt x="5577" y="1985"/>
                    <a:pt x="5766" y="1481"/>
                    <a:pt x="5451" y="1134"/>
                  </a:cubicBezTo>
                  <a:cubicBezTo>
                    <a:pt x="5167" y="788"/>
                    <a:pt x="4537" y="914"/>
                    <a:pt x="4191" y="725"/>
                  </a:cubicBezTo>
                  <a:cubicBezTo>
                    <a:pt x="3813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43"/>
            <p:cNvSpPr/>
            <p:nvPr/>
          </p:nvSpPr>
          <p:spPr>
            <a:xfrm>
              <a:off x="1969300" y="2270700"/>
              <a:ext cx="56750" cy="56750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1"/>
                  </a:moveTo>
                  <a:cubicBezTo>
                    <a:pt x="505" y="1"/>
                    <a:pt x="1" y="505"/>
                    <a:pt x="1" y="1135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43"/>
            <p:cNvSpPr/>
            <p:nvPr/>
          </p:nvSpPr>
          <p:spPr>
            <a:xfrm>
              <a:off x="2236325" y="2516925"/>
              <a:ext cx="165425" cy="176900"/>
            </a:xfrm>
            <a:custGeom>
              <a:avLst/>
              <a:gdLst/>
              <a:ahLst/>
              <a:cxnLst/>
              <a:rect l="l" t="t" r="r" b="b"/>
              <a:pathLst>
                <a:path w="6617" h="7076" extrusionOk="0">
                  <a:moveTo>
                    <a:pt x="4153" y="1"/>
                  </a:moveTo>
                  <a:cubicBezTo>
                    <a:pt x="4028" y="1"/>
                    <a:pt x="3896" y="30"/>
                    <a:pt x="3781" y="76"/>
                  </a:cubicBezTo>
                  <a:cubicBezTo>
                    <a:pt x="3407" y="225"/>
                    <a:pt x="3368" y="651"/>
                    <a:pt x="2761" y="651"/>
                  </a:cubicBezTo>
                  <a:cubicBezTo>
                    <a:pt x="2600" y="651"/>
                    <a:pt x="2399" y="621"/>
                    <a:pt x="2142" y="549"/>
                  </a:cubicBezTo>
                  <a:cubicBezTo>
                    <a:pt x="2078" y="528"/>
                    <a:pt x="2013" y="519"/>
                    <a:pt x="1947" y="519"/>
                  </a:cubicBezTo>
                  <a:cubicBezTo>
                    <a:pt x="1499" y="519"/>
                    <a:pt x="1043" y="955"/>
                    <a:pt x="851" y="1368"/>
                  </a:cubicBezTo>
                  <a:cubicBezTo>
                    <a:pt x="756" y="1714"/>
                    <a:pt x="725" y="2092"/>
                    <a:pt x="725" y="2470"/>
                  </a:cubicBezTo>
                  <a:cubicBezTo>
                    <a:pt x="662" y="2817"/>
                    <a:pt x="473" y="3100"/>
                    <a:pt x="252" y="3352"/>
                  </a:cubicBezTo>
                  <a:cubicBezTo>
                    <a:pt x="0" y="3668"/>
                    <a:pt x="0" y="4109"/>
                    <a:pt x="252" y="4424"/>
                  </a:cubicBezTo>
                  <a:cubicBezTo>
                    <a:pt x="536" y="4802"/>
                    <a:pt x="851" y="4928"/>
                    <a:pt x="914" y="5400"/>
                  </a:cubicBezTo>
                  <a:cubicBezTo>
                    <a:pt x="914" y="5684"/>
                    <a:pt x="1008" y="5936"/>
                    <a:pt x="1134" y="6188"/>
                  </a:cubicBezTo>
                  <a:cubicBezTo>
                    <a:pt x="1408" y="6626"/>
                    <a:pt x="1681" y="6743"/>
                    <a:pt x="1952" y="6743"/>
                  </a:cubicBezTo>
                  <a:cubicBezTo>
                    <a:pt x="2264" y="6743"/>
                    <a:pt x="2572" y="6588"/>
                    <a:pt x="2872" y="6588"/>
                  </a:cubicBezTo>
                  <a:cubicBezTo>
                    <a:pt x="2913" y="6588"/>
                    <a:pt x="2953" y="6591"/>
                    <a:pt x="2993" y="6597"/>
                  </a:cubicBezTo>
                  <a:cubicBezTo>
                    <a:pt x="3407" y="6657"/>
                    <a:pt x="3709" y="7076"/>
                    <a:pt x="4135" y="7076"/>
                  </a:cubicBezTo>
                  <a:cubicBezTo>
                    <a:pt x="4164" y="7076"/>
                    <a:pt x="4192" y="7074"/>
                    <a:pt x="4222" y="7070"/>
                  </a:cubicBezTo>
                  <a:cubicBezTo>
                    <a:pt x="4694" y="6976"/>
                    <a:pt x="4852" y="6408"/>
                    <a:pt x="5135" y="6030"/>
                  </a:cubicBezTo>
                  <a:cubicBezTo>
                    <a:pt x="5419" y="5715"/>
                    <a:pt x="5702" y="5463"/>
                    <a:pt x="6049" y="5274"/>
                  </a:cubicBezTo>
                  <a:cubicBezTo>
                    <a:pt x="6364" y="5054"/>
                    <a:pt x="6585" y="4676"/>
                    <a:pt x="6616" y="4298"/>
                  </a:cubicBezTo>
                  <a:cubicBezTo>
                    <a:pt x="6585" y="3825"/>
                    <a:pt x="6112" y="3415"/>
                    <a:pt x="6081" y="2974"/>
                  </a:cubicBezTo>
                  <a:cubicBezTo>
                    <a:pt x="6049" y="2533"/>
                    <a:pt x="6364" y="2124"/>
                    <a:pt x="6175" y="1714"/>
                  </a:cubicBezTo>
                  <a:cubicBezTo>
                    <a:pt x="5955" y="1305"/>
                    <a:pt x="5324" y="1242"/>
                    <a:pt x="5041" y="958"/>
                  </a:cubicBezTo>
                  <a:cubicBezTo>
                    <a:pt x="4757" y="675"/>
                    <a:pt x="4663" y="139"/>
                    <a:pt x="4285" y="13"/>
                  </a:cubicBezTo>
                  <a:cubicBezTo>
                    <a:pt x="4243" y="5"/>
                    <a:pt x="4198" y="1"/>
                    <a:pt x="4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43"/>
            <p:cNvSpPr/>
            <p:nvPr/>
          </p:nvSpPr>
          <p:spPr>
            <a:xfrm>
              <a:off x="2291450" y="2576300"/>
              <a:ext cx="56725" cy="56750"/>
            </a:xfrm>
            <a:custGeom>
              <a:avLst/>
              <a:gdLst/>
              <a:ahLst/>
              <a:cxnLst/>
              <a:rect l="l" t="t" r="r" b="b"/>
              <a:pathLst>
                <a:path w="2269" h="2270" extrusionOk="0">
                  <a:moveTo>
                    <a:pt x="1135" y="1"/>
                  </a:moveTo>
                  <a:cubicBezTo>
                    <a:pt x="536" y="1"/>
                    <a:pt x="0" y="505"/>
                    <a:pt x="0" y="1135"/>
                  </a:cubicBezTo>
                  <a:cubicBezTo>
                    <a:pt x="0" y="1765"/>
                    <a:pt x="536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43"/>
            <p:cNvSpPr/>
            <p:nvPr/>
          </p:nvSpPr>
          <p:spPr>
            <a:xfrm>
              <a:off x="1584950" y="2840150"/>
              <a:ext cx="165425" cy="177450"/>
            </a:xfrm>
            <a:custGeom>
              <a:avLst/>
              <a:gdLst/>
              <a:ahLst/>
              <a:cxnLst/>
              <a:rect l="l" t="t" r="r" b="b"/>
              <a:pathLst>
                <a:path w="6617" h="7098" extrusionOk="0">
                  <a:moveTo>
                    <a:pt x="3214" y="1"/>
                  </a:moveTo>
                  <a:cubicBezTo>
                    <a:pt x="3025" y="1"/>
                    <a:pt x="2836" y="64"/>
                    <a:pt x="2710" y="158"/>
                  </a:cubicBezTo>
                  <a:cubicBezTo>
                    <a:pt x="2300" y="505"/>
                    <a:pt x="2552" y="1041"/>
                    <a:pt x="1261" y="1041"/>
                  </a:cubicBezTo>
                  <a:cubicBezTo>
                    <a:pt x="725" y="1041"/>
                    <a:pt x="316" y="1671"/>
                    <a:pt x="221" y="2175"/>
                  </a:cubicBezTo>
                  <a:cubicBezTo>
                    <a:pt x="221" y="2553"/>
                    <a:pt x="284" y="2931"/>
                    <a:pt x="410" y="3277"/>
                  </a:cubicBezTo>
                  <a:cubicBezTo>
                    <a:pt x="410" y="3624"/>
                    <a:pt x="316" y="3970"/>
                    <a:pt x="158" y="4254"/>
                  </a:cubicBezTo>
                  <a:cubicBezTo>
                    <a:pt x="0" y="4632"/>
                    <a:pt x="95" y="5073"/>
                    <a:pt x="442" y="5294"/>
                  </a:cubicBezTo>
                  <a:cubicBezTo>
                    <a:pt x="820" y="5577"/>
                    <a:pt x="1135" y="5609"/>
                    <a:pt x="1324" y="6050"/>
                  </a:cubicBezTo>
                  <a:cubicBezTo>
                    <a:pt x="1418" y="6333"/>
                    <a:pt x="1576" y="6554"/>
                    <a:pt x="1765" y="6743"/>
                  </a:cubicBezTo>
                  <a:cubicBezTo>
                    <a:pt x="2040" y="7008"/>
                    <a:pt x="2268" y="7098"/>
                    <a:pt x="2474" y="7098"/>
                  </a:cubicBezTo>
                  <a:cubicBezTo>
                    <a:pt x="2906" y="7098"/>
                    <a:pt x="3239" y="6701"/>
                    <a:pt x="3687" y="6680"/>
                  </a:cubicBezTo>
                  <a:cubicBezTo>
                    <a:pt x="3721" y="6675"/>
                    <a:pt x="3756" y="6673"/>
                    <a:pt x="3790" y="6673"/>
                  </a:cubicBezTo>
                  <a:cubicBezTo>
                    <a:pt x="4103" y="6673"/>
                    <a:pt x="4403" y="6859"/>
                    <a:pt x="4712" y="6859"/>
                  </a:cubicBezTo>
                  <a:cubicBezTo>
                    <a:pt x="4800" y="6859"/>
                    <a:pt x="4889" y="6844"/>
                    <a:pt x="4978" y="6806"/>
                  </a:cubicBezTo>
                  <a:cubicBezTo>
                    <a:pt x="5419" y="6617"/>
                    <a:pt x="5419" y="5987"/>
                    <a:pt x="5577" y="5546"/>
                  </a:cubicBezTo>
                  <a:cubicBezTo>
                    <a:pt x="5766" y="5199"/>
                    <a:pt x="5986" y="4884"/>
                    <a:pt x="6238" y="4601"/>
                  </a:cubicBezTo>
                  <a:cubicBezTo>
                    <a:pt x="6522" y="4286"/>
                    <a:pt x="6617" y="3876"/>
                    <a:pt x="6554" y="3498"/>
                  </a:cubicBezTo>
                  <a:cubicBezTo>
                    <a:pt x="6396" y="3057"/>
                    <a:pt x="5860" y="2773"/>
                    <a:pt x="5703" y="2364"/>
                  </a:cubicBezTo>
                  <a:cubicBezTo>
                    <a:pt x="5545" y="1954"/>
                    <a:pt x="5734" y="1482"/>
                    <a:pt x="5451" y="1135"/>
                  </a:cubicBezTo>
                  <a:cubicBezTo>
                    <a:pt x="5136" y="789"/>
                    <a:pt x="4506" y="883"/>
                    <a:pt x="4159" y="694"/>
                  </a:cubicBezTo>
                  <a:cubicBezTo>
                    <a:pt x="3813" y="473"/>
                    <a:pt x="3592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43"/>
            <p:cNvSpPr/>
            <p:nvPr/>
          </p:nvSpPr>
          <p:spPr>
            <a:xfrm>
              <a:off x="1636925" y="2901600"/>
              <a:ext cx="56750" cy="56725"/>
            </a:xfrm>
            <a:custGeom>
              <a:avLst/>
              <a:gdLst/>
              <a:ahLst/>
              <a:cxnLst/>
              <a:rect l="l" t="t" r="r" b="b"/>
              <a:pathLst>
                <a:path w="2270" h="2269" extrusionOk="0">
                  <a:moveTo>
                    <a:pt x="1135" y="0"/>
                  </a:moveTo>
                  <a:cubicBezTo>
                    <a:pt x="505" y="0"/>
                    <a:pt x="1" y="504"/>
                    <a:pt x="1" y="1134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4"/>
                  </a:cubicBezTo>
                  <a:cubicBezTo>
                    <a:pt x="2269" y="504"/>
                    <a:pt x="1765" y="0"/>
                    <a:pt x="1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43"/>
            <p:cNvSpPr/>
            <p:nvPr/>
          </p:nvSpPr>
          <p:spPr>
            <a:xfrm>
              <a:off x="1814925" y="3082750"/>
              <a:ext cx="166225" cy="177850"/>
            </a:xfrm>
            <a:custGeom>
              <a:avLst/>
              <a:gdLst/>
              <a:ahLst/>
              <a:cxnLst/>
              <a:rect l="l" t="t" r="r" b="b"/>
              <a:pathLst>
                <a:path w="6649" h="7114" extrusionOk="0">
                  <a:moveTo>
                    <a:pt x="3214" y="0"/>
                  </a:moveTo>
                  <a:cubicBezTo>
                    <a:pt x="3025" y="0"/>
                    <a:pt x="2868" y="63"/>
                    <a:pt x="2742" y="189"/>
                  </a:cubicBezTo>
                  <a:cubicBezTo>
                    <a:pt x="2332" y="504"/>
                    <a:pt x="2553" y="1072"/>
                    <a:pt x="1293" y="1072"/>
                  </a:cubicBezTo>
                  <a:cubicBezTo>
                    <a:pt x="1280" y="1071"/>
                    <a:pt x="1267" y="1070"/>
                    <a:pt x="1254" y="1070"/>
                  </a:cubicBezTo>
                  <a:cubicBezTo>
                    <a:pt x="736" y="1070"/>
                    <a:pt x="314" y="1682"/>
                    <a:pt x="253" y="2174"/>
                  </a:cubicBezTo>
                  <a:cubicBezTo>
                    <a:pt x="253" y="2552"/>
                    <a:pt x="316" y="2930"/>
                    <a:pt x="411" y="3308"/>
                  </a:cubicBezTo>
                  <a:cubicBezTo>
                    <a:pt x="442" y="3655"/>
                    <a:pt x="347" y="3970"/>
                    <a:pt x="158" y="4253"/>
                  </a:cubicBezTo>
                  <a:cubicBezTo>
                    <a:pt x="1" y="4632"/>
                    <a:pt x="127" y="5073"/>
                    <a:pt x="442" y="5325"/>
                  </a:cubicBezTo>
                  <a:cubicBezTo>
                    <a:pt x="852" y="5608"/>
                    <a:pt x="1167" y="5640"/>
                    <a:pt x="1356" y="6081"/>
                  </a:cubicBezTo>
                  <a:cubicBezTo>
                    <a:pt x="1450" y="6333"/>
                    <a:pt x="1576" y="6553"/>
                    <a:pt x="1797" y="6774"/>
                  </a:cubicBezTo>
                  <a:cubicBezTo>
                    <a:pt x="2059" y="7026"/>
                    <a:pt x="2283" y="7114"/>
                    <a:pt x="2487" y="7114"/>
                  </a:cubicBezTo>
                  <a:cubicBezTo>
                    <a:pt x="2918" y="7114"/>
                    <a:pt x="3259" y="6722"/>
                    <a:pt x="3687" y="6679"/>
                  </a:cubicBezTo>
                  <a:cubicBezTo>
                    <a:pt x="3706" y="6678"/>
                    <a:pt x="3726" y="6677"/>
                    <a:pt x="3745" y="6677"/>
                  </a:cubicBezTo>
                  <a:cubicBezTo>
                    <a:pt x="4069" y="6677"/>
                    <a:pt x="4378" y="6862"/>
                    <a:pt x="4696" y="6862"/>
                  </a:cubicBezTo>
                  <a:cubicBezTo>
                    <a:pt x="4789" y="6862"/>
                    <a:pt x="4883" y="6846"/>
                    <a:pt x="4979" y="6805"/>
                  </a:cubicBezTo>
                  <a:cubicBezTo>
                    <a:pt x="5420" y="6616"/>
                    <a:pt x="5420" y="6018"/>
                    <a:pt x="5609" y="5577"/>
                  </a:cubicBezTo>
                  <a:cubicBezTo>
                    <a:pt x="5798" y="5230"/>
                    <a:pt x="6018" y="4884"/>
                    <a:pt x="6270" y="4600"/>
                  </a:cubicBezTo>
                  <a:cubicBezTo>
                    <a:pt x="6522" y="4317"/>
                    <a:pt x="6648" y="3907"/>
                    <a:pt x="6554" y="3529"/>
                  </a:cubicBezTo>
                  <a:cubicBezTo>
                    <a:pt x="6428" y="3056"/>
                    <a:pt x="5861" y="2773"/>
                    <a:pt x="5735" y="2395"/>
                  </a:cubicBezTo>
                  <a:cubicBezTo>
                    <a:pt x="5577" y="1985"/>
                    <a:pt x="5766" y="1481"/>
                    <a:pt x="5451" y="1135"/>
                  </a:cubicBezTo>
                  <a:cubicBezTo>
                    <a:pt x="5168" y="788"/>
                    <a:pt x="4538" y="914"/>
                    <a:pt x="4191" y="693"/>
                  </a:cubicBezTo>
                  <a:cubicBezTo>
                    <a:pt x="3845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43"/>
            <p:cNvSpPr/>
            <p:nvPr/>
          </p:nvSpPr>
          <p:spPr>
            <a:xfrm>
              <a:off x="1866925" y="3144975"/>
              <a:ext cx="56725" cy="56725"/>
            </a:xfrm>
            <a:custGeom>
              <a:avLst/>
              <a:gdLst/>
              <a:ahLst/>
              <a:cxnLst/>
              <a:rect l="l" t="t" r="r" b="b"/>
              <a:pathLst>
                <a:path w="2269" h="2269" extrusionOk="0">
                  <a:moveTo>
                    <a:pt x="1134" y="0"/>
                  </a:moveTo>
                  <a:cubicBezTo>
                    <a:pt x="504" y="0"/>
                    <a:pt x="0" y="504"/>
                    <a:pt x="0" y="1134"/>
                  </a:cubicBezTo>
                  <a:cubicBezTo>
                    <a:pt x="0" y="1764"/>
                    <a:pt x="504" y="2269"/>
                    <a:pt x="1134" y="2269"/>
                  </a:cubicBezTo>
                  <a:cubicBezTo>
                    <a:pt x="1765" y="2269"/>
                    <a:pt x="2269" y="1764"/>
                    <a:pt x="2269" y="1134"/>
                  </a:cubicBezTo>
                  <a:cubicBezTo>
                    <a:pt x="2269" y="504"/>
                    <a:pt x="1765" y="0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43"/>
            <p:cNvSpPr/>
            <p:nvPr/>
          </p:nvSpPr>
          <p:spPr>
            <a:xfrm>
              <a:off x="1793675" y="2449500"/>
              <a:ext cx="268600" cy="188050"/>
            </a:xfrm>
            <a:custGeom>
              <a:avLst/>
              <a:gdLst/>
              <a:ahLst/>
              <a:cxnLst/>
              <a:rect l="l" t="t" r="r" b="b"/>
              <a:pathLst>
                <a:path w="10744" h="7522" extrusionOk="0">
                  <a:moveTo>
                    <a:pt x="10743" y="1"/>
                  </a:moveTo>
                  <a:lnTo>
                    <a:pt x="8727" y="473"/>
                  </a:lnTo>
                  <a:cubicBezTo>
                    <a:pt x="7688" y="757"/>
                    <a:pt x="6648" y="1103"/>
                    <a:pt x="5640" y="1513"/>
                  </a:cubicBezTo>
                  <a:cubicBezTo>
                    <a:pt x="4033" y="2048"/>
                    <a:pt x="2552" y="2899"/>
                    <a:pt x="1292" y="4033"/>
                  </a:cubicBezTo>
                  <a:cubicBezTo>
                    <a:pt x="756" y="4474"/>
                    <a:pt x="378" y="5073"/>
                    <a:pt x="189" y="5734"/>
                  </a:cubicBezTo>
                  <a:cubicBezTo>
                    <a:pt x="0" y="6396"/>
                    <a:pt x="347" y="7121"/>
                    <a:pt x="977" y="7436"/>
                  </a:cubicBezTo>
                  <a:cubicBezTo>
                    <a:pt x="1122" y="7495"/>
                    <a:pt x="1270" y="7521"/>
                    <a:pt x="1419" y="7521"/>
                  </a:cubicBezTo>
                  <a:cubicBezTo>
                    <a:pt x="1981" y="7521"/>
                    <a:pt x="2558" y="7148"/>
                    <a:pt x="3056" y="6774"/>
                  </a:cubicBezTo>
                  <a:cubicBezTo>
                    <a:pt x="4600" y="5640"/>
                    <a:pt x="6144" y="4506"/>
                    <a:pt x="7593" y="3246"/>
                  </a:cubicBezTo>
                  <a:cubicBezTo>
                    <a:pt x="8349" y="2584"/>
                    <a:pt x="9042" y="1859"/>
                    <a:pt x="9672" y="1103"/>
                  </a:cubicBezTo>
                  <a:cubicBezTo>
                    <a:pt x="9830" y="883"/>
                    <a:pt x="10743" y="1"/>
                    <a:pt x="10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43"/>
            <p:cNvSpPr/>
            <p:nvPr/>
          </p:nvSpPr>
          <p:spPr>
            <a:xfrm>
              <a:off x="2046775" y="2455775"/>
              <a:ext cx="95825" cy="199750"/>
            </a:xfrm>
            <a:custGeom>
              <a:avLst/>
              <a:gdLst/>
              <a:ahLst/>
              <a:cxnLst/>
              <a:rect l="l" t="t" r="r" b="b"/>
              <a:pathLst>
                <a:path w="3833" h="7990" extrusionOk="0">
                  <a:moveTo>
                    <a:pt x="184" y="0"/>
                  </a:moveTo>
                  <a:cubicBezTo>
                    <a:pt x="0" y="0"/>
                    <a:pt x="330" y="1091"/>
                    <a:pt x="304" y="1451"/>
                  </a:cubicBezTo>
                  <a:cubicBezTo>
                    <a:pt x="273" y="3215"/>
                    <a:pt x="588" y="4979"/>
                    <a:pt x="1281" y="6649"/>
                  </a:cubicBezTo>
                  <a:cubicBezTo>
                    <a:pt x="1407" y="7027"/>
                    <a:pt x="1628" y="7374"/>
                    <a:pt x="1943" y="7657"/>
                  </a:cubicBezTo>
                  <a:cubicBezTo>
                    <a:pt x="2152" y="7866"/>
                    <a:pt x="2446" y="7990"/>
                    <a:pt x="2751" y="7990"/>
                  </a:cubicBezTo>
                  <a:cubicBezTo>
                    <a:pt x="2859" y="7990"/>
                    <a:pt x="2969" y="7974"/>
                    <a:pt x="3077" y="7941"/>
                  </a:cubicBezTo>
                  <a:cubicBezTo>
                    <a:pt x="3549" y="7689"/>
                    <a:pt x="3833" y="7216"/>
                    <a:pt x="3801" y="6681"/>
                  </a:cubicBezTo>
                  <a:cubicBezTo>
                    <a:pt x="3801" y="5452"/>
                    <a:pt x="2951" y="4475"/>
                    <a:pt x="2289" y="3436"/>
                  </a:cubicBezTo>
                  <a:cubicBezTo>
                    <a:pt x="1785" y="2648"/>
                    <a:pt x="966" y="915"/>
                    <a:pt x="399" y="191"/>
                  </a:cubicBezTo>
                  <a:cubicBezTo>
                    <a:pt x="294" y="56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43"/>
            <p:cNvSpPr/>
            <p:nvPr/>
          </p:nvSpPr>
          <p:spPr>
            <a:xfrm>
              <a:off x="1899200" y="2882700"/>
              <a:ext cx="92975" cy="110775"/>
            </a:xfrm>
            <a:custGeom>
              <a:avLst/>
              <a:gdLst/>
              <a:ahLst/>
              <a:cxnLst/>
              <a:rect l="l" t="t" r="r" b="b"/>
              <a:pathLst>
                <a:path w="3719" h="4431" extrusionOk="0">
                  <a:moveTo>
                    <a:pt x="413" y="1"/>
                  </a:moveTo>
                  <a:cubicBezTo>
                    <a:pt x="305" y="1"/>
                    <a:pt x="214" y="53"/>
                    <a:pt x="158" y="189"/>
                  </a:cubicBezTo>
                  <a:cubicBezTo>
                    <a:pt x="1" y="599"/>
                    <a:pt x="379" y="1544"/>
                    <a:pt x="505" y="1953"/>
                  </a:cubicBezTo>
                  <a:cubicBezTo>
                    <a:pt x="663" y="2521"/>
                    <a:pt x="915" y="3088"/>
                    <a:pt x="1261" y="3560"/>
                  </a:cubicBezTo>
                  <a:cubicBezTo>
                    <a:pt x="1482" y="3875"/>
                    <a:pt x="1765" y="4127"/>
                    <a:pt x="2112" y="4316"/>
                  </a:cubicBezTo>
                  <a:cubicBezTo>
                    <a:pt x="2262" y="4391"/>
                    <a:pt x="2434" y="4431"/>
                    <a:pt x="2610" y="4431"/>
                  </a:cubicBezTo>
                  <a:cubicBezTo>
                    <a:pt x="2803" y="4431"/>
                    <a:pt x="3002" y="4384"/>
                    <a:pt x="3183" y="4285"/>
                  </a:cubicBezTo>
                  <a:cubicBezTo>
                    <a:pt x="3561" y="4001"/>
                    <a:pt x="3719" y="3529"/>
                    <a:pt x="3624" y="3088"/>
                  </a:cubicBezTo>
                  <a:cubicBezTo>
                    <a:pt x="3530" y="2615"/>
                    <a:pt x="3277" y="2205"/>
                    <a:pt x="2962" y="1890"/>
                  </a:cubicBezTo>
                  <a:cubicBezTo>
                    <a:pt x="2490" y="1418"/>
                    <a:pt x="1954" y="977"/>
                    <a:pt x="1387" y="599"/>
                  </a:cubicBezTo>
                  <a:cubicBezTo>
                    <a:pt x="1199" y="458"/>
                    <a:pt x="730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43"/>
            <p:cNvSpPr/>
            <p:nvPr/>
          </p:nvSpPr>
          <p:spPr>
            <a:xfrm>
              <a:off x="1799175" y="2872100"/>
              <a:ext cx="118025" cy="131900"/>
            </a:xfrm>
            <a:custGeom>
              <a:avLst/>
              <a:gdLst/>
              <a:ahLst/>
              <a:cxnLst/>
              <a:rect l="l" t="t" r="r" b="b"/>
              <a:pathLst>
                <a:path w="4721" h="5276" extrusionOk="0">
                  <a:moveTo>
                    <a:pt x="4024" y="0"/>
                  </a:moveTo>
                  <a:cubicBezTo>
                    <a:pt x="3979" y="0"/>
                    <a:pt x="3930" y="5"/>
                    <a:pt x="3876" y="15"/>
                  </a:cubicBezTo>
                  <a:cubicBezTo>
                    <a:pt x="3088" y="172"/>
                    <a:pt x="2269" y="991"/>
                    <a:pt x="1734" y="1558"/>
                  </a:cubicBezTo>
                  <a:cubicBezTo>
                    <a:pt x="1041" y="2283"/>
                    <a:pt x="473" y="3134"/>
                    <a:pt x="127" y="4079"/>
                  </a:cubicBezTo>
                  <a:cubicBezTo>
                    <a:pt x="32" y="4268"/>
                    <a:pt x="1" y="4488"/>
                    <a:pt x="1" y="4709"/>
                  </a:cubicBezTo>
                  <a:cubicBezTo>
                    <a:pt x="1" y="4961"/>
                    <a:pt x="158" y="5150"/>
                    <a:pt x="347" y="5244"/>
                  </a:cubicBezTo>
                  <a:cubicBezTo>
                    <a:pt x="421" y="5265"/>
                    <a:pt x="498" y="5276"/>
                    <a:pt x="576" y="5276"/>
                  </a:cubicBezTo>
                  <a:cubicBezTo>
                    <a:pt x="732" y="5276"/>
                    <a:pt x="893" y="5234"/>
                    <a:pt x="1041" y="5150"/>
                  </a:cubicBezTo>
                  <a:cubicBezTo>
                    <a:pt x="2553" y="4394"/>
                    <a:pt x="3687" y="3102"/>
                    <a:pt x="4286" y="1527"/>
                  </a:cubicBezTo>
                  <a:cubicBezTo>
                    <a:pt x="4433" y="1083"/>
                    <a:pt x="4720" y="0"/>
                    <a:pt x="4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43"/>
            <p:cNvSpPr/>
            <p:nvPr/>
          </p:nvSpPr>
          <p:spPr>
            <a:xfrm>
              <a:off x="2122100" y="2039725"/>
              <a:ext cx="296975" cy="114450"/>
            </a:xfrm>
            <a:custGeom>
              <a:avLst/>
              <a:gdLst/>
              <a:ahLst/>
              <a:cxnLst/>
              <a:rect l="l" t="t" r="r" b="b"/>
              <a:pathLst>
                <a:path w="11879" h="4578" extrusionOk="0">
                  <a:moveTo>
                    <a:pt x="3363" y="1"/>
                  </a:moveTo>
                  <a:cubicBezTo>
                    <a:pt x="2289" y="1"/>
                    <a:pt x="1068" y="95"/>
                    <a:pt x="410" y="923"/>
                  </a:cubicBezTo>
                  <a:cubicBezTo>
                    <a:pt x="221" y="1175"/>
                    <a:pt x="95" y="1458"/>
                    <a:pt x="64" y="1773"/>
                  </a:cubicBezTo>
                  <a:cubicBezTo>
                    <a:pt x="1" y="2403"/>
                    <a:pt x="253" y="3034"/>
                    <a:pt x="725" y="3443"/>
                  </a:cubicBezTo>
                  <a:cubicBezTo>
                    <a:pt x="1072" y="3758"/>
                    <a:pt x="1482" y="3979"/>
                    <a:pt x="1923" y="4105"/>
                  </a:cubicBezTo>
                  <a:cubicBezTo>
                    <a:pt x="2898" y="4418"/>
                    <a:pt x="3912" y="4578"/>
                    <a:pt x="4928" y="4578"/>
                  </a:cubicBezTo>
                  <a:cubicBezTo>
                    <a:pt x="5749" y="4578"/>
                    <a:pt x="6570" y="4473"/>
                    <a:pt x="7373" y="4262"/>
                  </a:cubicBezTo>
                  <a:cubicBezTo>
                    <a:pt x="8255" y="4042"/>
                    <a:pt x="9137" y="3727"/>
                    <a:pt x="9925" y="3254"/>
                  </a:cubicBezTo>
                  <a:cubicBezTo>
                    <a:pt x="10167" y="3133"/>
                    <a:pt x="11544" y="2051"/>
                    <a:pt x="11847" y="2051"/>
                  </a:cubicBezTo>
                  <a:cubicBezTo>
                    <a:pt x="11859" y="2051"/>
                    <a:pt x="11870" y="2053"/>
                    <a:pt x="11878" y="2057"/>
                  </a:cubicBezTo>
                  <a:cubicBezTo>
                    <a:pt x="10618" y="1364"/>
                    <a:pt x="9263" y="797"/>
                    <a:pt x="7877" y="324"/>
                  </a:cubicBezTo>
                  <a:cubicBezTo>
                    <a:pt x="7688" y="293"/>
                    <a:pt x="7499" y="230"/>
                    <a:pt x="7279" y="198"/>
                  </a:cubicBezTo>
                  <a:cubicBezTo>
                    <a:pt x="6465" y="67"/>
                    <a:pt x="5629" y="1"/>
                    <a:pt x="4771" y="1"/>
                  </a:cubicBezTo>
                  <a:cubicBezTo>
                    <a:pt x="4600" y="1"/>
                    <a:pt x="4427" y="4"/>
                    <a:pt x="4254" y="9"/>
                  </a:cubicBezTo>
                  <a:cubicBezTo>
                    <a:pt x="3982" y="9"/>
                    <a:pt x="3679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43"/>
            <p:cNvSpPr/>
            <p:nvPr/>
          </p:nvSpPr>
          <p:spPr>
            <a:xfrm>
              <a:off x="2335550" y="2093800"/>
              <a:ext cx="107925" cy="250475"/>
            </a:xfrm>
            <a:custGeom>
              <a:avLst/>
              <a:gdLst/>
              <a:ahLst/>
              <a:cxnLst/>
              <a:rect l="l" t="t" r="r" b="b"/>
              <a:pathLst>
                <a:path w="4317" h="10019" extrusionOk="0">
                  <a:moveTo>
                    <a:pt x="3193" y="1"/>
                  </a:moveTo>
                  <a:cubicBezTo>
                    <a:pt x="2962" y="1"/>
                    <a:pt x="2833" y="446"/>
                    <a:pt x="2805" y="587"/>
                  </a:cubicBezTo>
                  <a:cubicBezTo>
                    <a:pt x="2616" y="1343"/>
                    <a:pt x="2332" y="2099"/>
                    <a:pt x="2017" y="2792"/>
                  </a:cubicBezTo>
                  <a:cubicBezTo>
                    <a:pt x="1229" y="4399"/>
                    <a:pt x="1" y="5943"/>
                    <a:pt x="127" y="7802"/>
                  </a:cubicBezTo>
                  <a:cubicBezTo>
                    <a:pt x="203" y="8839"/>
                    <a:pt x="726" y="10019"/>
                    <a:pt x="1679" y="10019"/>
                  </a:cubicBezTo>
                  <a:cubicBezTo>
                    <a:pt x="1913" y="10019"/>
                    <a:pt x="2173" y="9948"/>
                    <a:pt x="2458" y="9786"/>
                  </a:cubicBezTo>
                  <a:cubicBezTo>
                    <a:pt x="4002" y="8904"/>
                    <a:pt x="4317" y="7298"/>
                    <a:pt x="4222" y="5691"/>
                  </a:cubicBezTo>
                  <a:cubicBezTo>
                    <a:pt x="4159" y="4809"/>
                    <a:pt x="4065" y="3927"/>
                    <a:pt x="3907" y="3076"/>
                  </a:cubicBezTo>
                  <a:cubicBezTo>
                    <a:pt x="3781" y="2383"/>
                    <a:pt x="3655" y="1658"/>
                    <a:pt x="3498" y="965"/>
                  </a:cubicBezTo>
                  <a:cubicBezTo>
                    <a:pt x="3466" y="808"/>
                    <a:pt x="3435" y="114"/>
                    <a:pt x="3277" y="20"/>
                  </a:cubicBezTo>
                  <a:cubicBezTo>
                    <a:pt x="3248" y="7"/>
                    <a:pt x="3220" y="1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8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6BAE14-7F6F-1CA1-8B8C-F4CD99F6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6A1713-1B1B-1A8D-759C-B6ECB41B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1E5C461-895D-9ECA-CBFC-B45F8D24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FD4-C955-4A48-B357-3D1CD70CD80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09434B-E755-3E74-0994-64ED358F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197C8-5C5E-D3B0-823F-5290CE19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9C93-D12A-4EAC-867D-0C86BB3A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3"/>
          <p:cNvGrpSpPr/>
          <p:nvPr/>
        </p:nvGrpSpPr>
        <p:grpSpPr>
          <a:xfrm flipH="1">
            <a:off x="152261" y="3859384"/>
            <a:ext cx="1476555" cy="1131831"/>
            <a:chOff x="491375" y="237875"/>
            <a:chExt cx="6559550" cy="5028125"/>
          </a:xfrm>
        </p:grpSpPr>
        <p:sp>
          <p:nvSpPr>
            <p:cNvPr id="171" name="Google Shape;171;p3"/>
            <p:cNvSpPr/>
            <p:nvPr/>
          </p:nvSpPr>
          <p:spPr>
            <a:xfrm>
              <a:off x="1207250" y="2238375"/>
              <a:ext cx="5843675" cy="3027625"/>
            </a:xfrm>
            <a:custGeom>
              <a:avLst/>
              <a:gdLst/>
              <a:ahLst/>
              <a:cxnLst/>
              <a:rect l="l" t="t" r="r" b="b"/>
              <a:pathLst>
                <a:path w="233747" h="121105" extrusionOk="0">
                  <a:moveTo>
                    <a:pt x="204869" y="1"/>
                  </a:moveTo>
                  <a:cubicBezTo>
                    <a:pt x="203524" y="1"/>
                    <a:pt x="202193" y="46"/>
                    <a:pt x="200893" y="125"/>
                  </a:cubicBezTo>
                  <a:cubicBezTo>
                    <a:pt x="155609" y="1457"/>
                    <a:pt x="104775" y="5897"/>
                    <a:pt x="60823" y="42302"/>
                  </a:cubicBezTo>
                  <a:cubicBezTo>
                    <a:pt x="48392" y="52513"/>
                    <a:pt x="32632" y="58062"/>
                    <a:pt x="20423" y="68495"/>
                  </a:cubicBezTo>
                  <a:cubicBezTo>
                    <a:pt x="7992" y="78928"/>
                    <a:pt x="1" y="98019"/>
                    <a:pt x="9324" y="111116"/>
                  </a:cubicBezTo>
                  <a:cubicBezTo>
                    <a:pt x="14234" y="118113"/>
                    <a:pt x="22404" y="121105"/>
                    <a:pt x="31016" y="121105"/>
                  </a:cubicBezTo>
                  <a:cubicBezTo>
                    <a:pt x="37976" y="121105"/>
                    <a:pt x="45226" y="119151"/>
                    <a:pt x="51278" y="115777"/>
                  </a:cubicBezTo>
                  <a:cubicBezTo>
                    <a:pt x="64819" y="108452"/>
                    <a:pt x="74808" y="96021"/>
                    <a:pt x="87239" y="86920"/>
                  </a:cubicBezTo>
                  <a:cubicBezTo>
                    <a:pt x="91294" y="105961"/>
                    <a:pt x="110612" y="119541"/>
                    <a:pt x="129623" y="119541"/>
                  </a:cubicBezTo>
                  <a:cubicBezTo>
                    <a:pt x="134548" y="119541"/>
                    <a:pt x="139453" y="118629"/>
                    <a:pt x="144066" y="116665"/>
                  </a:cubicBezTo>
                  <a:cubicBezTo>
                    <a:pt x="166708" y="107342"/>
                    <a:pt x="176253" y="75599"/>
                    <a:pt x="162490" y="55176"/>
                  </a:cubicBezTo>
                  <a:lnTo>
                    <a:pt x="162490" y="55176"/>
                  </a:lnTo>
                  <a:cubicBezTo>
                    <a:pt x="166460" y="55887"/>
                    <a:pt x="170446" y="56235"/>
                    <a:pt x="174404" y="56235"/>
                  </a:cubicBezTo>
                  <a:cubicBezTo>
                    <a:pt x="191473" y="56235"/>
                    <a:pt x="208036" y="49755"/>
                    <a:pt x="220649" y="37862"/>
                  </a:cubicBezTo>
                  <a:cubicBezTo>
                    <a:pt x="227753" y="30980"/>
                    <a:pt x="233746" y="20103"/>
                    <a:pt x="229529" y="11224"/>
                  </a:cubicBezTo>
                  <a:cubicBezTo>
                    <a:pt x="225424" y="2429"/>
                    <a:pt x="214780" y="1"/>
                    <a:pt x="204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91375" y="237875"/>
              <a:ext cx="5871400" cy="4549675"/>
            </a:xfrm>
            <a:custGeom>
              <a:avLst/>
              <a:gdLst/>
              <a:ahLst/>
              <a:cxnLst/>
              <a:rect l="l" t="t" r="r" b="b"/>
              <a:pathLst>
                <a:path w="234856" h="181987" extrusionOk="0">
                  <a:moveTo>
                    <a:pt x="162881" y="1"/>
                  </a:moveTo>
                  <a:cubicBezTo>
                    <a:pt x="154292" y="1"/>
                    <a:pt x="144700" y="892"/>
                    <a:pt x="134076" y="2230"/>
                  </a:cubicBezTo>
                  <a:cubicBezTo>
                    <a:pt x="93898" y="7335"/>
                    <a:pt x="56383" y="24650"/>
                    <a:pt x="26416" y="51954"/>
                  </a:cubicBezTo>
                  <a:cubicBezTo>
                    <a:pt x="14873" y="62609"/>
                    <a:pt x="3996" y="75706"/>
                    <a:pt x="1998" y="91466"/>
                  </a:cubicBezTo>
                  <a:cubicBezTo>
                    <a:pt x="0" y="107227"/>
                    <a:pt x="10433" y="125207"/>
                    <a:pt x="26194" y="126539"/>
                  </a:cubicBezTo>
                  <a:cubicBezTo>
                    <a:pt x="17093" y="128315"/>
                    <a:pt x="13319" y="140080"/>
                    <a:pt x="16649" y="148515"/>
                  </a:cubicBezTo>
                  <a:cubicBezTo>
                    <a:pt x="20200" y="156951"/>
                    <a:pt x="28192" y="162278"/>
                    <a:pt x="36405" y="166496"/>
                  </a:cubicBezTo>
                  <a:cubicBezTo>
                    <a:pt x="57033" y="177006"/>
                    <a:pt x="79005" y="181987"/>
                    <a:pt x="100645" y="181987"/>
                  </a:cubicBezTo>
                  <a:cubicBezTo>
                    <a:pt x="152589" y="181987"/>
                    <a:pt x="202615" y="153284"/>
                    <a:pt x="227530" y="103453"/>
                  </a:cubicBezTo>
                  <a:cubicBezTo>
                    <a:pt x="231526" y="95240"/>
                    <a:pt x="234856" y="86139"/>
                    <a:pt x="232414" y="77259"/>
                  </a:cubicBezTo>
                  <a:cubicBezTo>
                    <a:pt x="230638" y="70156"/>
                    <a:pt x="223606" y="64331"/>
                    <a:pt x="216772" y="64331"/>
                  </a:cubicBezTo>
                  <a:cubicBezTo>
                    <a:pt x="215064" y="64331"/>
                    <a:pt x="213368" y="64695"/>
                    <a:pt x="211770" y="65494"/>
                  </a:cubicBezTo>
                  <a:cubicBezTo>
                    <a:pt x="218873" y="46848"/>
                    <a:pt x="214211" y="25760"/>
                    <a:pt x="200005" y="11553"/>
                  </a:cubicBezTo>
                  <a:cubicBezTo>
                    <a:pt x="190834" y="2956"/>
                    <a:pt x="178519" y="1"/>
                    <a:pt x="16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006375" y="990450"/>
              <a:ext cx="2797000" cy="1503675"/>
            </a:xfrm>
            <a:custGeom>
              <a:avLst/>
              <a:gdLst/>
              <a:ahLst/>
              <a:cxnLst/>
              <a:rect l="l" t="t" r="r" b="b"/>
              <a:pathLst>
                <a:path w="111880" h="60147" extrusionOk="0">
                  <a:moveTo>
                    <a:pt x="83908" y="1"/>
                  </a:moveTo>
                  <a:cubicBezTo>
                    <a:pt x="57564" y="1"/>
                    <a:pt x="32100" y="10293"/>
                    <a:pt x="12876" y="28732"/>
                  </a:cubicBezTo>
                  <a:cubicBezTo>
                    <a:pt x="6216" y="35391"/>
                    <a:pt x="1" y="45824"/>
                    <a:pt x="5106" y="53816"/>
                  </a:cubicBezTo>
                  <a:cubicBezTo>
                    <a:pt x="8381" y="58728"/>
                    <a:pt x="14251" y="60147"/>
                    <a:pt x="20440" y="60147"/>
                  </a:cubicBezTo>
                  <a:cubicBezTo>
                    <a:pt x="23481" y="60147"/>
                    <a:pt x="26599" y="59804"/>
                    <a:pt x="29524" y="59365"/>
                  </a:cubicBezTo>
                  <a:cubicBezTo>
                    <a:pt x="54608" y="55148"/>
                    <a:pt x="80580" y="48932"/>
                    <a:pt x="100558" y="32728"/>
                  </a:cubicBezTo>
                  <a:cubicBezTo>
                    <a:pt x="106108" y="28288"/>
                    <a:pt x="111213" y="22295"/>
                    <a:pt x="111657" y="14969"/>
                  </a:cubicBezTo>
                  <a:cubicBezTo>
                    <a:pt x="111879" y="7866"/>
                    <a:pt x="103666" y="1650"/>
                    <a:pt x="94343" y="540"/>
                  </a:cubicBezTo>
                  <a:cubicBezTo>
                    <a:pt x="90857" y="179"/>
                    <a:pt x="87375" y="1"/>
                    <a:pt x="83908" y="1"/>
                  </a:cubicBezTo>
                  <a:close/>
                </a:path>
              </a:pathLst>
            </a:custGeom>
            <a:solidFill>
              <a:srgbClr val="2E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00825" y="984900"/>
              <a:ext cx="2802550" cy="1517450"/>
            </a:xfrm>
            <a:custGeom>
              <a:avLst/>
              <a:gdLst/>
              <a:ahLst/>
              <a:cxnLst/>
              <a:rect l="l" t="t" r="r" b="b"/>
              <a:pathLst>
                <a:path w="112102" h="60698" extrusionOk="0">
                  <a:moveTo>
                    <a:pt x="83909" y="540"/>
                  </a:moveTo>
                  <a:cubicBezTo>
                    <a:pt x="87461" y="540"/>
                    <a:pt x="91235" y="762"/>
                    <a:pt x="94787" y="1206"/>
                  </a:cubicBezTo>
                  <a:cubicBezTo>
                    <a:pt x="103888" y="2094"/>
                    <a:pt x="111435" y="8532"/>
                    <a:pt x="111435" y="15191"/>
                  </a:cubicBezTo>
                  <a:cubicBezTo>
                    <a:pt x="111213" y="21185"/>
                    <a:pt x="107661" y="26734"/>
                    <a:pt x="100558" y="32728"/>
                  </a:cubicBezTo>
                  <a:cubicBezTo>
                    <a:pt x="80580" y="48932"/>
                    <a:pt x="54608" y="55148"/>
                    <a:pt x="29524" y="59143"/>
                  </a:cubicBezTo>
                  <a:cubicBezTo>
                    <a:pt x="26071" y="59760"/>
                    <a:pt x="22978" y="60068"/>
                    <a:pt x="20230" y="60068"/>
                  </a:cubicBezTo>
                  <a:cubicBezTo>
                    <a:pt x="13085" y="60068"/>
                    <a:pt x="8276" y="57984"/>
                    <a:pt x="5550" y="53816"/>
                  </a:cubicBezTo>
                  <a:cubicBezTo>
                    <a:pt x="667" y="46046"/>
                    <a:pt x="6660" y="35835"/>
                    <a:pt x="13320" y="29176"/>
                  </a:cubicBezTo>
                  <a:cubicBezTo>
                    <a:pt x="32188" y="10973"/>
                    <a:pt x="57494" y="540"/>
                    <a:pt x="83909" y="540"/>
                  </a:cubicBezTo>
                  <a:close/>
                  <a:moveTo>
                    <a:pt x="84274" y="1"/>
                  </a:moveTo>
                  <a:cubicBezTo>
                    <a:pt x="57737" y="1"/>
                    <a:pt x="32100" y="10293"/>
                    <a:pt x="12876" y="28732"/>
                  </a:cubicBezTo>
                  <a:cubicBezTo>
                    <a:pt x="6216" y="35391"/>
                    <a:pt x="1" y="46046"/>
                    <a:pt x="5106" y="54038"/>
                  </a:cubicBezTo>
                  <a:cubicBezTo>
                    <a:pt x="7992" y="58477"/>
                    <a:pt x="13098" y="60697"/>
                    <a:pt x="20645" y="60697"/>
                  </a:cubicBezTo>
                  <a:cubicBezTo>
                    <a:pt x="23531" y="60697"/>
                    <a:pt x="26639" y="60253"/>
                    <a:pt x="29746" y="59809"/>
                  </a:cubicBezTo>
                  <a:cubicBezTo>
                    <a:pt x="54830" y="55592"/>
                    <a:pt x="81024" y="49376"/>
                    <a:pt x="100780" y="33172"/>
                  </a:cubicBezTo>
                  <a:cubicBezTo>
                    <a:pt x="108105" y="27178"/>
                    <a:pt x="111879" y="21185"/>
                    <a:pt x="111879" y="15191"/>
                  </a:cubicBezTo>
                  <a:cubicBezTo>
                    <a:pt x="112101" y="8088"/>
                    <a:pt x="104554" y="1650"/>
                    <a:pt x="94787" y="540"/>
                  </a:cubicBezTo>
                  <a:cubicBezTo>
                    <a:pt x="91275" y="179"/>
                    <a:pt x="87767" y="1"/>
                    <a:pt x="84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346000" y="1886325"/>
              <a:ext cx="3812525" cy="1634350"/>
            </a:xfrm>
            <a:custGeom>
              <a:avLst/>
              <a:gdLst/>
              <a:ahLst/>
              <a:cxnLst/>
              <a:rect l="l" t="t" r="r" b="b"/>
              <a:pathLst>
                <a:path w="152501" h="65374" extrusionOk="0">
                  <a:moveTo>
                    <a:pt x="152501" y="0"/>
                  </a:moveTo>
                  <a:cubicBezTo>
                    <a:pt x="125454" y="28966"/>
                    <a:pt x="87632" y="45167"/>
                    <a:pt x="48490" y="45167"/>
                  </a:cubicBezTo>
                  <a:cubicBezTo>
                    <a:pt x="42336" y="45167"/>
                    <a:pt x="36150" y="44767"/>
                    <a:pt x="29968" y="43953"/>
                  </a:cubicBezTo>
                  <a:cubicBezTo>
                    <a:pt x="25084" y="43731"/>
                    <a:pt x="20200" y="42177"/>
                    <a:pt x="15761" y="39513"/>
                  </a:cubicBezTo>
                  <a:cubicBezTo>
                    <a:pt x="11543" y="36849"/>
                    <a:pt x="8879" y="31966"/>
                    <a:pt x="9323" y="26860"/>
                  </a:cubicBezTo>
                  <a:lnTo>
                    <a:pt x="9323" y="26860"/>
                  </a:lnTo>
                  <a:cubicBezTo>
                    <a:pt x="0" y="30412"/>
                    <a:pt x="0" y="45950"/>
                    <a:pt x="6216" y="53498"/>
                  </a:cubicBezTo>
                  <a:cubicBezTo>
                    <a:pt x="12653" y="61045"/>
                    <a:pt x="23308" y="63487"/>
                    <a:pt x="33297" y="64597"/>
                  </a:cubicBezTo>
                  <a:cubicBezTo>
                    <a:pt x="38053" y="65116"/>
                    <a:pt x="42817" y="65373"/>
                    <a:pt x="47571" y="65373"/>
                  </a:cubicBezTo>
                  <a:cubicBezTo>
                    <a:pt x="67221" y="65373"/>
                    <a:pt x="86678" y="60968"/>
                    <a:pt x="104553" y="52388"/>
                  </a:cubicBezTo>
                  <a:cubicBezTo>
                    <a:pt x="126307" y="41289"/>
                    <a:pt x="143400" y="22642"/>
                    <a:pt x="152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468075" y="1180925"/>
              <a:ext cx="1198725" cy="1127175"/>
            </a:xfrm>
            <a:custGeom>
              <a:avLst/>
              <a:gdLst/>
              <a:ahLst/>
              <a:cxnLst/>
              <a:rect l="l" t="t" r="r" b="b"/>
              <a:pathLst>
                <a:path w="47949" h="45087" extrusionOk="0">
                  <a:moveTo>
                    <a:pt x="41028" y="0"/>
                  </a:moveTo>
                  <a:cubicBezTo>
                    <a:pt x="30798" y="0"/>
                    <a:pt x="19074" y="3995"/>
                    <a:pt x="12432" y="10458"/>
                  </a:cubicBezTo>
                  <a:cubicBezTo>
                    <a:pt x="3996" y="18449"/>
                    <a:pt x="1" y="33766"/>
                    <a:pt x="2221" y="45087"/>
                  </a:cubicBezTo>
                  <a:cubicBezTo>
                    <a:pt x="7770" y="22667"/>
                    <a:pt x="25528" y="5574"/>
                    <a:pt x="47949" y="691"/>
                  </a:cubicBezTo>
                  <a:cubicBezTo>
                    <a:pt x="45783" y="224"/>
                    <a:pt x="43448" y="0"/>
                    <a:pt x="4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621300" y="449550"/>
              <a:ext cx="1725925" cy="981725"/>
            </a:xfrm>
            <a:custGeom>
              <a:avLst/>
              <a:gdLst/>
              <a:ahLst/>
              <a:cxnLst/>
              <a:rect l="l" t="t" r="r" b="b"/>
              <a:pathLst>
                <a:path w="69037" h="39269" extrusionOk="0">
                  <a:moveTo>
                    <a:pt x="36693" y="1"/>
                  </a:moveTo>
                  <a:cubicBezTo>
                    <a:pt x="34723" y="1"/>
                    <a:pt x="32764" y="144"/>
                    <a:pt x="30855" y="422"/>
                  </a:cubicBezTo>
                  <a:cubicBezTo>
                    <a:pt x="19978" y="1976"/>
                    <a:pt x="9767" y="8414"/>
                    <a:pt x="0" y="13519"/>
                  </a:cubicBezTo>
                  <a:cubicBezTo>
                    <a:pt x="8435" y="11077"/>
                    <a:pt x="17093" y="9745"/>
                    <a:pt x="25750" y="9523"/>
                  </a:cubicBezTo>
                  <a:cubicBezTo>
                    <a:pt x="26435" y="9489"/>
                    <a:pt x="27119" y="9472"/>
                    <a:pt x="27800" y="9472"/>
                  </a:cubicBezTo>
                  <a:cubicBezTo>
                    <a:pt x="35956" y="9472"/>
                    <a:pt x="43834" y="11915"/>
                    <a:pt x="50390" y="16627"/>
                  </a:cubicBezTo>
                  <a:cubicBezTo>
                    <a:pt x="57715" y="21732"/>
                    <a:pt x="61489" y="30612"/>
                    <a:pt x="60379" y="39269"/>
                  </a:cubicBezTo>
                  <a:cubicBezTo>
                    <a:pt x="69036" y="32831"/>
                    <a:pt x="67926" y="18181"/>
                    <a:pt x="60823" y="9745"/>
                  </a:cubicBezTo>
                  <a:cubicBezTo>
                    <a:pt x="54992" y="3003"/>
                    <a:pt x="45721" y="1"/>
                    <a:pt x="36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849900" y="2269250"/>
              <a:ext cx="2691550" cy="1840300"/>
            </a:xfrm>
            <a:custGeom>
              <a:avLst/>
              <a:gdLst/>
              <a:ahLst/>
              <a:cxnLst/>
              <a:rect l="l" t="t" r="r" b="b"/>
              <a:pathLst>
                <a:path w="107662" h="73612" extrusionOk="0">
                  <a:moveTo>
                    <a:pt x="107661" y="0"/>
                  </a:moveTo>
                  <a:lnTo>
                    <a:pt x="107661" y="0"/>
                  </a:lnTo>
                  <a:cubicBezTo>
                    <a:pt x="90973" y="41194"/>
                    <a:pt x="50763" y="67913"/>
                    <a:pt x="6737" y="67913"/>
                  </a:cubicBezTo>
                  <a:cubicBezTo>
                    <a:pt x="4501" y="67913"/>
                    <a:pt x="2254" y="67844"/>
                    <a:pt x="1" y="67704"/>
                  </a:cubicBezTo>
                  <a:lnTo>
                    <a:pt x="1" y="67704"/>
                  </a:lnTo>
                  <a:cubicBezTo>
                    <a:pt x="10062" y="71653"/>
                    <a:pt x="20681" y="73611"/>
                    <a:pt x="31266" y="73611"/>
                  </a:cubicBezTo>
                  <a:cubicBezTo>
                    <a:pt x="45671" y="73611"/>
                    <a:pt x="60015" y="69986"/>
                    <a:pt x="72810" y="62821"/>
                  </a:cubicBezTo>
                  <a:cubicBezTo>
                    <a:pt x="94787" y="50168"/>
                    <a:pt x="103444" y="24862"/>
                    <a:pt x="107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3"/>
          <p:cNvGrpSpPr/>
          <p:nvPr/>
        </p:nvGrpSpPr>
        <p:grpSpPr>
          <a:xfrm>
            <a:off x="-768998" y="-539510"/>
            <a:ext cx="3194386" cy="2360868"/>
            <a:chOff x="192450" y="237725"/>
            <a:chExt cx="7064100" cy="5220850"/>
          </a:xfrm>
        </p:grpSpPr>
        <p:sp>
          <p:nvSpPr>
            <p:cNvPr id="180" name="Google Shape;180;p3"/>
            <p:cNvSpPr/>
            <p:nvPr/>
          </p:nvSpPr>
          <p:spPr>
            <a:xfrm>
              <a:off x="3225400" y="2087175"/>
              <a:ext cx="1987100" cy="2788975"/>
            </a:xfrm>
            <a:custGeom>
              <a:avLst/>
              <a:gdLst/>
              <a:ahLst/>
              <a:cxnLst/>
              <a:rect l="l" t="t" r="r" b="b"/>
              <a:pathLst>
                <a:path w="79484" h="111559" extrusionOk="0">
                  <a:moveTo>
                    <a:pt x="6358" y="1"/>
                  </a:moveTo>
                  <a:cubicBezTo>
                    <a:pt x="5860" y="1"/>
                    <a:pt x="5357" y="360"/>
                    <a:pt x="5423" y="1023"/>
                  </a:cubicBezTo>
                  <a:cubicBezTo>
                    <a:pt x="5977" y="9340"/>
                    <a:pt x="8504" y="17782"/>
                    <a:pt x="11523" y="25730"/>
                  </a:cubicBezTo>
                  <a:cubicBezTo>
                    <a:pt x="11276" y="25976"/>
                    <a:pt x="10907" y="26408"/>
                    <a:pt x="10475" y="26901"/>
                  </a:cubicBezTo>
                  <a:cubicBezTo>
                    <a:pt x="9243" y="28256"/>
                    <a:pt x="8196" y="29735"/>
                    <a:pt x="7210" y="31275"/>
                  </a:cubicBezTo>
                  <a:cubicBezTo>
                    <a:pt x="5977" y="33308"/>
                    <a:pt x="4868" y="35526"/>
                    <a:pt x="3944" y="37745"/>
                  </a:cubicBezTo>
                  <a:cubicBezTo>
                    <a:pt x="2897" y="40271"/>
                    <a:pt x="2034" y="42859"/>
                    <a:pt x="1418" y="45508"/>
                  </a:cubicBezTo>
                  <a:cubicBezTo>
                    <a:pt x="802" y="48157"/>
                    <a:pt x="371" y="50807"/>
                    <a:pt x="186" y="53518"/>
                  </a:cubicBezTo>
                  <a:cubicBezTo>
                    <a:pt x="63" y="54873"/>
                    <a:pt x="1" y="56106"/>
                    <a:pt x="1" y="57338"/>
                  </a:cubicBezTo>
                  <a:cubicBezTo>
                    <a:pt x="63" y="58570"/>
                    <a:pt x="124" y="59741"/>
                    <a:pt x="186" y="60850"/>
                  </a:cubicBezTo>
                  <a:cubicBezTo>
                    <a:pt x="309" y="61897"/>
                    <a:pt x="432" y="62945"/>
                    <a:pt x="617" y="63807"/>
                  </a:cubicBezTo>
                  <a:cubicBezTo>
                    <a:pt x="802" y="64732"/>
                    <a:pt x="925" y="65533"/>
                    <a:pt x="1110" y="66210"/>
                  </a:cubicBezTo>
                  <a:cubicBezTo>
                    <a:pt x="1295" y="66888"/>
                    <a:pt x="1541" y="67628"/>
                    <a:pt x="1788" y="68305"/>
                  </a:cubicBezTo>
                  <a:cubicBezTo>
                    <a:pt x="2342" y="67812"/>
                    <a:pt x="2835" y="67258"/>
                    <a:pt x="3328" y="66703"/>
                  </a:cubicBezTo>
                  <a:cubicBezTo>
                    <a:pt x="3759" y="66210"/>
                    <a:pt x="4314" y="65594"/>
                    <a:pt x="4868" y="64855"/>
                  </a:cubicBezTo>
                  <a:cubicBezTo>
                    <a:pt x="5423" y="64115"/>
                    <a:pt x="5977" y="63253"/>
                    <a:pt x="6594" y="62329"/>
                  </a:cubicBezTo>
                  <a:cubicBezTo>
                    <a:pt x="7148" y="61404"/>
                    <a:pt x="7764" y="60419"/>
                    <a:pt x="8319" y="59310"/>
                  </a:cubicBezTo>
                  <a:cubicBezTo>
                    <a:pt x="8812" y="58201"/>
                    <a:pt x="9366" y="57030"/>
                    <a:pt x="9921" y="55859"/>
                  </a:cubicBezTo>
                  <a:cubicBezTo>
                    <a:pt x="10907" y="53333"/>
                    <a:pt x="11769" y="50745"/>
                    <a:pt x="12385" y="48096"/>
                  </a:cubicBezTo>
                  <a:cubicBezTo>
                    <a:pt x="13002" y="45446"/>
                    <a:pt x="13433" y="42735"/>
                    <a:pt x="13618" y="40024"/>
                  </a:cubicBezTo>
                  <a:cubicBezTo>
                    <a:pt x="13802" y="37621"/>
                    <a:pt x="13802" y="35218"/>
                    <a:pt x="13556" y="32754"/>
                  </a:cubicBezTo>
                  <a:cubicBezTo>
                    <a:pt x="13494" y="31706"/>
                    <a:pt x="13310" y="30721"/>
                    <a:pt x="13186" y="29796"/>
                  </a:cubicBezTo>
                  <a:lnTo>
                    <a:pt x="13186" y="29796"/>
                  </a:lnTo>
                  <a:lnTo>
                    <a:pt x="13926" y="31583"/>
                  </a:lnTo>
                  <a:cubicBezTo>
                    <a:pt x="16329" y="37313"/>
                    <a:pt x="19040" y="42859"/>
                    <a:pt x="22120" y="48219"/>
                  </a:cubicBezTo>
                  <a:cubicBezTo>
                    <a:pt x="21874" y="48465"/>
                    <a:pt x="21689" y="48712"/>
                    <a:pt x="21443" y="49020"/>
                  </a:cubicBezTo>
                  <a:cubicBezTo>
                    <a:pt x="20210" y="50376"/>
                    <a:pt x="19163" y="51854"/>
                    <a:pt x="18239" y="53395"/>
                  </a:cubicBezTo>
                  <a:cubicBezTo>
                    <a:pt x="16945" y="55490"/>
                    <a:pt x="15836" y="57646"/>
                    <a:pt x="14912" y="59864"/>
                  </a:cubicBezTo>
                  <a:cubicBezTo>
                    <a:pt x="13864" y="62390"/>
                    <a:pt x="13002" y="64978"/>
                    <a:pt x="12385" y="67628"/>
                  </a:cubicBezTo>
                  <a:cubicBezTo>
                    <a:pt x="11769" y="70277"/>
                    <a:pt x="11338" y="72988"/>
                    <a:pt x="11153" y="75699"/>
                  </a:cubicBezTo>
                  <a:cubicBezTo>
                    <a:pt x="11030" y="76993"/>
                    <a:pt x="10968" y="78287"/>
                    <a:pt x="11030" y="79457"/>
                  </a:cubicBezTo>
                  <a:cubicBezTo>
                    <a:pt x="11030" y="80690"/>
                    <a:pt x="11091" y="81860"/>
                    <a:pt x="11215" y="82969"/>
                  </a:cubicBezTo>
                  <a:cubicBezTo>
                    <a:pt x="11276" y="84017"/>
                    <a:pt x="11400" y="85064"/>
                    <a:pt x="11584" y="85989"/>
                  </a:cubicBezTo>
                  <a:cubicBezTo>
                    <a:pt x="11708" y="86851"/>
                    <a:pt x="11892" y="87652"/>
                    <a:pt x="12077" y="88330"/>
                  </a:cubicBezTo>
                  <a:cubicBezTo>
                    <a:pt x="12262" y="89008"/>
                    <a:pt x="12509" y="89747"/>
                    <a:pt x="12755" y="90425"/>
                  </a:cubicBezTo>
                  <a:cubicBezTo>
                    <a:pt x="13310" y="89932"/>
                    <a:pt x="13802" y="89439"/>
                    <a:pt x="14295" y="88823"/>
                  </a:cubicBezTo>
                  <a:cubicBezTo>
                    <a:pt x="14727" y="88330"/>
                    <a:pt x="15281" y="87714"/>
                    <a:pt x="15836" y="86974"/>
                  </a:cubicBezTo>
                  <a:cubicBezTo>
                    <a:pt x="16390" y="86235"/>
                    <a:pt x="16945" y="85434"/>
                    <a:pt x="17561" y="84448"/>
                  </a:cubicBezTo>
                  <a:cubicBezTo>
                    <a:pt x="18115" y="83524"/>
                    <a:pt x="18732" y="82538"/>
                    <a:pt x="19286" y="81429"/>
                  </a:cubicBezTo>
                  <a:cubicBezTo>
                    <a:pt x="19841" y="80320"/>
                    <a:pt x="20334" y="79211"/>
                    <a:pt x="20888" y="77979"/>
                  </a:cubicBezTo>
                  <a:cubicBezTo>
                    <a:pt x="22921" y="72926"/>
                    <a:pt x="24154" y="67628"/>
                    <a:pt x="24585" y="62205"/>
                  </a:cubicBezTo>
                  <a:cubicBezTo>
                    <a:pt x="24770" y="59741"/>
                    <a:pt x="24770" y="57338"/>
                    <a:pt x="24523" y="54873"/>
                  </a:cubicBezTo>
                  <a:cubicBezTo>
                    <a:pt x="24462" y="53764"/>
                    <a:pt x="24277" y="52717"/>
                    <a:pt x="24154" y="51731"/>
                  </a:cubicBezTo>
                  <a:lnTo>
                    <a:pt x="24154" y="51731"/>
                  </a:lnTo>
                  <a:cubicBezTo>
                    <a:pt x="27173" y="56968"/>
                    <a:pt x="30500" y="62021"/>
                    <a:pt x="34012" y="66888"/>
                  </a:cubicBezTo>
                  <a:cubicBezTo>
                    <a:pt x="33889" y="67135"/>
                    <a:pt x="33766" y="67443"/>
                    <a:pt x="33581" y="67812"/>
                  </a:cubicBezTo>
                  <a:cubicBezTo>
                    <a:pt x="32841" y="69476"/>
                    <a:pt x="32287" y="71201"/>
                    <a:pt x="31855" y="72988"/>
                  </a:cubicBezTo>
                  <a:cubicBezTo>
                    <a:pt x="31239" y="75329"/>
                    <a:pt x="30808" y="77732"/>
                    <a:pt x="30562" y="80135"/>
                  </a:cubicBezTo>
                  <a:cubicBezTo>
                    <a:pt x="30377" y="82846"/>
                    <a:pt x="30377" y="85619"/>
                    <a:pt x="30562" y="88330"/>
                  </a:cubicBezTo>
                  <a:cubicBezTo>
                    <a:pt x="30746" y="90979"/>
                    <a:pt x="31178" y="93690"/>
                    <a:pt x="31794" y="96340"/>
                  </a:cubicBezTo>
                  <a:cubicBezTo>
                    <a:pt x="32102" y="97634"/>
                    <a:pt x="32472" y="98866"/>
                    <a:pt x="32841" y="99975"/>
                  </a:cubicBezTo>
                  <a:cubicBezTo>
                    <a:pt x="33211" y="101146"/>
                    <a:pt x="33581" y="102255"/>
                    <a:pt x="34074" y="103241"/>
                  </a:cubicBezTo>
                  <a:cubicBezTo>
                    <a:pt x="34505" y="104288"/>
                    <a:pt x="34936" y="105212"/>
                    <a:pt x="35367" y="106013"/>
                  </a:cubicBezTo>
                  <a:cubicBezTo>
                    <a:pt x="35799" y="106814"/>
                    <a:pt x="36168" y="107554"/>
                    <a:pt x="36538" y="108108"/>
                  </a:cubicBezTo>
                  <a:cubicBezTo>
                    <a:pt x="36908" y="108724"/>
                    <a:pt x="37339" y="109340"/>
                    <a:pt x="37832" y="109895"/>
                  </a:cubicBezTo>
                  <a:cubicBezTo>
                    <a:pt x="38202" y="109279"/>
                    <a:pt x="38510" y="108601"/>
                    <a:pt x="38818" y="107923"/>
                  </a:cubicBezTo>
                  <a:cubicBezTo>
                    <a:pt x="39064" y="107307"/>
                    <a:pt x="39372" y="106568"/>
                    <a:pt x="39680" y="105705"/>
                  </a:cubicBezTo>
                  <a:cubicBezTo>
                    <a:pt x="39989" y="104843"/>
                    <a:pt x="40297" y="103857"/>
                    <a:pt x="40543" y="102809"/>
                  </a:cubicBezTo>
                  <a:cubicBezTo>
                    <a:pt x="40851" y="101762"/>
                    <a:pt x="41098" y="100591"/>
                    <a:pt x="41282" y="99359"/>
                  </a:cubicBezTo>
                  <a:cubicBezTo>
                    <a:pt x="41467" y="98188"/>
                    <a:pt x="41652" y="96894"/>
                    <a:pt x="41775" y="95600"/>
                  </a:cubicBezTo>
                  <a:cubicBezTo>
                    <a:pt x="42207" y="90178"/>
                    <a:pt x="41775" y="84695"/>
                    <a:pt x="40543" y="79396"/>
                  </a:cubicBezTo>
                  <a:cubicBezTo>
                    <a:pt x="39989" y="77116"/>
                    <a:pt x="39249" y="74836"/>
                    <a:pt x="38325" y="72618"/>
                  </a:cubicBezTo>
                  <a:lnTo>
                    <a:pt x="38325" y="72618"/>
                  </a:lnTo>
                  <a:cubicBezTo>
                    <a:pt x="41467" y="76623"/>
                    <a:pt x="44733" y="80505"/>
                    <a:pt x="48122" y="84263"/>
                  </a:cubicBezTo>
                  <a:cubicBezTo>
                    <a:pt x="48676" y="85742"/>
                    <a:pt x="49292" y="87159"/>
                    <a:pt x="50032" y="88515"/>
                  </a:cubicBezTo>
                  <a:cubicBezTo>
                    <a:pt x="51202" y="90610"/>
                    <a:pt x="52558" y="92705"/>
                    <a:pt x="54037" y="94615"/>
                  </a:cubicBezTo>
                  <a:cubicBezTo>
                    <a:pt x="55700" y="96771"/>
                    <a:pt x="57549" y="98743"/>
                    <a:pt x="59520" y="100591"/>
                  </a:cubicBezTo>
                  <a:cubicBezTo>
                    <a:pt x="61492" y="102440"/>
                    <a:pt x="63648" y="104165"/>
                    <a:pt x="65928" y="105705"/>
                  </a:cubicBezTo>
                  <a:cubicBezTo>
                    <a:pt x="66976" y="106444"/>
                    <a:pt x="68085" y="107061"/>
                    <a:pt x="69132" y="107677"/>
                  </a:cubicBezTo>
                  <a:cubicBezTo>
                    <a:pt x="70241" y="108293"/>
                    <a:pt x="71289" y="108786"/>
                    <a:pt x="72213" y="109217"/>
                  </a:cubicBezTo>
                  <a:cubicBezTo>
                    <a:pt x="73199" y="109648"/>
                    <a:pt x="74184" y="110018"/>
                    <a:pt x="75047" y="110388"/>
                  </a:cubicBezTo>
                  <a:cubicBezTo>
                    <a:pt x="75910" y="110696"/>
                    <a:pt x="76649" y="110881"/>
                    <a:pt x="77327" y="111066"/>
                  </a:cubicBezTo>
                  <a:cubicBezTo>
                    <a:pt x="78066" y="111250"/>
                    <a:pt x="78744" y="111435"/>
                    <a:pt x="79483" y="111558"/>
                  </a:cubicBezTo>
                  <a:cubicBezTo>
                    <a:pt x="79360" y="110819"/>
                    <a:pt x="79114" y="110141"/>
                    <a:pt x="78867" y="109402"/>
                  </a:cubicBezTo>
                  <a:cubicBezTo>
                    <a:pt x="78682" y="108786"/>
                    <a:pt x="78374" y="108046"/>
                    <a:pt x="78005" y="107184"/>
                  </a:cubicBezTo>
                  <a:cubicBezTo>
                    <a:pt x="77635" y="106321"/>
                    <a:pt x="77204" y="105397"/>
                    <a:pt x="76649" y="104473"/>
                  </a:cubicBezTo>
                  <a:cubicBezTo>
                    <a:pt x="76156" y="103487"/>
                    <a:pt x="75602" y="102501"/>
                    <a:pt x="74924" y="101454"/>
                  </a:cubicBezTo>
                  <a:cubicBezTo>
                    <a:pt x="74246" y="100406"/>
                    <a:pt x="73507" y="99420"/>
                    <a:pt x="72706" y="98373"/>
                  </a:cubicBezTo>
                  <a:cubicBezTo>
                    <a:pt x="70980" y="96217"/>
                    <a:pt x="69194" y="94245"/>
                    <a:pt x="67160" y="92396"/>
                  </a:cubicBezTo>
                  <a:cubicBezTo>
                    <a:pt x="65189" y="90548"/>
                    <a:pt x="63032" y="88823"/>
                    <a:pt x="60814" y="87282"/>
                  </a:cubicBezTo>
                  <a:cubicBezTo>
                    <a:pt x="58781" y="85927"/>
                    <a:pt x="56686" y="84756"/>
                    <a:pt x="54468" y="83770"/>
                  </a:cubicBezTo>
                  <a:cubicBezTo>
                    <a:pt x="52804" y="82969"/>
                    <a:pt x="51079" y="82353"/>
                    <a:pt x="49354" y="81860"/>
                  </a:cubicBezTo>
                  <a:cubicBezTo>
                    <a:pt x="48923" y="81737"/>
                    <a:pt x="48491" y="81676"/>
                    <a:pt x="48183" y="81614"/>
                  </a:cubicBezTo>
                  <a:cubicBezTo>
                    <a:pt x="42761" y="75514"/>
                    <a:pt x="37709" y="69106"/>
                    <a:pt x="33026" y="62452"/>
                  </a:cubicBezTo>
                  <a:lnTo>
                    <a:pt x="33026" y="62452"/>
                  </a:lnTo>
                  <a:cubicBezTo>
                    <a:pt x="34382" y="63315"/>
                    <a:pt x="35799" y="64054"/>
                    <a:pt x="37216" y="64732"/>
                  </a:cubicBezTo>
                  <a:cubicBezTo>
                    <a:pt x="39434" y="65779"/>
                    <a:pt x="41714" y="66642"/>
                    <a:pt x="44055" y="67319"/>
                  </a:cubicBezTo>
                  <a:cubicBezTo>
                    <a:pt x="46643" y="67997"/>
                    <a:pt x="49292" y="68552"/>
                    <a:pt x="52003" y="68860"/>
                  </a:cubicBezTo>
                  <a:cubicBezTo>
                    <a:pt x="54105" y="69099"/>
                    <a:pt x="56207" y="69189"/>
                    <a:pt x="58309" y="69189"/>
                  </a:cubicBezTo>
                  <a:cubicBezTo>
                    <a:pt x="58918" y="69189"/>
                    <a:pt x="59527" y="69182"/>
                    <a:pt x="60136" y="69168"/>
                  </a:cubicBezTo>
                  <a:cubicBezTo>
                    <a:pt x="61492" y="69106"/>
                    <a:pt x="62724" y="68983"/>
                    <a:pt x="63956" y="68798"/>
                  </a:cubicBezTo>
                  <a:cubicBezTo>
                    <a:pt x="65127" y="68675"/>
                    <a:pt x="66298" y="68428"/>
                    <a:pt x="67407" y="68244"/>
                  </a:cubicBezTo>
                  <a:cubicBezTo>
                    <a:pt x="68454" y="67997"/>
                    <a:pt x="69440" y="67751"/>
                    <a:pt x="70303" y="67443"/>
                  </a:cubicBezTo>
                  <a:cubicBezTo>
                    <a:pt x="71165" y="67196"/>
                    <a:pt x="71966" y="66950"/>
                    <a:pt x="72644" y="66703"/>
                  </a:cubicBezTo>
                  <a:cubicBezTo>
                    <a:pt x="73322" y="66457"/>
                    <a:pt x="74000" y="66149"/>
                    <a:pt x="74616" y="65779"/>
                  </a:cubicBezTo>
                  <a:cubicBezTo>
                    <a:pt x="74061" y="65286"/>
                    <a:pt x="73507" y="64855"/>
                    <a:pt x="72891" y="64485"/>
                  </a:cubicBezTo>
                  <a:cubicBezTo>
                    <a:pt x="72336" y="64054"/>
                    <a:pt x="71658" y="63623"/>
                    <a:pt x="70857" y="63191"/>
                  </a:cubicBezTo>
                  <a:cubicBezTo>
                    <a:pt x="70056" y="62698"/>
                    <a:pt x="69132" y="62267"/>
                    <a:pt x="68146" y="61774"/>
                  </a:cubicBezTo>
                  <a:cubicBezTo>
                    <a:pt x="67160" y="61281"/>
                    <a:pt x="66113" y="60850"/>
                    <a:pt x="64942" y="60419"/>
                  </a:cubicBezTo>
                  <a:cubicBezTo>
                    <a:pt x="63772" y="59987"/>
                    <a:pt x="62601" y="59556"/>
                    <a:pt x="61307" y="59248"/>
                  </a:cubicBezTo>
                  <a:cubicBezTo>
                    <a:pt x="58719" y="58509"/>
                    <a:pt x="56008" y="58016"/>
                    <a:pt x="53359" y="57708"/>
                  </a:cubicBezTo>
                  <a:cubicBezTo>
                    <a:pt x="51348" y="57479"/>
                    <a:pt x="49338" y="57352"/>
                    <a:pt x="47302" y="57352"/>
                  </a:cubicBezTo>
                  <a:cubicBezTo>
                    <a:pt x="46593" y="57352"/>
                    <a:pt x="45880" y="57368"/>
                    <a:pt x="45164" y="57400"/>
                  </a:cubicBezTo>
                  <a:cubicBezTo>
                    <a:pt x="42761" y="57523"/>
                    <a:pt x="40358" y="57769"/>
                    <a:pt x="37955" y="58262"/>
                  </a:cubicBezTo>
                  <a:cubicBezTo>
                    <a:pt x="36168" y="58632"/>
                    <a:pt x="34443" y="59186"/>
                    <a:pt x="32780" y="59803"/>
                  </a:cubicBezTo>
                  <a:cubicBezTo>
                    <a:pt x="32287" y="59987"/>
                    <a:pt x="31917" y="60172"/>
                    <a:pt x="31609" y="60295"/>
                  </a:cubicBezTo>
                  <a:cubicBezTo>
                    <a:pt x="27050" y="53579"/>
                    <a:pt x="22983" y="46494"/>
                    <a:pt x="19409" y="39223"/>
                  </a:cubicBezTo>
                  <a:lnTo>
                    <a:pt x="19409" y="39223"/>
                  </a:lnTo>
                  <a:lnTo>
                    <a:pt x="20087" y="39716"/>
                  </a:lnTo>
                  <a:cubicBezTo>
                    <a:pt x="21628" y="40702"/>
                    <a:pt x="23168" y="41626"/>
                    <a:pt x="24831" y="42366"/>
                  </a:cubicBezTo>
                  <a:cubicBezTo>
                    <a:pt x="27050" y="43413"/>
                    <a:pt x="29329" y="44276"/>
                    <a:pt x="31671" y="44953"/>
                  </a:cubicBezTo>
                  <a:cubicBezTo>
                    <a:pt x="34258" y="45631"/>
                    <a:pt x="36969" y="46186"/>
                    <a:pt x="39619" y="46494"/>
                  </a:cubicBezTo>
                  <a:cubicBezTo>
                    <a:pt x="41721" y="46733"/>
                    <a:pt x="43822" y="46823"/>
                    <a:pt x="45953" y="46823"/>
                  </a:cubicBezTo>
                  <a:cubicBezTo>
                    <a:pt x="46570" y="46823"/>
                    <a:pt x="47190" y="46816"/>
                    <a:pt x="47814" y="46802"/>
                  </a:cubicBezTo>
                  <a:cubicBezTo>
                    <a:pt x="49107" y="46740"/>
                    <a:pt x="50340" y="46617"/>
                    <a:pt x="51572" y="46432"/>
                  </a:cubicBezTo>
                  <a:cubicBezTo>
                    <a:pt x="52804" y="46309"/>
                    <a:pt x="53913" y="46063"/>
                    <a:pt x="55022" y="45878"/>
                  </a:cubicBezTo>
                  <a:cubicBezTo>
                    <a:pt x="56070" y="45631"/>
                    <a:pt x="57056" y="45385"/>
                    <a:pt x="57918" y="45077"/>
                  </a:cubicBezTo>
                  <a:cubicBezTo>
                    <a:pt x="58842" y="44830"/>
                    <a:pt x="59582" y="44584"/>
                    <a:pt x="60260" y="44337"/>
                  </a:cubicBezTo>
                  <a:cubicBezTo>
                    <a:pt x="60937" y="44091"/>
                    <a:pt x="61615" y="43783"/>
                    <a:pt x="62231" y="43413"/>
                  </a:cubicBezTo>
                  <a:cubicBezTo>
                    <a:pt x="61677" y="42920"/>
                    <a:pt x="61122" y="42489"/>
                    <a:pt x="60506" y="42058"/>
                  </a:cubicBezTo>
                  <a:cubicBezTo>
                    <a:pt x="59952" y="41688"/>
                    <a:pt x="59274" y="41257"/>
                    <a:pt x="58473" y="40825"/>
                  </a:cubicBezTo>
                  <a:cubicBezTo>
                    <a:pt x="57672" y="40332"/>
                    <a:pt x="56748" y="39839"/>
                    <a:pt x="55762" y="39408"/>
                  </a:cubicBezTo>
                  <a:cubicBezTo>
                    <a:pt x="54776" y="38915"/>
                    <a:pt x="53729" y="38422"/>
                    <a:pt x="52558" y="38053"/>
                  </a:cubicBezTo>
                  <a:cubicBezTo>
                    <a:pt x="51449" y="37621"/>
                    <a:pt x="50217" y="37190"/>
                    <a:pt x="48923" y="36882"/>
                  </a:cubicBezTo>
                  <a:cubicBezTo>
                    <a:pt x="44434" y="35615"/>
                    <a:pt x="39809" y="34981"/>
                    <a:pt x="35164" y="34981"/>
                  </a:cubicBezTo>
                  <a:cubicBezTo>
                    <a:pt x="34390" y="34981"/>
                    <a:pt x="33616" y="34998"/>
                    <a:pt x="32841" y="35034"/>
                  </a:cubicBezTo>
                  <a:cubicBezTo>
                    <a:pt x="30377" y="35095"/>
                    <a:pt x="27974" y="35403"/>
                    <a:pt x="25571" y="35896"/>
                  </a:cubicBezTo>
                  <a:cubicBezTo>
                    <a:pt x="23784" y="36327"/>
                    <a:pt x="22059" y="36820"/>
                    <a:pt x="20395" y="37437"/>
                  </a:cubicBezTo>
                  <a:cubicBezTo>
                    <a:pt x="19717" y="37683"/>
                    <a:pt x="19225" y="37929"/>
                    <a:pt x="18916" y="38114"/>
                  </a:cubicBezTo>
                  <a:cubicBezTo>
                    <a:pt x="17561" y="35280"/>
                    <a:pt x="16267" y="32446"/>
                    <a:pt x="15096" y="29550"/>
                  </a:cubicBezTo>
                  <a:cubicBezTo>
                    <a:pt x="13679" y="25976"/>
                    <a:pt x="12262" y="22341"/>
                    <a:pt x="11091" y="18583"/>
                  </a:cubicBezTo>
                  <a:lnTo>
                    <a:pt x="11091" y="18583"/>
                  </a:lnTo>
                  <a:cubicBezTo>
                    <a:pt x="11338" y="18767"/>
                    <a:pt x="11646" y="19014"/>
                    <a:pt x="12016" y="19260"/>
                  </a:cubicBezTo>
                  <a:cubicBezTo>
                    <a:pt x="13494" y="20246"/>
                    <a:pt x="15096" y="21170"/>
                    <a:pt x="16760" y="21910"/>
                  </a:cubicBezTo>
                  <a:cubicBezTo>
                    <a:pt x="18978" y="22957"/>
                    <a:pt x="21258" y="23820"/>
                    <a:pt x="23599" y="24436"/>
                  </a:cubicBezTo>
                  <a:cubicBezTo>
                    <a:pt x="28235" y="25745"/>
                    <a:pt x="33015" y="26378"/>
                    <a:pt x="37812" y="26378"/>
                  </a:cubicBezTo>
                  <a:cubicBezTo>
                    <a:pt x="38435" y="26378"/>
                    <a:pt x="39058" y="26367"/>
                    <a:pt x="39680" y="26346"/>
                  </a:cubicBezTo>
                  <a:cubicBezTo>
                    <a:pt x="41036" y="26284"/>
                    <a:pt x="42268" y="26161"/>
                    <a:pt x="43501" y="26038"/>
                  </a:cubicBezTo>
                  <a:cubicBezTo>
                    <a:pt x="44733" y="25853"/>
                    <a:pt x="45904" y="25668"/>
                    <a:pt x="46951" y="25422"/>
                  </a:cubicBezTo>
                  <a:cubicBezTo>
                    <a:pt x="47998" y="25237"/>
                    <a:pt x="48984" y="24929"/>
                    <a:pt x="49847" y="24682"/>
                  </a:cubicBezTo>
                  <a:cubicBezTo>
                    <a:pt x="50771" y="24374"/>
                    <a:pt x="51510" y="24128"/>
                    <a:pt x="52188" y="23881"/>
                  </a:cubicBezTo>
                  <a:cubicBezTo>
                    <a:pt x="52866" y="23635"/>
                    <a:pt x="53544" y="23327"/>
                    <a:pt x="54221" y="22957"/>
                  </a:cubicBezTo>
                  <a:cubicBezTo>
                    <a:pt x="53605" y="22464"/>
                    <a:pt x="52989" y="22033"/>
                    <a:pt x="52373" y="21602"/>
                  </a:cubicBezTo>
                  <a:cubicBezTo>
                    <a:pt x="51818" y="21232"/>
                    <a:pt x="51141" y="20801"/>
                    <a:pt x="50340" y="20369"/>
                  </a:cubicBezTo>
                  <a:cubicBezTo>
                    <a:pt x="49539" y="19876"/>
                    <a:pt x="48615" y="19445"/>
                    <a:pt x="47629" y="18952"/>
                  </a:cubicBezTo>
                  <a:cubicBezTo>
                    <a:pt x="46643" y="18459"/>
                    <a:pt x="45595" y="18028"/>
                    <a:pt x="44425" y="17597"/>
                  </a:cubicBezTo>
                  <a:cubicBezTo>
                    <a:pt x="43316" y="17165"/>
                    <a:pt x="42083" y="16734"/>
                    <a:pt x="40790" y="16426"/>
                  </a:cubicBezTo>
                  <a:cubicBezTo>
                    <a:pt x="36300" y="15159"/>
                    <a:pt x="31676" y="14525"/>
                    <a:pt x="27031" y="14525"/>
                  </a:cubicBezTo>
                  <a:cubicBezTo>
                    <a:pt x="26257" y="14525"/>
                    <a:pt x="25483" y="14542"/>
                    <a:pt x="24708" y="14578"/>
                  </a:cubicBezTo>
                  <a:cubicBezTo>
                    <a:pt x="22244" y="14639"/>
                    <a:pt x="19841" y="14947"/>
                    <a:pt x="17438" y="15502"/>
                  </a:cubicBezTo>
                  <a:cubicBezTo>
                    <a:pt x="15651" y="15872"/>
                    <a:pt x="13926" y="16364"/>
                    <a:pt x="12262" y="17042"/>
                  </a:cubicBezTo>
                  <a:cubicBezTo>
                    <a:pt x="11584" y="17289"/>
                    <a:pt x="11091" y="17474"/>
                    <a:pt x="10722" y="17658"/>
                  </a:cubicBezTo>
                  <a:cubicBezTo>
                    <a:pt x="8873" y="12175"/>
                    <a:pt x="7764" y="6568"/>
                    <a:pt x="7271" y="838"/>
                  </a:cubicBezTo>
                  <a:cubicBezTo>
                    <a:pt x="7214" y="267"/>
                    <a:pt x="6788" y="1"/>
                    <a:pt x="6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92450" y="2419100"/>
              <a:ext cx="3000650" cy="3039475"/>
            </a:xfrm>
            <a:custGeom>
              <a:avLst/>
              <a:gdLst/>
              <a:ahLst/>
              <a:cxnLst/>
              <a:rect l="l" t="t" r="r" b="b"/>
              <a:pathLst>
                <a:path w="120026" h="121579" extrusionOk="0">
                  <a:moveTo>
                    <a:pt x="96560" y="0"/>
                  </a:moveTo>
                  <a:cubicBezTo>
                    <a:pt x="96127" y="0"/>
                    <a:pt x="95724" y="242"/>
                    <a:pt x="95626" y="808"/>
                  </a:cubicBezTo>
                  <a:cubicBezTo>
                    <a:pt x="94517" y="7031"/>
                    <a:pt x="92730" y="13131"/>
                    <a:pt x="90327" y="19046"/>
                  </a:cubicBezTo>
                  <a:cubicBezTo>
                    <a:pt x="88951" y="18343"/>
                    <a:pt x="86043" y="17971"/>
                    <a:pt x="82437" y="17971"/>
                  </a:cubicBezTo>
                  <a:cubicBezTo>
                    <a:pt x="70549" y="17971"/>
                    <a:pt x="51076" y="22018"/>
                    <a:pt x="53913" y="31615"/>
                  </a:cubicBezTo>
                  <a:cubicBezTo>
                    <a:pt x="54893" y="34845"/>
                    <a:pt x="57572" y="36113"/>
                    <a:pt x="61074" y="36113"/>
                  </a:cubicBezTo>
                  <a:cubicBezTo>
                    <a:pt x="69463" y="36113"/>
                    <a:pt x="82574" y="28832"/>
                    <a:pt x="88355" y="23790"/>
                  </a:cubicBezTo>
                  <a:lnTo>
                    <a:pt x="88355" y="23790"/>
                  </a:lnTo>
                  <a:cubicBezTo>
                    <a:pt x="86877" y="27055"/>
                    <a:pt x="85336" y="30259"/>
                    <a:pt x="83796" y="33340"/>
                  </a:cubicBezTo>
                  <a:cubicBezTo>
                    <a:pt x="82132" y="36790"/>
                    <a:pt x="80222" y="40118"/>
                    <a:pt x="78251" y="43445"/>
                  </a:cubicBezTo>
                  <a:cubicBezTo>
                    <a:pt x="76558" y="41133"/>
                    <a:pt x="65627" y="38478"/>
                    <a:pt x="55802" y="38478"/>
                  </a:cubicBezTo>
                  <a:cubicBezTo>
                    <a:pt x="47034" y="38478"/>
                    <a:pt x="39147" y="40593"/>
                    <a:pt x="39495" y="46957"/>
                  </a:cubicBezTo>
                  <a:cubicBezTo>
                    <a:pt x="39785" y="51767"/>
                    <a:pt x="44371" y="53486"/>
                    <a:pt x="50303" y="53486"/>
                  </a:cubicBezTo>
                  <a:cubicBezTo>
                    <a:pt x="59491" y="53486"/>
                    <a:pt x="71907" y="49363"/>
                    <a:pt x="76587" y="46217"/>
                  </a:cubicBezTo>
                  <a:lnTo>
                    <a:pt x="76587" y="46217"/>
                  </a:lnTo>
                  <a:cubicBezTo>
                    <a:pt x="72829" y="52317"/>
                    <a:pt x="68700" y="58232"/>
                    <a:pt x="64264" y="63839"/>
                  </a:cubicBezTo>
                  <a:cubicBezTo>
                    <a:pt x="61532" y="61178"/>
                    <a:pt x="49236" y="57658"/>
                    <a:pt x="39263" y="57658"/>
                  </a:cubicBezTo>
                  <a:cubicBezTo>
                    <a:pt x="31919" y="57658"/>
                    <a:pt x="25834" y="59567"/>
                    <a:pt x="25755" y="65133"/>
                  </a:cubicBezTo>
                  <a:cubicBezTo>
                    <a:pt x="25697" y="70549"/>
                    <a:pt x="31404" y="72414"/>
                    <a:pt x="38474" y="72414"/>
                  </a:cubicBezTo>
                  <a:cubicBezTo>
                    <a:pt x="46365" y="72414"/>
                    <a:pt x="55955" y="70090"/>
                    <a:pt x="61122" y="67782"/>
                  </a:cubicBezTo>
                  <a:lnTo>
                    <a:pt x="61122" y="67782"/>
                  </a:lnTo>
                  <a:cubicBezTo>
                    <a:pt x="57117" y="72588"/>
                    <a:pt x="52927" y="77148"/>
                    <a:pt x="48553" y="81584"/>
                  </a:cubicBezTo>
                  <a:cubicBezTo>
                    <a:pt x="46285" y="78161"/>
                    <a:pt x="30632" y="71648"/>
                    <a:pt x="19972" y="71648"/>
                  </a:cubicBezTo>
                  <a:cubicBezTo>
                    <a:pt x="14704" y="71648"/>
                    <a:pt x="10655" y="73239"/>
                    <a:pt x="10044" y="77579"/>
                  </a:cubicBezTo>
                  <a:cubicBezTo>
                    <a:pt x="9041" y="84600"/>
                    <a:pt x="18564" y="86895"/>
                    <a:pt x="28420" y="86895"/>
                  </a:cubicBezTo>
                  <a:cubicBezTo>
                    <a:pt x="34910" y="86895"/>
                    <a:pt x="41545" y="85900"/>
                    <a:pt x="45410" y="84603"/>
                  </a:cubicBezTo>
                  <a:lnTo>
                    <a:pt x="45410" y="84603"/>
                  </a:lnTo>
                  <a:cubicBezTo>
                    <a:pt x="42514" y="87376"/>
                    <a:pt x="39618" y="90025"/>
                    <a:pt x="36538" y="92675"/>
                  </a:cubicBezTo>
                  <a:cubicBezTo>
                    <a:pt x="28836" y="92921"/>
                    <a:pt x="1" y="107524"/>
                    <a:pt x="7826" y="117567"/>
                  </a:cubicBezTo>
                  <a:cubicBezTo>
                    <a:pt x="9098" y="119212"/>
                    <a:pt x="10710" y="119920"/>
                    <a:pt x="12527" y="119920"/>
                  </a:cubicBezTo>
                  <a:cubicBezTo>
                    <a:pt x="22411" y="119920"/>
                    <a:pt x="38344" y="98956"/>
                    <a:pt x="38448" y="93907"/>
                  </a:cubicBezTo>
                  <a:cubicBezTo>
                    <a:pt x="41159" y="91627"/>
                    <a:pt x="43747" y="89224"/>
                    <a:pt x="46334" y="86821"/>
                  </a:cubicBezTo>
                  <a:lnTo>
                    <a:pt x="46334" y="86821"/>
                  </a:lnTo>
                  <a:cubicBezTo>
                    <a:pt x="41837" y="96864"/>
                    <a:pt x="37400" y="121079"/>
                    <a:pt x="48553" y="121572"/>
                  </a:cubicBezTo>
                  <a:cubicBezTo>
                    <a:pt x="48656" y="121576"/>
                    <a:pt x="48759" y="121578"/>
                    <a:pt x="48861" y="121578"/>
                  </a:cubicBezTo>
                  <a:cubicBezTo>
                    <a:pt x="61814" y="121578"/>
                    <a:pt x="54864" y="86729"/>
                    <a:pt x="50401" y="82878"/>
                  </a:cubicBezTo>
                  <a:cubicBezTo>
                    <a:pt x="54837" y="78380"/>
                    <a:pt x="59150" y="73697"/>
                    <a:pt x="63155" y="68830"/>
                  </a:cubicBezTo>
                  <a:lnTo>
                    <a:pt x="63155" y="68830"/>
                  </a:lnTo>
                  <a:cubicBezTo>
                    <a:pt x="59890" y="78806"/>
                    <a:pt x="58405" y="103731"/>
                    <a:pt x="69062" y="103731"/>
                  </a:cubicBezTo>
                  <a:cubicBezTo>
                    <a:pt x="69265" y="103731"/>
                    <a:pt x="69474" y="103722"/>
                    <a:pt x="69686" y="103704"/>
                  </a:cubicBezTo>
                  <a:cubicBezTo>
                    <a:pt x="83241" y="102533"/>
                    <a:pt x="71165" y="67598"/>
                    <a:pt x="66297" y="65010"/>
                  </a:cubicBezTo>
                  <a:cubicBezTo>
                    <a:pt x="69933" y="60327"/>
                    <a:pt x="73383" y="55521"/>
                    <a:pt x="76587" y="50530"/>
                  </a:cubicBezTo>
                  <a:lnTo>
                    <a:pt x="76587" y="50530"/>
                  </a:lnTo>
                  <a:cubicBezTo>
                    <a:pt x="74684" y="61593"/>
                    <a:pt x="75479" y="82529"/>
                    <a:pt x="84957" y="82529"/>
                  </a:cubicBezTo>
                  <a:cubicBezTo>
                    <a:pt x="85298" y="82529"/>
                    <a:pt x="85650" y="82502"/>
                    <a:pt x="86014" y="82447"/>
                  </a:cubicBezTo>
                  <a:cubicBezTo>
                    <a:pt x="99076" y="80352"/>
                    <a:pt x="85829" y="48312"/>
                    <a:pt x="80407" y="44307"/>
                  </a:cubicBezTo>
                  <a:cubicBezTo>
                    <a:pt x="82317" y="41103"/>
                    <a:pt x="84042" y="37838"/>
                    <a:pt x="85768" y="34511"/>
                  </a:cubicBezTo>
                  <a:cubicBezTo>
                    <a:pt x="87493" y="30999"/>
                    <a:pt x="89218" y="27363"/>
                    <a:pt x="90758" y="23728"/>
                  </a:cubicBezTo>
                  <a:lnTo>
                    <a:pt x="90758" y="23728"/>
                  </a:lnTo>
                  <a:cubicBezTo>
                    <a:pt x="90474" y="33345"/>
                    <a:pt x="95760" y="55944"/>
                    <a:pt x="104967" y="55944"/>
                  </a:cubicBezTo>
                  <a:cubicBezTo>
                    <a:pt x="105729" y="55944"/>
                    <a:pt x="106518" y="55789"/>
                    <a:pt x="107332" y="55460"/>
                  </a:cubicBezTo>
                  <a:cubicBezTo>
                    <a:pt x="120025" y="50284"/>
                    <a:pt x="97782" y="20278"/>
                    <a:pt x="92545" y="19477"/>
                  </a:cubicBezTo>
                  <a:cubicBezTo>
                    <a:pt x="94886" y="13624"/>
                    <a:pt x="96673" y="7585"/>
                    <a:pt x="97782" y="1362"/>
                  </a:cubicBezTo>
                  <a:cubicBezTo>
                    <a:pt x="97930" y="548"/>
                    <a:pt x="97211" y="0"/>
                    <a:pt x="96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8300" y="2249825"/>
              <a:ext cx="1110600" cy="2555475"/>
            </a:xfrm>
            <a:custGeom>
              <a:avLst/>
              <a:gdLst/>
              <a:ahLst/>
              <a:cxnLst/>
              <a:rect l="l" t="t" r="r" b="b"/>
              <a:pathLst>
                <a:path w="44424" h="102219" extrusionOk="0">
                  <a:moveTo>
                    <a:pt x="24523" y="0"/>
                  </a:moveTo>
                  <a:cubicBezTo>
                    <a:pt x="24523" y="0"/>
                    <a:pt x="24030" y="431"/>
                    <a:pt x="23229" y="1109"/>
                  </a:cubicBezTo>
                  <a:cubicBezTo>
                    <a:pt x="22366" y="1787"/>
                    <a:pt x="21257" y="2834"/>
                    <a:pt x="19963" y="4190"/>
                  </a:cubicBezTo>
                  <a:cubicBezTo>
                    <a:pt x="16636" y="7640"/>
                    <a:pt x="13678" y="11399"/>
                    <a:pt x="11152" y="15404"/>
                  </a:cubicBezTo>
                  <a:cubicBezTo>
                    <a:pt x="8010" y="20456"/>
                    <a:pt x="5484" y="25817"/>
                    <a:pt x="3697" y="31485"/>
                  </a:cubicBezTo>
                  <a:cubicBezTo>
                    <a:pt x="1725" y="37523"/>
                    <a:pt x="616" y="43808"/>
                    <a:pt x="308" y="50154"/>
                  </a:cubicBezTo>
                  <a:cubicBezTo>
                    <a:pt x="0" y="56500"/>
                    <a:pt x="555" y="62847"/>
                    <a:pt x="1910" y="69008"/>
                  </a:cubicBezTo>
                  <a:cubicBezTo>
                    <a:pt x="3204" y="74800"/>
                    <a:pt x="5237" y="80407"/>
                    <a:pt x="7948" y="85644"/>
                  </a:cubicBezTo>
                  <a:cubicBezTo>
                    <a:pt x="10105" y="89895"/>
                    <a:pt x="12754" y="93900"/>
                    <a:pt x="15773" y="97597"/>
                  </a:cubicBezTo>
                  <a:cubicBezTo>
                    <a:pt x="16882" y="99076"/>
                    <a:pt x="17991" y="100247"/>
                    <a:pt x="18731" y="100986"/>
                  </a:cubicBezTo>
                  <a:cubicBezTo>
                    <a:pt x="19470" y="101787"/>
                    <a:pt x="19963" y="102218"/>
                    <a:pt x="19963" y="102218"/>
                  </a:cubicBezTo>
                  <a:cubicBezTo>
                    <a:pt x="19963" y="102218"/>
                    <a:pt x="20456" y="101787"/>
                    <a:pt x="21257" y="101109"/>
                  </a:cubicBezTo>
                  <a:cubicBezTo>
                    <a:pt x="22120" y="100431"/>
                    <a:pt x="23229" y="99384"/>
                    <a:pt x="24523" y="98028"/>
                  </a:cubicBezTo>
                  <a:cubicBezTo>
                    <a:pt x="32039" y="90327"/>
                    <a:pt x="37585" y="80961"/>
                    <a:pt x="40850" y="70733"/>
                  </a:cubicBezTo>
                  <a:cubicBezTo>
                    <a:pt x="42760" y="64695"/>
                    <a:pt x="43869" y="58410"/>
                    <a:pt x="44177" y="52064"/>
                  </a:cubicBezTo>
                  <a:cubicBezTo>
                    <a:pt x="44424" y="45718"/>
                    <a:pt x="43869" y="39372"/>
                    <a:pt x="42514" y="33210"/>
                  </a:cubicBezTo>
                  <a:cubicBezTo>
                    <a:pt x="41158" y="27419"/>
                    <a:pt x="39187" y="21812"/>
                    <a:pt x="36476" y="16513"/>
                  </a:cubicBezTo>
                  <a:cubicBezTo>
                    <a:pt x="34319" y="12261"/>
                    <a:pt x="31670" y="8256"/>
                    <a:pt x="28712" y="4560"/>
                  </a:cubicBezTo>
                  <a:cubicBezTo>
                    <a:pt x="27542" y="3143"/>
                    <a:pt x="26494" y="1972"/>
                    <a:pt x="25755" y="1171"/>
                  </a:cubicBezTo>
                  <a:cubicBezTo>
                    <a:pt x="25015" y="431"/>
                    <a:pt x="24523" y="0"/>
                    <a:pt x="24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615775" y="2366475"/>
              <a:ext cx="758925" cy="2300575"/>
            </a:xfrm>
            <a:custGeom>
              <a:avLst/>
              <a:gdLst/>
              <a:ahLst/>
              <a:cxnLst/>
              <a:rect l="l" t="t" r="r" b="b"/>
              <a:pathLst>
                <a:path w="30357" h="92023" extrusionOk="0">
                  <a:moveTo>
                    <a:pt x="17126" y="1"/>
                  </a:moveTo>
                  <a:cubicBezTo>
                    <a:pt x="16737" y="1"/>
                    <a:pt x="16344" y="248"/>
                    <a:pt x="16314" y="756"/>
                  </a:cubicBezTo>
                  <a:cubicBezTo>
                    <a:pt x="16130" y="5377"/>
                    <a:pt x="15945" y="9998"/>
                    <a:pt x="15698" y="14619"/>
                  </a:cubicBezTo>
                  <a:cubicBezTo>
                    <a:pt x="13419" y="22136"/>
                    <a:pt x="9167" y="32179"/>
                    <a:pt x="1465" y="35815"/>
                  </a:cubicBezTo>
                  <a:cubicBezTo>
                    <a:pt x="714" y="36244"/>
                    <a:pt x="1178" y="37374"/>
                    <a:pt x="1921" y="37374"/>
                  </a:cubicBezTo>
                  <a:cubicBezTo>
                    <a:pt x="2031" y="37374"/>
                    <a:pt x="2147" y="37349"/>
                    <a:pt x="2266" y="37293"/>
                  </a:cubicBezTo>
                  <a:cubicBezTo>
                    <a:pt x="8736" y="34274"/>
                    <a:pt x="12864" y="27004"/>
                    <a:pt x="15513" y="20165"/>
                  </a:cubicBezTo>
                  <a:lnTo>
                    <a:pt x="15513" y="20165"/>
                  </a:lnTo>
                  <a:lnTo>
                    <a:pt x="15144" y="29345"/>
                  </a:lnTo>
                  <a:cubicBezTo>
                    <a:pt x="12926" y="38033"/>
                    <a:pt x="8736" y="48569"/>
                    <a:pt x="726" y="53621"/>
                  </a:cubicBezTo>
                  <a:cubicBezTo>
                    <a:pt x="0" y="54088"/>
                    <a:pt x="408" y="55165"/>
                    <a:pt x="1107" y="55165"/>
                  </a:cubicBezTo>
                  <a:cubicBezTo>
                    <a:pt x="1238" y="55165"/>
                    <a:pt x="1380" y="55126"/>
                    <a:pt x="1527" y="55038"/>
                  </a:cubicBezTo>
                  <a:cubicBezTo>
                    <a:pt x="8058" y="50910"/>
                    <a:pt x="12310" y="43332"/>
                    <a:pt x="14897" y="35876"/>
                  </a:cubicBezTo>
                  <a:lnTo>
                    <a:pt x="14897" y="35876"/>
                  </a:lnTo>
                  <a:cubicBezTo>
                    <a:pt x="14651" y="41052"/>
                    <a:pt x="14404" y="46289"/>
                    <a:pt x="14158" y="51526"/>
                  </a:cubicBezTo>
                  <a:cubicBezTo>
                    <a:pt x="12679" y="57934"/>
                    <a:pt x="10153" y="68840"/>
                    <a:pt x="3499" y="72167"/>
                  </a:cubicBezTo>
                  <a:cubicBezTo>
                    <a:pt x="2721" y="72634"/>
                    <a:pt x="3121" y="73711"/>
                    <a:pt x="3855" y="73711"/>
                  </a:cubicBezTo>
                  <a:cubicBezTo>
                    <a:pt x="3993" y="73711"/>
                    <a:pt x="4143" y="73672"/>
                    <a:pt x="4300" y="73584"/>
                  </a:cubicBezTo>
                  <a:cubicBezTo>
                    <a:pt x="9167" y="71120"/>
                    <a:pt x="12063" y="64897"/>
                    <a:pt x="13850" y="59105"/>
                  </a:cubicBezTo>
                  <a:lnTo>
                    <a:pt x="13850" y="59105"/>
                  </a:lnTo>
                  <a:cubicBezTo>
                    <a:pt x="13295" y="69764"/>
                    <a:pt x="12802" y="80485"/>
                    <a:pt x="12371" y="91206"/>
                  </a:cubicBezTo>
                  <a:cubicBezTo>
                    <a:pt x="12339" y="91745"/>
                    <a:pt x="12732" y="92023"/>
                    <a:pt x="13129" y="92023"/>
                  </a:cubicBezTo>
                  <a:cubicBezTo>
                    <a:pt x="13503" y="92023"/>
                    <a:pt x="13882" y="91776"/>
                    <a:pt x="13911" y="91268"/>
                  </a:cubicBezTo>
                  <a:lnTo>
                    <a:pt x="15390" y="59167"/>
                  </a:lnTo>
                  <a:cubicBezTo>
                    <a:pt x="16623" y="65143"/>
                    <a:pt x="18964" y="71613"/>
                    <a:pt x="23647" y="74447"/>
                  </a:cubicBezTo>
                  <a:cubicBezTo>
                    <a:pt x="23793" y="74541"/>
                    <a:pt x="23940" y="74582"/>
                    <a:pt x="24079" y="74582"/>
                  </a:cubicBezTo>
                  <a:cubicBezTo>
                    <a:pt x="24753" y="74582"/>
                    <a:pt x="25225" y="73613"/>
                    <a:pt x="24509" y="73153"/>
                  </a:cubicBezTo>
                  <a:cubicBezTo>
                    <a:pt x="18163" y="69210"/>
                    <a:pt x="16623" y="58119"/>
                    <a:pt x="15698" y="51588"/>
                  </a:cubicBezTo>
                  <a:lnTo>
                    <a:pt x="16438" y="35938"/>
                  </a:lnTo>
                  <a:cubicBezTo>
                    <a:pt x="18348" y="43640"/>
                    <a:pt x="21798" y="51526"/>
                    <a:pt x="27960" y="56209"/>
                  </a:cubicBezTo>
                  <a:cubicBezTo>
                    <a:pt x="28102" y="56319"/>
                    <a:pt x="28247" y="56366"/>
                    <a:pt x="28383" y="56366"/>
                  </a:cubicBezTo>
                  <a:cubicBezTo>
                    <a:pt x="29015" y="56366"/>
                    <a:pt x="29481" y="55360"/>
                    <a:pt x="28822" y="54854"/>
                  </a:cubicBezTo>
                  <a:cubicBezTo>
                    <a:pt x="21305" y="49123"/>
                    <a:pt x="18040" y="38218"/>
                    <a:pt x="16684" y="29407"/>
                  </a:cubicBezTo>
                  <a:cubicBezTo>
                    <a:pt x="16807" y="26326"/>
                    <a:pt x="16931" y="23307"/>
                    <a:pt x="17054" y="20226"/>
                  </a:cubicBezTo>
                  <a:cubicBezTo>
                    <a:pt x="19149" y="27250"/>
                    <a:pt x="22599" y="34891"/>
                    <a:pt x="28761" y="38464"/>
                  </a:cubicBezTo>
                  <a:cubicBezTo>
                    <a:pt x="28890" y="38538"/>
                    <a:pt x="29019" y="38570"/>
                    <a:pt x="29142" y="38570"/>
                  </a:cubicBezTo>
                  <a:cubicBezTo>
                    <a:pt x="29843" y="38570"/>
                    <a:pt x="30357" y="37528"/>
                    <a:pt x="29623" y="37109"/>
                  </a:cubicBezTo>
                  <a:cubicBezTo>
                    <a:pt x="22291" y="32796"/>
                    <a:pt x="18964" y="22383"/>
                    <a:pt x="17300" y="14743"/>
                  </a:cubicBezTo>
                  <a:lnTo>
                    <a:pt x="17916" y="818"/>
                  </a:lnTo>
                  <a:cubicBezTo>
                    <a:pt x="17948" y="279"/>
                    <a:pt x="17539" y="1"/>
                    <a:pt x="17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267000" y="1991425"/>
              <a:ext cx="2122625" cy="1518350"/>
            </a:xfrm>
            <a:custGeom>
              <a:avLst/>
              <a:gdLst/>
              <a:ahLst/>
              <a:cxnLst/>
              <a:rect l="l" t="t" r="r" b="b"/>
              <a:pathLst>
                <a:path w="84905" h="60734" extrusionOk="0">
                  <a:moveTo>
                    <a:pt x="15150" y="1"/>
                  </a:moveTo>
                  <a:cubicBezTo>
                    <a:pt x="12127" y="1"/>
                    <a:pt x="9104" y="199"/>
                    <a:pt x="6100" y="601"/>
                  </a:cubicBezTo>
                  <a:cubicBezTo>
                    <a:pt x="4252" y="848"/>
                    <a:pt x="2712" y="1156"/>
                    <a:pt x="1664" y="1402"/>
                  </a:cubicBezTo>
                  <a:cubicBezTo>
                    <a:pt x="617" y="1587"/>
                    <a:pt x="0" y="1772"/>
                    <a:pt x="0" y="1772"/>
                  </a:cubicBezTo>
                  <a:cubicBezTo>
                    <a:pt x="0" y="1772"/>
                    <a:pt x="62" y="2388"/>
                    <a:pt x="247" y="3497"/>
                  </a:cubicBezTo>
                  <a:cubicBezTo>
                    <a:pt x="432" y="4544"/>
                    <a:pt x="740" y="6085"/>
                    <a:pt x="1233" y="7872"/>
                  </a:cubicBezTo>
                  <a:cubicBezTo>
                    <a:pt x="3944" y="18284"/>
                    <a:pt x="8996" y="27896"/>
                    <a:pt x="16020" y="35968"/>
                  </a:cubicBezTo>
                  <a:cubicBezTo>
                    <a:pt x="20210" y="40774"/>
                    <a:pt x="24954" y="45025"/>
                    <a:pt x="30253" y="48537"/>
                  </a:cubicBezTo>
                  <a:cubicBezTo>
                    <a:pt x="35490" y="52111"/>
                    <a:pt x="41159" y="54945"/>
                    <a:pt x="47197" y="57040"/>
                  </a:cubicBezTo>
                  <a:cubicBezTo>
                    <a:pt x="54430" y="59495"/>
                    <a:pt x="61975" y="60733"/>
                    <a:pt x="69565" y="60733"/>
                  </a:cubicBezTo>
                  <a:cubicBezTo>
                    <a:pt x="72644" y="60733"/>
                    <a:pt x="75729" y="60529"/>
                    <a:pt x="78805" y="60120"/>
                  </a:cubicBezTo>
                  <a:cubicBezTo>
                    <a:pt x="80654" y="59874"/>
                    <a:pt x="82194" y="59566"/>
                    <a:pt x="83241" y="59320"/>
                  </a:cubicBezTo>
                  <a:cubicBezTo>
                    <a:pt x="84350" y="59073"/>
                    <a:pt x="84905" y="58950"/>
                    <a:pt x="84905" y="58950"/>
                  </a:cubicBezTo>
                  <a:cubicBezTo>
                    <a:pt x="84905" y="58950"/>
                    <a:pt x="84843" y="58334"/>
                    <a:pt x="84658" y="57225"/>
                  </a:cubicBezTo>
                  <a:cubicBezTo>
                    <a:pt x="84474" y="56116"/>
                    <a:pt x="84227" y="54637"/>
                    <a:pt x="83734" y="52788"/>
                  </a:cubicBezTo>
                  <a:cubicBezTo>
                    <a:pt x="81023" y="42437"/>
                    <a:pt x="75971" y="32764"/>
                    <a:pt x="68947" y="24692"/>
                  </a:cubicBezTo>
                  <a:cubicBezTo>
                    <a:pt x="64757" y="19886"/>
                    <a:pt x="59951" y="15697"/>
                    <a:pt x="54652" y="12123"/>
                  </a:cubicBezTo>
                  <a:cubicBezTo>
                    <a:pt x="49415" y="8611"/>
                    <a:pt x="43685" y="5777"/>
                    <a:pt x="37708" y="3743"/>
                  </a:cubicBezTo>
                  <a:cubicBezTo>
                    <a:pt x="30423" y="1271"/>
                    <a:pt x="22791" y="1"/>
                    <a:pt x="15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351025" y="2092400"/>
              <a:ext cx="1934500" cy="1302900"/>
            </a:xfrm>
            <a:custGeom>
              <a:avLst/>
              <a:gdLst/>
              <a:ahLst/>
              <a:cxnLst/>
              <a:rect l="l" t="t" r="r" b="b"/>
              <a:pathLst>
                <a:path w="77380" h="52116" extrusionOk="0">
                  <a:moveTo>
                    <a:pt x="1195" y="1"/>
                  </a:moveTo>
                  <a:cubicBezTo>
                    <a:pt x="507" y="1"/>
                    <a:pt x="0" y="980"/>
                    <a:pt x="768" y="1491"/>
                  </a:cubicBezTo>
                  <a:lnTo>
                    <a:pt x="12290" y="9255"/>
                  </a:lnTo>
                  <a:cubicBezTo>
                    <a:pt x="17465" y="15108"/>
                    <a:pt x="23935" y="23980"/>
                    <a:pt x="23010" y="32422"/>
                  </a:cubicBezTo>
                  <a:cubicBezTo>
                    <a:pt x="22946" y="32969"/>
                    <a:pt x="23353" y="33247"/>
                    <a:pt x="23765" y="33247"/>
                  </a:cubicBezTo>
                  <a:cubicBezTo>
                    <a:pt x="24141" y="33247"/>
                    <a:pt x="24521" y="33015"/>
                    <a:pt x="24551" y="32545"/>
                  </a:cubicBezTo>
                  <a:cubicBezTo>
                    <a:pt x="25352" y="25459"/>
                    <a:pt x="21285" y="18127"/>
                    <a:pt x="16849" y="12335"/>
                  </a:cubicBezTo>
                  <a:lnTo>
                    <a:pt x="16849" y="12335"/>
                  </a:lnTo>
                  <a:lnTo>
                    <a:pt x="24489" y="17449"/>
                  </a:lnTo>
                  <a:cubicBezTo>
                    <a:pt x="30712" y="23796"/>
                    <a:pt x="37551" y="32915"/>
                    <a:pt x="37736" y="42342"/>
                  </a:cubicBezTo>
                  <a:cubicBezTo>
                    <a:pt x="37736" y="42896"/>
                    <a:pt x="38185" y="43191"/>
                    <a:pt x="38598" y="43191"/>
                  </a:cubicBezTo>
                  <a:cubicBezTo>
                    <a:pt x="38966" y="43191"/>
                    <a:pt x="39306" y="42958"/>
                    <a:pt x="39277" y="42465"/>
                  </a:cubicBezTo>
                  <a:cubicBezTo>
                    <a:pt x="39153" y="34701"/>
                    <a:pt x="34902" y="27184"/>
                    <a:pt x="29850" y="21085"/>
                  </a:cubicBezTo>
                  <a:lnTo>
                    <a:pt x="29850" y="21085"/>
                  </a:lnTo>
                  <a:lnTo>
                    <a:pt x="42850" y="29834"/>
                  </a:lnTo>
                  <a:cubicBezTo>
                    <a:pt x="47594" y="34455"/>
                    <a:pt x="55604" y="42280"/>
                    <a:pt x="54988" y="49674"/>
                  </a:cubicBezTo>
                  <a:cubicBezTo>
                    <a:pt x="54923" y="50228"/>
                    <a:pt x="55341" y="50524"/>
                    <a:pt x="55758" y="50524"/>
                  </a:cubicBezTo>
                  <a:cubicBezTo>
                    <a:pt x="56129" y="50524"/>
                    <a:pt x="56500" y="50290"/>
                    <a:pt x="56529" y="49797"/>
                  </a:cubicBezTo>
                  <a:cubicBezTo>
                    <a:pt x="57021" y="44313"/>
                    <a:pt x="53201" y="38645"/>
                    <a:pt x="49135" y="34024"/>
                  </a:cubicBezTo>
                  <a:lnTo>
                    <a:pt x="49135" y="34024"/>
                  </a:lnTo>
                  <a:lnTo>
                    <a:pt x="75814" y="51953"/>
                  </a:lnTo>
                  <a:cubicBezTo>
                    <a:pt x="75973" y="52067"/>
                    <a:pt x="76132" y="52116"/>
                    <a:pt x="76280" y="52116"/>
                  </a:cubicBezTo>
                  <a:cubicBezTo>
                    <a:pt x="76936" y="52116"/>
                    <a:pt x="77380" y="51162"/>
                    <a:pt x="76676" y="50659"/>
                  </a:cubicBezTo>
                  <a:lnTo>
                    <a:pt x="49997" y="32730"/>
                  </a:lnTo>
                  <a:lnTo>
                    <a:pt x="49997" y="32730"/>
                  </a:lnTo>
                  <a:cubicBezTo>
                    <a:pt x="53572" y="33984"/>
                    <a:pt x="57498" y="34981"/>
                    <a:pt x="61124" y="34981"/>
                  </a:cubicBezTo>
                  <a:cubicBezTo>
                    <a:pt x="63374" y="34981"/>
                    <a:pt x="65509" y="34598"/>
                    <a:pt x="67373" y="33654"/>
                  </a:cubicBezTo>
                  <a:cubicBezTo>
                    <a:pt x="68220" y="33283"/>
                    <a:pt x="67792" y="32137"/>
                    <a:pt x="67068" y="32137"/>
                  </a:cubicBezTo>
                  <a:cubicBezTo>
                    <a:pt x="66950" y="32137"/>
                    <a:pt x="66824" y="32168"/>
                    <a:pt x="66695" y="32237"/>
                  </a:cubicBezTo>
                  <a:cubicBezTo>
                    <a:pt x="65005" y="33082"/>
                    <a:pt x="63081" y="33426"/>
                    <a:pt x="61051" y="33426"/>
                  </a:cubicBezTo>
                  <a:cubicBezTo>
                    <a:pt x="55089" y="33426"/>
                    <a:pt x="48218" y="30455"/>
                    <a:pt x="43713" y="28478"/>
                  </a:cubicBezTo>
                  <a:lnTo>
                    <a:pt x="30774" y="19729"/>
                  </a:lnTo>
                  <a:lnTo>
                    <a:pt x="30774" y="19729"/>
                  </a:lnTo>
                  <a:cubicBezTo>
                    <a:pt x="35184" y="21127"/>
                    <a:pt x="39928" y="22088"/>
                    <a:pt x="44544" y="22088"/>
                  </a:cubicBezTo>
                  <a:cubicBezTo>
                    <a:pt x="47861" y="22088"/>
                    <a:pt x="51112" y="21592"/>
                    <a:pt x="54126" y="20407"/>
                  </a:cubicBezTo>
                  <a:cubicBezTo>
                    <a:pt x="54999" y="20079"/>
                    <a:pt x="54518" y="18929"/>
                    <a:pt x="53754" y="18929"/>
                  </a:cubicBezTo>
                  <a:cubicBezTo>
                    <a:pt x="53656" y="18929"/>
                    <a:pt x="53553" y="18948"/>
                    <a:pt x="53448" y="18990"/>
                  </a:cubicBezTo>
                  <a:cubicBezTo>
                    <a:pt x="50666" y="20079"/>
                    <a:pt x="47663" y="20530"/>
                    <a:pt x="44596" y="20530"/>
                  </a:cubicBezTo>
                  <a:cubicBezTo>
                    <a:pt x="37949" y="20530"/>
                    <a:pt x="31001" y="18413"/>
                    <a:pt x="25352" y="16094"/>
                  </a:cubicBezTo>
                  <a:lnTo>
                    <a:pt x="17773" y="10980"/>
                  </a:lnTo>
                  <a:lnTo>
                    <a:pt x="17773" y="10980"/>
                  </a:lnTo>
                  <a:cubicBezTo>
                    <a:pt x="21478" y="11979"/>
                    <a:pt x="25504" y="12725"/>
                    <a:pt x="29400" y="12725"/>
                  </a:cubicBezTo>
                  <a:cubicBezTo>
                    <a:pt x="32954" y="12725"/>
                    <a:pt x="36401" y="12104"/>
                    <a:pt x="39400" y="10487"/>
                  </a:cubicBezTo>
                  <a:cubicBezTo>
                    <a:pt x="40138" y="10065"/>
                    <a:pt x="39748" y="8967"/>
                    <a:pt x="39080" y="8967"/>
                  </a:cubicBezTo>
                  <a:cubicBezTo>
                    <a:pt x="38967" y="8967"/>
                    <a:pt x="38847" y="8999"/>
                    <a:pt x="38722" y="9070"/>
                  </a:cubicBezTo>
                  <a:cubicBezTo>
                    <a:pt x="35919" y="10586"/>
                    <a:pt x="32687" y="11169"/>
                    <a:pt x="29353" y="11169"/>
                  </a:cubicBezTo>
                  <a:cubicBezTo>
                    <a:pt x="23746" y="11169"/>
                    <a:pt x="17850" y="9522"/>
                    <a:pt x="13214" y="7899"/>
                  </a:cubicBezTo>
                  <a:lnTo>
                    <a:pt x="1630" y="136"/>
                  </a:lnTo>
                  <a:cubicBezTo>
                    <a:pt x="1484" y="42"/>
                    <a:pt x="1336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733325" y="2186675"/>
              <a:ext cx="836325" cy="1504200"/>
            </a:xfrm>
            <a:custGeom>
              <a:avLst/>
              <a:gdLst/>
              <a:ahLst/>
              <a:cxnLst/>
              <a:rect l="l" t="t" r="r" b="b"/>
              <a:pathLst>
                <a:path w="33453" h="60168" extrusionOk="0">
                  <a:moveTo>
                    <a:pt x="10134" y="0"/>
                  </a:moveTo>
                  <a:cubicBezTo>
                    <a:pt x="10134" y="0"/>
                    <a:pt x="1" y="60167"/>
                    <a:pt x="11302" y="60167"/>
                  </a:cubicBezTo>
                  <a:cubicBezTo>
                    <a:pt x="12741" y="60167"/>
                    <a:pt x="14528" y="59192"/>
                    <a:pt x="16726" y="56993"/>
                  </a:cubicBezTo>
                  <a:cubicBezTo>
                    <a:pt x="18925" y="59192"/>
                    <a:pt x="20712" y="60167"/>
                    <a:pt x="22151" y="60167"/>
                  </a:cubicBezTo>
                  <a:cubicBezTo>
                    <a:pt x="33452" y="60167"/>
                    <a:pt x="23319" y="0"/>
                    <a:pt x="2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733200" y="237725"/>
              <a:ext cx="836575" cy="1503800"/>
            </a:xfrm>
            <a:custGeom>
              <a:avLst/>
              <a:gdLst/>
              <a:ahLst/>
              <a:cxnLst/>
              <a:rect l="l" t="t" r="r" b="b"/>
              <a:pathLst>
                <a:path w="33463" h="60152" extrusionOk="0">
                  <a:moveTo>
                    <a:pt x="11316" y="1"/>
                  </a:moveTo>
                  <a:cubicBezTo>
                    <a:pt x="0" y="1"/>
                    <a:pt x="10139" y="60151"/>
                    <a:pt x="10139" y="60151"/>
                  </a:cubicBezTo>
                  <a:lnTo>
                    <a:pt x="23324" y="60151"/>
                  </a:lnTo>
                  <a:cubicBezTo>
                    <a:pt x="23324" y="60151"/>
                    <a:pt x="33462" y="1"/>
                    <a:pt x="22146" y="1"/>
                  </a:cubicBezTo>
                  <a:cubicBezTo>
                    <a:pt x="20709" y="1"/>
                    <a:pt x="18926" y="971"/>
                    <a:pt x="16731" y="3158"/>
                  </a:cubicBezTo>
                  <a:cubicBezTo>
                    <a:pt x="14537" y="971"/>
                    <a:pt x="12754" y="1"/>
                    <a:pt x="1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9372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22823" y="1"/>
                  </a:moveTo>
                  <a:cubicBezTo>
                    <a:pt x="9400" y="1"/>
                    <a:pt x="1" y="2387"/>
                    <a:pt x="8383" y="10770"/>
                  </a:cubicBezTo>
                  <a:cubicBezTo>
                    <a:pt x="28" y="19152"/>
                    <a:pt x="9430" y="21539"/>
                    <a:pt x="22848" y="21539"/>
                  </a:cubicBezTo>
                  <a:cubicBezTo>
                    <a:pt x="40599" y="21539"/>
                    <a:pt x="65376" y="17362"/>
                    <a:pt x="65376" y="17362"/>
                  </a:cubicBezTo>
                  <a:lnTo>
                    <a:pt x="65376" y="4177"/>
                  </a:lnTo>
                  <a:cubicBezTo>
                    <a:pt x="65376" y="4177"/>
                    <a:pt x="40579" y="1"/>
                    <a:pt x="22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37327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42555" y="1"/>
                  </a:moveTo>
                  <a:cubicBezTo>
                    <a:pt x="24799" y="1"/>
                    <a:pt x="1" y="4177"/>
                    <a:pt x="1" y="4177"/>
                  </a:cubicBezTo>
                  <a:lnTo>
                    <a:pt x="1" y="17362"/>
                  </a:lnTo>
                  <a:cubicBezTo>
                    <a:pt x="1" y="17362"/>
                    <a:pt x="24799" y="21539"/>
                    <a:pt x="42555" y="21539"/>
                  </a:cubicBezTo>
                  <a:cubicBezTo>
                    <a:pt x="55978" y="21539"/>
                    <a:pt x="65376" y="19152"/>
                    <a:pt x="56994" y="10770"/>
                  </a:cubicBezTo>
                  <a:cubicBezTo>
                    <a:pt x="65376" y="2387"/>
                    <a:pt x="55978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98425" y="2006450"/>
              <a:ext cx="1811475" cy="1296650"/>
            </a:xfrm>
            <a:custGeom>
              <a:avLst/>
              <a:gdLst/>
              <a:ahLst/>
              <a:cxnLst/>
              <a:rect l="l" t="t" r="r" b="b"/>
              <a:pathLst>
                <a:path w="72459" h="51866" extrusionOk="0">
                  <a:moveTo>
                    <a:pt x="63217" y="0"/>
                  </a:moveTo>
                  <a:cubicBezTo>
                    <a:pt x="63217" y="0"/>
                    <a:pt x="1" y="44917"/>
                    <a:pt x="27542" y="44917"/>
                  </a:cubicBezTo>
                  <a:cubicBezTo>
                    <a:pt x="27542" y="49843"/>
                    <a:pt x="28979" y="51866"/>
                    <a:pt x="31339" y="51866"/>
                  </a:cubicBezTo>
                  <a:cubicBezTo>
                    <a:pt x="42174" y="51866"/>
                    <a:pt x="72459" y="9242"/>
                    <a:pt x="72459" y="9242"/>
                  </a:cubicBezTo>
                  <a:lnTo>
                    <a:pt x="67838" y="4621"/>
                  </a:lnTo>
                  <a:lnTo>
                    <a:pt x="6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191525" y="626475"/>
              <a:ext cx="1813025" cy="1295275"/>
            </a:xfrm>
            <a:custGeom>
              <a:avLst/>
              <a:gdLst/>
              <a:ahLst/>
              <a:cxnLst/>
              <a:rect l="l" t="t" r="r" b="b"/>
              <a:pathLst>
                <a:path w="72521" h="51811" extrusionOk="0">
                  <a:moveTo>
                    <a:pt x="41171" y="1"/>
                  </a:moveTo>
                  <a:cubicBezTo>
                    <a:pt x="30317" y="1"/>
                    <a:pt x="0" y="42568"/>
                    <a:pt x="0" y="42568"/>
                  </a:cubicBezTo>
                  <a:lnTo>
                    <a:pt x="4621" y="47189"/>
                  </a:lnTo>
                  <a:lnTo>
                    <a:pt x="9243" y="51810"/>
                  </a:lnTo>
                  <a:cubicBezTo>
                    <a:pt x="9243" y="51810"/>
                    <a:pt x="72520" y="6955"/>
                    <a:pt x="44979" y="6955"/>
                  </a:cubicBezTo>
                  <a:cubicBezTo>
                    <a:pt x="44979" y="2025"/>
                    <a:pt x="43537" y="1"/>
                    <a:pt x="4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98425" y="626625"/>
              <a:ext cx="1809950" cy="1296650"/>
            </a:xfrm>
            <a:custGeom>
              <a:avLst/>
              <a:gdLst/>
              <a:ahLst/>
              <a:cxnLst/>
              <a:rect l="l" t="t" r="r" b="b"/>
              <a:pathLst>
                <a:path w="72398" h="51866" extrusionOk="0">
                  <a:moveTo>
                    <a:pt x="31334" y="0"/>
                  </a:moveTo>
                  <a:cubicBezTo>
                    <a:pt x="28977" y="0"/>
                    <a:pt x="27542" y="2023"/>
                    <a:pt x="27542" y="6949"/>
                  </a:cubicBezTo>
                  <a:cubicBezTo>
                    <a:pt x="1" y="6949"/>
                    <a:pt x="63155" y="51866"/>
                    <a:pt x="63155" y="51866"/>
                  </a:cubicBezTo>
                  <a:lnTo>
                    <a:pt x="67776" y="47245"/>
                  </a:lnTo>
                  <a:lnTo>
                    <a:pt x="72397" y="42624"/>
                  </a:lnTo>
                  <a:cubicBezTo>
                    <a:pt x="72397" y="42624"/>
                    <a:pt x="42154" y="0"/>
                    <a:pt x="3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193075" y="2004900"/>
              <a:ext cx="1811475" cy="1298075"/>
            </a:xfrm>
            <a:custGeom>
              <a:avLst/>
              <a:gdLst/>
              <a:ahLst/>
              <a:cxnLst/>
              <a:rect l="l" t="t" r="r" b="b"/>
              <a:pathLst>
                <a:path w="72459" h="51923" extrusionOk="0">
                  <a:moveTo>
                    <a:pt x="9242" y="1"/>
                  </a:moveTo>
                  <a:lnTo>
                    <a:pt x="4621" y="4622"/>
                  </a:lnTo>
                  <a:lnTo>
                    <a:pt x="0" y="9243"/>
                  </a:lnTo>
                  <a:cubicBezTo>
                    <a:pt x="0" y="9243"/>
                    <a:pt x="30296" y="51923"/>
                    <a:pt x="41125" y="51923"/>
                  </a:cubicBezTo>
                  <a:cubicBezTo>
                    <a:pt x="43482" y="51923"/>
                    <a:pt x="44917" y="49901"/>
                    <a:pt x="44917" y="44979"/>
                  </a:cubicBezTo>
                  <a:cubicBezTo>
                    <a:pt x="72458" y="44979"/>
                    <a:pt x="9242" y="1"/>
                    <a:pt x="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032425" y="2108100"/>
              <a:ext cx="1185300" cy="1509025"/>
            </a:xfrm>
            <a:custGeom>
              <a:avLst/>
              <a:gdLst/>
              <a:ahLst/>
              <a:cxnLst/>
              <a:rect l="l" t="t" r="r" b="b"/>
              <a:pathLst>
                <a:path w="47412" h="60361" extrusionOk="0">
                  <a:moveTo>
                    <a:pt x="35274" y="1"/>
                  </a:moveTo>
                  <a:cubicBezTo>
                    <a:pt x="35274" y="1"/>
                    <a:pt x="1" y="56290"/>
                    <a:pt x="14951" y="56290"/>
                  </a:cubicBezTo>
                  <a:cubicBezTo>
                    <a:pt x="16151" y="56290"/>
                    <a:pt x="17673" y="55928"/>
                    <a:pt x="19562" y="55145"/>
                  </a:cubicBezTo>
                  <a:cubicBezTo>
                    <a:pt x="21078" y="58797"/>
                    <a:pt x="22734" y="60360"/>
                    <a:pt x="24458" y="60360"/>
                  </a:cubicBezTo>
                  <a:cubicBezTo>
                    <a:pt x="34721" y="60360"/>
                    <a:pt x="47412" y="4991"/>
                    <a:pt x="47412" y="4991"/>
                  </a:cubicBezTo>
                  <a:lnTo>
                    <a:pt x="41312" y="2465"/>
                  </a:lnTo>
                  <a:lnTo>
                    <a:pt x="35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479875" y="2138900"/>
              <a:ext cx="663925" cy="893675"/>
            </a:xfrm>
            <a:custGeom>
              <a:avLst/>
              <a:gdLst/>
              <a:ahLst/>
              <a:cxnLst/>
              <a:rect l="l" t="t" r="r" b="b"/>
              <a:pathLst>
                <a:path w="26557" h="35747" extrusionOk="0">
                  <a:moveTo>
                    <a:pt x="20395" y="1"/>
                  </a:moveTo>
                  <a:cubicBezTo>
                    <a:pt x="20395" y="1"/>
                    <a:pt x="1" y="33519"/>
                    <a:pt x="2835" y="35614"/>
                  </a:cubicBezTo>
                  <a:cubicBezTo>
                    <a:pt x="2955" y="35703"/>
                    <a:pt x="3092" y="35746"/>
                    <a:pt x="3245" y="35746"/>
                  </a:cubicBezTo>
                  <a:cubicBezTo>
                    <a:pt x="6780" y="35746"/>
                    <a:pt x="18669" y="12818"/>
                    <a:pt x="18670" y="12817"/>
                  </a:cubicBezTo>
                  <a:lnTo>
                    <a:pt x="18670" y="12817"/>
                  </a:lnTo>
                  <a:cubicBezTo>
                    <a:pt x="18669" y="12818"/>
                    <a:pt x="12447" y="34320"/>
                    <a:pt x="15589" y="34320"/>
                  </a:cubicBezTo>
                  <a:cubicBezTo>
                    <a:pt x="15592" y="34320"/>
                    <a:pt x="15595" y="34320"/>
                    <a:pt x="15598" y="34320"/>
                  </a:cubicBezTo>
                  <a:cubicBezTo>
                    <a:pt x="18685" y="34320"/>
                    <a:pt x="26556" y="2527"/>
                    <a:pt x="26556" y="2527"/>
                  </a:cubicBezTo>
                  <a:lnTo>
                    <a:pt x="20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083700" y="312125"/>
              <a:ext cx="1185525" cy="1509500"/>
            </a:xfrm>
            <a:custGeom>
              <a:avLst/>
              <a:gdLst/>
              <a:ahLst/>
              <a:cxnLst/>
              <a:rect l="l" t="t" r="r" b="b"/>
              <a:pathLst>
                <a:path w="47421" h="60380" extrusionOk="0">
                  <a:moveTo>
                    <a:pt x="22947" y="0"/>
                  </a:moveTo>
                  <a:cubicBezTo>
                    <a:pt x="12685" y="0"/>
                    <a:pt x="0" y="55389"/>
                    <a:pt x="0" y="55389"/>
                  </a:cubicBezTo>
                  <a:lnTo>
                    <a:pt x="6100" y="57853"/>
                  </a:lnTo>
                  <a:lnTo>
                    <a:pt x="12200" y="60379"/>
                  </a:lnTo>
                  <a:cubicBezTo>
                    <a:pt x="12200" y="60379"/>
                    <a:pt x="47420" y="4090"/>
                    <a:pt x="32462" y="4090"/>
                  </a:cubicBezTo>
                  <a:cubicBezTo>
                    <a:pt x="31262" y="4090"/>
                    <a:pt x="29739" y="4452"/>
                    <a:pt x="27850" y="5235"/>
                  </a:cubicBezTo>
                  <a:cubicBezTo>
                    <a:pt x="26332" y="1569"/>
                    <a:pt x="24674" y="0"/>
                    <a:pt x="2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159175" y="895800"/>
              <a:ext cx="663925" cy="895025"/>
            </a:xfrm>
            <a:custGeom>
              <a:avLst/>
              <a:gdLst/>
              <a:ahLst/>
              <a:cxnLst/>
              <a:rect l="l" t="t" r="r" b="b"/>
              <a:pathLst>
                <a:path w="26557" h="35801" extrusionOk="0">
                  <a:moveTo>
                    <a:pt x="23270" y="1"/>
                  </a:moveTo>
                  <a:cubicBezTo>
                    <a:pt x="19805" y="1"/>
                    <a:pt x="7887" y="22984"/>
                    <a:pt x="7887" y="22984"/>
                  </a:cubicBezTo>
                  <a:cubicBezTo>
                    <a:pt x="7887" y="22984"/>
                    <a:pt x="14049" y="1481"/>
                    <a:pt x="10968" y="1481"/>
                  </a:cubicBezTo>
                  <a:cubicBezTo>
                    <a:pt x="10965" y="1481"/>
                    <a:pt x="10962" y="1481"/>
                    <a:pt x="10959" y="1481"/>
                  </a:cubicBezTo>
                  <a:cubicBezTo>
                    <a:pt x="7810" y="1481"/>
                    <a:pt x="0" y="33274"/>
                    <a:pt x="0" y="33274"/>
                  </a:cubicBezTo>
                  <a:lnTo>
                    <a:pt x="6100" y="35800"/>
                  </a:lnTo>
                  <a:cubicBezTo>
                    <a:pt x="6100" y="35800"/>
                    <a:pt x="26556" y="2282"/>
                    <a:pt x="23660" y="126"/>
                  </a:cubicBezTo>
                  <a:cubicBezTo>
                    <a:pt x="23546" y="41"/>
                    <a:pt x="23416" y="1"/>
                    <a:pt x="2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93425" y="1127250"/>
              <a:ext cx="2014825" cy="903850"/>
            </a:xfrm>
            <a:custGeom>
              <a:avLst/>
              <a:gdLst/>
              <a:ahLst/>
              <a:cxnLst/>
              <a:rect l="l" t="t" r="r" b="b"/>
              <a:pathLst>
                <a:path w="80593" h="36154" extrusionOk="0">
                  <a:moveTo>
                    <a:pt x="28865" y="1"/>
                  </a:moveTo>
                  <a:cubicBezTo>
                    <a:pt x="24722" y="1"/>
                    <a:pt x="22960" y="2295"/>
                    <a:pt x="25448" y="8304"/>
                  </a:cubicBezTo>
                  <a:cubicBezTo>
                    <a:pt x="1" y="18840"/>
                    <a:pt x="75602" y="36154"/>
                    <a:pt x="75602" y="36154"/>
                  </a:cubicBezTo>
                  <a:lnTo>
                    <a:pt x="78066" y="30116"/>
                  </a:lnTo>
                  <a:lnTo>
                    <a:pt x="80592" y="24016"/>
                  </a:lnTo>
                  <a:cubicBezTo>
                    <a:pt x="80592" y="24016"/>
                    <a:pt x="42268" y="1"/>
                    <a:pt x="28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33175" y="1357350"/>
              <a:ext cx="944275" cy="599825"/>
            </a:xfrm>
            <a:custGeom>
              <a:avLst/>
              <a:gdLst/>
              <a:ahLst/>
              <a:cxnLst/>
              <a:rect l="l" t="t" r="r" b="b"/>
              <a:pathLst>
                <a:path w="37771" h="23993" extrusionOk="0">
                  <a:moveTo>
                    <a:pt x="2895" y="1"/>
                  </a:moveTo>
                  <a:cubicBezTo>
                    <a:pt x="2508" y="1"/>
                    <a:pt x="2235" y="87"/>
                    <a:pt x="2095" y="271"/>
                  </a:cubicBezTo>
                  <a:cubicBezTo>
                    <a:pt x="1" y="3167"/>
                    <a:pt x="24954" y="16106"/>
                    <a:pt x="24954" y="16106"/>
                  </a:cubicBezTo>
                  <a:cubicBezTo>
                    <a:pt x="24954" y="16106"/>
                    <a:pt x="11246" y="12139"/>
                    <a:pt x="5689" y="12139"/>
                  </a:cubicBezTo>
                  <a:cubicBezTo>
                    <a:pt x="4285" y="12139"/>
                    <a:pt x="3402" y="12392"/>
                    <a:pt x="3389" y="13025"/>
                  </a:cubicBezTo>
                  <a:cubicBezTo>
                    <a:pt x="3389" y="16106"/>
                    <a:pt x="35244" y="23992"/>
                    <a:pt x="35244" y="23992"/>
                  </a:cubicBezTo>
                  <a:lnTo>
                    <a:pt x="37770" y="17831"/>
                  </a:lnTo>
                  <a:cubicBezTo>
                    <a:pt x="37770" y="17831"/>
                    <a:pt x="8466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293175" y="1897075"/>
              <a:ext cx="2014825" cy="904775"/>
            </a:xfrm>
            <a:custGeom>
              <a:avLst/>
              <a:gdLst/>
              <a:ahLst/>
              <a:cxnLst/>
              <a:rect l="l" t="t" r="r" b="b"/>
              <a:pathLst>
                <a:path w="80593" h="36191" extrusionOk="0">
                  <a:moveTo>
                    <a:pt x="5053" y="1"/>
                  </a:moveTo>
                  <a:lnTo>
                    <a:pt x="2527" y="6100"/>
                  </a:lnTo>
                  <a:lnTo>
                    <a:pt x="1" y="12200"/>
                  </a:lnTo>
                  <a:cubicBezTo>
                    <a:pt x="1" y="12200"/>
                    <a:pt x="38378" y="36190"/>
                    <a:pt x="51790" y="36190"/>
                  </a:cubicBezTo>
                  <a:cubicBezTo>
                    <a:pt x="55932" y="36190"/>
                    <a:pt x="57693" y="33902"/>
                    <a:pt x="55207" y="27912"/>
                  </a:cubicBezTo>
                  <a:cubicBezTo>
                    <a:pt x="80592" y="17376"/>
                    <a:pt x="5053" y="1"/>
                    <a:pt x="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324000" y="1972550"/>
              <a:ext cx="944250" cy="600075"/>
            </a:xfrm>
            <a:custGeom>
              <a:avLst/>
              <a:gdLst/>
              <a:ahLst/>
              <a:cxnLst/>
              <a:rect l="l" t="t" r="r" b="b"/>
              <a:pathLst>
                <a:path w="37770" h="24003" extrusionOk="0">
                  <a:moveTo>
                    <a:pt x="2588" y="1"/>
                  </a:moveTo>
                  <a:lnTo>
                    <a:pt x="0" y="6162"/>
                  </a:lnTo>
                  <a:cubicBezTo>
                    <a:pt x="0" y="6162"/>
                    <a:pt x="29233" y="24003"/>
                    <a:pt x="34855" y="24003"/>
                  </a:cubicBezTo>
                  <a:cubicBezTo>
                    <a:pt x="35253" y="24003"/>
                    <a:pt x="35532" y="23914"/>
                    <a:pt x="35675" y="23722"/>
                  </a:cubicBezTo>
                  <a:cubicBezTo>
                    <a:pt x="37770" y="20826"/>
                    <a:pt x="12817" y="7888"/>
                    <a:pt x="12816" y="7887"/>
                  </a:cubicBezTo>
                  <a:lnTo>
                    <a:pt x="12816" y="7887"/>
                  </a:lnTo>
                  <a:cubicBezTo>
                    <a:pt x="12817" y="7887"/>
                    <a:pt x="26563" y="11854"/>
                    <a:pt x="32105" y="11854"/>
                  </a:cubicBezTo>
                  <a:cubicBezTo>
                    <a:pt x="33505" y="11854"/>
                    <a:pt x="34381" y="11601"/>
                    <a:pt x="34381" y="10968"/>
                  </a:cubicBezTo>
                  <a:cubicBezTo>
                    <a:pt x="34443" y="7887"/>
                    <a:pt x="2588" y="1"/>
                    <a:pt x="2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993425" y="1898625"/>
              <a:ext cx="2014825" cy="904550"/>
            </a:xfrm>
            <a:custGeom>
              <a:avLst/>
              <a:gdLst/>
              <a:ahLst/>
              <a:cxnLst/>
              <a:rect l="l" t="t" r="r" b="b"/>
              <a:pathLst>
                <a:path w="80593" h="36182" extrusionOk="0">
                  <a:moveTo>
                    <a:pt x="75602" y="0"/>
                  </a:moveTo>
                  <a:cubicBezTo>
                    <a:pt x="75602" y="0"/>
                    <a:pt x="1" y="17375"/>
                    <a:pt x="25448" y="27911"/>
                  </a:cubicBezTo>
                  <a:cubicBezTo>
                    <a:pt x="22964" y="33895"/>
                    <a:pt x="24715" y="36181"/>
                    <a:pt x="28842" y="36181"/>
                  </a:cubicBezTo>
                  <a:cubicBezTo>
                    <a:pt x="42224" y="36181"/>
                    <a:pt x="80592" y="12138"/>
                    <a:pt x="80592" y="12138"/>
                  </a:cubicBezTo>
                  <a:lnTo>
                    <a:pt x="78066" y="6038"/>
                  </a:lnTo>
                  <a:lnTo>
                    <a:pt x="75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960775" y="1972550"/>
              <a:ext cx="1016675" cy="528500"/>
            </a:xfrm>
            <a:custGeom>
              <a:avLst/>
              <a:gdLst/>
              <a:ahLst/>
              <a:cxnLst/>
              <a:rect l="l" t="t" r="r" b="b"/>
              <a:pathLst>
                <a:path w="40667" h="21140" extrusionOk="0">
                  <a:moveTo>
                    <a:pt x="38140" y="1"/>
                  </a:moveTo>
                  <a:cubicBezTo>
                    <a:pt x="38140" y="1"/>
                    <a:pt x="1" y="9304"/>
                    <a:pt x="555" y="12816"/>
                  </a:cubicBezTo>
                  <a:cubicBezTo>
                    <a:pt x="640" y="13421"/>
                    <a:pt x="1505" y="13671"/>
                    <a:pt x="2879" y="13671"/>
                  </a:cubicBezTo>
                  <a:cubicBezTo>
                    <a:pt x="9484" y="13671"/>
                    <a:pt x="27849" y="7887"/>
                    <a:pt x="27850" y="7887"/>
                  </a:cubicBezTo>
                  <a:lnTo>
                    <a:pt x="27850" y="7887"/>
                  </a:lnTo>
                  <a:cubicBezTo>
                    <a:pt x="27850" y="7888"/>
                    <a:pt x="8257" y="18731"/>
                    <a:pt x="10413" y="20949"/>
                  </a:cubicBezTo>
                  <a:cubicBezTo>
                    <a:pt x="10546" y="21078"/>
                    <a:pt x="10771" y="21139"/>
                    <a:pt x="11077" y="21139"/>
                  </a:cubicBezTo>
                  <a:cubicBezTo>
                    <a:pt x="15886" y="21139"/>
                    <a:pt x="40666" y="6162"/>
                    <a:pt x="40666" y="6162"/>
                  </a:cubicBezTo>
                  <a:lnTo>
                    <a:pt x="38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293175" y="1126575"/>
              <a:ext cx="2014825" cy="904525"/>
            </a:xfrm>
            <a:custGeom>
              <a:avLst/>
              <a:gdLst/>
              <a:ahLst/>
              <a:cxnLst/>
              <a:rect l="l" t="t" r="r" b="b"/>
              <a:pathLst>
                <a:path w="80593" h="36181" extrusionOk="0">
                  <a:moveTo>
                    <a:pt x="51779" y="0"/>
                  </a:moveTo>
                  <a:cubicBezTo>
                    <a:pt x="38369" y="0"/>
                    <a:pt x="1" y="24043"/>
                    <a:pt x="1" y="24043"/>
                  </a:cubicBezTo>
                  <a:lnTo>
                    <a:pt x="2527" y="30143"/>
                  </a:lnTo>
                  <a:lnTo>
                    <a:pt x="5053" y="36181"/>
                  </a:lnTo>
                  <a:cubicBezTo>
                    <a:pt x="5053" y="36181"/>
                    <a:pt x="80592" y="18806"/>
                    <a:pt x="55207" y="8270"/>
                  </a:cubicBezTo>
                  <a:cubicBezTo>
                    <a:pt x="57676" y="2287"/>
                    <a:pt x="55914" y="0"/>
                    <a:pt x="5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324000" y="1428425"/>
              <a:ext cx="1018200" cy="527200"/>
            </a:xfrm>
            <a:custGeom>
              <a:avLst/>
              <a:gdLst/>
              <a:ahLst/>
              <a:cxnLst/>
              <a:rect l="l" t="t" r="r" b="b"/>
              <a:pathLst>
                <a:path w="40728" h="21088" extrusionOk="0">
                  <a:moveTo>
                    <a:pt x="29574" y="0"/>
                  </a:moveTo>
                  <a:cubicBezTo>
                    <a:pt x="24750" y="0"/>
                    <a:pt x="0" y="14926"/>
                    <a:pt x="0" y="14926"/>
                  </a:cubicBezTo>
                  <a:lnTo>
                    <a:pt x="2588" y="21088"/>
                  </a:lnTo>
                  <a:cubicBezTo>
                    <a:pt x="2588" y="21088"/>
                    <a:pt x="40727" y="11784"/>
                    <a:pt x="40173" y="8272"/>
                  </a:cubicBezTo>
                  <a:cubicBezTo>
                    <a:pt x="40078" y="7671"/>
                    <a:pt x="39216" y="7422"/>
                    <a:pt x="37852" y="7422"/>
                  </a:cubicBezTo>
                  <a:cubicBezTo>
                    <a:pt x="31247" y="7422"/>
                    <a:pt x="12878" y="13263"/>
                    <a:pt x="12878" y="13263"/>
                  </a:cubicBezTo>
                  <a:cubicBezTo>
                    <a:pt x="12878" y="13263"/>
                    <a:pt x="32409" y="2419"/>
                    <a:pt x="30253" y="201"/>
                  </a:cubicBezTo>
                  <a:cubicBezTo>
                    <a:pt x="30120" y="64"/>
                    <a:pt x="29890" y="0"/>
                    <a:pt x="29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32425" y="312125"/>
              <a:ext cx="1185300" cy="1509500"/>
            </a:xfrm>
            <a:custGeom>
              <a:avLst/>
              <a:gdLst/>
              <a:ahLst/>
              <a:cxnLst/>
              <a:rect l="l" t="t" r="r" b="b"/>
              <a:pathLst>
                <a:path w="47412" h="60380" extrusionOk="0">
                  <a:moveTo>
                    <a:pt x="24407" y="0"/>
                  </a:moveTo>
                  <a:cubicBezTo>
                    <a:pt x="22678" y="0"/>
                    <a:pt x="21018" y="1569"/>
                    <a:pt x="19501" y="5235"/>
                  </a:cubicBezTo>
                  <a:cubicBezTo>
                    <a:pt x="17616" y="4452"/>
                    <a:pt x="16098" y="4090"/>
                    <a:pt x="14903" y="4090"/>
                  </a:cubicBezTo>
                  <a:cubicBezTo>
                    <a:pt x="1" y="4090"/>
                    <a:pt x="35274" y="60379"/>
                    <a:pt x="35274" y="60379"/>
                  </a:cubicBezTo>
                  <a:lnTo>
                    <a:pt x="41312" y="57915"/>
                  </a:lnTo>
                  <a:lnTo>
                    <a:pt x="47412" y="55389"/>
                  </a:lnTo>
                  <a:cubicBezTo>
                    <a:pt x="47412" y="55389"/>
                    <a:pt x="34682" y="0"/>
                    <a:pt x="24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564600" y="787875"/>
              <a:ext cx="577650" cy="1002950"/>
            </a:xfrm>
            <a:custGeom>
              <a:avLst/>
              <a:gdLst/>
              <a:ahLst/>
              <a:cxnLst/>
              <a:rect l="l" t="t" r="r" b="b"/>
              <a:pathLst>
                <a:path w="23106" h="40118" extrusionOk="0">
                  <a:moveTo>
                    <a:pt x="10367" y="0"/>
                  </a:moveTo>
                  <a:cubicBezTo>
                    <a:pt x="10341" y="0"/>
                    <a:pt x="10315" y="2"/>
                    <a:pt x="10290" y="6"/>
                  </a:cubicBezTo>
                  <a:cubicBezTo>
                    <a:pt x="6778" y="499"/>
                    <a:pt x="15281" y="27301"/>
                    <a:pt x="15281" y="27301"/>
                  </a:cubicBezTo>
                  <a:cubicBezTo>
                    <a:pt x="15281" y="27301"/>
                    <a:pt x="5567" y="9751"/>
                    <a:pt x="2646" y="9751"/>
                  </a:cubicBezTo>
                  <a:cubicBezTo>
                    <a:pt x="2481" y="9751"/>
                    <a:pt x="2337" y="9807"/>
                    <a:pt x="2219" y="9926"/>
                  </a:cubicBezTo>
                  <a:cubicBezTo>
                    <a:pt x="0" y="12083"/>
                    <a:pt x="16944" y="40117"/>
                    <a:pt x="16944" y="40117"/>
                  </a:cubicBezTo>
                  <a:lnTo>
                    <a:pt x="23106" y="37591"/>
                  </a:lnTo>
                  <a:cubicBezTo>
                    <a:pt x="23106" y="37591"/>
                    <a:pt x="13936" y="0"/>
                    <a:pt x="10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083700" y="2106575"/>
              <a:ext cx="1187600" cy="1510550"/>
            </a:xfrm>
            <a:custGeom>
              <a:avLst/>
              <a:gdLst/>
              <a:ahLst/>
              <a:cxnLst/>
              <a:rect l="l" t="t" r="r" b="b"/>
              <a:pathLst>
                <a:path w="47504" h="60422" extrusionOk="0">
                  <a:moveTo>
                    <a:pt x="12200" y="0"/>
                  </a:moveTo>
                  <a:lnTo>
                    <a:pt x="6100" y="2526"/>
                  </a:lnTo>
                  <a:lnTo>
                    <a:pt x="0" y="5052"/>
                  </a:lnTo>
                  <a:cubicBezTo>
                    <a:pt x="0" y="5052"/>
                    <a:pt x="12781" y="60421"/>
                    <a:pt x="23032" y="60421"/>
                  </a:cubicBezTo>
                  <a:cubicBezTo>
                    <a:pt x="24754" y="60421"/>
                    <a:pt x="26405" y="58858"/>
                    <a:pt x="27912" y="55206"/>
                  </a:cubicBezTo>
                  <a:cubicBezTo>
                    <a:pt x="29791" y="55980"/>
                    <a:pt x="31307" y="56338"/>
                    <a:pt x="32503" y="56338"/>
                  </a:cubicBezTo>
                  <a:cubicBezTo>
                    <a:pt x="47504" y="56338"/>
                    <a:pt x="12200" y="0"/>
                    <a:pt x="12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160725" y="2137375"/>
              <a:ext cx="576100" cy="1004450"/>
            </a:xfrm>
            <a:custGeom>
              <a:avLst/>
              <a:gdLst/>
              <a:ahLst/>
              <a:cxnLst/>
              <a:rect l="l" t="t" r="r" b="b"/>
              <a:pathLst>
                <a:path w="23044" h="40178" extrusionOk="0">
                  <a:moveTo>
                    <a:pt x="6100" y="0"/>
                  </a:moveTo>
                  <a:lnTo>
                    <a:pt x="0" y="2588"/>
                  </a:lnTo>
                  <a:cubicBezTo>
                    <a:pt x="0" y="2588"/>
                    <a:pt x="9124" y="40178"/>
                    <a:pt x="12686" y="40178"/>
                  </a:cubicBezTo>
                  <a:cubicBezTo>
                    <a:pt x="12709" y="40178"/>
                    <a:pt x="12732" y="40176"/>
                    <a:pt x="12754" y="40173"/>
                  </a:cubicBezTo>
                  <a:cubicBezTo>
                    <a:pt x="16266" y="39680"/>
                    <a:pt x="7826" y="12879"/>
                    <a:pt x="7825" y="12878"/>
                  </a:cubicBezTo>
                  <a:lnTo>
                    <a:pt x="7825" y="12878"/>
                  </a:lnTo>
                  <a:cubicBezTo>
                    <a:pt x="7826" y="12879"/>
                    <a:pt x="17483" y="30428"/>
                    <a:pt x="20398" y="30428"/>
                  </a:cubicBezTo>
                  <a:cubicBezTo>
                    <a:pt x="20563" y="30428"/>
                    <a:pt x="20707" y="30372"/>
                    <a:pt x="20826" y="30253"/>
                  </a:cubicBezTo>
                  <a:cubicBezTo>
                    <a:pt x="23044" y="28096"/>
                    <a:pt x="6100" y="0"/>
                    <a:pt x="6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752525" y="1565300"/>
              <a:ext cx="931925" cy="798525"/>
            </a:xfrm>
            <a:custGeom>
              <a:avLst/>
              <a:gdLst/>
              <a:ahLst/>
              <a:cxnLst/>
              <a:rect l="l" t="t" r="r" b="b"/>
              <a:pathLst>
                <a:path w="37277" h="31941" extrusionOk="0">
                  <a:moveTo>
                    <a:pt x="16060" y="0"/>
                  </a:moveTo>
                  <a:cubicBezTo>
                    <a:pt x="7863" y="0"/>
                    <a:pt x="0" y="6357"/>
                    <a:pt x="0" y="15983"/>
                  </a:cubicBezTo>
                  <a:cubicBezTo>
                    <a:pt x="0" y="24793"/>
                    <a:pt x="7148" y="31941"/>
                    <a:pt x="15958" y="31941"/>
                  </a:cubicBezTo>
                  <a:cubicBezTo>
                    <a:pt x="30130" y="31879"/>
                    <a:pt x="37277" y="14750"/>
                    <a:pt x="27234" y="4707"/>
                  </a:cubicBezTo>
                  <a:cubicBezTo>
                    <a:pt x="23983" y="1456"/>
                    <a:pt x="19983" y="0"/>
                    <a:pt x="16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011600" y="1010075"/>
              <a:ext cx="1555350" cy="2098600"/>
            </a:xfrm>
            <a:custGeom>
              <a:avLst/>
              <a:gdLst/>
              <a:ahLst/>
              <a:cxnLst/>
              <a:rect l="l" t="t" r="r" b="b"/>
              <a:pathLst>
                <a:path w="62214" h="83944" extrusionOk="0">
                  <a:moveTo>
                    <a:pt x="1573" y="0"/>
                  </a:moveTo>
                  <a:cubicBezTo>
                    <a:pt x="833" y="0"/>
                    <a:pt x="0" y="629"/>
                    <a:pt x="149" y="1593"/>
                  </a:cubicBezTo>
                  <a:cubicBezTo>
                    <a:pt x="5263" y="35665"/>
                    <a:pt x="27074" y="70477"/>
                    <a:pt x="60222" y="83848"/>
                  </a:cubicBezTo>
                  <a:cubicBezTo>
                    <a:pt x="60388" y="83914"/>
                    <a:pt x="60542" y="83944"/>
                    <a:pt x="60685" y="83944"/>
                  </a:cubicBezTo>
                  <a:cubicBezTo>
                    <a:pt x="61870" y="83944"/>
                    <a:pt x="62214" y="81872"/>
                    <a:pt x="60839" y="81322"/>
                  </a:cubicBezTo>
                  <a:cubicBezTo>
                    <a:pt x="29415" y="68691"/>
                    <a:pt x="7666" y="34187"/>
                    <a:pt x="2613" y="915"/>
                  </a:cubicBezTo>
                  <a:cubicBezTo>
                    <a:pt x="2515" y="276"/>
                    <a:pt x="2064" y="0"/>
                    <a:pt x="1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606500" y="2574825"/>
              <a:ext cx="429750" cy="419000"/>
            </a:xfrm>
            <a:custGeom>
              <a:avLst/>
              <a:gdLst/>
              <a:ahLst/>
              <a:cxnLst/>
              <a:rect l="l" t="t" r="r" b="b"/>
              <a:pathLst>
                <a:path w="17190" h="16760" extrusionOk="0">
                  <a:moveTo>
                    <a:pt x="14849" y="1"/>
                  </a:moveTo>
                  <a:lnTo>
                    <a:pt x="14849" y="1"/>
                  </a:lnTo>
                  <a:cubicBezTo>
                    <a:pt x="13678" y="6655"/>
                    <a:pt x="1972" y="11584"/>
                    <a:pt x="1972" y="11584"/>
                  </a:cubicBezTo>
                  <a:lnTo>
                    <a:pt x="0" y="16760"/>
                  </a:lnTo>
                  <a:cubicBezTo>
                    <a:pt x="17190" y="13186"/>
                    <a:pt x="14849" y="2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529475" y="2739650"/>
              <a:ext cx="645425" cy="358275"/>
            </a:xfrm>
            <a:custGeom>
              <a:avLst/>
              <a:gdLst/>
              <a:ahLst/>
              <a:cxnLst/>
              <a:rect l="l" t="t" r="r" b="b"/>
              <a:pathLst>
                <a:path w="25817" h="14331" extrusionOk="0">
                  <a:moveTo>
                    <a:pt x="25817" y="1"/>
                  </a:moveTo>
                  <a:lnTo>
                    <a:pt x="25817" y="1"/>
                  </a:lnTo>
                  <a:cubicBezTo>
                    <a:pt x="21741" y="7506"/>
                    <a:pt x="12538" y="8801"/>
                    <a:pt x="6672" y="8801"/>
                  </a:cubicBezTo>
                  <a:cubicBezTo>
                    <a:pt x="3582" y="8801"/>
                    <a:pt x="1418" y="8442"/>
                    <a:pt x="1418" y="8442"/>
                  </a:cubicBezTo>
                  <a:lnTo>
                    <a:pt x="0" y="13679"/>
                  </a:lnTo>
                  <a:cubicBezTo>
                    <a:pt x="2351" y="14129"/>
                    <a:pt x="4494" y="14331"/>
                    <a:pt x="6446" y="14331"/>
                  </a:cubicBezTo>
                  <a:cubicBezTo>
                    <a:pt x="22911" y="14331"/>
                    <a:pt x="25817" y="2"/>
                    <a:pt x="25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490975" y="3021525"/>
              <a:ext cx="765575" cy="190450"/>
            </a:xfrm>
            <a:custGeom>
              <a:avLst/>
              <a:gdLst/>
              <a:ahLst/>
              <a:cxnLst/>
              <a:rect l="l" t="t" r="r" b="b"/>
              <a:pathLst>
                <a:path w="30623" h="7618" extrusionOk="0">
                  <a:moveTo>
                    <a:pt x="30622" y="1"/>
                  </a:moveTo>
                  <a:cubicBezTo>
                    <a:pt x="26613" y="2639"/>
                    <a:pt x="21990" y="3506"/>
                    <a:pt x="17643" y="3506"/>
                  </a:cubicBezTo>
                  <a:cubicBezTo>
                    <a:pt x="9297" y="3506"/>
                    <a:pt x="1972" y="309"/>
                    <a:pt x="1972" y="309"/>
                  </a:cubicBezTo>
                  <a:lnTo>
                    <a:pt x="0" y="4560"/>
                  </a:lnTo>
                  <a:cubicBezTo>
                    <a:pt x="4797" y="6782"/>
                    <a:pt x="9101" y="7617"/>
                    <a:pt x="12862" y="7617"/>
                  </a:cubicBezTo>
                  <a:cubicBezTo>
                    <a:pt x="24223" y="7617"/>
                    <a:pt x="30622" y="2"/>
                    <a:pt x="30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275325" y="3164800"/>
              <a:ext cx="309625" cy="537600"/>
            </a:xfrm>
            <a:custGeom>
              <a:avLst/>
              <a:gdLst/>
              <a:ahLst/>
              <a:cxnLst/>
              <a:rect l="l" t="t" r="r" b="b"/>
              <a:pathLst>
                <a:path w="12385" h="21504" extrusionOk="0">
                  <a:moveTo>
                    <a:pt x="6223" y="0"/>
                  </a:moveTo>
                  <a:lnTo>
                    <a:pt x="2896" y="4436"/>
                  </a:lnTo>
                  <a:cubicBezTo>
                    <a:pt x="2896" y="4436"/>
                    <a:pt x="4991" y="16944"/>
                    <a:pt x="0" y="21503"/>
                  </a:cubicBezTo>
                  <a:cubicBezTo>
                    <a:pt x="0" y="21503"/>
                    <a:pt x="12385" y="16451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372350" y="3052350"/>
              <a:ext cx="477550" cy="730150"/>
            </a:xfrm>
            <a:custGeom>
              <a:avLst/>
              <a:gdLst/>
              <a:ahLst/>
              <a:cxnLst/>
              <a:rect l="l" t="t" r="r" b="b"/>
              <a:pathLst>
                <a:path w="19102" h="29206" extrusionOk="0">
                  <a:moveTo>
                    <a:pt x="3698" y="0"/>
                  </a:moveTo>
                  <a:lnTo>
                    <a:pt x="1" y="4005"/>
                  </a:lnTo>
                  <a:cubicBezTo>
                    <a:pt x="1" y="4005"/>
                    <a:pt x="12262" y="17745"/>
                    <a:pt x="5854" y="29205"/>
                  </a:cubicBezTo>
                  <a:cubicBezTo>
                    <a:pt x="5854" y="29205"/>
                    <a:pt x="19101" y="16513"/>
                    <a:pt x="3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424725" y="2990725"/>
              <a:ext cx="509875" cy="710125"/>
            </a:xfrm>
            <a:custGeom>
              <a:avLst/>
              <a:gdLst/>
              <a:ahLst/>
              <a:cxnLst/>
              <a:rect l="l" t="t" r="r" b="b"/>
              <a:pathLst>
                <a:path w="20395" h="28405" extrusionOk="0">
                  <a:moveTo>
                    <a:pt x="2588" y="1"/>
                  </a:moveTo>
                  <a:lnTo>
                    <a:pt x="1" y="3944"/>
                  </a:lnTo>
                  <a:cubicBezTo>
                    <a:pt x="1" y="3944"/>
                    <a:pt x="15343" y="14357"/>
                    <a:pt x="15096" y="28405"/>
                  </a:cubicBezTo>
                  <a:cubicBezTo>
                    <a:pt x="15096" y="28405"/>
                    <a:pt x="20395" y="11584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270700" y="2864125"/>
              <a:ext cx="397425" cy="434700"/>
            </a:xfrm>
            <a:custGeom>
              <a:avLst/>
              <a:gdLst/>
              <a:ahLst/>
              <a:cxnLst/>
              <a:rect l="l" t="t" r="r" b="b"/>
              <a:pathLst>
                <a:path w="15897" h="17388" extrusionOk="0">
                  <a:moveTo>
                    <a:pt x="14889" y="0"/>
                  </a:moveTo>
                  <a:cubicBezTo>
                    <a:pt x="13103" y="0"/>
                    <a:pt x="7099" y="352"/>
                    <a:pt x="3820" y="4880"/>
                  </a:cubicBezTo>
                  <a:cubicBezTo>
                    <a:pt x="0" y="10302"/>
                    <a:pt x="3081" y="17387"/>
                    <a:pt x="3081" y="17387"/>
                  </a:cubicBezTo>
                  <a:cubicBezTo>
                    <a:pt x="3081" y="17387"/>
                    <a:pt x="15897" y="13444"/>
                    <a:pt x="15404" y="12"/>
                  </a:cubicBezTo>
                  <a:cubicBezTo>
                    <a:pt x="15404" y="12"/>
                    <a:pt x="15218" y="0"/>
                    <a:pt x="14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5763925" y="3519075"/>
              <a:ext cx="534525" cy="224550"/>
            </a:xfrm>
            <a:custGeom>
              <a:avLst/>
              <a:gdLst/>
              <a:ahLst/>
              <a:cxnLst/>
              <a:rect l="l" t="t" r="r" b="b"/>
              <a:pathLst>
                <a:path w="21381" h="8982" extrusionOk="0">
                  <a:moveTo>
                    <a:pt x="5484" y="0"/>
                  </a:moveTo>
                  <a:lnTo>
                    <a:pt x="0" y="370"/>
                  </a:lnTo>
                  <a:cubicBezTo>
                    <a:pt x="4971" y="7205"/>
                    <a:pt x="10099" y="8982"/>
                    <a:pt x="14086" y="8982"/>
                  </a:cubicBezTo>
                  <a:cubicBezTo>
                    <a:pt x="18401" y="8982"/>
                    <a:pt x="21380" y="6901"/>
                    <a:pt x="21380" y="6901"/>
                  </a:cubicBezTo>
                  <a:lnTo>
                    <a:pt x="21380" y="6901"/>
                  </a:lnTo>
                  <a:cubicBezTo>
                    <a:pt x="20787" y="7058"/>
                    <a:pt x="20169" y="7129"/>
                    <a:pt x="19538" y="7129"/>
                  </a:cubicBezTo>
                  <a:cubicBezTo>
                    <a:pt x="13224" y="7129"/>
                    <a:pt x="5484" y="0"/>
                    <a:pt x="5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649925" y="3472850"/>
              <a:ext cx="582275" cy="473225"/>
            </a:xfrm>
            <a:custGeom>
              <a:avLst/>
              <a:gdLst/>
              <a:ahLst/>
              <a:cxnLst/>
              <a:rect l="l" t="t" r="r" b="b"/>
              <a:pathLst>
                <a:path w="23291" h="18929" extrusionOk="0">
                  <a:moveTo>
                    <a:pt x="5361" y="1"/>
                  </a:moveTo>
                  <a:lnTo>
                    <a:pt x="1" y="863"/>
                  </a:lnTo>
                  <a:cubicBezTo>
                    <a:pt x="3924" y="16735"/>
                    <a:pt x="14364" y="18929"/>
                    <a:pt x="19835" y="18929"/>
                  </a:cubicBezTo>
                  <a:cubicBezTo>
                    <a:pt x="21926" y="18929"/>
                    <a:pt x="23291" y="18608"/>
                    <a:pt x="23291" y="18608"/>
                  </a:cubicBezTo>
                  <a:cubicBezTo>
                    <a:pt x="10229" y="17746"/>
                    <a:pt x="536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585225" y="3482100"/>
              <a:ext cx="423625" cy="648525"/>
            </a:xfrm>
            <a:custGeom>
              <a:avLst/>
              <a:gdLst/>
              <a:ahLst/>
              <a:cxnLst/>
              <a:rect l="l" t="t" r="r" b="b"/>
              <a:pathLst>
                <a:path w="16945" h="25941" extrusionOk="0">
                  <a:moveTo>
                    <a:pt x="1" y="1"/>
                  </a:moveTo>
                  <a:cubicBezTo>
                    <a:pt x="1" y="21257"/>
                    <a:pt x="16945" y="25940"/>
                    <a:pt x="16945" y="25940"/>
                  </a:cubicBezTo>
                  <a:cubicBezTo>
                    <a:pt x="5053" y="18546"/>
                    <a:pt x="4684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979875" y="3411250"/>
              <a:ext cx="553000" cy="192125"/>
            </a:xfrm>
            <a:custGeom>
              <a:avLst/>
              <a:gdLst/>
              <a:ahLst/>
              <a:cxnLst/>
              <a:rect l="l" t="t" r="r" b="b"/>
              <a:pathLst>
                <a:path w="22120" h="7685" extrusionOk="0">
                  <a:moveTo>
                    <a:pt x="16760" y="0"/>
                  </a:moveTo>
                  <a:cubicBezTo>
                    <a:pt x="16760" y="0"/>
                    <a:pt x="9281" y="5030"/>
                    <a:pt x="3204" y="5030"/>
                  </a:cubicBezTo>
                  <a:cubicBezTo>
                    <a:pt x="2068" y="5030"/>
                    <a:pt x="981" y="4854"/>
                    <a:pt x="1" y="4437"/>
                  </a:cubicBezTo>
                  <a:lnTo>
                    <a:pt x="1" y="4437"/>
                  </a:lnTo>
                  <a:cubicBezTo>
                    <a:pt x="1" y="4437"/>
                    <a:pt x="3445" y="7685"/>
                    <a:pt x="8842" y="7685"/>
                  </a:cubicBezTo>
                  <a:cubicBezTo>
                    <a:pt x="12519" y="7685"/>
                    <a:pt x="17102" y="6177"/>
                    <a:pt x="22120" y="1109"/>
                  </a:cubicBezTo>
                  <a:lnTo>
                    <a:pt x="16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009150" y="3381975"/>
              <a:ext cx="640800" cy="420600"/>
            </a:xfrm>
            <a:custGeom>
              <a:avLst/>
              <a:gdLst/>
              <a:ahLst/>
              <a:cxnLst/>
              <a:rect l="l" t="t" r="r" b="b"/>
              <a:pathLst>
                <a:path w="25632" h="16824" extrusionOk="0">
                  <a:moveTo>
                    <a:pt x="20456" y="1"/>
                  </a:moveTo>
                  <a:cubicBezTo>
                    <a:pt x="20456" y="1"/>
                    <a:pt x="13525" y="15826"/>
                    <a:pt x="1229" y="15826"/>
                  </a:cubicBezTo>
                  <a:cubicBezTo>
                    <a:pt x="825" y="15826"/>
                    <a:pt x="416" y="15809"/>
                    <a:pt x="0" y="15774"/>
                  </a:cubicBezTo>
                  <a:lnTo>
                    <a:pt x="0" y="15774"/>
                  </a:lnTo>
                  <a:cubicBezTo>
                    <a:pt x="0" y="15774"/>
                    <a:pt x="2644" y="16824"/>
                    <a:pt x="6372" y="16824"/>
                  </a:cubicBezTo>
                  <a:cubicBezTo>
                    <a:pt x="12117" y="16824"/>
                    <a:pt x="20438" y="14331"/>
                    <a:pt x="25632" y="1664"/>
                  </a:cubicBezTo>
                  <a:lnTo>
                    <a:pt x="20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201675" y="3403550"/>
              <a:ext cx="514525" cy="597675"/>
            </a:xfrm>
            <a:custGeom>
              <a:avLst/>
              <a:gdLst/>
              <a:ahLst/>
              <a:cxnLst/>
              <a:rect l="l" t="t" r="r" b="b"/>
              <a:pathLst>
                <a:path w="20581" h="23907" extrusionOk="0">
                  <a:moveTo>
                    <a:pt x="15897" y="0"/>
                  </a:moveTo>
                  <a:cubicBezTo>
                    <a:pt x="15897" y="0"/>
                    <a:pt x="12817" y="18300"/>
                    <a:pt x="1" y="23907"/>
                  </a:cubicBezTo>
                  <a:cubicBezTo>
                    <a:pt x="1" y="23907"/>
                    <a:pt x="17499" y="21750"/>
                    <a:pt x="20580" y="740"/>
                  </a:cubicBezTo>
                  <a:lnTo>
                    <a:pt x="15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377275" y="3302200"/>
              <a:ext cx="523750" cy="265400"/>
            </a:xfrm>
            <a:custGeom>
              <a:avLst/>
              <a:gdLst/>
              <a:ahLst/>
              <a:cxnLst/>
              <a:rect l="l" t="t" r="r" b="b"/>
              <a:pathLst>
                <a:path w="20950" h="10616" extrusionOk="0">
                  <a:moveTo>
                    <a:pt x="9879" y="1"/>
                  </a:moveTo>
                  <a:cubicBezTo>
                    <a:pt x="4279" y="1"/>
                    <a:pt x="1" y="4732"/>
                    <a:pt x="1" y="4732"/>
                  </a:cubicBezTo>
                  <a:cubicBezTo>
                    <a:pt x="1" y="4732"/>
                    <a:pt x="5267" y="10616"/>
                    <a:pt x="13151" y="10616"/>
                  </a:cubicBezTo>
                  <a:cubicBezTo>
                    <a:pt x="15536" y="10616"/>
                    <a:pt x="18160" y="10078"/>
                    <a:pt x="20950" y="8675"/>
                  </a:cubicBezTo>
                  <a:cubicBezTo>
                    <a:pt x="20950" y="8675"/>
                    <a:pt x="18177" y="1466"/>
                    <a:pt x="11708" y="173"/>
                  </a:cubicBezTo>
                  <a:cubicBezTo>
                    <a:pt x="11086" y="54"/>
                    <a:pt x="10475" y="1"/>
                    <a:pt x="9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5017200" y="1079450"/>
              <a:ext cx="657550" cy="2391775"/>
            </a:xfrm>
            <a:custGeom>
              <a:avLst/>
              <a:gdLst/>
              <a:ahLst/>
              <a:cxnLst/>
              <a:rect l="l" t="t" r="r" b="b"/>
              <a:pathLst>
                <a:path w="26302" h="95671" extrusionOk="0">
                  <a:moveTo>
                    <a:pt x="1668" y="1"/>
                  </a:moveTo>
                  <a:cubicBezTo>
                    <a:pt x="859" y="1"/>
                    <a:pt x="1" y="749"/>
                    <a:pt x="356" y="1775"/>
                  </a:cubicBezTo>
                  <a:cubicBezTo>
                    <a:pt x="10892" y="31412"/>
                    <a:pt x="20812" y="63020"/>
                    <a:pt x="23646" y="94566"/>
                  </a:cubicBezTo>
                  <a:cubicBezTo>
                    <a:pt x="23730" y="95322"/>
                    <a:pt x="24297" y="95671"/>
                    <a:pt x="24879" y="95671"/>
                  </a:cubicBezTo>
                  <a:cubicBezTo>
                    <a:pt x="25579" y="95671"/>
                    <a:pt x="26301" y="95166"/>
                    <a:pt x="26234" y="94258"/>
                  </a:cubicBezTo>
                  <a:cubicBezTo>
                    <a:pt x="23400" y="62527"/>
                    <a:pt x="13357" y="30611"/>
                    <a:pt x="2759" y="789"/>
                  </a:cubicBezTo>
                  <a:cubicBezTo>
                    <a:pt x="2560" y="236"/>
                    <a:pt x="2122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79375" y="1017700"/>
              <a:ext cx="1178400" cy="640575"/>
            </a:xfrm>
            <a:custGeom>
              <a:avLst/>
              <a:gdLst/>
              <a:ahLst/>
              <a:cxnLst/>
              <a:rect l="l" t="t" r="r" b="b"/>
              <a:pathLst>
                <a:path w="47136" h="25623" extrusionOk="0">
                  <a:moveTo>
                    <a:pt x="8578" y="0"/>
                  </a:moveTo>
                  <a:cubicBezTo>
                    <a:pt x="5244" y="0"/>
                    <a:pt x="2866" y="843"/>
                    <a:pt x="2034" y="2582"/>
                  </a:cubicBezTo>
                  <a:cubicBezTo>
                    <a:pt x="1" y="6895"/>
                    <a:pt x="8011" y="14904"/>
                    <a:pt x="19902" y="20573"/>
                  </a:cubicBezTo>
                  <a:cubicBezTo>
                    <a:pt x="26954" y="23881"/>
                    <a:pt x="33769" y="25623"/>
                    <a:pt x="38591" y="25623"/>
                  </a:cubicBezTo>
                  <a:cubicBezTo>
                    <a:pt x="41942" y="25623"/>
                    <a:pt x="44330" y="24781"/>
                    <a:pt x="45164" y="23038"/>
                  </a:cubicBezTo>
                  <a:cubicBezTo>
                    <a:pt x="47136" y="18725"/>
                    <a:pt x="39126" y="10715"/>
                    <a:pt x="27234" y="5108"/>
                  </a:cubicBezTo>
                  <a:cubicBezTo>
                    <a:pt x="20207" y="1758"/>
                    <a:pt x="13395" y="0"/>
                    <a:pt x="8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867125" y="1626025"/>
              <a:ext cx="1178400" cy="639150"/>
            </a:xfrm>
            <a:custGeom>
              <a:avLst/>
              <a:gdLst/>
              <a:ahLst/>
              <a:cxnLst/>
              <a:rect l="l" t="t" r="r" b="b"/>
              <a:pathLst>
                <a:path w="47136" h="25566" extrusionOk="0">
                  <a:moveTo>
                    <a:pt x="8576" y="1"/>
                  </a:moveTo>
                  <a:cubicBezTo>
                    <a:pt x="5226" y="1"/>
                    <a:pt x="2842" y="843"/>
                    <a:pt x="2034" y="2586"/>
                  </a:cubicBezTo>
                  <a:cubicBezTo>
                    <a:pt x="0" y="6899"/>
                    <a:pt x="8010" y="14909"/>
                    <a:pt x="19902" y="20516"/>
                  </a:cubicBezTo>
                  <a:cubicBezTo>
                    <a:pt x="26917" y="23824"/>
                    <a:pt x="33739" y="25566"/>
                    <a:pt x="38559" y="25566"/>
                  </a:cubicBezTo>
                  <a:cubicBezTo>
                    <a:pt x="41910" y="25566"/>
                    <a:pt x="44293" y="24724"/>
                    <a:pt x="45102" y="22981"/>
                  </a:cubicBezTo>
                  <a:cubicBezTo>
                    <a:pt x="47135" y="18729"/>
                    <a:pt x="39125" y="10719"/>
                    <a:pt x="27234" y="5051"/>
                  </a:cubicBezTo>
                  <a:cubicBezTo>
                    <a:pt x="20219" y="1743"/>
                    <a:pt x="13397" y="1"/>
                    <a:pt x="8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144700" y="1738625"/>
              <a:ext cx="723975" cy="1093650"/>
            </a:xfrm>
            <a:custGeom>
              <a:avLst/>
              <a:gdLst/>
              <a:ahLst/>
              <a:cxnLst/>
              <a:rect l="l" t="t" r="r" b="b"/>
              <a:pathLst>
                <a:path w="28959" h="43746" extrusionOk="0">
                  <a:moveTo>
                    <a:pt x="23303" y="0"/>
                  </a:moveTo>
                  <a:cubicBezTo>
                    <a:pt x="18889" y="0"/>
                    <a:pt x="11872" y="7502"/>
                    <a:pt x="6839" y="18230"/>
                  </a:cubicBezTo>
                  <a:cubicBezTo>
                    <a:pt x="1171" y="30122"/>
                    <a:pt x="0" y="41397"/>
                    <a:pt x="4313" y="43430"/>
                  </a:cubicBezTo>
                  <a:cubicBezTo>
                    <a:pt x="4764" y="43643"/>
                    <a:pt x="5255" y="43746"/>
                    <a:pt x="5780" y="43746"/>
                  </a:cubicBezTo>
                  <a:cubicBezTo>
                    <a:pt x="10275" y="43746"/>
                    <a:pt x="17222" y="36204"/>
                    <a:pt x="22243" y="25501"/>
                  </a:cubicBezTo>
                  <a:cubicBezTo>
                    <a:pt x="27911" y="13609"/>
                    <a:pt x="28959" y="2334"/>
                    <a:pt x="24708" y="300"/>
                  </a:cubicBezTo>
                  <a:cubicBezTo>
                    <a:pt x="24278" y="98"/>
                    <a:pt x="23808" y="0"/>
                    <a:pt x="2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754675" y="450925"/>
              <a:ext cx="724000" cy="1093625"/>
            </a:xfrm>
            <a:custGeom>
              <a:avLst/>
              <a:gdLst/>
              <a:ahLst/>
              <a:cxnLst/>
              <a:rect l="l" t="t" r="r" b="b"/>
              <a:pathLst>
                <a:path w="28960" h="43745" extrusionOk="0">
                  <a:moveTo>
                    <a:pt x="23235" y="1"/>
                  </a:moveTo>
                  <a:cubicBezTo>
                    <a:pt x="18787" y="1"/>
                    <a:pt x="11813" y="7549"/>
                    <a:pt x="6778" y="18229"/>
                  </a:cubicBezTo>
                  <a:cubicBezTo>
                    <a:pt x="1110" y="30120"/>
                    <a:pt x="0" y="41396"/>
                    <a:pt x="4313" y="43429"/>
                  </a:cubicBezTo>
                  <a:cubicBezTo>
                    <a:pt x="4758" y="43641"/>
                    <a:pt x="5244" y="43744"/>
                    <a:pt x="5764" y="43744"/>
                  </a:cubicBezTo>
                  <a:cubicBezTo>
                    <a:pt x="10214" y="43744"/>
                    <a:pt x="17161" y="36209"/>
                    <a:pt x="22182" y="25561"/>
                  </a:cubicBezTo>
                  <a:cubicBezTo>
                    <a:pt x="27850" y="13608"/>
                    <a:pt x="28959" y="2332"/>
                    <a:pt x="24646" y="299"/>
                  </a:cubicBezTo>
                  <a:cubicBezTo>
                    <a:pt x="24213" y="98"/>
                    <a:pt x="23740" y="1"/>
                    <a:pt x="23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260225" y="405900"/>
              <a:ext cx="623875" cy="1130875"/>
            </a:xfrm>
            <a:custGeom>
              <a:avLst/>
              <a:gdLst/>
              <a:ahLst/>
              <a:cxnLst/>
              <a:rect l="l" t="t" r="r" b="b"/>
              <a:pathLst>
                <a:path w="24955" h="45235" extrusionOk="0">
                  <a:moveTo>
                    <a:pt x="5543" y="1"/>
                  </a:moveTo>
                  <a:cubicBezTo>
                    <a:pt x="5159" y="1"/>
                    <a:pt x="4789" y="63"/>
                    <a:pt x="4437" y="190"/>
                  </a:cubicBezTo>
                  <a:cubicBezTo>
                    <a:pt x="0" y="1792"/>
                    <a:pt x="0" y="13129"/>
                    <a:pt x="4437" y="25513"/>
                  </a:cubicBezTo>
                  <a:cubicBezTo>
                    <a:pt x="8520" y="36914"/>
                    <a:pt x="14954" y="45234"/>
                    <a:pt x="19411" y="45234"/>
                  </a:cubicBezTo>
                  <a:cubicBezTo>
                    <a:pt x="19796" y="45234"/>
                    <a:pt x="20165" y="45172"/>
                    <a:pt x="20518" y="45045"/>
                  </a:cubicBezTo>
                  <a:cubicBezTo>
                    <a:pt x="24954" y="43443"/>
                    <a:pt x="24954" y="32106"/>
                    <a:pt x="20518" y="19722"/>
                  </a:cubicBezTo>
                  <a:cubicBezTo>
                    <a:pt x="16434" y="8321"/>
                    <a:pt x="10000" y="1"/>
                    <a:pt x="5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740800" y="1746025"/>
              <a:ext cx="623875" cy="1132050"/>
            </a:xfrm>
            <a:custGeom>
              <a:avLst/>
              <a:gdLst/>
              <a:ahLst/>
              <a:cxnLst/>
              <a:rect l="l" t="t" r="r" b="b"/>
              <a:pathLst>
                <a:path w="24955" h="45282" extrusionOk="0">
                  <a:moveTo>
                    <a:pt x="5544" y="0"/>
                  </a:moveTo>
                  <a:cubicBezTo>
                    <a:pt x="5159" y="0"/>
                    <a:pt x="4789" y="62"/>
                    <a:pt x="4437" y="189"/>
                  </a:cubicBezTo>
                  <a:cubicBezTo>
                    <a:pt x="1" y="1791"/>
                    <a:pt x="1" y="13128"/>
                    <a:pt x="4437" y="25513"/>
                  </a:cubicBezTo>
                  <a:cubicBezTo>
                    <a:pt x="8533" y="36947"/>
                    <a:pt x="14992" y="45282"/>
                    <a:pt x="19450" y="45282"/>
                  </a:cubicBezTo>
                  <a:cubicBezTo>
                    <a:pt x="19821" y="45282"/>
                    <a:pt x="20178" y="45224"/>
                    <a:pt x="20518" y="45106"/>
                  </a:cubicBezTo>
                  <a:cubicBezTo>
                    <a:pt x="24955" y="43504"/>
                    <a:pt x="24955" y="32167"/>
                    <a:pt x="20518" y="19783"/>
                  </a:cubicBezTo>
                  <a:cubicBezTo>
                    <a:pt x="16435" y="8325"/>
                    <a:pt x="10001" y="0"/>
                    <a:pt x="5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540875" y="1596700"/>
              <a:ext cx="1203050" cy="569000"/>
            </a:xfrm>
            <a:custGeom>
              <a:avLst/>
              <a:gdLst/>
              <a:ahLst/>
              <a:cxnLst/>
              <a:rect l="l" t="t" r="r" b="b"/>
              <a:pathLst>
                <a:path w="48122" h="22760" extrusionOk="0">
                  <a:moveTo>
                    <a:pt x="37901" y="1"/>
                  </a:moveTo>
                  <a:cubicBezTo>
                    <a:pt x="33318" y="1"/>
                    <a:pt x="27388" y="1110"/>
                    <a:pt x="21196" y="3328"/>
                  </a:cubicBezTo>
                  <a:cubicBezTo>
                    <a:pt x="8750" y="7826"/>
                    <a:pt x="0" y="14973"/>
                    <a:pt x="1602" y="19409"/>
                  </a:cubicBezTo>
                  <a:cubicBezTo>
                    <a:pt x="2406" y="21635"/>
                    <a:pt x="5660" y="22760"/>
                    <a:pt x="10268" y="22760"/>
                  </a:cubicBezTo>
                  <a:cubicBezTo>
                    <a:pt x="14844" y="22760"/>
                    <a:pt x="20755" y="21650"/>
                    <a:pt x="26926" y="19409"/>
                  </a:cubicBezTo>
                  <a:cubicBezTo>
                    <a:pt x="39310" y="14973"/>
                    <a:pt x="48121" y="7764"/>
                    <a:pt x="46519" y="3328"/>
                  </a:cubicBezTo>
                  <a:cubicBezTo>
                    <a:pt x="45718" y="1110"/>
                    <a:pt x="42483" y="1"/>
                    <a:pt x="37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882525" y="1117650"/>
              <a:ext cx="1201500" cy="568425"/>
            </a:xfrm>
            <a:custGeom>
              <a:avLst/>
              <a:gdLst/>
              <a:ahLst/>
              <a:cxnLst/>
              <a:rect l="l" t="t" r="r" b="b"/>
              <a:pathLst>
                <a:path w="48060" h="22737" extrusionOk="0">
                  <a:moveTo>
                    <a:pt x="37839" y="1"/>
                  </a:moveTo>
                  <a:cubicBezTo>
                    <a:pt x="33257" y="1"/>
                    <a:pt x="27326" y="1110"/>
                    <a:pt x="21134" y="3328"/>
                  </a:cubicBezTo>
                  <a:cubicBezTo>
                    <a:pt x="8750" y="7764"/>
                    <a:pt x="0" y="14973"/>
                    <a:pt x="1541" y="19409"/>
                  </a:cubicBezTo>
                  <a:cubicBezTo>
                    <a:pt x="2342" y="21627"/>
                    <a:pt x="5577" y="22736"/>
                    <a:pt x="10159" y="22736"/>
                  </a:cubicBezTo>
                  <a:cubicBezTo>
                    <a:pt x="14742" y="22736"/>
                    <a:pt x="20672" y="21627"/>
                    <a:pt x="26864" y="19409"/>
                  </a:cubicBezTo>
                  <a:cubicBezTo>
                    <a:pt x="39310" y="14973"/>
                    <a:pt x="48060" y="7764"/>
                    <a:pt x="46458" y="3328"/>
                  </a:cubicBezTo>
                  <a:cubicBezTo>
                    <a:pt x="45657" y="1110"/>
                    <a:pt x="42422" y="1"/>
                    <a:pt x="378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039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845" y="1"/>
                  </a:moveTo>
                  <a:cubicBezTo>
                    <a:pt x="10722" y="1"/>
                    <a:pt x="1" y="3821"/>
                    <a:pt x="1" y="8504"/>
                  </a:cubicBezTo>
                  <a:cubicBezTo>
                    <a:pt x="1" y="13186"/>
                    <a:pt x="10660" y="17068"/>
                    <a:pt x="23845" y="17068"/>
                  </a:cubicBezTo>
                  <a:cubicBezTo>
                    <a:pt x="37092" y="17068"/>
                    <a:pt x="47752" y="13186"/>
                    <a:pt x="47752" y="8504"/>
                  </a:cubicBezTo>
                  <a:cubicBezTo>
                    <a:pt x="47752" y="3821"/>
                    <a:pt x="37031" y="1"/>
                    <a:pt x="23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59272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907" y="1"/>
                  </a:moveTo>
                  <a:cubicBezTo>
                    <a:pt x="10783" y="1"/>
                    <a:pt x="0" y="3821"/>
                    <a:pt x="0" y="8504"/>
                  </a:cubicBezTo>
                  <a:cubicBezTo>
                    <a:pt x="0" y="13186"/>
                    <a:pt x="10721" y="17068"/>
                    <a:pt x="23907" y="17068"/>
                  </a:cubicBezTo>
                  <a:cubicBezTo>
                    <a:pt x="37092" y="17068"/>
                    <a:pt x="47751" y="13186"/>
                    <a:pt x="47751" y="8504"/>
                  </a:cubicBezTo>
                  <a:cubicBezTo>
                    <a:pt x="47751" y="3821"/>
                    <a:pt x="37030" y="1"/>
                    <a:pt x="2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599100" y="1756900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1"/>
                  </a:moveTo>
                  <a:cubicBezTo>
                    <a:pt x="3882" y="1"/>
                    <a:pt x="0" y="10722"/>
                    <a:pt x="0" y="23845"/>
                  </a:cubicBezTo>
                  <a:cubicBezTo>
                    <a:pt x="0" y="37031"/>
                    <a:pt x="3882" y="47752"/>
                    <a:pt x="8565" y="47752"/>
                  </a:cubicBezTo>
                  <a:cubicBezTo>
                    <a:pt x="13247" y="47752"/>
                    <a:pt x="17068" y="37031"/>
                    <a:pt x="17068" y="23845"/>
                  </a:cubicBezTo>
                  <a:cubicBezTo>
                    <a:pt x="17068" y="10722"/>
                    <a:pt x="13247" y="1"/>
                    <a:pt x="8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5599100" y="332075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0"/>
                  </a:moveTo>
                  <a:cubicBezTo>
                    <a:pt x="3882" y="0"/>
                    <a:pt x="0" y="10721"/>
                    <a:pt x="0" y="23907"/>
                  </a:cubicBezTo>
                  <a:cubicBezTo>
                    <a:pt x="0" y="37092"/>
                    <a:pt x="3882" y="47751"/>
                    <a:pt x="8565" y="47751"/>
                  </a:cubicBezTo>
                  <a:cubicBezTo>
                    <a:pt x="13247" y="47751"/>
                    <a:pt x="17068" y="37092"/>
                    <a:pt x="17068" y="23907"/>
                  </a:cubicBezTo>
                  <a:cubicBezTo>
                    <a:pt x="17068" y="10721"/>
                    <a:pt x="13247" y="0"/>
                    <a:pt x="8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802725" y="6908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4" y="1"/>
                  </a:moveTo>
                  <a:cubicBezTo>
                    <a:pt x="5162" y="1"/>
                    <a:pt x="4118" y="340"/>
                    <a:pt x="3390" y="1055"/>
                  </a:cubicBezTo>
                  <a:cubicBezTo>
                    <a:pt x="1" y="4382"/>
                    <a:pt x="4868" y="14733"/>
                    <a:pt x="14172" y="23976"/>
                  </a:cubicBezTo>
                  <a:cubicBezTo>
                    <a:pt x="21488" y="31243"/>
                    <a:pt x="29376" y="35806"/>
                    <a:pt x="34060" y="35806"/>
                  </a:cubicBezTo>
                  <a:cubicBezTo>
                    <a:pt x="35332" y="35806"/>
                    <a:pt x="36369" y="35469"/>
                    <a:pt x="37093" y="34758"/>
                  </a:cubicBezTo>
                  <a:cubicBezTo>
                    <a:pt x="40420" y="31431"/>
                    <a:pt x="35614" y="21141"/>
                    <a:pt x="26310" y="11838"/>
                  </a:cubicBezTo>
                  <a:cubicBezTo>
                    <a:pt x="19005" y="4533"/>
                    <a:pt x="11131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810125" y="16982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3" y="0"/>
                  </a:moveTo>
                  <a:cubicBezTo>
                    <a:pt x="5161" y="0"/>
                    <a:pt x="4117" y="340"/>
                    <a:pt x="3389" y="1055"/>
                  </a:cubicBezTo>
                  <a:cubicBezTo>
                    <a:pt x="1" y="4382"/>
                    <a:pt x="4868" y="14671"/>
                    <a:pt x="14172" y="23975"/>
                  </a:cubicBezTo>
                  <a:cubicBezTo>
                    <a:pt x="21488" y="31243"/>
                    <a:pt x="29375" y="35805"/>
                    <a:pt x="34030" y="35805"/>
                  </a:cubicBezTo>
                  <a:cubicBezTo>
                    <a:pt x="35294" y="35805"/>
                    <a:pt x="36320" y="35469"/>
                    <a:pt x="37031" y="34758"/>
                  </a:cubicBezTo>
                  <a:cubicBezTo>
                    <a:pt x="40420" y="31369"/>
                    <a:pt x="35614" y="21141"/>
                    <a:pt x="26248" y="11837"/>
                  </a:cubicBezTo>
                  <a:cubicBezTo>
                    <a:pt x="18992" y="4533"/>
                    <a:pt x="11128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05825" y="1697575"/>
              <a:ext cx="1007400" cy="895950"/>
            </a:xfrm>
            <a:custGeom>
              <a:avLst/>
              <a:gdLst/>
              <a:ahLst/>
              <a:cxnLst/>
              <a:rect l="l" t="t" r="r" b="b"/>
              <a:pathLst>
                <a:path w="40296" h="35838" extrusionOk="0">
                  <a:moveTo>
                    <a:pt x="33925" y="1"/>
                  </a:moveTo>
                  <a:cubicBezTo>
                    <a:pt x="29266" y="1"/>
                    <a:pt x="21404" y="4568"/>
                    <a:pt x="14110" y="11862"/>
                  </a:cubicBezTo>
                  <a:cubicBezTo>
                    <a:pt x="4806" y="21166"/>
                    <a:pt x="0" y="31394"/>
                    <a:pt x="3327" y="34783"/>
                  </a:cubicBezTo>
                  <a:cubicBezTo>
                    <a:pt x="4042" y="35498"/>
                    <a:pt x="5078" y="35837"/>
                    <a:pt x="6357" y="35837"/>
                  </a:cubicBezTo>
                  <a:cubicBezTo>
                    <a:pt x="11028" y="35837"/>
                    <a:pt x="18930" y="31305"/>
                    <a:pt x="26186" y="24000"/>
                  </a:cubicBezTo>
                  <a:cubicBezTo>
                    <a:pt x="35428" y="14635"/>
                    <a:pt x="40296" y="4469"/>
                    <a:pt x="36969" y="1080"/>
                  </a:cubicBezTo>
                  <a:cubicBezTo>
                    <a:pt x="36250" y="348"/>
                    <a:pt x="35209" y="1"/>
                    <a:pt x="33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811675" y="690800"/>
              <a:ext cx="1008950" cy="894400"/>
            </a:xfrm>
            <a:custGeom>
              <a:avLst/>
              <a:gdLst/>
              <a:ahLst/>
              <a:cxnLst/>
              <a:rect l="l" t="t" r="r" b="b"/>
              <a:pathLst>
                <a:path w="40358" h="35776" extrusionOk="0">
                  <a:moveTo>
                    <a:pt x="34000" y="1"/>
                  </a:moveTo>
                  <a:cubicBezTo>
                    <a:pt x="29327" y="1"/>
                    <a:pt x="21415" y="4533"/>
                    <a:pt x="14110" y="11838"/>
                  </a:cubicBezTo>
                  <a:cubicBezTo>
                    <a:pt x="4806" y="21141"/>
                    <a:pt x="0" y="31369"/>
                    <a:pt x="3327" y="34696"/>
                  </a:cubicBezTo>
                  <a:cubicBezTo>
                    <a:pt x="4046" y="35428"/>
                    <a:pt x="5093" y="35775"/>
                    <a:pt x="6385" y="35775"/>
                  </a:cubicBezTo>
                  <a:cubicBezTo>
                    <a:pt x="11075" y="35775"/>
                    <a:pt x="19002" y="31208"/>
                    <a:pt x="26248" y="23914"/>
                  </a:cubicBezTo>
                  <a:cubicBezTo>
                    <a:pt x="35490" y="14610"/>
                    <a:pt x="40358" y="4382"/>
                    <a:pt x="37030" y="1055"/>
                  </a:cubicBezTo>
                  <a:cubicBezTo>
                    <a:pt x="36315" y="340"/>
                    <a:pt x="35279" y="1"/>
                    <a:pt x="34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554425" y="1382625"/>
              <a:ext cx="603850" cy="517550"/>
            </a:xfrm>
            <a:custGeom>
              <a:avLst/>
              <a:gdLst/>
              <a:ahLst/>
              <a:cxnLst/>
              <a:rect l="l" t="t" r="r" b="b"/>
              <a:pathLst>
                <a:path w="24154" h="20702" extrusionOk="0">
                  <a:moveTo>
                    <a:pt x="10412" y="1"/>
                  </a:moveTo>
                  <a:cubicBezTo>
                    <a:pt x="5095" y="1"/>
                    <a:pt x="1" y="4128"/>
                    <a:pt x="1" y="10351"/>
                  </a:cubicBezTo>
                  <a:cubicBezTo>
                    <a:pt x="1" y="16081"/>
                    <a:pt x="4622" y="20702"/>
                    <a:pt x="10290" y="20702"/>
                  </a:cubicBezTo>
                  <a:cubicBezTo>
                    <a:pt x="19532" y="20702"/>
                    <a:pt x="24153" y="9550"/>
                    <a:pt x="17622" y="3018"/>
                  </a:cubicBezTo>
                  <a:cubicBezTo>
                    <a:pt x="15518" y="934"/>
                    <a:pt x="12940" y="1"/>
                    <a:pt x="10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713225" y="2462500"/>
            <a:ext cx="44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620700"/>
            <a:ext cx="178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713225" y="3257900"/>
            <a:ext cx="4429200" cy="2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4"/>
          <p:cNvGrpSpPr/>
          <p:nvPr/>
        </p:nvGrpSpPr>
        <p:grpSpPr>
          <a:xfrm>
            <a:off x="7960093" y="3960736"/>
            <a:ext cx="1031711" cy="1030363"/>
            <a:chOff x="1248400" y="236425"/>
            <a:chExt cx="5072325" cy="5065700"/>
          </a:xfrm>
        </p:grpSpPr>
        <p:sp>
          <p:nvSpPr>
            <p:cNvPr id="249" name="Google Shape;249;p4"/>
            <p:cNvSpPr/>
            <p:nvPr/>
          </p:nvSpPr>
          <p:spPr>
            <a:xfrm>
              <a:off x="1248400" y="236425"/>
              <a:ext cx="5072325" cy="5065700"/>
            </a:xfrm>
            <a:custGeom>
              <a:avLst/>
              <a:gdLst/>
              <a:ahLst/>
              <a:cxnLst/>
              <a:rect l="l" t="t" r="r" b="b"/>
              <a:pathLst>
                <a:path w="202893" h="202628" extrusionOk="0">
                  <a:moveTo>
                    <a:pt x="172649" y="1"/>
                  </a:moveTo>
                  <a:cubicBezTo>
                    <a:pt x="156793" y="1"/>
                    <a:pt x="141138" y="6192"/>
                    <a:pt x="123548" y="12830"/>
                  </a:cubicBezTo>
                  <a:cubicBezTo>
                    <a:pt x="71022" y="32619"/>
                    <a:pt x="28298" y="72199"/>
                    <a:pt x="4809" y="123246"/>
                  </a:cubicBezTo>
                  <a:cubicBezTo>
                    <a:pt x="1665" y="129904"/>
                    <a:pt x="1" y="139891"/>
                    <a:pt x="6659" y="143220"/>
                  </a:cubicBezTo>
                  <a:cubicBezTo>
                    <a:pt x="7836" y="143835"/>
                    <a:pt x="9084" y="144095"/>
                    <a:pt x="10360" y="144095"/>
                  </a:cubicBezTo>
                  <a:cubicBezTo>
                    <a:pt x="13694" y="144095"/>
                    <a:pt x="17217" y="142319"/>
                    <a:pt x="20160" y="140446"/>
                  </a:cubicBezTo>
                  <a:cubicBezTo>
                    <a:pt x="31997" y="132863"/>
                    <a:pt x="42539" y="123431"/>
                    <a:pt x="54191" y="113258"/>
                  </a:cubicBezTo>
                  <a:lnTo>
                    <a:pt x="54191" y="113258"/>
                  </a:lnTo>
                  <a:cubicBezTo>
                    <a:pt x="48088" y="136192"/>
                    <a:pt x="41800" y="159681"/>
                    <a:pt x="43834" y="183355"/>
                  </a:cubicBezTo>
                  <a:cubicBezTo>
                    <a:pt x="44019" y="187979"/>
                    <a:pt x="45314" y="192418"/>
                    <a:pt x="47533" y="196486"/>
                  </a:cubicBezTo>
                  <a:cubicBezTo>
                    <a:pt x="49775" y="200280"/>
                    <a:pt x="53786" y="202627"/>
                    <a:pt x="58216" y="202627"/>
                  </a:cubicBezTo>
                  <a:cubicBezTo>
                    <a:pt x="58537" y="202627"/>
                    <a:pt x="58860" y="202615"/>
                    <a:pt x="59185" y="202590"/>
                  </a:cubicBezTo>
                  <a:cubicBezTo>
                    <a:pt x="64364" y="201665"/>
                    <a:pt x="67878" y="196486"/>
                    <a:pt x="70097" y="191678"/>
                  </a:cubicBezTo>
                  <a:cubicBezTo>
                    <a:pt x="80824" y="168929"/>
                    <a:pt x="81749" y="143035"/>
                    <a:pt x="82674" y="118437"/>
                  </a:cubicBezTo>
                  <a:cubicBezTo>
                    <a:pt x="87667" y="139336"/>
                    <a:pt x="93031" y="160976"/>
                    <a:pt x="106532" y="177436"/>
                  </a:cubicBezTo>
                  <a:cubicBezTo>
                    <a:pt x="110793" y="182720"/>
                    <a:pt x="116781" y="187531"/>
                    <a:pt x="123338" y="187531"/>
                  </a:cubicBezTo>
                  <a:cubicBezTo>
                    <a:pt x="123898" y="187531"/>
                    <a:pt x="124461" y="187496"/>
                    <a:pt x="125028" y="187424"/>
                  </a:cubicBezTo>
                  <a:cubicBezTo>
                    <a:pt x="133535" y="186314"/>
                    <a:pt x="138714" y="177252"/>
                    <a:pt x="140194" y="168744"/>
                  </a:cubicBezTo>
                  <a:cubicBezTo>
                    <a:pt x="142413" y="155242"/>
                    <a:pt x="138529" y="141186"/>
                    <a:pt x="131871" y="129164"/>
                  </a:cubicBezTo>
                  <a:cubicBezTo>
                    <a:pt x="125397" y="117142"/>
                    <a:pt x="116150" y="106785"/>
                    <a:pt x="105423" y="96058"/>
                  </a:cubicBezTo>
                  <a:lnTo>
                    <a:pt x="105423" y="96058"/>
                  </a:lnTo>
                  <a:cubicBezTo>
                    <a:pt x="120118" y="108138"/>
                    <a:pt x="138334" y="114432"/>
                    <a:pt x="156798" y="114432"/>
                  </a:cubicBezTo>
                  <a:cubicBezTo>
                    <a:pt x="165756" y="114432"/>
                    <a:pt x="174772" y="112950"/>
                    <a:pt x="183472" y="109929"/>
                  </a:cubicBezTo>
                  <a:cubicBezTo>
                    <a:pt x="188281" y="108080"/>
                    <a:pt x="193459" y="105490"/>
                    <a:pt x="195309" y="100682"/>
                  </a:cubicBezTo>
                  <a:cubicBezTo>
                    <a:pt x="197713" y="94578"/>
                    <a:pt x="194199" y="87920"/>
                    <a:pt x="189760" y="83296"/>
                  </a:cubicBezTo>
                  <a:cubicBezTo>
                    <a:pt x="181438" y="74603"/>
                    <a:pt x="169786" y="69610"/>
                    <a:pt x="157949" y="67390"/>
                  </a:cubicBezTo>
                  <a:cubicBezTo>
                    <a:pt x="146112" y="65171"/>
                    <a:pt x="133905" y="65356"/>
                    <a:pt x="120589" y="64061"/>
                  </a:cubicBezTo>
                  <a:cubicBezTo>
                    <a:pt x="141488" y="61287"/>
                    <a:pt x="161833" y="54814"/>
                    <a:pt x="180513" y="44826"/>
                  </a:cubicBezTo>
                  <a:cubicBezTo>
                    <a:pt x="186801" y="41682"/>
                    <a:pt x="192535" y="37243"/>
                    <a:pt x="196974" y="31695"/>
                  </a:cubicBezTo>
                  <a:cubicBezTo>
                    <a:pt x="201227" y="25961"/>
                    <a:pt x="202892" y="18008"/>
                    <a:pt x="199748" y="11720"/>
                  </a:cubicBezTo>
                  <a:cubicBezTo>
                    <a:pt x="196049" y="4137"/>
                    <a:pt x="186616" y="1178"/>
                    <a:pt x="178109" y="253"/>
                  </a:cubicBezTo>
                  <a:cubicBezTo>
                    <a:pt x="176284" y="82"/>
                    <a:pt x="174465" y="1"/>
                    <a:pt x="172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704900" y="2362250"/>
              <a:ext cx="387475" cy="1984125"/>
            </a:xfrm>
            <a:custGeom>
              <a:avLst/>
              <a:gdLst/>
              <a:ahLst/>
              <a:cxnLst/>
              <a:rect l="l" t="t" r="r" b="b"/>
              <a:pathLst>
                <a:path w="15499" h="79365" extrusionOk="0">
                  <a:moveTo>
                    <a:pt x="10325" y="1"/>
                  </a:moveTo>
                  <a:cubicBezTo>
                    <a:pt x="8266" y="1"/>
                    <a:pt x="6085" y="1604"/>
                    <a:pt x="5364" y="5291"/>
                  </a:cubicBezTo>
                  <a:cubicBezTo>
                    <a:pt x="1295" y="29520"/>
                    <a:pt x="0" y="54119"/>
                    <a:pt x="1480" y="78532"/>
                  </a:cubicBezTo>
                  <a:cubicBezTo>
                    <a:pt x="1480" y="79087"/>
                    <a:pt x="1757" y="79364"/>
                    <a:pt x="2035" y="79364"/>
                  </a:cubicBezTo>
                  <a:cubicBezTo>
                    <a:pt x="2312" y="79364"/>
                    <a:pt x="2589" y="79087"/>
                    <a:pt x="2589" y="78532"/>
                  </a:cubicBezTo>
                  <a:cubicBezTo>
                    <a:pt x="4069" y="54488"/>
                    <a:pt x="7953" y="30445"/>
                    <a:pt x="14241" y="7141"/>
                  </a:cubicBezTo>
                  <a:cubicBezTo>
                    <a:pt x="15499" y="2740"/>
                    <a:pt x="13016" y="1"/>
                    <a:pt x="10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138950" y="2267600"/>
              <a:ext cx="1078925" cy="1768175"/>
            </a:xfrm>
            <a:custGeom>
              <a:avLst/>
              <a:gdLst/>
              <a:ahLst/>
              <a:cxnLst/>
              <a:rect l="l" t="t" r="r" b="b"/>
              <a:pathLst>
                <a:path w="43157" h="70727" extrusionOk="0">
                  <a:moveTo>
                    <a:pt x="5736" y="0"/>
                  </a:moveTo>
                  <a:cubicBezTo>
                    <a:pt x="2399" y="0"/>
                    <a:pt x="1" y="4053"/>
                    <a:pt x="3353" y="8522"/>
                  </a:cubicBezTo>
                  <a:cubicBezTo>
                    <a:pt x="18149" y="27757"/>
                    <a:pt x="30910" y="48472"/>
                    <a:pt x="41823" y="70111"/>
                  </a:cubicBezTo>
                  <a:cubicBezTo>
                    <a:pt x="42041" y="70548"/>
                    <a:pt x="42317" y="70727"/>
                    <a:pt x="42548" y="70727"/>
                  </a:cubicBezTo>
                  <a:cubicBezTo>
                    <a:pt x="42905" y="70727"/>
                    <a:pt x="43157" y="70302"/>
                    <a:pt x="42932" y="69741"/>
                  </a:cubicBezTo>
                  <a:cubicBezTo>
                    <a:pt x="34425" y="46438"/>
                    <a:pt x="23697" y="24243"/>
                    <a:pt x="10751" y="3344"/>
                  </a:cubicBezTo>
                  <a:cubicBezTo>
                    <a:pt x="9231" y="973"/>
                    <a:pt x="7371" y="0"/>
                    <a:pt x="5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477025" y="1975300"/>
              <a:ext cx="2026675" cy="673700"/>
            </a:xfrm>
            <a:custGeom>
              <a:avLst/>
              <a:gdLst/>
              <a:ahLst/>
              <a:cxnLst/>
              <a:rect l="l" t="t" r="r" b="b"/>
              <a:pathLst>
                <a:path w="81067" h="26948" extrusionOk="0">
                  <a:moveTo>
                    <a:pt x="7557" y="0"/>
                  </a:moveTo>
                  <a:cubicBezTo>
                    <a:pt x="1017" y="0"/>
                    <a:pt x="0" y="7954"/>
                    <a:pt x="7585" y="9302"/>
                  </a:cubicBezTo>
                  <a:cubicBezTo>
                    <a:pt x="31999" y="13556"/>
                    <a:pt x="56227" y="19475"/>
                    <a:pt x="79901" y="26873"/>
                  </a:cubicBezTo>
                  <a:cubicBezTo>
                    <a:pt x="80030" y="26924"/>
                    <a:pt x="80148" y="26947"/>
                    <a:pt x="80254" y="26947"/>
                  </a:cubicBezTo>
                  <a:cubicBezTo>
                    <a:pt x="80904" y="26947"/>
                    <a:pt x="81066" y="26081"/>
                    <a:pt x="80271" y="25763"/>
                  </a:cubicBezTo>
                  <a:cubicBezTo>
                    <a:pt x="57337" y="15591"/>
                    <a:pt x="33663" y="7083"/>
                    <a:pt x="9619" y="240"/>
                  </a:cubicBezTo>
                  <a:cubicBezTo>
                    <a:pt x="8882" y="76"/>
                    <a:pt x="8193" y="0"/>
                    <a:pt x="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626500" y="829350"/>
              <a:ext cx="1873325" cy="775450"/>
            </a:xfrm>
            <a:custGeom>
              <a:avLst/>
              <a:gdLst/>
              <a:ahLst/>
              <a:cxnLst/>
              <a:rect l="l" t="t" r="r" b="b"/>
              <a:pathLst>
                <a:path w="74933" h="31018" extrusionOk="0">
                  <a:moveTo>
                    <a:pt x="74012" y="1"/>
                  </a:moveTo>
                  <a:cubicBezTo>
                    <a:pt x="73928" y="1"/>
                    <a:pt x="73836" y="8"/>
                    <a:pt x="73737" y="25"/>
                  </a:cubicBezTo>
                  <a:cubicBezTo>
                    <a:pt x="49878" y="2799"/>
                    <a:pt x="26759" y="10382"/>
                    <a:pt x="5675" y="22034"/>
                  </a:cubicBezTo>
                  <a:cubicBezTo>
                    <a:pt x="0" y="25381"/>
                    <a:pt x="2224" y="31017"/>
                    <a:pt x="6583" y="31017"/>
                  </a:cubicBezTo>
                  <a:cubicBezTo>
                    <a:pt x="7765" y="31017"/>
                    <a:pt x="9103" y="30603"/>
                    <a:pt x="10484" y="29617"/>
                  </a:cubicBezTo>
                  <a:cubicBezTo>
                    <a:pt x="29719" y="16301"/>
                    <a:pt x="51173" y="6683"/>
                    <a:pt x="73922" y="1134"/>
                  </a:cubicBezTo>
                  <a:cubicBezTo>
                    <a:pt x="74933" y="798"/>
                    <a:pt x="74869" y="1"/>
                    <a:pt x="7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820200" y="2119800"/>
              <a:ext cx="966800" cy="1086300"/>
            </a:xfrm>
            <a:custGeom>
              <a:avLst/>
              <a:gdLst/>
              <a:ahLst/>
              <a:cxnLst/>
              <a:rect l="l" t="t" r="r" b="b"/>
              <a:pathLst>
                <a:path w="38672" h="43452" extrusionOk="0">
                  <a:moveTo>
                    <a:pt x="32172" y="0"/>
                  </a:moveTo>
                  <a:cubicBezTo>
                    <a:pt x="31363" y="0"/>
                    <a:pt x="30506" y="278"/>
                    <a:pt x="29655" y="933"/>
                  </a:cubicBezTo>
                  <a:cubicBezTo>
                    <a:pt x="16338" y="12030"/>
                    <a:pt x="6166" y="26456"/>
                    <a:pt x="247" y="42547"/>
                  </a:cubicBezTo>
                  <a:cubicBezTo>
                    <a:pt x="1" y="43040"/>
                    <a:pt x="412" y="43451"/>
                    <a:pt x="768" y="43451"/>
                  </a:cubicBezTo>
                  <a:cubicBezTo>
                    <a:pt x="946" y="43451"/>
                    <a:pt x="1111" y="43349"/>
                    <a:pt x="1172" y="43102"/>
                  </a:cubicBezTo>
                  <a:cubicBezTo>
                    <a:pt x="9495" y="28861"/>
                    <a:pt x="20962" y="16839"/>
                    <a:pt x="35018" y="8146"/>
                  </a:cubicBezTo>
                  <a:cubicBezTo>
                    <a:pt x="38672" y="6015"/>
                    <a:pt x="35935" y="0"/>
                    <a:pt x="3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200900" y="304675"/>
              <a:ext cx="2039100" cy="2305975"/>
            </a:xfrm>
            <a:custGeom>
              <a:avLst/>
              <a:gdLst/>
              <a:ahLst/>
              <a:cxnLst/>
              <a:rect l="l" t="t" r="r" b="b"/>
              <a:pathLst>
                <a:path w="81564" h="92239" extrusionOk="0">
                  <a:moveTo>
                    <a:pt x="27145" y="1"/>
                  </a:moveTo>
                  <a:cubicBezTo>
                    <a:pt x="25991" y="1"/>
                    <a:pt x="24832" y="95"/>
                    <a:pt x="23674" y="297"/>
                  </a:cubicBezTo>
                  <a:cubicBezTo>
                    <a:pt x="16831" y="1962"/>
                    <a:pt x="10913" y="6401"/>
                    <a:pt x="7768" y="12689"/>
                  </a:cubicBezTo>
                  <a:cubicBezTo>
                    <a:pt x="4624" y="18792"/>
                    <a:pt x="2590" y="25636"/>
                    <a:pt x="2035" y="32479"/>
                  </a:cubicBezTo>
                  <a:cubicBezTo>
                    <a:pt x="0" y="51159"/>
                    <a:pt x="2220" y="70024"/>
                    <a:pt x="8693" y="87594"/>
                  </a:cubicBezTo>
                  <a:cubicBezTo>
                    <a:pt x="15719" y="90766"/>
                    <a:pt x="22971" y="92238"/>
                    <a:pt x="30054" y="92238"/>
                  </a:cubicBezTo>
                  <a:cubicBezTo>
                    <a:pt x="55604" y="92238"/>
                    <a:pt x="78957" y="73083"/>
                    <a:pt x="81564" y="45425"/>
                  </a:cubicBezTo>
                  <a:cubicBezTo>
                    <a:pt x="73426" y="28965"/>
                    <a:pt x="60664" y="15278"/>
                    <a:pt x="44944" y="5846"/>
                  </a:cubicBezTo>
                  <a:cubicBezTo>
                    <a:pt x="39484" y="2726"/>
                    <a:pt x="33366" y="1"/>
                    <a:pt x="27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6318135" y="-277580"/>
            <a:ext cx="3107372" cy="2380771"/>
            <a:chOff x="317700" y="238725"/>
            <a:chExt cx="6772825" cy="5189125"/>
          </a:xfrm>
        </p:grpSpPr>
        <p:sp>
          <p:nvSpPr>
            <p:cNvPr id="257" name="Google Shape;257;p4"/>
            <p:cNvSpPr/>
            <p:nvPr/>
          </p:nvSpPr>
          <p:spPr>
            <a:xfrm>
              <a:off x="4408263" y="1501184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"/>
          <p:cNvGrpSpPr/>
          <p:nvPr/>
        </p:nvGrpSpPr>
        <p:grpSpPr>
          <a:xfrm>
            <a:off x="6189130" y="2088635"/>
            <a:ext cx="2671189" cy="2771223"/>
            <a:chOff x="1297425" y="238025"/>
            <a:chExt cx="5004100" cy="5191500"/>
          </a:xfrm>
        </p:grpSpPr>
        <p:sp>
          <p:nvSpPr>
            <p:cNvPr id="522" name="Google Shape;522;p7"/>
            <p:cNvSpPr/>
            <p:nvPr/>
          </p:nvSpPr>
          <p:spPr>
            <a:xfrm>
              <a:off x="3514600" y="944475"/>
              <a:ext cx="1504975" cy="2113950"/>
            </a:xfrm>
            <a:custGeom>
              <a:avLst/>
              <a:gdLst/>
              <a:ahLst/>
              <a:cxnLst/>
              <a:rect l="l" t="t" r="r" b="b"/>
              <a:pathLst>
                <a:path w="60199" h="8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561"/>
                    <a:pt x="280" y="1121"/>
                    <a:pt x="467" y="1635"/>
                  </a:cubicBezTo>
                  <a:cubicBezTo>
                    <a:pt x="654" y="2102"/>
                    <a:pt x="887" y="2709"/>
                    <a:pt x="1168" y="3316"/>
                  </a:cubicBezTo>
                  <a:cubicBezTo>
                    <a:pt x="1448" y="3970"/>
                    <a:pt x="1728" y="4671"/>
                    <a:pt x="2148" y="5371"/>
                  </a:cubicBezTo>
                  <a:cubicBezTo>
                    <a:pt x="2569" y="6118"/>
                    <a:pt x="2989" y="6866"/>
                    <a:pt x="3503" y="7660"/>
                  </a:cubicBezTo>
                  <a:cubicBezTo>
                    <a:pt x="4016" y="8453"/>
                    <a:pt x="4577" y="9247"/>
                    <a:pt x="5184" y="9995"/>
                  </a:cubicBezTo>
                  <a:cubicBezTo>
                    <a:pt x="6445" y="11629"/>
                    <a:pt x="7846" y="13170"/>
                    <a:pt x="9340" y="14571"/>
                  </a:cubicBezTo>
                  <a:cubicBezTo>
                    <a:pt x="10881" y="15972"/>
                    <a:pt x="12469" y="17233"/>
                    <a:pt x="14197" y="18401"/>
                  </a:cubicBezTo>
                  <a:cubicBezTo>
                    <a:pt x="15738" y="19428"/>
                    <a:pt x="17326" y="20316"/>
                    <a:pt x="19008" y="21110"/>
                  </a:cubicBezTo>
                  <a:cubicBezTo>
                    <a:pt x="20268" y="21670"/>
                    <a:pt x="21576" y="22137"/>
                    <a:pt x="22884" y="22511"/>
                  </a:cubicBezTo>
                  <a:cubicBezTo>
                    <a:pt x="23211" y="22604"/>
                    <a:pt x="23491" y="22651"/>
                    <a:pt x="23771" y="22744"/>
                  </a:cubicBezTo>
                  <a:cubicBezTo>
                    <a:pt x="27881" y="27321"/>
                    <a:pt x="31710" y="32178"/>
                    <a:pt x="35213" y="37222"/>
                  </a:cubicBezTo>
                  <a:cubicBezTo>
                    <a:pt x="34232" y="36568"/>
                    <a:pt x="33158" y="36007"/>
                    <a:pt x="32084" y="35494"/>
                  </a:cubicBezTo>
                  <a:cubicBezTo>
                    <a:pt x="30403" y="34700"/>
                    <a:pt x="28675" y="34046"/>
                    <a:pt x="26900" y="33579"/>
                  </a:cubicBezTo>
                  <a:cubicBezTo>
                    <a:pt x="24892" y="33018"/>
                    <a:pt x="22884" y="32645"/>
                    <a:pt x="20829" y="32411"/>
                  </a:cubicBezTo>
                  <a:cubicBezTo>
                    <a:pt x="19340" y="32238"/>
                    <a:pt x="17799" y="32142"/>
                    <a:pt x="16264" y="32142"/>
                  </a:cubicBezTo>
                  <a:cubicBezTo>
                    <a:pt x="15729" y="32142"/>
                    <a:pt x="15195" y="32154"/>
                    <a:pt x="14664" y="32178"/>
                  </a:cubicBezTo>
                  <a:cubicBezTo>
                    <a:pt x="13684" y="32225"/>
                    <a:pt x="12703" y="32271"/>
                    <a:pt x="11816" y="32411"/>
                  </a:cubicBezTo>
                  <a:cubicBezTo>
                    <a:pt x="10881" y="32551"/>
                    <a:pt x="9994" y="32692"/>
                    <a:pt x="9200" y="32878"/>
                  </a:cubicBezTo>
                  <a:cubicBezTo>
                    <a:pt x="8360" y="33018"/>
                    <a:pt x="7659" y="33252"/>
                    <a:pt x="6959" y="33439"/>
                  </a:cubicBezTo>
                  <a:cubicBezTo>
                    <a:pt x="6305" y="33672"/>
                    <a:pt x="5744" y="33859"/>
                    <a:pt x="5231" y="34046"/>
                  </a:cubicBezTo>
                  <a:cubicBezTo>
                    <a:pt x="4717" y="34233"/>
                    <a:pt x="4203" y="34466"/>
                    <a:pt x="3689" y="34700"/>
                  </a:cubicBezTo>
                  <a:cubicBezTo>
                    <a:pt x="4110" y="35073"/>
                    <a:pt x="4577" y="35400"/>
                    <a:pt x="5044" y="35727"/>
                  </a:cubicBezTo>
                  <a:cubicBezTo>
                    <a:pt x="5464" y="36007"/>
                    <a:pt x="5978" y="36334"/>
                    <a:pt x="6585" y="36708"/>
                  </a:cubicBezTo>
                  <a:cubicBezTo>
                    <a:pt x="7192" y="37035"/>
                    <a:pt x="7846" y="37408"/>
                    <a:pt x="8593" y="37782"/>
                  </a:cubicBezTo>
                  <a:cubicBezTo>
                    <a:pt x="9340" y="38109"/>
                    <a:pt x="10181" y="38483"/>
                    <a:pt x="11068" y="38809"/>
                  </a:cubicBezTo>
                  <a:cubicBezTo>
                    <a:pt x="11909" y="39136"/>
                    <a:pt x="12843" y="39417"/>
                    <a:pt x="13777" y="39697"/>
                  </a:cubicBezTo>
                  <a:cubicBezTo>
                    <a:pt x="15785" y="40257"/>
                    <a:pt x="17793" y="40631"/>
                    <a:pt x="19848" y="40864"/>
                  </a:cubicBezTo>
                  <a:cubicBezTo>
                    <a:pt x="21441" y="41045"/>
                    <a:pt x="23034" y="41114"/>
                    <a:pt x="24627" y="41114"/>
                  </a:cubicBezTo>
                  <a:cubicBezTo>
                    <a:pt x="25089" y="41114"/>
                    <a:pt x="25551" y="41108"/>
                    <a:pt x="26013" y="41098"/>
                  </a:cubicBezTo>
                  <a:cubicBezTo>
                    <a:pt x="27881" y="41004"/>
                    <a:pt x="29702" y="40771"/>
                    <a:pt x="31477" y="40397"/>
                  </a:cubicBezTo>
                  <a:cubicBezTo>
                    <a:pt x="32831" y="40117"/>
                    <a:pt x="34186" y="39697"/>
                    <a:pt x="35446" y="39230"/>
                  </a:cubicBezTo>
                  <a:cubicBezTo>
                    <a:pt x="35773" y="39090"/>
                    <a:pt x="36100" y="38950"/>
                    <a:pt x="36334" y="38856"/>
                  </a:cubicBezTo>
                  <a:cubicBezTo>
                    <a:pt x="39790" y="43947"/>
                    <a:pt x="42872" y="49317"/>
                    <a:pt x="45581" y="54828"/>
                  </a:cubicBezTo>
                  <a:cubicBezTo>
                    <a:pt x="45441" y="54735"/>
                    <a:pt x="45254" y="54595"/>
                    <a:pt x="45020" y="54455"/>
                  </a:cubicBezTo>
                  <a:cubicBezTo>
                    <a:pt x="43899" y="53707"/>
                    <a:pt x="42685" y="53007"/>
                    <a:pt x="41471" y="52446"/>
                  </a:cubicBezTo>
                  <a:cubicBezTo>
                    <a:pt x="39790" y="51652"/>
                    <a:pt x="38062" y="50999"/>
                    <a:pt x="36287" y="50532"/>
                  </a:cubicBezTo>
                  <a:cubicBezTo>
                    <a:pt x="34279" y="49971"/>
                    <a:pt x="32271" y="49598"/>
                    <a:pt x="30216" y="49364"/>
                  </a:cubicBezTo>
                  <a:cubicBezTo>
                    <a:pt x="28692" y="49191"/>
                    <a:pt x="27168" y="49095"/>
                    <a:pt x="25644" y="49095"/>
                  </a:cubicBezTo>
                  <a:cubicBezTo>
                    <a:pt x="25113" y="49095"/>
                    <a:pt x="24582" y="49106"/>
                    <a:pt x="24051" y="49131"/>
                  </a:cubicBezTo>
                  <a:cubicBezTo>
                    <a:pt x="23071" y="49177"/>
                    <a:pt x="22090" y="49224"/>
                    <a:pt x="21156" y="49364"/>
                  </a:cubicBezTo>
                  <a:cubicBezTo>
                    <a:pt x="20268" y="49504"/>
                    <a:pt x="19381" y="49644"/>
                    <a:pt x="18587" y="49831"/>
                  </a:cubicBezTo>
                  <a:cubicBezTo>
                    <a:pt x="17747" y="49971"/>
                    <a:pt x="16999" y="50158"/>
                    <a:pt x="16346" y="50391"/>
                  </a:cubicBezTo>
                  <a:cubicBezTo>
                    <a:pt x="15692" y="50625"/>
                    <a:pt x="15085" y="50812"/>
                    <a:pt x="14618" y="50999"/>
                  </a:cubicBezTo>
                  <a:cubicBezTo>
                    <a:pt x="14104" y="51185"/>
                    <a:pt x="13590" y="51419"/>
                    <a:pt x="13076" y="51652"/>
                  </a:cubicBezTo>
                  <a:cubicBezTo>
                    <a:pt x="13497" y="52026"/>
                    <a:pt x="13964" y="52353"/>
                    <a:pt x="14431" y="52680"/>
                  </a:cubicBezTo>
                  <a:cubicBezTo>
                    <a:pt x="14851" y="52960"/>
                    <a:pt x="15412" y="53287"/>
                    <a:pt x="15972" y="53661"/>
                  </a:cubicBezTo>
                  <a:cubicBezTo>
                    <a:pt x="16579" y="53987"/>
                    <a:pt x="17280" y="54361"/>
                    <a:pt x="18027" y="54688"/>
                  </a:cubicBezTo>
                  <a:cubicBezTo>
                    <a:pt x="18774" y="55062"/>
                    <a:pt x="19568" y="55435"/>
                    <a:pt x="20455" y="55715"/>
                  </a:cubicBezTo>
                  <a:cubicBezTo>
                    <a:pt x="21343" y="56042"/>
                    <a:pt x="22230" y="56369"/>
                    <a:pt x="23211" y="56603"/>
                  </a:cubicBezTo>
                  <a:cubicBezTo>
                    <a:pt x="26613" y="57563"/>
                    <a:pt x="30119" y="58044"/>
                    <a:pt x="33668" y="58044"/>
                  </a:cubicBezTo>
                  <a:cubicBezTo>
                    <a:pt x="34260" y="58044"/>
                    <a:pt x="34853" y="58031"/>
                    <a:pt x="35446" y="58004"/>
                  </a:cubicBezTo>
                  <a:cubicBezTo>
                    <a:pt x="37268" y="57957"/>
                    <a:pt x="39089" y="57724"/>
                    <a:pt x="40911" y="57350"/>
                  </a:cubicBezTo>
                  <a:cubicBezTo>
                    <a:pt x="42265" y="57023"/>
                    <a:pt x="43573" y="56649"/>
                    <a:pt x="44880" y="56182"/>
                  </a:cubicBezTo>
                  <a:cubicBezTo>
                    <a:pt x="45347" y="55996"/>
                    <a:pt x="45721" y="55809"/>
                    <a:pt x="46001" y="55669"/>
                  </a:cubicBezTo>
                  <a:cubicBezTo>
                    <a:pt x="46982" y="57817"/>
                    <a:pt x="47962" y="59965"/>
                    <a:pt x="48850" y="62160"/>
                  </a:cubicBezTo>
                  <a:cubicBezTo>
                    <a:pt x="49924" y="64869"/>
                    <a:pt x="50998" y="67671"/>
                    <a:pt x="51932" y="70520"/>
                  </a:cubicBezTo>
                  <a:cubicBezTo>
                    <a:pt x="51699" y="70333"/>
                    <a:pt x="51465" y="70193"/>
                    <a:pt x="51185" y="69959"/>
                  </a:cubicBezTo>
                  <a:cubicBezTo>
                    <a:pt x="50064" y="69212"/>
                    <a:pt x="48850" y="68512"/>
                    <a:pt x="47589" y="67951"/>
                  </a:cubicBezTo>
                  <a:cubicBezTo>
                    <a:pt x="45954" y="67157"/>
                    <a:pt x="44226" y="66504"/>
                    <a:pt x="42405" y="66036"/>
                  </a:cubicBezTo>
                  <a:cubicBezTo>
                    <a:pt x="40444" y="65476"/>
                    <a:pt x="38435" y="65102"/>
                    <a:pt x="36380" y="64869"/>
                  </a:cubicBezTo>
                  <a:cubicBezTo>
                    <a:pt x="34856" y="64696"/>
                    <a:pt x="33332" y="64600"/>
                    <a:pt x="31808" y="64600"/>
                  </a:cubicBezTo>
                  <a:cubicBezTo>
                    <a:pt x="31278" y="64600"/>
                    <a:pt x="30747" y="64611"/>
                    <a:pt x="30216" y="64635"/>
                  </a:cubicBezTo>
                  <a:cubicBezTo>
                    <a:pt x="29188" y="64635"/>
                    <a:pt x="28254" y="64729"/>
                    <a:pt x="27320" y="64869"/>
                  </a:cubicBezTo>
                  <a:cubicBezTo>
                    <a:pt x="26386" y="64962"/>
                    <a:pt x="25546" y="65149"/>
                    <a:pt x="24705" y="65289"/>
                  </a:cubicBezTo>
                  <a:cubicBezTo>
                    <a:pt x="23911" y="65476"/>
                    <a:pt x="23164" y="65663"/>
                    <a:pt x="22510" y="65896"/>
                  </a:cubicBezTo>
                  <a:cubicBezTo>
                    <a:pt x="21856" y="66083"/>
                    <a:pt x="21249" y="66317"/>
                    <a:pt x="20735" y="66457"/>
                  </a:cubicBezTo>
                  <a:cubicBezTo>
                    <a:pt x="20222" y="66690"/>
                    <a:pt x="19708" y="66877"/>
                    <a:pt x="19194" y="67157"/>
                  </a:cubicBezTo>
                  <a:cubicBezTo>
                    <a:pt x="19661" y="67531"/>
                    <a:pt x="20082" y="67858"/>
                    <a:pt x="20549" y="68185"/>
                  </a:cubicBezTo>
                  <a:cubicBezTo>
                    <a:pt x="20969" y="68465"/>
                    <a:pt x="21483" y="68792"/>
                    <a:pt x="22090" y="69166"/>
                  </a:cubicBezTo>
                  <a:cubicBezTo>
                    <a:pt x="22697" y="69492"/>
                    <a:pt x="23397" y="69866"/>
                    <a:pt x="24145" y="70240"/>
                  </a:cubicBezTo>
                  <a:cubicBezTo>
                    <a:pt x="24892" y="70567"/>
                    <a:pt x="25686" y="70940"/>
                    <a:pt x="26573" y="71220"/>
                  </a:cubicBezTo>
                  <a:cubicBezTo>
                    <a:pt x="27461" y="71547"/>
                    <a:pt x="28348" y="71874"/>
                    <a:pt x="29329" y="72154"/>
                  </a:cubicBezTo>
                  <a:cubicBezTo>
                    <a:pt x="31290" y="72668"/>
                    <a:pt x="33345" y="73088"/>
                    <a:pt x="35353" y="73322"/>
                  </a:cubicBezTo>
                  <a:cubicBezTo>
                    <a:pt x="36757" y="73482"/>
                    <a:pt x="38162" y="73554"/>
                    <a:pt x="39566" y="73554"/>
                  </a:cubicBezTo>
                  <a:cubicBezTo>
                    <a:pt x="40216" y="73554"/>
                    <a:pt x="40867" y="73538"/>
                    <a:pt x="41518" y="73509"/>
                  </a:cubicBezTo>
                  <a:cubicBezTo>
                    <a:pt x="43386" y="73462"/>
                    <a:pt x="45207" y="73229"/>
                    <a:pt x="47028" y="72855"/>
                  </a:cubicBezTo>
                  <a:cubicBezTo>
                    <a:pt x="48383" y="72575"/>
                    <a:pt x="49690" y="72154"/>
                    <a:pt x="50951" y="71687"/>
                  </a:cubicBezTo>
                  <a:cubicBezTo>
                    <a:pt x="51465" y="71501"/>
                    <a:pt x="51839" y="71314"/>
                    <a:pt x="52119" y="71174"/>
                  </a:cubicBezTo>
                  <a:cubicBezTo>
                    <a:pt x="53473" y="75283"/>
                    <a:pt x="54361" y="79580"/>
                    <a:pt x="54734" y="83923"/>
                  </a:cubicBezTo>
                  <a:cubicBezTo>
                    <a:pt x="54777" y="84355"/>
                    <a:pt x="55111" y="84558"/>
                    <a:pt x="55447" y="84558"/>
                  </a:cubicBezTo>
                  <a:cubicBezTo>
                    <a:pt x="55837" y="84558"/>
                    <a:pt x="56232" y="84285"/>
                    <a:pt x="56182" y="83783"/>
                  </a:cubicBezTo>
                  <a:cubicBezTo>
                    <a:pt x="55762" y="77478"/>
                    <a:pt x="53847" y="71034"/>
                    <a:pt x="51512" y="65056"/>
                  </a:cubicBezTo>
                  <a:cubicBezTo>
                    <a:pt x="51699" y="64869"/>
                    <a:pt x="51979" y="64542"/>
                    <a:pt x="52306" y="64168"/>
                  </a:cubicBezTo>
                  <a:cubicBezTo>
                    <a:pt x="53193" y="63141"/>
                    <a:pt x="54034" y="62020"/>
                    <a:pt x="54734" y="60853"/>
                  </a:cubicBezTo>
                  <a:cubicBezTo>
                    <a:pt x="55715" y="59265"/>
                    <a:pt x="56556" y="57630"/>
                    <a:pt x="57256" y="55949"/>
                  </a:cubicBezTo>
                  <a:cubicBezTo>
                    <a:pt x="58050" y="54034"/>
                    <a:pt x="58704" y="52073"/>
                    <a:pt x="59171" y="50065"/>
                  </a:cubicBezTo>
                  <a:cubicBezTo>
                    <a:pt x="59638" y="48056"/>
                    <a:pt x="59965" y="46002"/>
                    <a:pt x="60105" y="43947"/>
                  </a:cubicBezTo>
                  <a:cubicBezTo>
                    <a:pt x="60198" y="42966"/>
                    <a:pt x="60198" y="41985"/>
                    <a:pt x="60198" y="41098"/>
                  </a:cubicBezTo>
                  <a:cubicBezTo>
                    <a:pt x="60198" y="40164"/>
                    <a:pt x="60152" y="39276"/>
                    <a:pt x="60058" y="38436"/>
                  </a:cubicBezTo>
                  <a:cubicBezTo>
                    <a:pt x="60011" y="37595"/>
                    <a:pt x="59871" y="36848"/>
                    <a:pt x="59778" y="36147"/>
                  </a:cubicBezTo>
                  <a:cubicBezTo>
                    <a:pt x="59685" y="35494"/>
                    <a:pt x="59498" y="34887"/>
                    <a:pt x="59404" y="34373"/>
                  </a:cubicBezTo>
                  <a:cubicBezTo>
                    <a:pt x="59264" y="33859"/>
                    <a:pt x="59077" y="33299"/>
                    <a:pt x="58891" y="32785"/>
                  </a:cubicBezTo>
                  <a:cubicBezTo>
                    <a:pt x="58470" y="33159"/>
                    <a:pt x="58097" y="33579"/>
                    <a:pt x="57723" y="33999"/>
                  </a:cubicBezTo>
                  <a:cubicBezTo>
                    <a:pt x="57396" y="34373"/>
                    <a:pt x="56976" y="34840"/>
                    <a:pt x="56556" y="35400"/>
                  </a:cubicBezTo>
                  <a:cubicBezTo>
                    <a:pt x="56135" y="35961"/>
                    <a:pt x="55715" y="36568"/>
                    <a:pt x="55248" y="37315"/>
                  </a:cubicBezTo>
                  <a:cubicBezTo>
                    <a:pt x="54828" y="38016"/>
                    <a:pt x="54361" y="38763"/>
                    <a:pt x="53940" y="39603"/>
                  </a:cubicBezTo>
                  <a:cubicBezTo>
                    <a:pt x="53520" y="40444"/>
                    <a:pt x="53100" y="41285"/>
                    <a:pt x="52726" y="42219"/>
                  </a:cubicBezTo>
                  <a:cubicBezTo>
                    <a:pt x="51932" y="44133"/>
                    <a:pt x="51325" y="46095"/>
                    <a:pt x="50858" y="48103"/>
                  </a:cubicBezTo>
                  <a:cubicBezTo>
                    <a:pt x="50391" y="50111"/>
                    <a:pt x="50111" y="52119"/>
                    <a:pt x="49971" y="54174"/>
                  </a:cubicBezTo>
                  <a:cubicBezTo>
                    <a:pt x="49831" y="56042"/>
                    <a:pt x="49877" y="57864"/>
                    <a:pt x="50017" y="59732"/>
                  </a:cubicBezTo>
                  <a:cubicBezTo>
                    <a:pt x="50111" y="60526"/>
                    <a:pt x="50204" y="61273"/>
                    <a:pt x="50344" y="61973"/>
                  </a:cubicBezTo>
                  <a:cubicBezTo>
                    <a:pt x="50157" y="61506"/>
                    <a:pt x="49971" y="61039"/>
                    <a:pt x="49737" y="60619"/>
                  </a:cubicBezTo>
                  <a:cubicBezTo>
                    <a:pt x="47916" y="56276"/>
                    <a:pt x="45861" y="52073"/>
                    <a:pt x="43573" y="48010"/>
                  </a:cubicBezTo>
                  <a:cubicBezTo>
                    <a:pt x="43713" y="47823"/>
                    <a:pt x="43853" y="47636"/>
                    <a:pt x="44086" y="47403"/>
                  </a:cubicBezTo>
                  <a:cubicBezTo>
                    <a:pt x="44974" y="46375"/>
                    <a:pt x="45767" y="45254"/>
                    <a:pt x="46515" y="44087"/>
                  </a:cubicBezTo>
                  <a:cubicBezTo>
                    <a:pt x="47495" y="42499"/>
                    <a:pt x="48336" y="40864"/>
                    <a:pt x="49037" y="39183"/>
                  </a:cubicBezTo>
                  <a:cubicBezTo>
                    <a:pt x="49831" y="37268"/>
                    <a:pt x="50438" y="35307"/>
                    <a:pt x="50905" y="33299"/>
                  </a:cubicBezTo>
                  <a:cubicBezTo>
                    <a:pt x="51418" y="31291"/>
                    <a:pt x="51699" y="29236"/>
                    <a:pt x="51885" y="27227"/>
                  </a:cubicBezTo>
                  <a:cubicBezTo>
                    <a:pt x="51932" y="26200"/>
                    <a:pt x="51979" y="25219"/>
                    <a:pt x="51979" y="24332"/>
                  </a:cubicBezTo>
                  <a:cubicBezTo>
                    <a:pt x="51979" y="23398"/>
                    <a:pt x="51885" y="22511"/>
                    <a:pt x="51839" y="21670"/>
                  </a:cubicBezTo>
                  <a:cubicBezTo>
                    <a:pt x="51745" y="20876"/>
                    <a:pt x="51652" y="20082"/>
                    <a:pt x="51512" y="19428"/>
                  </a:cubicBezTo>
                  <a:cubicBezTo>
                    <a:pt x="51418" y="18728"/>
                    <a:pt x="51278" y="18121"/>
                    <a:pt x="51138" y="17607"/>
                  </a:cubicBezTo>
                  <a:cubicBezTo>
                    <a:pt x="50998" y="17047"/>
                    <a:pt x="50858" y="16533"/>
                    <a:pt x="50624" y="16019"/>
                  </a:cubicBezTo>
                  <a:cubicBezTo>
                    <a:pt x="50251" y="16393"/>
                    <a:pt x="49831" y="16766"/>
                    <a:pt x="49457" y="17233"/>
                  </a:cubicBezTo>
                  <a:cubicBezTo>
                    <a:pt x="49130" y="17607"/>
                    <a:pt x="48756" y="18074"/>
                    <a:pt x="48289" y="18634"/>
                  </a:cubicBezTo>
                  <a:cubicBezTo>
                    <a:pt x="47869" y="19195"/>
                    <a:pt x="47449" y="19849"/>
                    <a:pt x="47028" y="20549"/>
                  </a:cubicBezTo>
                  <a:cubicBezTo>
                    <a:pt x="46561" y="21250"/>
                    <a:pt x="46141" y="21997"/>
                    <a:pt x="45721" y="22838"/>
                  </a:cubicBezTo>
                  <a:cubicBezTo>
                    <a:pt x="45254" y="23678"/>
                    <a:pt x="44880" y="24519"/>
                    <a:pt x="44507" y="25453"/>
                  </a:cubicBezTo>
                  <a:cubicBezTo>
                    <a:pt x="43713" y="27368"/>
                    <a:pt x="43106" y="29329"/>
                    <a:pt x="42592" y="31337"/>
                  </a:cubicBezTo>
                  <a:cubicBezTo>
                    <a:pt x="42125" y="33345"/>
                    <a:pt x="41845" y="35354"/>
                    <a:pt x="41658" y="37408"/>
                  </a:cubicBezTo>
                  <a:cubicBezTo>
                    <a:pt x="41518" y="39276"/>
                    <a:pt x="41518" y="41098"/>
                    <a:pt x="41704" y="42966"/>
                  </a:cubicBezTo>
                  <a:cubicBezTo>
                    <a:pt x="41798" y="43807"/>
                    <a:pt x="41891" y="44600"/>
                    <a:pt x="42031" y="45348"/>
                  </a:cubicBezTo>
                  <a:cubicBezTo>
                    <a:pt x="39696" y="41378"/>
                    <a:pt x="37221" y="37549"/>
                    <a:pt x="34512" y="33859"/>
                  </a:cubicBezTo>
                  <a:cubicBezTo>
                    <a:pt x="34606" y="33672"/>
                    <a:pt x="34746" y="33439"/>
                    <a:pt x="34839" y="33159"/>
                  </a:cubicBezTo>
                  <a:cubicBezTo>
                    <a:pt x="35400" y="31898"/>
                    <a:pt x="35820" y="30590"/>
                    <a:pt x="36147" y="29236"/>
                  </a:cubicBezTo>
                  <a:cubicBezTo>
                    <a:pt x="36614" y="27461"/>
                    <a:pt x="36941" y="25640"/>
                    <a:pt x="37081" y="23772"/>
                  </a:cubicBezTo>
                  <a:cubicBezTo>
                    <a:pt x="37408" y="19662"/>
                    <a:pt x="37128" y="15552"/>
                    <a:pt x="36194" y="11536"/>
                  </a:cubicBezTo>
                  <a:cubicBezTo>
                    <a:pt x="35960" y="10555"/>
                    <a:pt x="35680" y="9621"/>
                    <a:pt x="35400" y="8734"/>
                  </a:cubicBezTo>
                  <a:cubicBezTo>
                    <a:pt x="35120" y="7893"/>
                    <a:pt x="34839" y="7052"/>
                    <a:pt x="34466" y="6258"/>
                  </a:cubicBezTo>
                  <a:cubicBezTo>
                    <a:pt x="34139" y="5511"/>
                    <a:pt x="33812" y="4811"/>
                    <a:pt x="33485" y="4204"/>
                  </a:cubicBezTo>
                  <a:cubicBezTo>
                    <a:pt x="33158" y="3596"/>
                    <a:pt x="32878" y="3036"/>
                    <a:pt x="32598" y="2616"/>
                  </a:cubicBezTo>
                  <a:cubicBezTo>
                    <a:pt x="32271" y="2149"/>
                    <a:pt x="31991" y="1682"/>
                    <a:pt x="31617" y="1261"/>
                  </a:cubicBezTo>
                  <a:cubicBezTo>
                    <a:pt x="31337" y="1728"/>
                    <a:pt x="31103" y="2242"/>
                    <a:pt x="30870" y="2756"/>
                  </a:cubicBezTo>
                  <a:cubicBezTo>
                    <a:pt x="30683" y="3223"/>
                    <a:pt x="30449" y="3783"/>
                    <a:pt x="30216" y="4437"/>
                  </a:cubicBezTo>
                  <a:cubicBezTo>
                    <a:pt x="29982" y="5091"/>
                    <a:pt x="29749" y="5838"/>
                    <a:pt x="29562" y="6632"/>
                  </a:cubicBezTo>
                  <a:cubicBezTo>
                    <a:pt x="29329" y="7473"/>
                    <a:pt x="29142" y="8313"/>
                    <a:pt x="29002" y="9201"/>
                  </a:cubicBezTo>
                  <a:cubicBezTo>
                    <a:pt x="28862" y="10135"/>
                    <a:pt x="28721" y="11115"/>
                    <a:pt x="28628" y="12096"/>
                  </a:cubicBezTo>
                  <a:cubicBezTo>
                    <a:pt x="28488" y="14151"/>
                    <a:pt x="28488" y="16206"/>
                    <a:pt x="28628" y="18261"/>
                  </a:cubicBezTo>
                  <a:cubicBezTo>
                    <a:pt x="28768" y="20316"/>
                    <a:pt x="29095" y="22371"/>
                    <a:pt x="29562" y="24379"/>
                  </a:cubicBezTo>
                  <a:cubicBezTo>
                    <a:pt x="29982" y="26107"/>
                    <a:pt x="30543" y="27835"/>
                    <a:pt x="31243" y="29516"/>
                  </a:cubicBezTo>
                  <a:cubicBezTo>
                    <a:pt x="28862" y="26527"/>
                    <a:pt x="26386" y="23585"/>
                    <a:pt x="23818" y="20689"/>
                  </a:cubicBezTo>
                  <a:cubicBezTo>
                    <a:pt x="23397" y="19615"/>
                    <a:pt x="22884" y="18541"/>
                    <a:pt x="22323" y="17467"/>
                  </a:cubicBezTo>
                  <a:cubicBezTo>
                    <a:pt x="21483" y="15879"/>
                    <a:pt x="20455" y="14338"/>
                    <a:pt x="19334" y="12890"/>
                  </a:cubicBezTo>
                  <a:cubicBezTo>
                    <a:pt x="18074" y="11256"/>
                    <a:pt x="16672" y="9714"/>
                    <a:pt x="15131" y="8313"/>
                  </a:cubicBezTo>
                  <a:cubicBezTo>
                    <a:pt x="13637" y="6912"/>
                    <a:pt x="12049" y="5605"/>
                    <a:pt x="10321" y="4484"/>
                  </a:cubicBezTo>
                  <a:cubicBezTo>
                    <a:pt x="9527" y="3877"/>
                    <a:pt x="8687" y="3410"/>
                    <a:pt x="7893" y="2943"/>
                  </a:cubicBezTo>
                  <a:cubicBezTo>
                    <a:pt x="7052" y="2522"/>
                    <a:pt x="6258" y="2102"/>
                    <a:pt x="5558" y="1775"/>
                  </a:cubicBezTo>
                  <a:cubicBezTo>
                    <a:pt x="4810" y="1448"/>
                    <a:pt x="4063" y="1168"/>
                    <a:pt x="3409" y="934"/>
                  </a:cubicBezTo>
                  <a:cubicBezTo>
                    <a:pt x="2755" y="701"/>
                    <a:pt x="2148" y="514"/>
                    <a:pt x="1681" y="374"/>
                  </a:cubicBezTo>
                  <a:cubicBezTo>
                    <a:pt x="1121" y="234"/>
                    <a:pt x="560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1592850" y="2384700"/>
              <a:ext cx="616825" cy="1257675"/>
            </a:xfrm>
            <a:custGeom>
              <a:avLst/>
              <a:gdLst/>
              <a:ahLst/>
              <a:cxnLst/>
              <a:rect l="l" t="t" r="r" b="b"/>
              <a:pathLst>
                <a:path w="24673" h="50307" extrusionOk="0">
                  <a:moveTo>
                    <a:pt x="288" y="0"/>
                  </a:moveTo>
                  <a:cubicBezTo>
                    <a:pt x="146" y="0"/>
                    <a:pt x="0" y="174"/>
                    <a:pt x="139" y="348"/>
                  </a:cubicBezTo>
                  <a:cubicBezTo>
                    <a:pt x="2054" y="3197"/>
                    <a:pt x="3549" y="6326"/>
                    <a:pt x="4576" y="9642"/>
                  </a:cubicBezTo>
                  <a:cubicBezTo>
                    <a:pt x="5604" y="12911"/>
                    <a:pt x="6304" y="16320"/>
                    <a:pt x="7051" y="19683"/>
                  </a:cubicBezTo>
                  <a:cubicBezTo>
                    <a:pt x="7799" y="23232"/>
                    <a:pt x="8733" y="26688"/>
                    <a:pt x="9900" y="30097"/>
                  </a:cubicBezTo>
                  <a:cubicBezTo>
                    <a:pt x="11208" y="33786"/>
                    <a:pt x="12936" y="37336"/>
                    <a:pt x="14991" y="40652"/>
                  </a:cubicBezTo>
                  <a:cubicBezTo>
                    <a:pt x="17092" y="44014"/>
                    <a:pt x="19661" y="47283"/>
                    <a:pt x="23023" y="49525"/>
                  </a:cubicBezTo>
                  <a:cubicBezTo>
                    <a:pt x="23397" y="49805"/>
                    <a:pt x="23864" y="50039"/>
                    <a:pt x="24284" y="50272"/>
                  </a:cubicBezTo>
                  <a:cubicBezTo>
                    <a:pt x="24324" y="50296"/>
                    <a:pt x="24362" y="50306"/>
                    <a:pt x="24398" y="50306"/>
                  </a:cubicBezTo>
                  <a:cubicBezTo>
                    <a:pt x="24570" y="50306"/>
                    <a:pt x="24673" y="50061"/>
                    <a:pt x="24518" y="49945"/>
                  </a:cubicBezTo>
                  <a:lnTo>
                    <a:pt x="24471" y="49945"/>
                  </a:lnTo>
                  <a:cubicBezTo>
                    <a:pt x="20922" y="47984"/>
                    <a:pt x="18213" y="44855"/>
                    <a:pt x="15971" y="41492"/>
                  </a:cubicBezTo>
                  <a:cubicBezTo>
                    <a:pt x="13823" y="38176"/>
                    <a:pt x="12002" y="34674"/>
                    <a:pt x="10601" y="30984"/>
                  </a:cubicBezTo>
                  <a:cubicBezTo>
                    <a:pt x="9386" y="27575"/>
                    <a:pt x="8359" y="24073"/>
                    <a:pt x="7658" y="20523"/>
                  </a:cubicBezTo>
                  <a:cubicBezTo>
                    <a:pt x="6864" y="17161"/>
                    <a:pt x="6164" y="13751"/>
                    <a:pt x="5183" y="10436"/>
                  </a:cubicBezTo>
                  <a:cubicBezTo>
                    <a:pt x="4296" y="7120"/>
                    <a:pt x="2895" y="3991"/>
                    <a:pt x="1120" y="1095"/>
                  </a:cubicBezTo>
                  <a:cubicBezTo>
                    <a:pt x="887" y="768"/>
                    <a:pt x="653" y="395"/>
                    <a:pt x="420" y="68"/>
                  </a:cubicBezTo>
                  <a:cubicBezTo>
                    <a:pt x="384" y="20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1884300" y="2600225"/>
              <a:ext cx="71650" cy="683100"/>
            </a:xfrm>
            <a:custGeom>
              <a:avLst/>
              <a:gdLst/>
              <a:ahLst/>
              <a:cxnLst/>
              <a:rect l="l" t="t" r="r" b="b"/>
              <a:pathLst>
                <a:path w="2866" h="27324" extrusionOk="0">
                  <a:moveTo>
                    <a:pt x="228" y="0"/>
                  </a:moveTo>
                  <a:cubicBezTo>
                    <a:pt x="108" y="0"/>
                    <a:pt x="0" y="115"/>
                    <a:pt x="63" y="274"/>
                  </a:cubicBezTo>
                  <a:cubicBezTo>
                    <a:pt x="1698" y="3496"/>
                    <a:pt x="2492" y="7139"/>
                    <a:pt x="2399" y="10781"/>
                  </a:cubicBezTo>
                  <a:cubicBezTo>
                    <a:pt x="2305" y="12556"/>
                    <a:pt x="2072" y="14284"/>
                    <a:pt x="1745" y="16012"/>
                  </a:cubicBezTo>
                  <a:cubicBezTo>
                    <a:pt x="1418" y="17787"/>
                    <a:pt x="1044" y="19515"/>
                    <a:pt x="811" y="21289"/>
                  </a:cubicBezTo>
                  <a:cubicBezTo>
                    <a:pt x="530" y="23017"/>
                    <a:pt x="484" y="24792"/>
                    <a:pt x="717" y="26520"/>
                  </a:cubicBezTo>
                  <a:cubicBezTo>
                    <a:pt x="764" y="26753"/>
                    <a:pt x="764" y="26987"/>
                    <a:pt x="811" y="27174"/>
                  </a:cubicBezTo>
                  <a:cubicBezTo>
                    <a:pt x="831" y="27275"/>
                    <a:pt x="912" y="27323"/>
                    <a:pt x="994" y="27323"/>
                  </a:cubicBezTo>
                  <a:cubicBezTo>
                    <a:pt x="1102" y="27323"/>
                    <a:pt x="1211" y="27239"/>
                    <a:pt x="1184" y="27080"/>
                  </a:cubicBezTo>
                  <a:cubicBezTo>
                    <a:pt x="904" y="25352"/>
                    <a:pt x="904" y="23578"/>
                    <a:pt x="1138" y="21850"/>
                  </a:cubicBezTo>
                  <a:cubicBezTo>
                    <a:pt x="1324" y="20075"/>
                    <a:pt x="1698" y="18347"/>
                    <a:pt x="2025" y="16619"/>
                  </a:cubicBezTo>
                  <a:cubicBezTo>
                    <a:pt x="2399" y="14844"/>
                    <a:pt x="2632" y="13070"/>
                    <a:pt x="2772" y="11295"/>
                  </a:cubicBezTo>
                  <a:cubicBezTo>
                    <a:pt x="2866" y="9474"/>
                    <a:pt x="2725" y="7652"/>
                    <a:pt x="2399" y="5878"/>
                  </a:cubicBezTo>
                  <a:cubicBezTo>
                    <a:pt x="2025" y="4056"/>
                    <a:pt x="1464" y="2328"/>
                    <a:pt x="717" y="694"/>
                  </a:cubicBezTo>
                  <a:lnTo>
                    <a:pt x="390" y="87"/>
                  </a:lnTo>
                  <a:cubicBezTo>
                    <a:pt x="345" y="26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1528600" y="2618175"/>
              <a:ext cx="259625" cy="312675"/>
            </a:xfrm>
            <a:custGeom>
              <a:avLst/>
              <a:gdLst/>
              <a:ahLst/>
              <a:cxnLst/>
              <a:rect l="l" t="t" r="r" b="b"/>
              <a:pathLst>
                <a:path w="10385" h="12507" extrusionOk="0">
                  <a:moveTo>
                    <a:pt x="223" y="1"/>
                  </a:moveTo>
                  <a:cubicBezTo>
                    <a:pt x="112" y="1"/>
                    <a:pt x="1" y="73"/>
                    <a:pt x="1" y="209"/>
                  </a:cubicBezTo>
                  <a:cubicBezTo>
                    <a:pt x="234" y="1190"/>
                    <a:pt x="608" y="2171"/>
                    <a:pt x="1075" y="3011"/>
                  </a:cubicBezTo>
                  <a:cubicBezTo>
                    <a:pt x="1589" y="3899"/>
                    <a:pt x="2102" y="4786"/>
                    <a:pt x="2663" y="5580"/>
                  </a:cubicBezTo>
                  <a:cubicBezTo>
                    <a:pt x="3317" y="6467"/>
                    <a:pt x="3970" y="7355"/>
                    <a:pt x="4624" y="8195"/>
                  </a:cubicBezTo>
                  <a:cubicBezTo>
                    <a:pt x="5325" y="9036"/>
                    <a:pt x="6072" y="9830"/>
                    <a:pt x="6913" y="10530"/>
                  </a:cubicBezTo>
                  <a:cubicBezTo>
                    <a:pt x="7753" y="11278"/>
                    <a:pt x="8641" y="11885"/>
                    <a:pt x="9668" y="12352"/>
                  </a:cubicBezTo>
                  <a:lnTo>
                    <a:pt x="10042" y="12492"/>
                  </a:lnTo>
                  <a:cubicBezTo>
                    <a:pt x="10067" y="12502"/>
                    <a:pt x="10092" y="12507"/>
                    <a:pt x="10115" y="12507"/>
                  </a:cubicBezTo>
                  <a:cubicBezTo>
                    <a:pt x="10301" y="12507"/>
                    <a:pt x="10385" y="12201"/>
                    <a:pt x="10135" y="12118"/>
                  </a:cubicBezTo>
                  <a:cubicBezTo>
                    <a:pt x="9154" y="11745"/>
                    <a:pt x="8267" y="11184"/>
                    <a:pt x="7473" y="10484"/>
                  </a:cubicBezTo>
                  <a:cubicBezTo>
                    <a:pt x="6632" y="9830"/>
                    <a:pt x="5885" y="9083"/>
                    <a:pt x="5185" y="8242"/>
                  </a:cubicBezTo>
                  <a:cubicBezTo>
                    <a:pt x="4484" y="7401"/>
                    <a:pt x="3830" y="6561"/>
                    <a:pt x="3223" y="5673"/>
                  </a:cubicBezTo>
                  <a:cubicBezTo>
                    <a:pt x="2663" y="4879"/>
                    <a:pt x="2102" y="4039"/>
                    <a:pt x="1635" y="3198"/>
                  </a:cubicBezTo>
                  <a:cubicBezTo>
                    <a:pt x="1122" y="2358"/>
                    <a:pt x="748" y="1424"/>
                    <a:pt x="515" y="490"/>
                  </a:cubicBezTo>
                  <a:cubicBezTo>
                    <a:pt x="468" y="396"/>
                    <a:pt x="421" y="256"/>
                    <a:pt x="421" y="116"/>
                  </a:cubicBezTo>
                  <a:cubicBezTo>
                    <a:pt x="382" y="38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1630150" y="3032850"/>
              <a:ext cx="330600" cy="341325"/>
            </a:xfrm>
            <a:custGeom>
              <a:avLst/>
              <a:gdLst/>
              <a:ahLst/>
              <a:cxnLst/>
              <a:rect l="l" t="t" r="r" b="b"/>
              <a:pathLst>
                <a:path w="13224" h="13653" extrusionOk="0">
                  <a:moveTo>
                    <a:pt x="270" y="1"/>
                  </a:moveTo>
                  <a:cubicBezTo>
                    <a:pt x="140" y="1"/>
                    <a:pt x="1" y="137"/>
                    <a:pt x="95" y="295"/>
                  </a:cubicBezTo>
                  <a:cubicBezTo>
                    <a:pt x="562" y="1416"/>
                    <a:pt x="1169" y="2490"/>
                    <a:pt x="1823" y="3517"/>
                  </a:cubicBezTo>
                  <a:cubicBezTo>
                    <a:pt x="2477" y="4545"/>
                    <a:pt x="3178" y="5572"/>
                    <a:pt x="3971" y="6506"/>
                  </a:cubicBezTo>
                  <a:cubicBezTo>
                    <a:pt x="4765" y="7440"/>
                    <a:pt x="5606" y="8327"/>
                    <a:pt x="6493" y="9168"/>
                  </a:cubicBezTo>
                  <a:cubicBezTo>
                    <a:pt x="7381" y="10009"/>
                    <a:pt x="8315" y="10803"/>
                    <a:pt x="9342" y="11503"/>
                  </a:cubicBezTo>
                  <a:cubicBezTo>
                    <a:pt x="10323" y="12204"/>
                    <a:pt x="11350" y="12858"/>
                    <a:pt x="12424" y="13418"/>
                  </a:cubicBezTo>
                  <a:cubicBezTo>
                    <a:pt x="12565" y="13465"/>
                    <a:pt x="12705" y="13558"/>
                    <a:pt x="12845" y="13605"/>
                  </a:cubicBezTo>
                  <a:cubicBezTo>
                    <a:pt x="12878" y="13638"/>
                    <a:pt x="12913" y="13652"/>
                    <a:pt x="12946" y="13652"/>
                  </a:cubicBezTo>
                  <a:cubicBezTo>
                    <a:pt x="13100" y="13652"/>
                    <a:pt x="13223" y="13355"/>
                    <a:pt x="13032" y="13278"/>
                  </a:cubicBezTo>
                  <a:lnTo>
                    <a:pt x="13032" y="13278"/>
                  </a:lnTo>
                  <a:lnTo>
                    <a:pt x="13032" y="13325"/>
                  </a:lnTo>
                  <a:cubicBezTo>
                    <a:pt x="11911" y="12764"/>
                    <a:pt x="10883" y="12157"/>
                    <a:pt x="9903" y="11456"/>
                  </a:cubicBezTo>
                  <a:cubicBezTo>
                    <a:pt x="8875" y="10756"/>
                    <a:pt x="7941" y="10009"/>
                    <a:pt x="7054" y="9215"/>
                  </a:cubicBezTo>
                  <a:cubicBezTo>
                    <a:pt x="6166" y="8421"/>
                    <a:pt x="5326" y="7534"/>
                    <a:pt x="4532" y="6600"/>
                  </a:cubicBezTo>
                  <a:cubicBezTo>
                    <a:pt x="3738" y="5665"/>
                    <a:pt x="3037" y="4685"/>
                    <a:pt x="2384" y="3704"/>
                  </a:cubicBezTo>
                  <a:cubicBezTo>
                    <a:pt x="1730" y="2677"/>
                    <a:pt x="1123" y="1602"/>
                    <a:pt x="609" y="528"/>
                  </a:cubicBezTo>
                  <a:lnTo>
                    <a:pt x="422" y="108"/>
                  </a:lnTo>
                  <a:cubicBezTo>
                    <a:pt x="392" y="32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1912550" y="2836475"/>
              <a:ext cx="167150" cy="248125"/>
            </a:xfrm>
            <a:custGeom>
              <a:avLst/>
              <a:gdLst/>
              <a:ahLst/>
              <a:cxnLst/>
              <a:rect l="l" t="t" r="r" b="b"/>
              <a:pathLst>
                <a:path w="6686" h="9925" extrusionOk="0">
                  <a:moveTo>
                    <a:pt x="6499" y="0"/>
                  </a:moveTo>
                  <a:cubicBezTo>
                    <a:pt x="6406" y="0"/>
                    <a:pt x="6312" y="70"/>
                    <a:pt x="6312" y="211"/>
                  </a:cubicBezTo>
                  <a:cubicBezTo>
                    <a:pt x="6312" y="397"/>
                    <a:pt x="6266" y="537"/>
                    <a:pt x="6219" y="724"/>
                  </a:cubicBezTo>
                  <a:cubicBezTo>
                    <a:pt x="6172" y="911"/>
                    <a:pt x="6172" y="1098"/>
                    <a:pt x="6125" y="1331"/>
                  </a:cubicBezTo>
                  <a:cubicBezTo>
                    <a:pt x="6032" y="1705"/>
                    <a:pt x="5939" y="2079"/>
                    <a:pt x="5799" y="2406"/>
                  </a:cubicBezTo>
                  <a:cubicBezTo>
                    <a:pt x="5705" y="2779"/>
                    <a:pt x="5565" y="3153"/>
                    <a:pt x="5378" y="3480"/>
                  </a:cubicBezTo>
                  <a:lnTo>
                    <a:pt x="5285" y="3760"/>
                  </a:lnTo>
                  <a:lnTo>
                    <a:pt x="5285" y="3807"/>
                  </a:lnTo>
                  <a:lnTo>
                    <a:pt x="5238" y="3947"/>
                  </a:lnTo>
                  <a:cubicBezTo>
                    <a:pt x="5145" y="4133"/>
                    <a:pt x="5051" y="4274"/>
                    <a:pt x="4958" y="4460"/>
                  </a:cubicBezTo>
                  <a:cubicBezTo>
                    <a:pt x="4584" y="5114"/>
                    <a:pt x="4164" y="5768"/>
                    <a:pt x="3744" y="6375"/>
                  </a:cubicBezTo>
                  <a:cubicBezTo>
                    <a:pt x="3604" y="6562"/>
                    <a:pt x="3510" y="6702"/>
                    <a:pt x="3370" y="6842"/>
                  </a:cubicBezTo>
                  <a:lnTo>
                    <a:pt x="3323" y="6889"/>
                  </a:lnTo>
                  <a:cubicBezTo>
                    <a:pt x="3277" y="6936"/>
                    <a:pt x="3277" y="6982"/>
                    <a:pt x="3230" y="6982"/>
                  </a:cubicBezTo>
                  <a:lnTo>
                    <a:pt x="3043" y="7216"/>
                  </a:lnTo>
                  <a:cubicBezTo>
                    <a:pt x="2763" y="7496"/>
                    <a:pt x="2483" y="7776"/>
                    <a:pt x="2203" y="8010"/>
                  </a:cubicBezTo>
                  <a:cubicBezTo>
                    <a:pt x="1922" y="8290"/>
                    <a:pt x="1642" y="8523"/>
                    <a:pt x="1362" y="8757"/>
                  </a:cubicBezTo>
                  <a:cubicBezTo>
                    <a:pt x="1222" y="8897"/>
                    <a:pt x="1035" y="8990"/>
                    <a:pt x="895" y="9131"/>
                  </a:cubicBezTo>
                  <a:lnTo>
                    <a:pt x="802" y="9131"/>
                  </a:lnTo>
                  <a:lnTo>
                    <a:pt x="708" y="9224"/>
                  </a:lnTo>
                  <a:lnTo>
                    <a:pt x="475" y="9411"/>
                  </a:lnTo>
                  <a:lnTo>
                    <a:pt x="194" y="9551"/>
                  </a:lnTo>
                  <a:cubicBezTo>
                    <a:pt x="1" y="9667"/>
                    <a:pt x="96" y="9912"/>
                    <a:pt x="268" y="9912"/>
                  </a:cubicBezTo>
                  <a:cubicBezTo>
                    <a:pt x="303" y="9912"/>
                    <a:pt x="341" y="9902"/>
                    <a:pt x="381" y="9878"/>
                  </a:cubicBezTo>
                  <a:lnTo>
                    <a:pt x="381" y="9878"/>
                  </a:lnTo>
                  <a:lnTo>
                    <a:pt x="334" y="9924"/>
                  </a:lnTo>
                  <a:cubicBezTo>
                    <a:pt x="988" y="9551"/>
                    <a:pt x="1595" y="9084"/>
                    <a:pt x="2203" y="8570"/>
                  </a:cubicBezTo>
                  <a:cubicBezTo>
                    <a:pt x="2810" y="8010"/>
                    <a:pt x="3323" y="7449"/>
                    <a:pt x="3837" y="6842"/>
                  </a:cubicBezTo>
                  <a:cubicBezTo>
                    <a:pt x="4304" y="6235"/>
                    <a:pt x="4724" y="5581"/>
                    <a:pt x="5098" y="4927"/>
                  </a:cubicBezTo>
                  <a:cubicBezTo>
                    <a:pt x="5518" y="4227"/>
                    <a:pt x="5799" y="3526"/>
                    <a:pt x="6079" y="2779"/>
                  </a:cubicBezTo>
                  <a:cubicBezTo>
                    <a:pt x="6359" y="2032"/>
                    <a:pt x="6546" y="1285"/>
                    <a:pt x="6639" y="491"/>
                  </a:cubicBezTo>
                  <a:cubicBezTo>
                    <a:pt x="6639" y="397"/>
                    <a:pt x="6686" y="304"/>
                    <a:pt x="6686" y="211"/>
                  </a:cubicBezTo>
                  <a:cubicBezTo>
                    <a:pt x="6686" y="70"/>
                    <a:pt x="6592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1297425" y="2032600"/>
              <a:ext cx="266225" cy="324625"/>
            </a:xfrm>
            <a:custGeom>
              <a:avLst/>
              <a:gdLst/>
              <a:ahLst/>
              <a:cxnLst/>
              <a:rect l="l" t="t" r="r" b="b"/>
              <a:pathLst>
                <a:path w="10649" h="12985" extrusionOk="0">
                  <a:moveTo>
                    <a:pt x="3567" y="0"/>
                  </a:moveTo>
                  <a:cubicBezTo>
                    <a:pt x="1964" y="0"/>
                    <a:pt x="556" y="1427"/>
                    <a:pt x="234" y="2990"/>
                  </a:cubicBezTo>
                  <a:cubicBezTo>
                    <a:pt x="1" y="4625"/>
                    <a:pt x="375" y="6306"/>
                    <a:pt x="1309" y="7660"/>
                  </a:cubicBezTo>
                  <a:cubicBezTo>
                    <a:pt x="3177" y="10696"/>
                    <a:pt x="6399" y="12657"/>
                    <a:pt x="9948" y="12984"/>
                  </a:cubicBezTo>
                  <a:lnTo>
                    <a:pt x="10649" y="10836"/>
                  </a:lnTo>
                  <a:cubicBezTo>
                    <a:pt x="10415" y="7520"/>
                    <a:pt x="9154" y="4391"/>
                    <a:pt x="6959" y="1916"/>
                  </a:cubicBezTo>
                  <a:cubicBezTo>
                    <a:pt x="6072" y="935"/>
                    <a:pt x="4951" y="48"/>
                    <a:pt x="3644" y="1"/>
                  </a:cubicBezTo>
                  <a:cubicBezTo>
                    <a:pt x="3618" y="1"/>
                    <a:pt x="359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1518100" y="2299100"/>
              <a:ext cx="87600" cy="95475"/>
            </a:xfrm>
            <a:custGeom>
              <a:avLst/>
              <a:gdLst/>
              <a:ahLst/>
              <a:cxnLst/>
              <a:rect l="l" t="t" r="r" b="b"/>
              <a:pathLst>
                <a:path w="3504" h="3819" extrusionOk="0">
                  <a:moveTo>
                    <a:pt x="1496" y="1"/>
                  </a:moveTo>
                  <a:cubicBezTo>
                    <a:pt x="1221" y="1"/>
                    <a:pt x="958" y="106"/>
                    <a:pt x="748" y="316"/>
                  </a:cubicBezTo>
                  <a:cubicBezTo>
                    <a:pt x="514" y="596"/>
                    <a:pt x="281" y="877"/>
                    <a:pt x="141" y="1250"/>
                  </a:cubicBezTo>
                  <a:cubicBezTo>
                    <a:pt x="94" y="1390"/>
                    <a:pt x="0" y="1577"/>
                    <a:pt x="0" y="1764"/>
                  </a:cubicBezTo>
                  <a:cubicBezTo>
                    <a:pt x="0" y="2138"/>
                    <a:pt x="327" y="2418"/>
                    <a:pt x="654" y="2605"/>
                  </a:cubicBezTo>
                  <a:cubicBezTo>
                    <a:pt x="1495" y="3118"/>
                    <a:pt x="2382" y="3539"/>
                    <a:pt x="3316" y="3772"/>
                  </a:cubicBezTo>
                  <a:lnTo>
                    <a:pt x="3316" y="3819"/>
                  </a:lnTo>
                  <a:cubicBezTo>
                    <a:pt x="3456" y="3352"/>
                    <a:pt x="3503" y="2838"/>
                    <a:pt x="3363" y="2324"/>
                  </a:cubicBezTo>
                  <a:cubicBezTo>
                    <a:pt x="3270" y="2091"/>
                    <a:pt x="3129" y="1857"/>
                    <a:pt x="2989" y="1624"/>
                  </a:cubicBezTo>
                  <a:lnTo>
                    <a:pt x="2429" y="737"/>
                  </a:lnTo>
                  <a:cubicBezTo>
                    <a:pt x="2289" y="410"/>
                    <a:pt x="2055" y="176"/>
                    <a:pt x="1775" y="36"/>
                  </a:cubicBezTo>
                  <a:cubicBezTo>
                    <a:pt x="1682" y="13"/>
                    <a:pt x="1588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1372150" y="2750625"/>
              <a:ext cx="266225" cy="323475"/>
            </a:xfrm>
            <a:custGeom>
              <a:avLst/>
              <a:gdLst/>
              <a:ahLst/>
              <a:cxnLst/>
              <a:rect l="l" t="t" r="r" b="b"/>
              <a:pathLst>
                <a:path w="10649" h="12939" extrusionOk="0">
                  <a:moveTo>
                    <a:pt x="3611" y="1"/>
                  </a:moveTo>
                  <a:cubicBezTo>
                    <a:pt x="1965" y="1"/>
                    <a:pt x="603" y="1428"/>
                    <a:pt x="281" y="2991"/>
                  </a:cubicBezTo>
                  <a:cubicBezTo>
                    <a:pt x="1" y="4625"/>
                    <a:pt x="421" y="6307"/>
                    <a:pt x="1308" y="7661"/>
                  </a:cubicBezTo>
                  <a:cubicBezTo>
                    <a:pt x="3223" y="10696"/>
                    <a:pt x="6399" y="12658"/>
                    <a:pt x="9948" y="12938"/>
                  </a:cubicBezTo>
                  <a:lnTo>
                    <a:pt x="10649" y="10837"/>
                  </a:lnTo>
                  <a:cubicBezTo>
                    <a:pt x="10462" y="7521"/>
                    <a:pt x="9154" y="4392"/>
                    <a:pt x="6959" y="1917"/>
                  </a:cubicBezTo>
                  <a:cubicBezTo>
                    <a:pt x="6119" y="936"/>
                    <a:pt x="4998" y="49"/>
                    <a:pt x="3690" y="2"/>
                  </a:cubicBezTo>
                  <a:cubicBezTo>
                    <a:pt x="3664" y="1"/>
                    <a:pt x="3637" y="1"/>
                    <a:pt x="3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1592825" y="3017150"/>
              <a:ext cx="87575" cy="94300"/>
            </a:xfrm>
            <a:custGeom>
              <a:avLst/>
              <a:gdLst/>
              <a:ahLst/>
              <a:cxnLst/>
              <a:rect l="l" t="t" r="r" b="b"/>
              <a:pathLst>
                <a:path w="3503" h="3772" extrusionOk="0">
                  <a:moveTo>
                    <a:pt x="1516" y="0"/>
                  </a:moveTo>
                  <a:cubicBezTo>
                    <a:pt x="1247" y="0"/>
                    <a:pt x="958" y="106"/>
                    <a:pt x="748" y="316"/>
                  </a:cubicBezTo>
                  <a:cubicBezTo>
                    <a:pt x="514" y="549"/>
                    <a:pt x="327" y="876"/>
                    <a:pt x="187" y="1250"/>
                  </a:cubicBezTo>
                  <a:cubicBezTo>
                    <a:pt x="94" y="1390"/>
                    <a:pt x="47" y="1577"/>
                    <a:pt x="0" y="1763"/>
                  </a:cubicBezTo>
                  <a:cubicBezTo>
                    <a:pt x="47" y="2137"/>
                    <a:pt x="374" y="2417"/>
                    <a:pt x="654" y="2604"/>
                  </a:cubicBezTo>
                  <a:cubicBezTo>
                    <a:pt x="1495" y="3118"/>
                    <a:pt x="2382" y="3538"/>
                    <a:pt x="3316" y="3772"/>
                  </a:cubicBezTo>
                  <a:cubicBezTo>
                    <a:pt x="3503" y="3305"/>
                    <a:pt x="3503" y="2838"/>
                    <a:pt x="3363" y="2324"/>
                  </a:cubicBezTo>
                  <a:cubicBezTo>
                    <a:pt x="3269" y="2090"/>
                    <a:pt x="3176" y="1857"/>
                    <a:pt x="2989" y="1623"/>
                  </a:cubicBezTo>
                  <a:lnTo>
                    <a:pt x="2429" y="689"/>
                  </a:lnTo>
                  <a:cubicBezTo>
                    <a:pt x="2289" y="409"/>
                    <a:pt x="2055" y="176"/>
                    <a:pt x="1775" y="35"/>
                  </a:cubicBezTo>
                  <a:cubicBezTo>
                    <a:pt x="1693" y="12"/>
                    <a:pt x="160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1766775" y="2367900"/>
              <a:ext cx="134300" cy="213500"/>
            </a:xfrm>
            <a:custGeom>
              <a:avLst/>
              <a:gdLst/>
              <a:ahLst/>
              <a:cxnLst/>
              <a:rect l="l" t="t" r="r" b="b"/>
              <a:pathLst>
                <a:path w="5372" h="8540" extrusionOk="0">
                  <a:moveTo>
                    <a:pt x="2449" y="0"/>
                  </a:moveTo>
                  <a:cubicBezTo>
                    <a:pt x="1699" y="0"/>
                    <a:pt x="969" y="410"/>
                    <a:pt x="561" y="1114"/>
                  </a:cubicBezTo>
                  <a:cubicBezTo>
                    <a:pt x="141" y="2001"/>
                    <a:pt x="1" y="2982"/>
                    <a:pt x="281" y="3916"/>
                  </a:cubicBezTo>
                  <a:cubicBezTo>
                    <a:pt x="748" y="5970"/>
                    <a:pt x="2149" y="7698"/>
                    <a:pt x="4064" y="8539"/>
                  </a:cubicBezTo>
                  <a:lnTo>
                    <a:pt x="4858" y="7465"/>
                  </a:lnTo>
                  <a:cubicBezTo>
                    <a:pt x="5372" y="5597"/>
                    <a:pt x="5278" y="3589"/>
                    <a:pt x="4531" y="1814"/>
                  </a:cubicBezTo>
                  <a:cubicBezTo>
                    <a:pt x="4297" y="1067"/>
                    <a:pt x="3737" y="460"/>
                    <a:pt x="3036" y="86"/>
                  </a:cubicBezTo>
                  <a:cubicBezTo>
                    <a:pt x="2843" y="28"/>
                    <a:pt x="2646" y="0"/>
                    <a:pt x="2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1854350" y="2550050"/>
              <a:ext cx="45550" cy="62875"/>
            </a:xfrm>
            <a:custGeom>
              <a:avLst/>
              <a:gdLst/>
              <a:ahLst/>
              <a:cxnLst/>
              <a:rect l="l" t="t" r="r" b="b"/>
              <a:pathLst>
                <a:path w="1822" h="2515" extrusionOk="0">
                  <a:moveTo>
                    <a:pt x="1018" y="1"/>
                  </a:moveTo>
                  <a:cubicBezTo>
                    <a:pt x="921" y="1"/>
                    <a:pt x="826" y="27"/>
                    <a:pt x="748" y="86"/>
                  </a:cubicBezTo>
                  <a:cubicBezTo>
                    <a:pt x="561" y="179"/>
                    <a:pt x="374" y="319"/>
                    <a:pt x="234" y="459"/>
                  </a:cubicBezTo>
                  <a:cubicBezTo>
                    <a:pt x="141" y="553"/>
                    <a:pt x="94" y="646"/>
                    <a:pt x="47" y="739"/>
                  </a:cubicBezTo>
                  <a:cubicBezTo>
                    <a:pt x="1" y="973"/>
                    <a:pt x="94" y="1160"/>
                    <a:pt x="234" y="1346"/>
                  </a:cubicBezTo>
                  <a:cubicBezTo>
                    <a:pt x="608" y="1767"/>
                    <a:pt x="1028" y="2187"/>
                    <a:pt x="1495" y="2514"/>
                  </a:cubicBezTo>
                  <a:lnTo>
                    <a:pt x="1542" y="2514"/>
                  </a:lnTo>
                  <a:cubicBezTo>
                    <a:pt x="1682" y="2281"/>
                    <a:pt x="1822" y="2000"/>
                    <a:pt x="1822" y="1673"/>
                  </a:cubicBezTo>
                  <a:cubicBezTo>
                    <a:pt x="1822" y="1533"/>
                    <a:pt x="1775" y="1393"/>
                    <a:pt x="1775" y="1253"/>
                  </a:cubicBezTo>
                  <a:cubicBezTo>
                    <a:pt x="1728" y="1020"/>
                    <a:pt x="1682" y="833"/>
                    <a:pt x="1635" y="599"/>
                  </a:cubicBezTo>
                  <a:cubicBezTo>
                    <a:pt x="1588" y="412"/>
                    <a:pt x="1495" y="272"/>
                    <a:pt x="1402" y="132"/>
                  </a:cubicBezTo>
                  <a:cubicBezTo>
                    <a:pt x="1293" y="51"/>
                    <a:pt x="1153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1423525" y="2414575"/>
              <a:ext cx="133125" cy="212350"/>
            </a:xfrm>
            <a:custGeom>
              <a:avLst/>
              <a:gdLst/>
              <a:ahLst/>
              <a:cxnLst/>
              <a:rect l="l" t="t" r="r" b="b"/>
              <a:pathLst>
                <a:path w="5325" h="8494" extrusionOk="0">
                  <a:moveTo>
                    <a:pt x="2422" y="1"/>
                  </a:moveTo>
                  <a:cubicBezTo>
                    <a:pt x="1651" y="1"/>
                    <a:pt x="931" y="403"/>
                    <a:pt x="561" y="1068"/>
                  </a:cubicBezTo>
                  <a:cubicBezTo>
                    <a:pt x="94" y="1955"/>
                    <a:pt x="1" y="2936"/>
                    <a:pt x="234" y="3917"/>
                  </a:cubicBezTo>
                  <a:cubicBezTo>
                    <a:pt x="701" y="5925"/>
                    <a:pt x="2102" y="7653"/>
                    <a:pt x="4017" y="8493"/>
                  </a:cubicBezTo>
                  <a:lnTo>
                    <a:pt x="4811" y="7419"/>
                  </a:lnTo>
                  <a:cubicBezTo>
                    <a:pt x="5325" y="5551"/>
                    <a:pt x="5231" y="3590"/>
                    <a:pt x="4484" y="1768"/>
                  </a:cubicBezTo>
                  <a:cubicBezTo>
                    <a:pt x="4250" y="1021"/>
                    <a:pt x="3737" y="414"/>
                    <a:pt x="3036" y="87"/>
                  </a:cubicBezTo>
                  <a:cubicBezTo>
                    <a:pt x="2832" y="29"/>
                    <a:pt x="2625" y="1"/>
                    <a:pt x="2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1511100" y="2596075"/>
              <a:ext cx="44375" cy="62375"/>
            </a:xfrm>
            <a:custGeom>
              <a:avLst/>
              <a:gdLst/>
              <a:ahLst/>
              <a:cxnLst/>
              <a:rect l="l" t="t" r="r" b="b"/>
              <a:pathLst>
                <a:path w="1775" h="2495" extrusionOk="0">
                  <a:moveTo>
                    <a:pt x="1011" y="1"/>
                  </a:moveTo>
                  <a:cubicBezTo>
                    <a:pt x="911" y="1"/>
                    <a:pt x="806" y="24"/>
                    <a:pt x="701" y="66"/>
                  </a:cubicBezTo>
                  <a:cubicBezTo>
                    <a:pt x="514" y="159"/>
                    <a:pt x="374" y="299"/>
                    <a:pt x="187" y="440"/>
                  </a:cubicBezTo>
                  <a:cubicBezTo>
                    <a:pt x="140" y="533"/>
                    <a:pt x="47" y="626"/>
                    <a:pt x="0" y="720"/>
                  </a:cubicBezTo>
                  <a:cubicBezTo>
                    <a:pt x="0" y="953"/>
                    <a:pt x="47" y="1140"/>
                    <a:pt x="234" y="1327"/>
                  </a:cubicBezTo>
                  <a:cubicBezTo>
                    <a:pt x="561" y="1747"/>
                    <a:pt x="981" y="2167"/>
                    <a:pt x="1448" y="2494"/>
                  </a:cubicBezTo>
                  <a:lnTo>
                    <a:pt x="1448" y="2448"/>
                  </a:lnTo>
                  <a:cubicBezTo>
                    <a:pt x="1635" y="2214"/>
                    <a:pt x="1728" y="1934"/>
                    <a:pt x="1775" y="1654"/>
                  </a:cubicBezTo>
                  <a:cubicBezTo>
                    <a:pt x="1775" y="1514"/>
                    <a:pt x="1728" y="1327"/>
                    <a:pt x="1682" y="1187"/>
                  </a:cubicBezTo>
                  <a:lnTo>
                    <a:pt x="1541" y="626"/>
                  </a:lnTo>
                  <a:cubicBezTo>
                    <a:pt x="1541" y="440"/>
                    <a:pt x="1448" y="253"/>
                    <a:pt x="1355" y="113"/>
                  </a:cubicBezTo>
                  <a:cubicBezTo>
                    <a:pt x="1252" y="35"/>
                    <a:pt x="1135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1997950" y="2544650"/>
              <a:ext cx="169325" cy="272575"/>
            </a:xfrm>
            <a:custGeom>
              <a:avLst/>
              <a:gdLst/>
              <a:ahLst/>
              <a:cxnLst/>
              <a:rect l="l" t="t" r="r" b="b"/>
              <a:pathLst>
                <a:path w="6773" h="10903" extrusionOk="0">
                  <a:moveTo>
                    <a:pt x="4103" y="0"/>
                  </a:moveTo>
                  <a:cubicBezTo>
                    <a:pt x="3552" y="0"/>
                    <a:pt x="2997" y="165"/>
                    <a:pt x="2523" y="488"/>
                  </a:cubicBezTo>
                  <a:cubicBezTo>
                    <a:pt x="1495" y="1236"/>
                    <a:pt x="841" y="2310"/>
                    <a:pt x="608" y="3524"/>
                  </a:cubicBezTo>
                  <a:cubicBezTo>
                    <a:pt x="1" y="6139"/>
                    <a:pt x="701" y="8848"/>
                    <a:pt x="2429" y="10903"/>
                  </a:cubicBezTo>
                  <a:lnTo>
                    <a:pt x="3924" y="10109"/>
                  </a:lnTo>
                  <a:cubicBezTo>
                    <a:pt x="5512" y="8241"/>
                    <a:pt x="6492" y="5906"/>
                    <a:pt x="6632" y="3431"/>
                  </a:cubicBezTo>
                  <a:cubicBezTo>
                    <a:pt x="6773" y="2450"/>
                    <a:pt x="6492" y="1469"/>
                    <a:pt x="5885" y="675"/>
                  </a:cubicBezTo>
                  <a:cubicBezTo>
                    <a:pt x="5383" y="223"/>
                    <a:pt x="4745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045825" y="2785675"/>
              <a:ext cx="52575" cy="80600"/>
            </a:xfrm>
            <a:custGeom>
              <a:avLst/>
              <a:gdLst/>
              <a:ahLst/>
              <a:cxnLst/>
              <a:rect l="l" t="t" r="r" b="b"/>
              <a:pathLst>
                <a:path w="2103" h="3224" extrusionOk="0">
                  <a:moveTo>
                    <a:pt x="1355" y="1"/>
                  </a:moveTo>
                  <a:cubicBezTo>
                    <a:pt x="1075" y="1"/>
                    <a:pt x="794" y="48"/>
                    <a:pt x="561" y="188"/>
                  </a:cubicBezTo>
                  <a:cubicBezTo>
                    <a:pt x="421" y="234"/>
                    <a:pt x="281" y="281"/>
                    <a:pt x="187" y="374"/>
                  </a:cubicBezTo>
                  <a:cubicBezTo>
                    <a:pt x="47" y="608"/>
                    <a:pt x="1" y="888"/>
                    <a:pt x="94" y="1168"/>
                  </a:cubicBezTo>
                  <a:cubicBezTo>
                    <a:pt x="234" y="1869"/>
                    <a:pt x="514" y="2569"/>
                    <a:pt x="888" y="3177"/>
                  </a:cubicBezTo>
                  <a:lnTo>
                    <a:pt x="888" y="3223"/>
                  </a:lnTo>
                  <a:cubicBezTo>
                    <a:pt x="1215" y="3036"/>
                    <a:pt x="1495" y="2756"/>
                    <a:pt x="1682" y="2476"/>
                  </a:cubicBezTo>
                  <a:cubicBezTo>
                    <a:pt x="1775" y="2243"/>
                    <a:pt x="1822" y="2056"/>
                    <a:pt x="1869" y="1869"/>
                  </a:cubicBezTo>
                  <a:cubicBezTo>
                    <a:pt x="1915" y="1635"/>
                    <a:pt x="1962" y="1355"/>
                    <a:pt x="2055" y="1075"/>
                  </a:cubicBezTo>
                  <a:cubicBezTo>
                    <a:pt x="2102" y="841"/>
                    <a:pt x="2102" y="608"/>
                    <a:pt x="2055" y="421"/>
                  </a:cubicBezTo>
                  <a:cubicBezTo>
                    <a:pt x="1915" y="141"/>
                    <a:pt x="1635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4356150" y="238025"/>
              <a:ext cx="1634800" cy="2728000"/>
            </a:xfrm>
            <a:custGeom>
              <a:avLst/>
              <a:gdLst/>
              <a:ahLst/>
              <a:cxnLst/>
              <a:rect l="l" t="t" r="r" b="b"/>
              <a:pathLst>
                <a:path w="65392" h="109120" extrusionOk="0">
                  <a:moveTo>
                    <a:pt x="28615" y="0"/>
                  </a:moveTo>
                  <a:cubicBezTo>
                    <a:pt x="18721" y="0"/>
                    <a:pt x="24272" y="26364"/>
                    <a:pt x="27657" y="29333"/>
                  </a:cubicBezTo>
                  <a:cubicBezTo>
                    <a:pt x="27704" y="32041"/>
                    <a:pt x="27797" y="34703"/>
                    <a:pt x="27937" y="37365"/>
                  </a:cubicBezTo>
                  <a:cubicBezTo>
                    <a:pt x="24916" y="31128"/>
                    <a:pt x="16206" y="20200"/>
                    <a:pt x="10072" y="20200"/>
                  </a:cubicBezTo>
                  <a:cubicBezTo>
                    <a:pt x="8811" y="20200"/>
                    <a:pt x="7660" y="20661"/>
                    <a:pt x="6688" y="21720"/>
                  </a:cubicBezTo>
                  <a:cubicBezTo>
                    <a:pt x="0" y="29045"/>
                    <a:pt x="22609" y="41689"/>
                    <a:pt x="27926" y="41689"/>
                  </a:cubicBezTo>
                  <a:cubicBezTo>
                    <a:pt x="28067" y="41689"/>
                    <a:pt x="28195" y="41680"/>
                    <a:pt x="28311" y="41662"/>
                  </a:cubicBezTo>
                  <a:cubicBezTo>
                    <a:pt x="28731" y="46425"/>
                    <a:pt x="29338" y="51189"/>
                    <a:pt x="30226" y="55906"/>
                  </a:cubicBezTo>
                  <a:cubicBezTo>
                    <a:pt x="26786" y="50409"/>
                    <a:pt x="17028" y="40721"/>
                    <a:pt x="10710" y="40721"/>
                  </a:cubicBezTo>
                  <a:cubicBezTo>
                    <a:pt x="9137" y="40721"/>
                    <a:pt x="7778" y="41321"/>
                    <a:pt x="6782" y="42736"/>
                  </a:cubicBezTo>
                  <a:cubicBezTo>
                    <a:pt x="1263" y="50558"/>
                    <a:pt x="23561" y="59754"/>
                    <a:pt x="29812" y="59754"/>
                  </a:cubicBezTo>
                  <a:cubicBezTo>
                    <a:pt x="30279" y="59754"/>
                    <a:pt x="30657" y="59702"/>
                    <a:pt x="30926" y="59595"/>
                  </a:cubicBezTo>
                  <a:cubicBezTo>
                    <a:pt x="31860" y="63985"/>
                    <a:pt x="32981" y="68328"/>
                    <a:pt x="34335" y="72625"/>
                  </a:cubicBezTo>
                  <a:cubicBezTo>
                    <a:pt x="29977" y="67445"/>
                    <a:pt x="21163" y="60296"/>
                    <a:pt x="15421" y="60296"/>
                  </a:cubicBezTo>
                  <a:cubicBezTo>
                    <a:pt x="13658" y="60296"/>
                    <a:pt x="12184" y="60971"/>
                    <a:pt x="11218" y="62584"/>
                  </a:cubicBezTo>
                  <a:cubicBezTo>
                    <a:pt x="6389" y="70545"/>
                    <a:pt x="27859" y="77979"/>
                    <a:pt x="34787" y="77979"/>
                  </a:cubicBezTo>
                  <a:cubicBezTo>
                    <a:pt x="35296" y="77979"/>
                    <a:pt x="35727" y="77939"/>
                    <a:pt x="36063" y="77856"/>
                  </a:cubicBezTo>
                  <a:cubicBezTo>
                    <a:pt x="37044" y="80518"/>
                    <a:pt x="38072" y="83133"/>
                    <a:pt x="39192" y="85748"/>
                  </a:cubicBezTo>
                  <a:cubicBezTo>
                    <a:pt x="40360" y="88457"/>
                    <a:pt x="41621" y="91165"/>
                    <a:pt x="43022" y="93921"/>
                  </a:cubicBezTo>
                  <a:cubicBezTo>
                    <a:pt x="38837" y="90197"/>
                    <a:pt x="28675" y="84659"/>
                    <a:pt x="22120" y="84659"/>
                  </a:cubicBezTo>
                  <a:cubicBezTo>
                    <a:pt x="19386" y="84659"/>
                    <a:pt x="17279" y="85623"/>
                    <a:pt x="16495" y="88083"/>
                  </a:cubicBezTo>
                  <a:cubicBezTo>
                    <a:pt x="14190" y="95237"/>
                    <a:pt x="28449" y="98108"/>
                    <a:pt x="37598" y="98108"/>
                  </a:cubicBezTo>
                  <a:cubicBezTo>
                    <a:pt x="41052" y="98108"/>
                    <a:pt x="43778" y="97699"/>
                    <a:pt x="44610" y="96956"/>
                  </a:cubicBezTo>
                  <a:cubicBezTo>
                    <a:pt x="46851" y="101206"/>
                    <a:pt x="49513" y="105176"/>
                    <a:pt x="52549" y="108819"/>
                  </a:cubicBezTo>
                  <a:cubicBezTo>
                    <a:pt x="52736" y="109031"/>
                    <a:pt x="52974" y="109120"/>
                    <a:pt x="53208" y="109120"/>
                  </a:cubicBezTo>
                  <a:cubicBezTo>
                    <a:pt x="53849" y="109120"/>
                    <a:pt x="54463" y="108454"/>
                    <a:pt x="53950" y="107838"/>
                  </a:cubicBezTo>
                  <a:cubicBezTo>
                    <a:pt x="50868" y="104149"/>
                    <a:pt x="48159" y="100179"/>
                    <a:pt x="45917" y="95929"/>
                  </a:cubicBezTo>
                  <a:cubicBezTo>
                    <a:pt x="50541" y="93921"/>
                    <a:pt x="65392" y="72532"/>
                    <a:pt x="56285" y="68609"/>
                  </a:cubicBezTo>
                  <a:cubicBezTo>
                    <a:pt x="55643" y="68333"/>
                    <a:pt x="55024" y="68204"/>
                    <a:pt x="54429" y="68204"/>
                  </a:cubicBezTo>
                  <a:cubicBezTo>
                    <a:pt x="47665" y="68204"/>
                    <a:pt x="43967" y="84872"/>
                    <a:pt x="44096" y="92426"/>
                  </a:cubicBezTo>
                  <a:cubicBezTo>
                    <a:pt x="42882" y="89998"/>
                    <a:pt x="41808" y="87569"/>
                    <a:pt x="40780" y="85141"/>
                  </a:cubicBezTo>
                  <a:cubicBezTo>
                    <a:pt x="39613" y="82432"/>
                    <a:pt x="38539" y="79724"/>
                    <a:pt x="37605" y="76968"/>
                  </a:cubicBezTo>
                  <a:lnTo>
                    <a:pt x="37605" y="76968"/>
                  </a:lnTo>
                  <a:cubicBezTo>
                    <a:pt x="37640" y="76971"/>
                    <a:pt x="37677" y="76973"/>
                    <a:pt x="37715" y="76973"/>
                  </a:cubicBezTo>
                  <a:cubicBezTo>
                    <a:pt x="42033" y="76973"/>
                    <a:pt x="62564" y="58795"/>
                    <a:pt x="54417" y="52777"/>
                  </a:cubicBezTo>
                  <a:cubicBezTo>
                    <a:pt x="53542" y="52126"/>
                    <a:pt x="52642" y="51833"/>
                    <a:pt x="51732" y="51833"/>
                  </a:cubicBezTo>
                  <a:cubicBezTo>
                    <a:pt x="44866" y="51833"/>
                    <a:pt x="37470" y="68536"/>
                    <a:pt x="36811" y="74680"/>
                  </a:cubicBezTo>
                  <a:cubicBezTo>
                    <a:pt x="35083" y="69543"/>
                    <a:pt x="33682" y="64265"/>
                    <a:pt x="32561" y="58941"/>
                  </a:cubicBezTo>
                  <a:cubicBezTo>
                    <a:pt x="37558" y="58428"/>
                    <a:pt x="58106" y="42362"/>
                    <a:pt x="50588" y="35964"/>
                  </a:cubicBezTo>
                  <a:cubicBezTo>
                    <a:pt x="49675" y="35187"/>
                    <a:pt x="48700" y="34840"/>
                    <a:pt x="47691" y="34840"/>
                  </a:cubicBezTo>
                  <a:cubicBezTo>
                    <a:pt x="41366" y="34840"/>
                    <a:pt x="33707" y="48479"/>
                    <a:pt x="31814" y="55205"/>
                  </a:cubicBezTo>
                  <a:cubicBezTo>
                    <a:pt x="30973" y="50582"/>
                    <a:pt x="30319" y="45912"/>
                    <a:pt x="29899" y="41195"/>
                  </a:cubicBezTo>
                  <a:lnTo>
                    <a:pt x="29899" y="41195"/>
                  </a:lnTo>
                  <a:cubicBezTo>
                    <a:pt x="29985" y="41204"/>
                    <a:pt x="30078" y="41209"/>
                    <a:pt x="30176" y="41209"/>
                  </a:cubicBezTo>
                  <a:cubicBezTo>
                    <a:pt x="35375" y="41209"/>
                    <a:pt x="57561" y="28119"/>
                    <a:pt x="50961" y="20786"/>
                  </a:cubicBezTo>
                  <a:cubicBezTo>
                    <a:pt x="49994" y="19714"/>
                    <a:pt x="48858" y="19246"/>
                    <a:pt x="47620" y="19246"/>
                  </a:cubicBezTo>
                  <a:cubicBezTo>
                    <a:pt x="41202" y="19246"/>
                    <a:pt x="32053" y="31818"/>
                    <a:pt x="29665" y="37926"/>
                  </a:cubicBezTo>
                  <a:cubicBezTo>
                    <a:pt x="29478" y="34890"/>
                    <a:pt x="29338" y="31854"/>
                    <a:pt x="29292" y="28866"/>
                  </a:cubicBezTo>
                  <a:cubicBezTo>
                    <a:pt x="32934" y="24242"/>
                    <a:pt x="38445" y="378"/>
                    <a:pt x="28825" y="4"/>
                  </a:cubicBezTo>
                  <a:cubicBezTo>
                    <a:pt x="28754" y="1"/>
                    <a:pt x="28684" y="0"/>
                    <a:pt x="28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527725" y="2431225"/>
              <a:ext cx="1178825" cy="1590400"/>
            </a:xfrm>
            <a:custGeom>
              <a:avLst/>
              <a:gdLst/>
              <a:ahLst/>
              <a:cxnLst/>
              <a:rect l="l" t="t" r="r" b="b"/>
              <a:pathLst>
                <a:path w="47153" h="63616" extrusionOk="0">
                  <a:moveTo>
                    <a:pt x="1149" y="1"/>
                  </a:moveTo>
                  <a:cubicBezTo>
                    <a:pt x="256" y="1"/>
                    <a:pt x="0" y="1527"/>
                    <a:pt x="1040" y="1943"/>
                  </a:cubicBezTo>
                  <a:cubicBezTo>
                    <a:pt x="24857" y="11564"/>
                    <a:pt x="41343" y="37716"/>
                    <a:pt x="45173" y="62889"/>
                  </a:cubicBezTo>
                  <a:cubicBezTo>
                    <a:pt x="45248" y="63396"/>
                    <a:pt x="45595" y="63616"/>
                    <a:pt x="45970" y="63616"/>
                  </a:cubicBezTo>
                  <a:cubicBezTo>
                    <a:pt x="46529" y="63616"/>
                    <a:pt x="47152" y="63129"/>
                    <a:pt x="47041" y="62375"/>
                  </a:cubicBezTo>
                  <a:cubicBezTo>
                    <a:pt x="43164" y="36549"/>
                    <a:pt x="26632" y="10163"/>
                    <a:pt x="1507" y="75"/>
                  </a:cubicBezTo>
                  <a:cubicBezTo>
                    <a:pt x="1379" y="24"/>
                    <a:pt x="1259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170750" y="2518325"/>
              <a:ext cx="326950" cy="316425"/>
            </a:xfrm>
            <a:custGeom>
              <a:avLst/>
              <a:gdLst/>
              <a:ahLst/>
              <a:cxnLst/>
              <a:rect l="l" t="t" r="r" b="b"/>
              <a:pathLst>
                <a:path w="13078" h="12657" extrusionOk="0">
                  <a:moveTo>
                    <a:pt x="13077" y="0"/>
                  </a:moveTo>
                  <a:lnTo>
                    <a:pt x="13077" y="0"/>
                  </a:lnTo>
                  <a:cubicBezTo>
                    <a:pt x="1" y="2662"/>
                    <a:pt x="1822" y="12656"/>
                    <a:pt x="1822" y="12656"/>
                  </a:cubicBezTo>
                  <a:cubicBezTo>
                    <a:pt x="2709" y="7613"/>
                    <a:pt x="11583" y="3923"/>
                    <a:pt x="11583" y="3923"/>
                  </a:cubicBez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066850" y="2438275"/>
              <a:ext cx="489225" cy="272700"/>
            </a:xfrm>
            <a:custGeom>
              <a:avLst/>
              <a:gdLst/>
              <a:ahLst/>
              <a:cxnLst/>
              <a:rect l="l" t="t" r="r" b="b"/>
              <a:pathLst>
                <a:path w="19569" h="10908" extrusionOk="0">
                  <a:moveTo>
                    <a:pt x="14696" y="1"/>
                  </a:moveTo>
                  <a:cubicBezTo>
                    <a:pt x="2204" y="1"/>
                    <a:pt x="0" y="10908"/>
                    <a:pt x="0" y="10908"/>
                  </a:cubicBezTo>
                  <a:cubicBezTo>
                    <a:pt x="3095" y="5178"/>
                    <a:pt x="10091" y="4193"/>
                    <a:pt x="14536" y="4193"/>
                  </a:cubicBezTo>
                  <a:cubicBezTo>
                    <a:pt x="16865" y="4193"/>
                    <a:pt x="18494" y="4463"/>
                    <a:pt x="18494" y="4463"/>
                  </a:cubicBezTo>
                  <a:lnTo>
                    <a:pt x="19568" y="494"/>
                  </a:lnTo>
                  <a:cubicBezTo>
                    <a:pt x="17792" y="153"/>
                    <a:pt x="16172" y="1"/>
                    <a:pt x="14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004975" y="2352475"/>
              <a:ext cx="580275" cy="144850"/>
            </a:xfrm>
            <a:custGeom>
              <a:avLst/>
              <a:gdLst/>
              <a:ahLst/>
              <a:cxnLst/>
              <a:rect l="l" t="t" r="r" b="b"/>
              <a:pathLst>
                <a:path w="23211" h="5794" extrusionOk="0">
                  <a:moveTo>
                    <a:pt x="13506" y="1"/>
                  </a:moveTo>
                  <a:cubicBezTo>
                    <a:pt x="4867" y="1"/>
                    <a:pt x="0" y="5794"/>
                    <a:pt x="0" y="5794"/>
                  </a:cubicBezTo>
                  <a:cubicBezTo>
                    <a:pt x="3038" y="3779"/>
                    <a:pt x="6542" y="3116"/>
                    <a:pt x="9836" y="3116"/>
                  </a:cubicBezTo>
                  <a:cubicBezTo>
                    <a:pt x="16162" y="3116"/>
                    <a:pt x="21716" y="5560"/>
                    <a:pt x="21716" y="5560"/>
                  </a:cubicBezTo>
                  <a:lnTo>
                    <a:pt x="23211" y="2291"/>
                  </a:lnTo>
                  <a:cubicBezTo>
                    <a:pt x="19594" y="627"/>
                    <a:pt x="16346" y="1"/>
                    <a:pt x="1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512850" y="1980075"/>
              <a:ext cx="235850" cy="407500"/>
            </a:xfrm>
            <a:custGeom>
              <a:avLst/>
              <a:gdLst/>
              <a:ahLst/>
              <a:cxnLst/>
              <a:rect l="l" t="t" r="r" b="b"/>
              <a:pathLst>
                <a:path w="9434" h="16300" extrusionOk="0">
                  <a:moveTo>
                    <a:pt x="9434" y="1"/>
                  </a:moveTo>
                  <a:cubicBezTo>
                    <a:pt x="9433" y="1"/>
                    <a:pt x="0" y="3831"/>
                    <a:pt x="4717" y="16300"/>
                  </a:cubicBezTo>
                  <a:lnTo>
                    <a:pt x="7239" y="12937"/>
                  </a:lnTo>
                  <a:cubicBezTo>
                    <a:pt x="7239" y="12937"/>
                    <a:pt x="5651" y="3457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313200" y="1920525"/>
              <a:ext cx="361950" cy="552275"/>
            </a:xfrm>
            <a:custGeom>
              <a:avLst/>
              <a:gdLst/>
              <a:ahLst/>
              <a:cxnLst/>
              <a:rect l="l" t="t" r="r" b="b"/>
              <a:pathLst>
                <a:path w="14478" h="22091" extrusionOk="0">
                  <a:moveTo>
                    <a:pt x="10041" y="1"/>
                  </a:moveTo>
                  <a:cubicBezTo>
                    <a:pt x="10040" y="2"/>
                    <a:pt x="1" y="9575"/>
                    <a:pt x="11676" y="22091"/>
                  </a:cubicBezTo>
                  <a:lnTo>
                    <a:pt x="14478" y="19055"/>
                  </a:lnTo>
                  <a:cubicBezTo>
                    <a:pt x="14478" y="19055"/>
                    <a:pt x="5184" y="8641"/>
                    <a:pt x="10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249000" y="1982425"/>
              <a:ext cx="386450" cy="537075"/>
            </a:xfrm>
            <a:custGeom>
              <a:avLst/>
              <a:gdLst/>
              <a:ahLst/>
              <a:cxnLst/>
              <a:rect l="l" t="t" r="r" b="b"/>
              <a:pathLst>
                <a:path w="15458" h="21483" extrusionOk="0">
                  <a:moveTo>
                    <a:pt x="4016" y="0"/>
                  </a:moveTo>
                  <a:cubicBezTo>
                    <a:pt x="4016" y="1"/>
                    <a:pt x="0" y="12703"/>
                    <a:pt x="13496" y="21483"/>
                  </a:cubicBezTo>
                  <a:lnTo>
                    <a:pt x="15458" y="18494"/>
                  </a:lnTo>
                  <a:cubicBezTo>
                    <a:pt x="15458" y="18494"/>
                    <a:pt x="3829" y="10601"/>
                    <a:pt x="4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450950" y="2285975"/>
              <a:ext cx="301250" cy="330600"/>
            </a:xfrm>
            <a:custGeom>
              <a:avLst/>
              <a:gdLst/>
              <a:ahLst/>
              <a:cxnLst/>
              <a:rect l="l" t="t" r="r" b="b"/>
              <a:pathLst>
                <a:path w="12050" h="13224" extrusionOk="0">
                  <a:moveTo>
                    <a:pt x="9715" y="1"/>
                  </a:moveTo>
                  <a:cubicBezTo>
                    <a:pt x="9715" y="1"/>
                    <a:pt x="1" y="3036"/>
                    <a:pt x="375" y="13217"/>
                  </a:cubicBezTo>
                  <a:cubicBezTo>
                    <a:pt x="375" y="13217"/>
                    <a:pt x="487" y="13223"/>
                    <a:pt x="688" y="13223"/>
                  </a:cubicBezTo>
                  <a:cubicBezTo>
                    <a:pt x="1937" y="13223"/>
                    <a:pt x="6620" y="12981"/>
                    <a:pt x="9154" y="9481"/>
                  </a:cubicBezTo>
                  <a:cubicBezTo>
                    <a:pt x="12050" y="5418"/>
                    <a:pt x="9715" y="1"/>
                    <a:pt x="9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731175" y="1950450"/>
              <a:ext cx="405150" cy="169750"/>
            </a:xfrm>
            <a:custGeom>
              <a:avLst/>
              <a:gdLst/>
              <a:ahLst/>
              <a:cxnLst/>
              <a:rect l="l" t="t" r="r" b="b"/>
              <a:pathLst>
                <a:path w="16206" h="6790" extrusionOk="0">
                  <a:moveTo>
                    <a:pt x="5512" y="1"/>
                  </a:moveTo>
                  <a:cubicBezTo>
                    <a:pt x="2251" y="1"/>
                    <a:pt x="0" y="1559"/>
                    <a:pt x="0" y="1559"/>
                  </a:cubicBezTo>
                  <a:cubicBezTo>
                    <a:pt x="455" y="1441"/>
                    <a:pt x="926" y="1386"/>
                    <a:pt x="1407" y="1386"/>
                  </a:cubicBezTo>
                  <a:cubicBezTo>
                    <a:pt x="6221" y="1386"/>
                    <a:pt x="12049" y="6790"/>
                    <a:pt x="12049" y="6790"/>
                  </a:cubicBezTo>
                  <a:lnTo>
                    <a:pt x="16206" y="6510"/>
                  </a:lnTo>
                  <a:cubicBezTo>
                    <a:pt x="12431" y="1341"/>
                    <a:pt x="8536" y="1"/>
                    <a:pt x="5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781375" y="1795375"/>
              <a:ext cx="441350" cy="359850"/>
            </a:xfrm>
            <a:custGeom>
              <a:avLst/>
              <a:gdLst/>
              <a:ahLst/>
              <a:cxnLst/>
              <a:rect l="l" t="t" r="r" b="b"/>
              <a:pathLst>
                <a:path w="17654" h="14394" extrusionOk="0">
                  <a:moveTo>
                    <a:pt x="2620" y="1"/>
                  </a:moveTo>
                  <a:cubicBezTo>
                    <a:pt x="1035" y="1"/>
                    <a:pt x="0" y="243"/>
                    <a:pt x="0" y="243"/>
                  </a:cubicBezTo>
                  <a:cubicBezTo>
                    <a:pt x="9948" y="897"/>
                    <a:pt x="13591" y="14394"/>
                    <a:pt x="13591" y="14394"/>
                  </a:cubicBezTo>
                  <a:lnTo>
                    <a:pt x="17654" y="13693"/>
                  </a:lnTo>
                  <a:cubicBezTo>
                    <a:pt x="14680" y="1663"/>
                    <a:pt x="6767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950675" y="1655500"/>
              <a:ext cx="322250" cy="491575"/>
            </a:xfrm>
            <a:custGeom>
              <a:avLst/>
              <a:gdLst/>
              <a:ahLst/>
              <a:cxnLst/>
              <a:rect l="l" t="t" r="r" b="b"/>
              <a:pathLst>
                <a:path w="12890" h="19663" extrusionOk="0">
                  <a:moveTo>
                    <a:pt x="0" y="1"/>
                  </a:moveTo>
                  <a:lnTo>
                    <a:pt x="0" y="1"/>
                  </a:lnTo>
                  <a:cubicBezTo>
                    <a:pt x="9014" y="5652"/>
                    <a:pt x="9294" y="19662"/>
                    <a:pt x="9294" y="19662"/>
                  </a:cubicBezTo>
                  <a:lnTo>
                    <a:pt x="12843" y="19662"/>
                  </a:lnTo>
                  <a:cubicBezTo>
                    <a:pt x="12890" y="359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11425" y="2055125"/>
              <a:ext cx="419175" cy="146825"/>
            </a:xfrm>
            <a:custGeom>
              <a:avLst/>
              <a:gdLst/>
              <a:ahLst/>
              <a:cxnLst/>
              <a:rect l="l" t="t" r="r" b="b"/>
              <a:pathLst>
                <a:path w="16767" h="5873" extrusionOk="0">
                  <a:moveTo>
                    <a:pt x="10065" y="1"/>
                  </a:moveTo>
                  <a:cubicBezTo>
                    <a:pt x="7278" y="1"/>
                    <a:pt x="3804" y="1143"/>
                    <a:pt x="1" y="4985"/>
                  </a:cubicBezTo>
                  <a:lnTo>
                    <a:pt x="4064" y="5872"/>
                  </a:lnTo>
                  <a:cubicBezTo>
                    <a:pt x="4064" y="5872"/>
                    <a:pt x="9748" y="2016"/>
                    <a:pt x="14357" y="2016"/>
                  </a:cubicBezTo>
                  <a:cubicBezTo>
                    <a:pt x="15212" y="2016"/>
                    <a:pt x="16029" y="2149"/>
                    <a:pt x="16767" y="2463"/>
                  </a:cubicBezTo>
                  <a:cubicBezTo>
                    <a:pt x="16767" y="2463"/>
                    <a:pt x="14156" y="1"/>
                    <a:pt x="10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222700" y="1904150"/>
              <a:ext cx="485725" cy="319975"/>
            </a:xfrm>
            <a:custGeom>
              <a:avLst/>
              <a:gdLst/>
              <a:ahLst/>
              <a:cxnLst/>
              <a:rect l="l" t="t" r="r" b="b"/>
              <a:pathLst>
                <a:path w="19429" h="12799" extrusionOk="0">
                  <a:moveTo>
                    <a:pt x="14599" y="0"/>
                  </a:moveTo>
                  <a:cubicBezTo>
                    <a:pt x="10244" y="0"/>
                    <a:pt x="3937" y="1890"/>
                    <a:pt x="1" y="11491"/>
                  </a:cubicBezTo>
                  <a:lnTo>
                    <a:pt x="3924" y="12798"/>
                  </a:lnTo>
                  <a:cubicBezTo>
                    <a:pt x="3924" y="12798"/>
                    <a:pt x="9196" y="761"/>
                    <a:pt x="18546" y="761"/>
                  </a:cubicBezTo>
                  <a:cubicBezTo>
                    <a:pt x="18837" y="761"/>
                    <a:pt x="19131" y="772"/>
                    <a:pt x="19428" y="796"/>
                  </a:cubicBezTo>
                  <a:cubicBezTo>
                    <a:pt x="19428" y="796"/>
                    <a:pt x="17425" y="0"/>
                    <a:pt x="14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172500" y="1754750"/>
              <a:ext cx="389975" cy="451850"/>
            </a:xfrm>
            <a:custGeom>
              <a:avLst/>
              <a:gdLst/>
              <a:ahLst/>
              <a:cxnLst/>
              <a:rect l="l" t="t" r="r" b="b"/>
              <a:pathLst>
                <a:path w="15599" h="18074" extrusionOk="0">
                  <a:moveTo>
                    <a:pt x="15599" y="0"/>
                  </a:moveTo>
                  <a:lnTo>
                    <a:pt x="15599" y="0"/>
                  </a:lnTo>
                  <a:cubicBezTo>
                    <a:pt x="15598" y="0"/>
                    <a:pt x="2336" y="1635"/>
                    <a:pt x="0" y="17560"/>
                  </a:cubicBezTo>
                  <a:lnTo>
                    <a:pt x="3550" y="18074"/>
                  </a:lnTo>
                  <a:cubicBezTo>
                    <a:pt x="3550" y="18074"/>
                    <a:pt x="5885" y="4250"/>
                    <a:pt x="15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032400" y="2082925"/>
              <a:ext cx="396975" cy="200525"/>
            </a:xfrm>
            <a:custGeom>
              <a:avLst/>
              <a:gdLst/>
              <a:ahLst/>
              <a:cxnLst/>
              <a:rect l="l" t="t" r="r" b="b"/>
              <a:pathLst>
                <a:path w="15879" h="8021" extrusionOk="0">
                  <a:moveTo>
                    <a:pt x="5928" y="1"/>
                  </a:moveTo>
                  <a:cubicBezTo>
                    <a:pt x="4116" y="1"/>
                    <a:pt x="2122" y="414"/>
                    <a:pt x="0" y="1491"/>
                  </a:cubicBezTo>
                  <a:cubicBezTo>
                    <a:pt x="0" y="1491"/>
                    <a:pt x="2102" y="6955"/>
                    <a:pt x="7006" y="7889"/>
                  </a:cubicBezTo>
                  <a:cubicBezTo>
                    <a:pt x="7477" y="7980"/>
                    <a:pt x="7941" y="8021"/>
                    <a:pt x="8394" y="8021"/>
                  </a:cubicBezTo>
                  <a:cubicBezTo>
                    <a:pt x="12605" y="8021"/>
                    <a:pt x="15879" y="4480"/>
                    <a:pt x="15879" y="4480"/>
                  </a:cubicBezTo>
                  <a:cubicBezTo>
                    <a:pt x="15879" y="4480"/>
                    <a:pt x="11894" y="1"/>
                    <a:pt x="5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203925" y="2155300"/>
              <a:ext cx="498375" cy="1812950"/>
            </a:xfrm>
            <a:custGeom>
              <a:avLst/>
              <a:gdLst/>
              <a:ahLst/>
              <a:cxnLst/>
              <a:rect l="l" t="t" r="r" b="b"/>
              <a:pathLst>
                <a:path w="19935" h="72518" extrusionOk="0">
                  <a:moveTo>
                    <a:pt x="1097" y="1"/>
                  </a:moveTo>
                  <a:cubicBezTo>
                    <a:pt x="562" y="1"/>
                    <a:pt x="0" y="383"/>
                    <a:pt x="51" y="1071"/>
                  </a:cubicBezTo>
                  <a:cubicBezTo>
                    <a:pt x="2199" y="25122"/>
                    <a:pt x="9812" y="49314"/>
                    <a:pt x="17844" y="71917"/>
                  </a:cubicBezTo>
                  <a:cubicBezTo>
                    <a:pt x="17996" y="72340"/>
                    <a:pt x="18331" y="72517"/>
                    <a:pt x="18677" y="72517"/>
                  </a:cubicBezTo>
                  <a:cubicBezTo>
                    <a:pt x="19289" y="72517"/>
                    <a:pt x="19934" y="71962"/>
                    <a:pt x="19666" y="71217"/>
                  </a:cubicBezTo>
                  <a:cubicBezTo>
                    <a:pt x="11680" y="48707"/>
                    <a:pt x="4161" y="24749"/>
                    <a:pt x="2013" y="838"/>
                  </a:cubicBezTo>
                  <a:cubicBezTo>
                    <a:pt x="1970" y="265"/>
                    <a:pt x="1543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2271150" y="4159000"/>
              <a:ext cx="804475" cy="435750"/>
            </a:xfrm>
            <a:custGeom>
              <a:avLst/>
              <a:gdLst/>
              <a:ahLst/>
              <a:cxnLst/>
              <a:rect l="l" t="t" r="r" b="b"/>
              <a:pathLst>
                <a:path w="32179" h="17430" extrusionOk="0">
                  <a:moveTo>
                    <a:pt x="5869" y="1"/>
                  </a:moveTo>
                  <a:cubicBezTo>
                    <a:pt x="3583" y="1"/>
                    <a:pt x="1958" y="575"/>
                    <a:pt x="1402" y="1764"/>
                  </a:cubicBezTo>
                  <a:cubicBezTo>
                    <a:pt x="1" y="4659"/>
                    <a:pt x="5512" y="10123"/>
                    <a:pt x="13638" y="13999"/>
                  </a:cubicBezTo>
                  <a:cubicBezTo>
                    <a:pt x="18419" y="16238"/>
                    <a:pt x="23069" y="17430"/>
                    <a:pt x="26360" y="17430"/>
                  </a:cubicBezTo>
                  <a:cubicBezTo>
                    <a:pt x="28629" y="17430"/>
                    <a:pt x="30252" y="16863"/>
                    <a:pt x="30824" y="15681"/>
                  </a:cubicBezTo>
                  <a:cubicBezTo>
                    <a:pt x="32178" y="12738"/>
                    <a:pt x="26714" y="7274"/>
                    <a:pt x="18588" y="3445"/>
                  </a:cubicBezTo>
                  <a:cubicBezTo>
                    <a:pt x="13797" y="1187"/>
                    <a:pt x="9152" y="1"/>
                    <a:pt x="5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1393175" y="3742500"/>
              <a:ext cx="804450" cy="436650"/>
            </a:xfrm>
            <a:custGeom>
              <a:avLst/>
              <a:gdLst/>
              <a:ahLst/>
              <a:cxnLst/>
              <a:rect l="l" t="t" r="r" b="b"/>
              <a:pathLst>
                <a:path w="32178" h="17466" extrusionOk="0">
                  <a:moveTo>
                    <a:pt x="5879" y="1"/>
                  </a:moveTo>
                  <a:cubicBezTo>
                    <a:pt x="3576" y="1"/>
                    <a:pt x="1931" y="587"/>
                    <a:pt x="1355" y="1798"/>
                  </a:cubicBezTo>
                  <a:cubicBezTo>
                    <a:pt x="0" y="4693"/>
                    <a:pt x="5464" y="10157"/>
                    <a:pt x="13591" y="13987"/>
                  </a:cubicBezTo>
                  <a:cubicBezTo>
                    <a:pt x="18372" y="16268"/>
                    <a:pt x="23008" y="17465"/>
                    <a:pt x="26290" y="17465"/>
                  </a:cubicBezTo>
                  <a:cubicBezTo>
                    <a:pt x="28586" y="17465"/>
                    <a:pt x="30219" y="16879"/>
                    <a:pt x="30777" y="15668"/>
                  </a:cubicBezTo>
                  <a:cubicBezTo>
                    <a:pt x="32178" y="12773"/>
                    <a:pt x="26714" y="7309"/>
                    <a:pt x="18588" y="3479"/>
                  </a:cubicBezTo>
                  <a:cubicBezTo>
                    <a:pt x="13806" y="1198"/>
                    <a:pt x="9170" y="1"/>
                    <a:pt x="5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2195275" y="3356125"/>
              <a:ext cx="493900" cy="745875"/>
            </a:xfrm>
            <a:custGeom>
              <a:avLst/>
              <a:gdLst/>
              <a:ahLst/>
              <a:cxnLst/>
              <a:rect l="l" t="t" r="r" b="b"/>
              <a:pathLst>
                <a:path w="19756" h="29835" extrusionOk="0">
                  <a:moveTo>
                    <a:pt x="15891" y="1"/>
                  </a:moveTo>
                  <a:cubicBezTo>
                    <a:pt x="12852" y="1"/>
                    <a:pt x="8061" y="5150"/>
                    <a:pt x="4624" y="12443"/>
                  </a:cubicBezTo>
                  <a:cubicBezTo>
                    <a:pt x="794" y="20522"/>
                    <a:pt x="0" y="28228"/>
                    <a:pt x="2943" y="29629"/>
                  </a:cubicBezTo>
                  <a:cubicBezTo>
                    <a:pt x="3239" y="29768"/>
                    <a:pt x="3563" y="29835"/>
                    <a:pt x="3910" y="29835"/>
                  </a:cubicBezTo>
                  <a:cubicBezTo>
                    <a:pt x="6941" y="29835"/>
                    <a:pt x="11695" y="24686"/>
                    <a:pt x="15132" y="17393"/>
                  </a:cubicBezTo>
                  <a:cubicBezTo>
                    <a:pt x="19008" y="9267"/>
                    <a:pt x="19755" y="1561"/>
                    <a:pt x="16860" y="207"/>
                  </a:cubicBezTo>
                  <a:cubicBezTo>
                    <a:pt x="16563" y="68"/>
                    <a:pt x="16238" y="1"/>
                    <a:pt x="15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1780800" y="4234950"/>
              <a:ext cx="491550" cy="746225"/>
            </a:xfrm>
            <a:custGeom>
              <a:avLst/>
              <a:gdLst/>
              <a:ahLst/>
              <a:cxnLst/>
              <a:rect l="l" t="t" r="r" b="b"/>
              <a:pathLst>
                <a:path w="19662" h="29849" extrusionOk="0">
                  <a:moveTo>
                    <a:pt x="15815" y="1"/>
                  </a:moveTo>
                  <a:cubicBezTo>
                    <a:pt x="12774" y="1"/>
                    <a:pt x="8003" y="5140"/>
                    <a:pt x="4577" y="12409"/>
                  </a:cubicBezTo>
                  <a:cubicBezTo>
                    <a:pt x="748" y="20535"/>
                    <a:pt x="0" y="28241"/>
                    <a:pt x="2896" y="29642"/>
                  </a:cubicBezTo>
                  <a:cubicBezTo>
                    <a:pt x="3193" y="29781"/>
                    <a:pt x="3516" y="29848"/>
                    <a:pt x="3863" y="29848"/>
                  </a:cubicBezTo>
                  <a:cubicBezTo>
                    <a:pt x="6895" y="29848"/>
                    <a:pt x="11653" y="24699"/>
                    <a:pt x="15132" y="17406"/>
                  </a:cubicBezTo>
                  <a:cubicBezTo>
                    <a:pt x="18914" y="9280"/>
                    <a:pt x="19662" y="1574"/>
                    <a:pt x="16813" y="220"/>
                  </a:cubicBezTo>
                  <a:cubicBezTo>
                    <a:pt x="16508" y="72"/>
                    <a:pt x="16173" y="1"/>
                    <a:pt x="15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2185925" y="4239650"/>
              <a:ext cx="425025" cy="772175"/>
            </a:xfrm>
            <a:custGeom>
              <a:avLst/>
              <a:gdLst/>
              <a:ahLst/>
              <a:cxnLst/>
              <a:rect l="l" t="t" r="r" b="b"/>
              <a:pathLst>
                <a:path w="17001" h="30887" extrusionOk="0">
                  <a:moveTo>
                    <a:pt x="3734" y="1"/>
                  </a:moveTo>
                  <a:cubicBezTo>
                    <a:pt x="3476" y="1"/>
                    <a:pt x="3227" y="42"/>
                    <a:pt x="2990" y="125"/>
                  </a:cubicBezTo>
                  <a:cubicBezTo>
                    <a:pt x="1" y="1200"/>
                    <a:pt x="1" y="8952"/>
                    <a:pt x="2990" y="17405"/>
                  </a:cubicBezTo>
                  <a:cubicBezTo>
                    <a:pt x="5788" y="25197"/>
                    <a:pt x="10174" y="30886"/>
                    <a:pt x="13220" y="30886"/>
                  </a:cubicBezTo>
                  <a:cubicBezTo>
                    <a:pt x="13479" y="30886"/>
                    <a:pt x="13727" y="30846"/>
                    <a:pt x="13964" y="30762"/>
                  </a:cubicBezTo>
                  <a:cubicBezTo>
                    <a:pt x="17000" y="29688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1857850" y="3324300"/>
              <a:ext cx="425000" cy="772425"/>
            </a:xfrm>
            <a:custGeom>
              <a:avLst/>
              <a:gdLst/>
              <a:ahLst/>
              <a:cxnLst/>
              <a:rect l="l" t="t" r="r" b="b"/>
              <a:pathLst>
                <a:path w="17000" h="30897" extrusionOk="0">
                  <a:moveTo>
                    <a:pt x="3734" y="1"/>
                  </a:moveTo>
                  <a:cubicBezTo>
                    <a:pt x="3476" y="1"/>
                    <a:pt x="3227" y="41"/>
                    <a:pt x="2990" y="125"/>
                  </a:cubicBezTo>
                  <a:cubicBezTo>
                    <a:pt x="1" y="1246"/>
                    <a:pt x="1" y="8952"/>
                    <a:pt x="2990" y="17405"/>
                  </a:cubicBezTo>
                  <a:cubicBezTo>
                    <a:pt x="5822" y="25216"/>
                    <a:pt x="10192" y="30897"/>
                    <a:pt x="13202" y="30897"/>
                  </a:cubicBezTo>
                  <a:cubicBezTo>
                    <a:pt x="13467" y="30897"/>
                    <a:pt x="13722" y="30852"/>
                    <a:pt x="13964" y="30762"/>
                  </a:cubicBezTo>
                  <a:cubicBezTo>
                    <a:pt x="17000" y="29687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2281675" y="3811075"/>
              <a:ext cx="820800" cy="387350"/>
            </a:xfrm>
            <a:custGeom>
              <a:avLst/>
              <a:gdLst/>
              <a:ahLst/>
              <a:cxnLst/>
              <a:rect l="l" t="t" r="r" b="b"/>
              <a:pathLst>
                <a:path w="32832" h="15494" extrusionOk="0">
                  <a:moveTo>
                    <a:pt x="25861" y="1"/>
                  </a:moveTo>
                  <a:cubicBezTo>
                    <a:pt x="22732" y="1"/>
                    <a:pt x="18681" y="759"/>
                    <a:pt x="14431" y="2277"/>
                  </a:cubicBezTo>
                  <a:cubicBezTo>
                    <a:pt x="5978" y="5266"/>
                    <a:pt x="0" y="10216"/>
                    <a:pt x="1074" y="13252"/>
                  </a:cubicBezTo>
                  <a:cubicBezTo>
                    <a:pt x="1635" y="14747"/>
                    <a:pt x="3841" y="15494"/>
                    <a:pt x="6970" y="15494"/>
                  </a:cubicBezTo>
                  <a:cubicBezTo>
                    <a:pt x="10099" y="15494"/>
                    <a:pt x="14151" y="14747"/>
                    <a:pt x="18401" y="13252"/>
                  </a:cubicBezTo>
                  <a:cubicBezTo>
                    <a:pt x="26854" y="10216"/>
                    <a:pt x="32831" y="5266"/>
                    <a:pt x="31757" y="2277"/>
                  </a:cubicBezTo>
                  <a:cubicBezTo>
                    <a:pt x="31197" y="759"/>
                    <a:pt x="28990" y="1"/>
                    <a:pt x="25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1366325" y="4137975"/>
              <a:ext cx="820800" cy="388250"/>
            </a:xfrm>
            <a:custGeom>
              <a:avLst/>
              <a:gdLst/>
              <a:ahLst/>
              <a:cxnLst/>
              <a:rect l="l" t="t" r="r" b="b"/>
              <a:pathLst>
                <a:path w="32832" h="15530" extrusionOk="0">
                  <a:moveTo>
                    <a:pt x="25885" y="1"/>
                  </a:moveTo>
                  <a:cubicBezTo>
                    <a:pt x="22756" y="1"/>
                    <a:pt x="18704" y="760"/>
                    <a:pt x="14478" y="2278"/>
                  </a:cubicBezTo>
                  <a:cubicBezTo>
                    <a:pt x="5978" y="5313"/>
                    <a:pt x="0" y="10217"/>
                    <a:pt x="1121" y="13253"/>
                  </a:cubicBezTo>
                  <a:cubicBezTo>
                    <a:pt x="1658" y="14770"/>
                    <a:pt x="3865" y="15529"/>
                    <a:pt x="6994" y="15529"/>
                  </a:cubicBezTo>
                  <a:cubicBezTo>
                    <a:pt x="10123" y="15529"/>
                    <a:pt x="14174" y="14770"/>
                    <a:pt x="18401" y="13253"/>
                  </a:cubicBezTo>
                  <a:cubicBezTo>
                    <a:pt x="26854" y="10217"/>
                    <a:pt x="32831" y="5313"/>
                    <a:pt x="31757" y="2278"/>
                  </a:cubicBezTo>
                  <a:cubicBezTo>
                    <a:pt x="31220" y="760"/>
                    <a:pt x="29014" y="1"/>
                    <a:pt x="25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231435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20" y="11676"/>
                    <a:pt x="32552" y="9061"/>
                    <a:pt x="32552" y="5839"/>
                  </a:cubicBezTo>
                  <a:cubicBezTo>
                    <a:pt x="32552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134180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66" y="11676"/>
                    <a:pt x="32551" y="9061"/>
                    <a:pt x="32551" y="5839"/>
                  </a:cubicBezTo>
                  <a:cubicBezTo>
                    <a:pt x="32551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2087850" y="3276050"/>
              <a:ext cx="291925" cy="812625"/>
            </a:xfrm>
            <a:custGeom>
              <a:avLst/>
              <a:gdLst/>
              <a:ahLst/>
              <a:cxnLst/>
              <a:rect l="l" t="t" r="r" b="b"/>
              <a:pathLst>
                <a:path w="11677" h="32505" extrusionOk="0">
                  <a:moveTo>
                    <a:pt x="5838" y="1"/>
                  </a:moveTo>
                  <a:cubicBezTo>
                    <a:pt x="2616" y="1"/>
                    <a:pt x="1" y="7286"/>
                    <a:pt x="1" y="16253"/>
                  </a:cubicBezTo>
                  <a:cubicBezTo>
                    <a:pt x="1" y="25219"/>
                    <a:pt x="2616" y="32505"/>
                    <a:pt x="5838" y="32505"/>
                  </a:cubicBezTo>
                  <a:cubicBezTo>
                    <a:pt x="9061" y="32505"/>
                    <a:pt x="11676" y="25219"/>
                    <a:pt x="11676" y="16253"/>
                  </a:cubicBezTo>
                  <a:cubicBezTo>
                    <a:pt x="11676" y="7286"/>
                    <a:pt x="9061" y="1"/>
                    <a:pt x="5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2087850" y="4247450"/>
              <a:ext cx="291925" cy="813800"/>
            </a:xfrm>
            <a:custGeom>
              <a:avLst/>
              <a:gdLst/>
              <a:ahLst/>
              <a:cxnLst/>
              <a:rect l="l" t="t" r="r" b="b"/>
              <a:pathLst>
                <a:path w="11677" h="32552" extrusionOk="0">
                  <a:moveTo>
                    <a:pt x="5838" y="0"/>
                  </a:moveTo>
                  <a:cubicBezTo>
                    <a:pt x="2616" y="0"/>
                    <a:pt x="1" y="7286"/>
                    <a:pt x="1" y="16299"/>
                  </a:cubicBezTo>
                  <a:cubicBezTo>
                    <a:pt x="1" y="25266"/>
                    <a:pt x="2616" y="32551"/>
                    <a:pt x="5838" y="32551"/>
                  </a:cubicBezTo>
                  <a:cubicBezTo>
                    <a:pt x="9061" y="32551"/>
                    <a:pt x="11676" y="25266"/>
                    <a:pt x="11676" y="16299"/>
                  </a:cubicBezTo>
                  <a:cubicBezTo>
                    <a:pt x="11676" y="7286"/>
                    <a:pt x="9061" y="0"/>
                    <a:pt x="5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2233800" y="4205975"/>
              <a:ext cx="688875" cy="611375"/>
            </a:xfrm>
            <a:custGeom>
              <a:avLst/>
              <a:gdLst/>
              <a:ahLst/>
              <a:cxnLst/>
              <a:rect l="l" t="t" r="r" b="b"/>
              <a:pathLst>
                <a:path w="27555" h="24455" extrusionOk="0">
                  <a:moveTo>
                    <a:pt x="4338" y="1"/>
                  </a:moveTo>
                  <a:cubicBezTo>
                    <a:pt x="3471" y="1"/>
                    <a:pt x="2770" y="234"/>
                    <a:pt x="2289" y="725"/>
                  </a:cubicBezTo>
                  <a:cubicBezTo>
                    <a:pt x="0" y="3014"/>
                    <a:pt x="3316" y="10019"/>
                    <a:pt x="9668" y="16370"/>
                  </a:cubicBezTo>
                  <a:cubicBezTo>
                    <a:pt x="14627" y="21366"/>
                    <a:pt x="20048" y="24455"/>
                    <a:pt x="23227" y="24455"/>
                  </a:cubicBezTo>
                  <a:cubicBezTo>
                    <a:pt x="24090" y="24455"/>
                    <a:pt x="24788" y="24228"/>
                    <a:pt x="25266" y="23749"/>
                  </a:cubicBezTo>
                  <a:cubicBezTo>
                    <a:pt x="27554" y="21461"/>
                    <a:pt x="24239" y="14455"/>
                    <a:pt x="17887" y="8104"/>
                  </a:cubicBezTo>
                  <a:cubicBezTo>
                    <a:pt x="12900" y="3117"/>
                    <a:pt x="7509" y="1"/>
                    <a:pt x="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1546125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4362" y="0"/>
                  </a:moveTo>
                  <a:cubicBezTo>
                    <a:pt x="3489" y="0"/>
                    <a:pt x="2780" y="233"/>
                    <a:pt x="2289" y="725"/>
                  </a:cubicBezTo>
                  <a:cubicBezTo>
                    <a:pt x="0" y="2966"/>
                    <a:pt x="3316" y="9972"/>
                    <a:pt x="9668" y="16323"/>
                  </a:cubicBezTo>
                  <a:cubicBezTo>
                    <a:pt x="14655" y="21311"/>
                    <a:pt x="20046" y="24426"/>
                    <a:pt x="23239" y="24426"/>
                  </a:cubicBezTo>
                  <a:cubicBezTo>
                    <a:pt x="24112" y="24426"/>
                    <a:pt x="24821" y="24193"/>
                    <a:pt x="25313" y="23702"/>
                  </a:cubicBezTo>
                  <a:cubicBezTo>
                    <a:pt x="27554" y="21460"/>
                    <a:pt x="24285" y="14455"/>
                    <a:pt x="17934" y="8104"/>
                  </a:cubicBezTo>
                  <a:cubicBezTo>
                    <a:pt x="12946" y="3116"/>
                    <a:pt x="7555" y="0"/>
                    <a:pt x="4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2233800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23217" y="0"/>
                  </a:moveTo>
                  <a:cubicBezTo>
                    <a:pt x="20046" y="0"/>
                    <a:pt x="14655" y="3116"/>
                    <a:pt x="9668" y="8104"/>
                  </a:cubicBezTo>
                  <a:cubicBezTo>
                    <a:pt x="3316" y="14455"/>
                    <a:pt x="0" y="21413"/>
                    <a:pt x="2289" y="23702"/>
                  </a:cubicBezTo>
                  <a:cubicBezTo>
                    <a:pt x="2770" y="24193"/>
                    <a:pt x="3471" y="24426"/>
                    <a:pt x="4338" y="24426"/>
                  </a:cubicBezTo>
                  <a:cubicBezTo>
                    <a:pt x="7509" y="24426"/>
                    <a:pt x="12900" y="21311"/>
                    <a:pt x="17887" y="16323"/>
                  </a:cubicBezTo>
                  <a:cubicBezTo>
                    <a:pt x="24239" y="9972"/>
                    <a:pt x="27554" y="2966"/>
                    <a:pt x="25266" y="725"/>
                  </a:cubicBezTo>
                  <a:cubicBezTo>
                    <a:pt x="24785" y="233"/>
                    <a:pt x="24084" y="0"/>
                    <a:pt x="23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1546125" y="4205975"/>
              <a:ext cx="688875" cy="611850"/>
            </a:xfrm>
            <a:custGeom>
              <a:avLst/>
              <a:gdLst/>
              <a:ahLst/>
              <a:cxnLst/>
              <a:rect l="l" t="t" r="r" b="b"/>
              <a:pathLst>
                <a:path w="27555" h="24474" extrusionOk="0">
                  <a:moveTo>
                    <a:pt x="23239" y="1"/>
                  </a:moveTo>
                  <a:cubicBezTo>
                    <a:pt x="20046" y="1"/>
                    <a:pt x="14655" y="3117"/>
                    <a:pt x="9668" y="8104"/>
                  </a:cubicBezTo>
                  <a:cubicBezTo>
                    <a:pt x="3316" y="14455"/>
                    <a:pt x="0" y="21461"/>
                    <a:pt x="2289" y="23749"/>
                  </a:cubicBezTo>
                  <a:cubicBezTo>
                    <a:pt x="2780" y="24240"/>
                    <a:pt x="3489" y="24473"/>
                    <a:pt x="4362" y="24473"/>
                  </a:cubicBezTo>
                  <a:cubicBezTo>
                    <a:pt x="7555" y="24473"/>
                    <a:pt x="12946" y="21358"/>
                    <a:pt x="17934" y="16370"/>
                  </a:cubicBezTo>
                  <a:cubicBezTo>
                    <a:pt x="24285" y="10019"/>
                    <a:pt x="27554" y="3014"/>
                    <a:pt x="25313" y="725"/>
                  </a:cubicBezTo>
                  <a:cubicBezTo>
                    <a:pt x="24821" y="234"/>
                    <a:pt x="24112" y="1"/>
                    <a:pt x="2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1997950" y="3991750"/>
              <a:ext cx="413350" cy="353750"/>
            </a:xfrm>
            <a:custGeom>
              <a:avLst/>
              <a:gdLst/>
              <a:ahLst/>
              <a:cxnLst/>
              <a:rect l="l" t="t" r="r" b="b"/>
              <a:pathLst>
                <a:path w="16534" h="14150" extrusionOk="0">
                  <a:moveTo>
                    <a:pt x="9481" y="1"/>
                  </a:moveTo>
                  <a:cubicBezTo>
                    <a:pt x="3176" y="1"/>
                    <a:pt x="1" y="7613"/>
                    <a:pt x="4484" y="12050"/>
                  </a:cubicBezTo>
                  <a:cubicBezTo>
                    <a:pt x="5920" y="13501"/>
                    <a:pt x="7689" y="14149"/>
                    <a:pt x="9424" y="14149"/>
                  </a:cubicBezTo>
                  <a:cubicBezTo>
                    <a:pt x="13051" y="14149"/>
                    <a:pt x="16533" y="11317"/>
                    <a:pt x="16533" y="7053"/>
                  </a:cubicBezTo>
                  <a:cubicBezTo>
                    <a:pt x="16533" y="3176"/>
                    <a:pt x="13357" y="1"/>
                    <a:pt x="9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4399575" y="2438000"/>
              <a:ext cx="1901950" cy="1389450"/>
            </a:xfrm>
            <a:custGeom>
              <a:avLst/>
              <a:gdLst/>
              <a:ahLst/>
              <a:cxnLst/>
              <a:rect l="l" t="t" r="r" b="b"/>
              <a:pathLst>
                <a:path w="76078" h="55578" extrusionOk="0">
                  <a:moveTo>
                    <a:pt x="62940" y="1"/>
                  </a:moveTo>
                  <a:cubicBezTo>
                    <a:pt x="55797" y="1"/>
                    <a:pt x="48702" y="1218"/>
                    <a:pt x="41939" y="3634"/>
                  </a:cubicBezTo>
                  <a:cubicBezTo>
                    <a:pt x="36568" y="5595"/>
                    <a:pt x="31431" y="8210"/>
                    <a:pt x="26714" y="11526"/>
                  </a:cubicBezTo>
                  <a:cubicBezTo>
                    <a:pt x="21997" y="14795"/>
                    <a:pt x="17747" y="18671"/>
                    <a:pt x="14058" y="23061"/>
                  </a:cubicBezTo>
                  <a:cubicBezTo>
                    <a:pt x="7800" y="30440"/>
                    <a:pt x="3317" y="39220"/>
                    <a:pt x="1028" y="48654"/>
                  </a:cubicBezTo>
                  <a:cubicBezTo>
                    <a:pt x="608" y="50288"/>
                    <a:pt x="374" y="51689"/>
                    <a:pt x="188" y="52623"/>
                  </a:cubicBezTo>
                  <a:cubicBezTo>
                    <a:pt x="47" y="53558"/>
                    <a:pt x="1" y="54165"/>
                    <a:pt x="1" y="54165"/>
                  </a:cubicBezTo>
                  <a:cubicBezTo>
                    <a:pt x="1" y="54165"/>
                    <a:pt x="561" y="54305"/>
                    <a:pt x="1495" y="54538"/>
                  </a:cubicBezTo>
                  <a:cubicBezTo>
                    <a:pt x="2476" y="54725"/>
                    <a:pt x="3830" y="54959"/>
                    <a:pt x="5512" y="55145"/>
                  </a:cubicBezTo>
                  <a:cubicBezTo>
                    <a:pt x="7943" y="55436"/>
                    <a:pt x="10375" y="55577"/>
                    <a:pt x="12807" y="55577"/>
                  </a:cubicBezTo>
                  <a:cubicBezTo>
                    <a:pt x="14672" y="55577"/>
                    <a:pt x="16537" y="55494"/>
                    <a:pt x="18401" y="55332"/>
                  </a:cubicBezTo>
                  <a:cubicBezTo>
                    <a:pt x="23772" y="54865"/>
                    <a:pt x="29002" y="53698"/>
                    <a:pt x="34093" y="51923"/>
                  </a:cubicBezTo>
                  <a:cubicBezTo>
                    <a:pt x="39464" y="50008"/>
                    <a:pt x="44601" y="47393"/>
                    <a:pt x="49318" y="44124"/>
                  </a:cubicBezTo>
                  <a:cubicBezTo>
                    <a:pt x="54034" y="40855"/>
                    <a:pt x="58331" y="36978"/>
                    <a:pt x="62020" y="32635"/>
                  </a:cubicBezTo>
                  <a:cubicBezTo>
                    <a:pt x="68278" y="25210"/>
                    <a:pt x="72762" y="16430"/>
                    <a:pt x="75050" y="6996"/>
                  </a:cubicBezTo>
                  <a:cubicBezTo>
                    <a:pt x="75470" y="5361"/>
                    <a:pt x="75704" y="3960"/>
                    <a:pt x="75844" y="2980"/>
                  </a:cubicBezTo>
                  <a:cubicBezTo>
                    <a:pt x="76031" y="2046"/>
                    <a:pt x="76077" y="1439"/>
                    <a:pt x="76077" y="1439"/>
                  </a:cubicBezTo>
                  <a:cubicBezTo>
                    <a:pt x="76077" y="1439"/>
                    <a:pt x="75517" y="1298"/>
                    <a:pt x="74536" y="1112"/>
                  </a:cubicBezTo>
                  <a:cubicBezTo>
                    <a:pt x="73602" y="878"/>
                    <a:pt x="72201" y="645"/>
                    <a:pt x="70520" y="458"/>
                  </a:cubicBezTo>
                  <a:cubicBezTo>
                    <a:pt x="67996" y="153"/>
                    <a:pt x="65465" y="1"/>
                    <a:pt x="62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4478125" y="2539200"/>
              <a:ext cx="1728500" cy="1198175"/>
            </a:xfrm>
            <a:custGeom>
              <a:avLst/>
              <a:gdLst/>
              <a:ahLst/>
              <a:cxnLst/>
              <a:rect l="l" t="t" r="r" b="b"/>
              <a:pathLst>
                <a:path w="69140" h="47927" extrusionOk="0">
                  <a:moveTo>
                    <a:pt x="68154" y="1"/>
                  </a:moveTo>
                  <a:cubicBezTo>
                    <a:pt x="68040" y="1"/>
                    <a:pt x="67920" y="31"/>
                    <a:pt x="67798" y="99"/>
                  </a:cubicBezTo>
                  <a:lnTo>
                    <a:pt x="43934" y="16632"/>
                  </a:lnTo>
                  <a:cubicBezTo>
                    <a:pt x="47530" y="12428"/>
                    <a:pt x="50939" y="7245"/>
                    <a:pt x="50425" y="2341"/>
                  </a:cubicBezTo>
                  <a:cubicBezTo>
                    <a:pt x="50359" y="1897"/>
                    <a:pt x="50018" y="1685"/>
                    <a:pt x="49684" y="1685"/>
                  </a:cubicBezTo>
                  <a:cubicBezTo>
                    <a:pt x="49315" y="1685"/>
                    <a:pt x="48953" y="1944"/>
                    <a:pt x="48978" y="2434"/>
                  </a:cubicBezTo>
                  <a:cubicBezTo>
                    <a:pt x="49631" y="9113"/>
                    <a:pt x="42486" y="16351"/>
                    <a:pt x="38283" y="20555"/>
                  </a:cubicBezTo>
                  <a:lnTo>
                    <a:pt x="26608" y="28587"/>
                  </a:lnTo>
                  <a:cubicBezTo>
                    <a:pt x="31091" y="23030"/>
                    <a:pt x="34874" y="16165"/>
                    <a:pt x="34874" y="9159"/>
                  </a:cubicBezTo>
                  <a:cubicBezTo>
                    <a:pt x="34874" y="8722"/>
                    <a:pt x="34557" y="8520"/>
                    <a:pt x="34219" y="8520"/>
                  </a:cubicBezTo>
                  <a:cubicBezTo>
                    <a:pt x="33836" y="8520"/>
                    <a:pt x="33426" y="8781"/>
                    <a:pt x="33426" y="9253"/>
                  </a:cubicBezTo>
                  <a:cubicBezTo>
                    <a:pt x="33426" y="17799"/>
                    <a:pt x="27355" y="26112"/>
                    <a:pt x="21751" y="31950"/>
                  </a:cubicBezTo>
                  <a:lnTo>
                    <a:pt x="14932" y="36667"/>
                  </a:lnTo>
                  <a:cubicBezTo>
                    <a:pt x="18902" y="31343"/>
                    <a:pt x="22451" y="24711"/>
                    <a:pt x="21657" y="18313"/>
                  </a:cubicBezTo>
                  <a:cubicBezTo>
                    <a:pt x="21592" y="17876"/>
                    <a:pt x="21250" y="17674"/>
                    <a:pt x="20914" y="17674"/>
                  </a:cubicBezTo>
                  <a:cubicBezTo>
                    <a:pt x="20533" y="17674"/>
                    <a:pt x="20160" y="17934"/>
                    <a:pt x="20210" y="18406"/>
                  </a:cubicBezTo>
                  <a:cubicBezTo>
                    <a:pt x="21144" y="26065"/>
                    <a:pt x="15446" y="34145"/>
                    <a:pt x="10869" y="39515"/>
                  </a:cubicBezTo>
                  <a:lnTo>
                    <a:pt x="548" y="46661"/>
                  </a:lnTo>
                  <a:cubicBezTo>
                    <a:pt x="1" y="47130"/>
                    <a:pt x="403" y="47927"/>
                    <a:pt x="987" y="47927"/>
                  </a:cubicBezTo>
                  <a:cubicBezTo>
                    <a:pt x="1100" y="47927"/>
                    <a:pt x="1221" y="47897"/>
                    <a:pt x="1342" y="47828"/>
                  </a:cubicBezTo>
                  <a:lnTo>
                    <a:pt x="11710" y="40683"/>
                  </a:lnTo>
                  <a:cubicBezTo>
                    <a:pt x="15957" y="39127"/>
                    <a:pt x="21412" y="37534"/>
                    <a:pt x="26576" y="37534"/>
                  </a:cubicBezTo>
                  <a:cubicBezTo>
                    <a:pt x="29475" y="37534"/>
                    <a:pt x="32282" y="38036"/>
                    <a:pt x="34734" y="39329"/>
                  </a:cubicBezTo>
                  <a:cubicBezTo>
                    <a:pt x="34851" y="39387"/>
                    <a:pt x="34963" y="39413"/>
                    <a:pt x="35068" y="39413"/>
                  </a:cubicBezTo>
                  <a:cubicBezTo>
                    <a:pt x="35715" y="39413"/>
                    <a:pt x="36064" y="38423"/>
                    <a:pt x="35341" y="38021"/>
                  </a:cubicBezTo>
                  <a:cubicBezTo>
                    <a:pt x="32737" y="36676"/>
                    <a:pt x="29762" y="36151"/>
                    <a:pt x="26688" y="36151"/>
                  </a:cubicBezTo>
                  <a:cubicBezTo>
                    <a:pt x="23037" y="36151"/>
                    <a:pt x="19247" y="36892"/>
                    <a:pt x="15773" y="37881"/>
                  </a:cubicBezTo>
                  <a:lnTo>
                    <a:pt x="22591" y="33164"/>
                  </a:lnTo>
                  <a:cubicBezTo>
                    <a:pt x="27774" y="30915"/>
                    <a:pt x="34185" y="28893"/>
                    <a:pt x="40300" y="28893"/>
                  </a:cubicBezTo>
                  <a:cubicBezTo>
                    <a:pt x="42946" y="28893"/>
                    <a:pt x="45538" y="29272"/>
                    <a:pt x="47950" y="30175"/>
                  </a:cubicBezTo>
                  <a:cubicBezTo>
                    <a:pt x="48047" y="30211"/>
                    <a:pt x="48141" y="30227"/>
                    <a:pt x="48230" y="30227"/>
                  </a:cubicBezTo>
                  <a:cubicBezTo>
                    <a:pt x="48953" y="30227"/>
                    <a:pt x="49347" y="29158"/>
                    <a:pt x="48557" y="28867"/>
                  </a:cubicBezTo>
                  <a:cubicBezTo>
                    <a:pt x="45952" y="27907"/>
                    <a:pt x="43164" y="27501"/>
                    <a:pt x="40326" y="27501"/>
                  </a:cubicBezTo>
                  <a:cubicBezTo>
                    <a:pt x="35991" y="27501"/>
                    <a:pt x="31541" y="28447"/>
                    <a:pt x="27448" y="29801"/>
                  </a:cubicBezTo>
                  <a:lnTo>
                    <a:pt x="39124" y="21722"/>
                  </a:lnTo>
                  <a:cubicBezTo>
                    <a:pt x="43219" y="19851"/>
                    <a:pt x="49502" y="17019"/>
                    <a:pt x="54928" y="17019"/>
                  </a:cubicBezTo>
                  <a:cubicBezTo>
                    <a:pt x="56679" y="17019"/>
                    <a:pt x="58342" y="17315"/>
                    <a:pt x="59812" y="18033"/>
                  </a:cubicBezTo>
                  <a:cubicBezTo>
                    <a:pt x="59904" y="18063"/>
                    <a:pt x="59991" y="18077"/>
                    <a:pt x="60073" y="18077"/>
                  </a:cubicBezTo>
                  <a:cubicBezTo>
                    <a:pt x="60741" y="18077"/>
                    <a:pt x="61044" y="17146"/>
                    <a:pt x="60419" y="16772"/>
                  </a:cubicBezTo>
                  <a:cubicBezTo>
                    <a:pt x="58775" y="15967"/>
                    <a:pt x="56924" y="15639"/>
                    <a:pt x="54983" y="15639"/>
                  </a:cubicBezTo>
                  <a:cubicBezTo>
                    <a:pt x="51631" y="15639"/>
                    <a:pt x="48011" y="16616"/>
                    <a:pt x="44728" y="17799"/>
                  </a:cubicBezTo>
                  <a:lnTo>
                    <a:pt x="68592" y="1267"/>
                  </a:lnTo>
                  <a:cubicBezTo>
                    <a:pt x="69140" y="798"/>
                    <a:pt x="68738" y="1"/>
                    <a:pt x="68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4434600" y="3800275"/>
              <a:ext cx="1823725" cy="797300"/>
            </a:xfrm>
            <a:custGeom>
              <a:avLst/>
              <a:gdLst/>
              <a:ahLst/>
              <a:cxnLst/>
              <a:rect l="l" t="t" r="r" b="b"/>
              <a:pathLst>
                <a:path w="72949" h="31892" extrusionOk="0">
                  <a:moveTo>
                    <a:pt x="4344" y="1"/>
                  </a:moveTo>
                  <a:lnTo>
                    <a:pt x="2149" y="5558"/>
                  </a:lnTo>
                  <a:lnTo>
                    <a:pt x="1" y="11116"/>
                  </a:lnTo>
                  <a:cubicBezTo>
                    <a:pt x="1" y="11116"/>
                    <a:pt x="34708" y="31892"/>
                    <a:pt x="47015" y="31892"/>
                  </a:cubicBezTo>
                  <a:cubicBezTo>
                    <a:pt x="50910" y="31892"/>
                    <a:pt x="52561" y="29811"/>
                    <a:pt x="50158" y="24332"/>
                  </a:cubicBezTo>
                  <a:cubicBezTo>
                    <a:pt x="72949" y="14338"/>
                    <a:pt x="4344" y="1"/>
                    <a:pt x="4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344725" y="3134925"/>
              <a:ext cx="1823700" cy="796150"/>
            </a:xfrm>
            <a:custGeom>
              <a:avLst/>
              <a:gdLst/>
              <a:ahLst/>
              <a:cxnLst/>
              <a:rect l="l" t="t" r="r" b="b"/>
              <a:pathLst>
                <a:path w="72948" h="31846" extrusionOk="0">
                  <a:moveTo>
                    <a:pt x="25934" y="1"/>
                  </a:moveTo>
                  <a:cubicBezTo>
                    <a:pt x="22039" y="1"/>
                    <a:pt x="20388" y="2082"/>
                    <a:pt x="22790" y="7560"/>
                  </a:cubicBezTo>
                  <a:cubicBezTo>
                    <a:pt x="0" y="17554"/>
                    <a:pt x="68605" y="31845"/>
                    <a:pt x="68605" y="31845"/>
                  </a:cubicBezTo>
                  <a:lnTo>
                    <a:pt x="70800" y="26334"/>
                  </a:lnTo>
                  <a:lnTo>
                    <a:pt x="72948" y="20777"/>
                  </a:lnTo>
                  <a:cubicBezTo>
                    <a:pt x="72948" y="20777"/>
                    <a:pt x="38240" y="1"/>
                    <a:pt x="25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321800" y="3998750"/>
              <a:ext cx="1045125" cy="1369925"/>
            </a:xfrm>
            <a:custGeom>
              <a:avLst/>
              <a:gdLst/>
              <a:ahLst/>
              <a:cxnLst/>
              <a:rect l="l" t="t" r="r" b="b"/>
              <a:pathLst>
                <a:path w="41805" h="54797" extrusionOk="0">
                  <a:moveTo>
                    <a:pt x="30736" y="1"/>
                  </a:moveTo>
                  <a:cubicBezTo>
                    <a:pt x="30736" y="1"/>
                    <a:pt x="1" y="51279"/>
                    <a:pt x="13261" y="51279"/>
                  </a:cubicBezTo>
                  <a:cubicBezTo>
                    <a:pt x="14362" y="51279"/>
                    <a:pt x="15768" y="50925"/>
                    <a:pt x="17519" y="50158"/>
                  </a:cubicBezTo>
                  <a:cubicBezTo>
                    <a:pt x="18936" y="53405"/>
                    <a:pt x="20442" y="54797"/>
                    <a:pt x="21983" y="54797"/>
                  </a:cubicBezTo>
                  <a:cubicBezTo>
                    <a:pt x="31260" y="54797"/>
                    <a:pt x="41804" y="4344"/>
                    <a:pt x="41804" y="4344"/>
                  </a:cubicBezTo>
                  <a:lnTo>
                    <a:pt x="36247" y="2196"/>
                  </a:lnTo>
                  <a:lnTo>
                    <a:pt x="30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236125" y="2362725"/>
              <a:ext cx="1045575" cy="1369850"/>
            </a:xfrm>
            <a:custGeom>
              <a:avLst/>
              <a:gdLst/>
              <a:ahLst/>
              <a:cxnLst/>
              <a:rect l="l" t="t" r="r" b="b"/>
              <a:pathLst>
                <a:path w="41823" h="54794" extrusionOk="0">
                  <a:moveTo>
                    <a:pt x="19824" y="1"/>
                  </a:moveTo>
                  <a:cubicBezTo>
                    <a:pt x="10546" y="1"/>
                    <a:pt x="1" y="50497"/>
                    <a:pt x="1" y="50497"/>
                  </a:cubicBezTo>
                  <a:lnTo>
                    <a:pt x="5558" y="52646"/>
                  </a:lnTo>
                  <a:lnTo>
                    <a:pt x="11069" y="54794"/>
                  </a:lnTo>
                  <a:cubicBezTo>
                    <a:pt x="11069" y="54794"/>
                    <a:pt x="41822" y="3525"/>
                    <a:pt x="28532" y="3525"/>
                  </a:cubicBezTo>
                  <a:cubicBezTo>
                    <a:pt x="27432" y="3525"/>
                    <a:pt x="26031" y="3876"/>
                    <a:pt x="24285" y="4636"/>
                  </a:cubicBezTo>
                  <a:cubicBezTo>
                    <a:pt x="22869" y="1392"/>
                    <a:pt x="21364" y="1"/>
                    <a:pt x="19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4245475" y="3990575"/>
              <a:ext cx="1100250" cy="1360250"/>
            </a:xfrm>
            <a:custGeom>
              <a:avLst/>
              <a:gdLst/>
              <a:ahLst/>
              <a:cxnLst/>
              <a:rect l="l" t="t" r="r" b="b"/>
              <a:pathLst>
                <a:path w="44010" h="54410" extrusionOk="0">
                  <a:moveTo>
                    <a:pt x="10928" y="1"/>
                  </a:moveTo>
                  <a:lnTo>
                    <a:pt x="5464" y="2383"/>
                  </a:lnTo>
                  <a:lnTo>
                    <a:pt x="0" y="4764"/>
                  </a:lnTo>
                  <a:cubicBezTo>
                    <a:pt x="0" y="4764"/>
                    <a:pt x="12480" y="54410"/>
                    <a:pt x="21764" y="54410"/>
                  </a:cubicBezTo>
                  <a:cubicBezTo>
                    <a:pt x="23346" y="54410"/>
                    <a:pt x="24834" y="52969"/>
                    <a:pt x="26153" y="49598"/>
                  </a:cubicBezTo>
                  <a:cubicBezTo>
                    <a:pt x="27814" y="50248"/>
                    <a:pt x="29158" y="50549"/>
                    <a:pt x="30223" y="50549"/>
                  </a:cubicBezTo>
                  <a:cubicBezTo>
                    <a:pt x="44010" y="50549"/>
                    <a:pt x="10928" y="1"/>
                    <a:pt x="10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257300" y="2381250"/>
              <a:ext cx="1100275" cy="1360675"/>
            </a:xfrm>
            <a:custGeom>
              <a:avLst/>
              <a:gdLst/>
              <a:ahLst/>
              <a:cxnLst/>
              <a:rect l="l" t="t" r="r" b="b"/>
              <a:pathLst>
                <a:path w="44011" h="54427" extrusionOk="0">
                  <a:moveTo>
                    <a:pt x="22255" y="0"/>
                  </a:moveTo>
                  <a:cubicBezTo>
                    <a:pt x="20670" y="0"/>
                    <a:pt x="19179" y="1445"/>
                    <a:pt x="17858" y="4829"/>
                  </a:cubicBezTo>
                  <a:cubicBezTo>
                    <a:pt x="16197" y="4180"/>
                    <a:pt x="14853" y="3878"/>
                    <a:pt x="13788" y="3878"/>
                  </a:cubicBezTo>
                  <a:cubicBezTo>
                    <a:pt x="1" y="3878"/>
                    <a:pt x="33082" y="54426"/>
                    <a:pt x="33082" y="54426"/>
                  </a:cubicBezTo>
                  <a:lnTo>
                    <a:pt x="38546" y="52045"/>
                  </a:lnTo>
                  <a:lnTo>
                    <a:pt x="44011" y="49616"/>
                  </a:lnTo>
                  <a:cubicBezTo>
                    <a:pt x="44011" y="49616"/>
                    <a:pt x="31538" y="0"/>
                    <a:pt x="2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2357550" y="3810775"/>
              <a:ext cx="1819050" cy="838475"/>
            </a:xfrm>
            <a:custGeom>
              <a:avLst/>
              <a:gdLst/>
              <a:ahLst/>
              <a:cxnLst/>
              <a:rect l="l" t="t" r="r" b="b"/>
              <a:pathLst>
                <a:path w="72762" h="33539" extrusionOk="0">
                  <a:moveTo>
                    <a:pt x="67998" y="1"/>
                  </a:moveTo>
                  <a:cubicBezTo>
                    <a:pt x="67998" y="1"/>
                    <a:pt x="1" y="17047"/>
                    <a:pt x="23165" y="26107"/>
                  </a:cubicBezTo>
                  <a:cubicBezTo>
                    <a:pt x="21065" y="31476"/>
                    <a:pt x="22603" y="33538"/>
                    <a:pt x="26205" y="33538"/>
                  </a:cubicBezTo>
                  <a:cubicBezTo>
                    <a:pt x="38144" y="33538"/>
                    <a:pt x="72762" y="10882"/>
                    <a:pt x="72762" y="10882"/>
                  </a:cubicBezTo>
                  <a:lnTo>
                    <a:pt x="70380" y="5418"/>
                  </a:lnTo>
                  <a:lnTo>
                    <a:pt x="67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4426425" y="3082100"/>
              <a:ext cx="1819050" cy="838450"/>
            </a:xfrm>
            <a:custGeom>
              <a:avLst/>
              <a:gdLst/>
              <a:ahLst/>
              <a:cxnLst/>
              <a:rect l="l" t="t" r="r" b="b"/>
              <a:pathLst>
                <a:path w="72762" h="33538" extrusionOk="0">
                  <a:moveTo>
                    <a:pt x="46517" y="1"/>
                  </a:moveTo>
                  <a:cubicBezTo>
                    <a:pt x="34591" y="1"/>
                    <a:pt x="1" y="22656"/>
                    <a:pt x="1" y="22656"/>
                  </a:cubicBezTo>
                  <a:lnTo>
                    <a:pt x="2383" y="28120"/>
                  </a:lnTo>
                  <a:lnTo>
                    <a:pt x="4764" y="33538"/>
                  </a:lnTo>
                  <a:cubicBezTo>
                    <a:pt x="4764" y="33538"/>
                    <a:pt x="72762" y="16538"/>
                    <a:pt x="49551" y="7432"/>
                  </a:cubicBezTo>
                  <a:cubicBezTo>
                    <a:pt x="51651" y="2063"/>
                    <a:pt x="50116" y="1"/>
                    <a:pt x="46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4343550" y="3898350"/>
              <a:ext cx="1654425" cy="1158175"/>
            </a:xfrm>
            <a:custGeom>
              <a:avLst/>
              <a:gdLst/>
              <a:ahLst/>
              <a:cxnLst/>
              <a:rect l="l" t="t" r="r" b="b"/>
              <a:pathLst>
                <a:path w="66177" h="46327" extrusionOk="0">
                  <a:moveTo>
                    <a:pt x="8220" y="0"/>
                  </a:moveTo>
                  <a:lnTo>
                    <a:pt x="4110" y="4297"/>
                  </a:lnTo>
                  <a:lnTo>
                    <a:pt x="0" y="8547"/>
                  </a:lnTo>
                  <a:cubicBezTo>
                    <a:pt x="0" y="8547"/>
                    <a:pt x="28037" y="46327"/>
                    <a:pt x="37904" y="46327"/>
                  </a:cubicBezTo>
                  <a:cubicBezTo>
                    <a:pt x="40084" y="46327"/>
                    <a:pt x="41377" y="44482"/>
                    <a:pt x="41284" y="39977"/>
                  </a:cubicBezTo>
                  <a:cubicBezTo>
                    <a:pt x="66176" y="39463"/>
                    <a:pt x="8220" y="0"/>
                    <a:pt x="8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4394900" y="3950900"/>
              <a:ext cx="709900" cy="772500"/>
            </a:xfrm>
            <a:custGeom>
              <a:avLst/>
              <a:gdLst/>
              <a:ahLst/>
              <a:cxnLst/>
              <a:rect l="l" t="t" r="r" b="b"/>
              <a:pathLst>
                <a:path w="28396" h="30900" extrusionOk="0">
                  <a:moveTo>
                    <a:pt x="4157" y="0"/>
                  </a:moveTo>
                  <a:lnTo>
                    <a:pt x="1" y="4297"/>
                  </a:lnTo>
                  <a:cubicBezTo>
                    <a:pt x="1" y="4297"/>
                    <a:pt x="20228" y="30899"/>
                    <a:pt x="23945" y="30899"/>
                  </a:cubicBezTo>
                  <a:cubicBezTo>
                    <a:pt x="24059" y="30899"/>
                    <a:pt x="24157" y="30874"/>
                    <a:pt x="24239" y="30823"/>
                  </a:cubicBezTo>
                  <a:cubicBezTo>
                    <a:pt x="26994" y="29095"/>
                    <a:pt x="10230" y="9995"/>
                    <a:pt x="10229" y="9994"/>
                  </a:cubicBezTo>
                  <a:lnTo>
                    <a:pt x="10229" y="9994"/>
                  </a:lnTo>
                  <a:cubicBezTo>
                    <a:pt x="10230" y="9995"/>
                    <a:pt x="23396" y="20061"/>
                    <a:pt x="26652" y="20061"/>
                  </a:cubicBezTo>
                  <a:cubicBezTo>
                    <a:pt x="26992" y="20061"/>
                    <a:pt x="27224" y="19951"/>
                    <a:pt x="27321" y="19708"/>
                  </a:cubicBezTo>
                  <a:cubicBezTo>
                    <a:pt x="28395" y="17093"/>
                    <a:pt x="4157" y="0"/>
                    <a:pt x="4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2605075" y="2675875"/>
              <a:ext cx="1654425" cy="1158275"/>
            </a:xfrm>
            <a:custGeom>
              <a:avLst/>
              <a:gdLst/>
              <a:ahLst/>
              <a:cxnLst/>
              <a:rect l="l" t="t" r="r" b="b"/>
              <a:pathLst>
                <a:path w="66177" h="46331" extrusionOk="0">
                  <a:moveTo>
                    <a:pt x="28277" y="0"/>
                  </a:moveTo>
                  <a:cubicBezTo>
                    <a:pt x="26094" y="0"/>
                    <a:pt x="24799" y="1846"/>
                    <a:pt x="24892" y="6354"/>
                  </a:cubicBezTo>
                  <a:cubicBezTo>
                    <a:pt x="1" y="6868"/>
                    <a:pt x="57910" y="46331"/>
                    <a:pt x="57910" y="46331"/>
                  </a:cubicBezTo>
                  <a:lnTo>
                    <a:pt x="62067" y="42034"/>
                  </a:lnTo>
                  <a:lnTo>
                    <a:pt x="66177" y="37738"/>
                  </a:lnTo>
                  <a:cubicBezTo>
                    <a:pt x="66177" y="37738"/>
                    <a:pt x="38148" y="0"/>
                    <a:pt x="28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498250" y="3007950"/>
              <a:ext cx="709875" cy="773675"/>
            </a:xfrm>
            <a:custGeom>
              <a:avLst/>
              <a:gdLst/>
              <a:ahLst/>
              <a:cxnLst/>
              <a:rect l="l" t="t" r="r" b="b"/>
              <a:pathLst>
                <a:path w="28395" h="30947" extrusionOk="0">
                  <a:moveTo>
                    <a:pt x="4450" y="0"/>
                  </a:moveTo>
                  <a:cubicBezTo>
                    <a:pt x="4337" y="0"/>
                    <a:pt x="4238" y="25"/>
                    <a:pt x="4157" y="77"/>
                  </a:cubicBezTo>
                  <a:cubicBezTo>
                    <a:pt x="1401" y="1805"/>
                    <a:pt x="18167" y="20905"/>
                    <a:pt x="18167" y="20905"/>
                  </a:cubicBezTo>
                  <a:cubicBezTo>
                    <a:pt x="18167" y="20905"/>
                    <a:pt x="5045" y="10873"/>
                    <a:pt x="1761" y="10873"/>
                  </a:cubicBezTo>
                  <a:cubicBezTo>
                    <a:pt x="1411" y="10873"/>
                    <a:pt x="1173" y="10987"/>
                    <a:pt x="1074" y="11238"/>
                  </a:cubicBezTo>
                  <a:cubicBezTo>
                    <a:pt x="0" y="13854"/>
                    <a:pt x="24238" y="30946"/>
                    <a:pt x="24238" y="30946"/>
                  </a:cubicBezTo>
                  <a:lnTo>
                    <a:pt x="28395" y="26603"/>
                  </a:lnTo>
                  <a:cubicBezTo>
                    <a:pt x="28395" y="26603"/>
                    <a:pt x="8168" y="0"/>
                    <a:pt x="4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663875" y="3908850"/>
              <a:ext cx="1606125" cy="1187000"/>
            </a:xfrm>
            <a:custGeom>
              <a:avLst/>
              <a:gdLst/>
              <a:ahLst/>
              <a:cxnLst/>
              <a:rect l="l" t="t" r="r" b="b"/>
              <a:pathLst>
                <a:path w="64245" h="47480" extrusionOk="0">
                  <a:moveTo>
                    <a:pt x="55652" y="1"/>
                  </a:moveTo>
                  <a:cubicBezTo>
                    <a:pt x="55652" y="1"/>
                    <a:pt x="1" y="41289"/>
                    <a:pt x="23861" y="41289"/>
                  </a:cubicBezTo>
                  <a:cubicBezTo>
                    <a:pt x="23994" y="41289"/>
                    <a:pt x="24130" y="41288"/>
                    <a:pt x="24268" y="41285"/>
                  </a:cubicBezTo>
                  <a:cubicBezTo>
                    <a:pt x="24359" y="45673"/>
                    <a:pt x="25665" y="47480"/>
                    <a:pt x="27754" y="47480"/>
                  </a:cubicBezTo>
                  <a:cubicBezTo>
                    <a:pt x="37491" y="47480"/>
                    <a:pt x="64245" y="8220"/>
                    <a:pt x="64245" y="8220"/>
                  </a:cubicBezTo>
                  <a:lnTo>
                    <a:pt x="59948" y="4111"/>
                  </a:lnTo>
                  <a:lnTo>
                    <a:pt x="55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02500" y="3959050"/>
              <a:ext cx="814975" cy="685000"/>
            </a:xfrm>
            <a:custGeom>
              <a:avLst/>
              <a:gdLst/>
              <a:ahLst/>
              <a:cxnLst/>
              <a:rect l="l" t="t" r="r" b="b"/>
              <a:pathLst>
                <a:path w="32599" h="27400" extrusionOk="0">
                  <a:moveTo>
                    <a:pt x="28255" y="1"/>
                  </a:moveTo>
                  <a:cubicBezTo>
                    <a:pt x="28255" y="1"/>
                    <a:pt x="1" y="21530"/>
                    <a:pt x="1729" y="24239"/>
                  </a:cubicBezTo>
                  <a:cubicBezTo>
                    <a:pt x="1860" y="24448"/>
                    <a:pt x="2091" y="24545"/>
                    <a:pt x="2407" y="24545"/>
                  </a:cubicBezTo>
                  <a:cubicBezTo>
                    <a:pt x="6247" y="24545"/>
                    <a:pt x="22556" y="10229"/>
                    <a:pt x="22558" y="10229"/>
                  </a:cubicBezTo>
                  <a:lnTo>
                    <a:pt x="22558" y="10229"/>
                  </a:lnTo>
                  <a:cubicBezTo>
                    <a:pt x="22557" y="10230"/>
                    <a:pt x="10275" y="26294"/>
                    <a:pt x="12890" y="27368"/>
                  </a:cubicBezTo>
                  <a:cubicBezTo>
                    <a:pt x="12944" y="27389"/>
                    <a:pt x="13003" y="27400"/>
                    <a:pt x="13069" y="27400"/>
                  </a:cubicBezTo>
                  <a:cubicBezTo>
                    <a:pt x="16163" y="27400"/>
                    <a:pt x="32598" y="4157"/>
                    <a:pt x="32598" y="4157"/>
                  </a:cubicBezTo>
                  <a:lnTo>
                    <a:pt x="28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4334200" y="2636225"/>
              <a:ext cx="1603450" cy="1187425"/>
            </a:xfrm>
            <a:custGeom>
              <a:avLst/>
              <a:gdLst/>
              <a:ahLst/>
              <a:cxnLst/>
              <a:rect l="l" t="t" r="r" b="b"/>
              <a:pathLst>
                <a:path w="64138" h="47497" extrusionOk="0">
                  <a:moveTo>
                    <a:pt x="36486" y="1"/>
                  </a:moveTo>
                  <a:cubicBezTo>
                    <a:pt x="26744" y="1"/>
                    <a:pt x="0" y="39277"/>
                    <a:pt x="0" y="39277"/>
                  </a:cubicBezTo>
                  <a:lnTo>
                    <a:pt x="4297" y="43387"/>
                  </a:lnTo>
                  <a:lnTo>
                    <a:pt x="8594" y="47497"/>
                  </a:lnTo>
                  <a:cubicBezTo>
                    <a:pt x="8594" y="47497"/>
                    <a:pt x="64137" y="6208"/>
                    <a:pt x="40423" y="6208"/>
                  </a:cubicBezTo>
                  <a:cubicBezTo>
                    <a:pt x="40277" y="6208"/>
                    <a:pt x="40129" y="6209"/>
                    <a:pt x="39977" y="6212"/>
                  </a:cubicBezTo>
                  <a:cubicBezTo>
                    <a:pt x="39886" y="1812"/>
                    <a:pt x="38578" y="1"/>
                    <a:pt x="36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4385575" y="3088375"/>
              <a:ext cx="814950" cy="683900"/>
            </a:xfrm>
            <a:custGeom>
              <a:avLst/>
              <a:gdLst/>
              <a:ahLst/>
              <a:cxnLst/>
              <a:rect l="l" t="t" r="r" b="b"/>
              <a:pathLst>
                <a:path w="32598" h="27356" extrusionOk="0">
                  <a:moveTo>
                    <a:pt x="19521" y="1"/>
                  </a:moveTo>
                  <a:cubicBezTo>
                    <a:pt x="16405" y="1"/>
                    <a:pt x="0" y="23199"/>
                    <a:pt x="0" y="23199"/>
                  </a:cubicBezTo>
                  <a:lnTo>
                    <a:pt x="4344" y="27356"/>
                  </a:lnTo>
                  <a:cubicBezTo>
                    <a:pt x="4344" y="27356"/>
                    <a:pt x="32598" y="5873"/>
                    <a:pt x="30870" y="3118"/>
                  </a:cubicBezTo>
                  <a:cubicBezTo>
                    <a:pt x="30741" y="2915"/>
                    <a:pt x="30514" y="2821"/>
                    <a:pt x="30204" y="2821"/>
                  </a:cubicBezTo>
                  <a:cubicBezTo>
                    <a:pt x="26387" y="2821"/>
                    <a:pt x="10041" y="17128"/>
                    <a:pt x="10041" y="17128"/>
                  </a:cubicBezTo>
                  <a:cubicBezTo>
                    <a:pt x="10041" y="17128"/>
                    <a:pt x="22324" y="1109"/>
                    <a:pt x="19708" y="35"/>
                  </a:cubicBezTo>
                  <a:cubicBezTo>
                    <a:pt x="19653" y="12"/>
                    <a:pt x="19590" y="1"/>
                    <a:pt x="19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956250" y="4064150"/>
              <a:ext cx="756500" cy="1365375"/>
            </a:xfrm>
            <a:custGeom>
              <a:avLst/>
              <a:gdLst/>
              <a:ahLst/>
              <a:cxnLst/>
              <a:rect l="l" t="t" r="r" b="b"/>
              <a:pathLst>
                <a:path w="30260" h="54615" extrusionOk="0">
                  <a:moveTo>
                    <a:pt x="19929" y="0"/>
                  </a:moveTo>
                  <a:lnTo>
                    <a:pt x="13951" y="140"/>
                  </a:lnTo>
                  <a:lnTo>
                    <a:pt x="8020" y="234"/>
                  </a:lnTo>
                  <a:cubicBezTo>
                    <a:pt x="8020" y="234"/>
                    <a:pt x="0" y="54614"/>
                    <a:pt x="10129" y="54614"/>
                  </a:cubicBezTo>
                  <a:cubicBezTo>
                    <a:pt x="11439" y="54614"/>
                    <a:pt x="13052" y="53705"/>
                    <a:pt x="15025" y="51652"/>
                  </a:cubicBezTo>
                  <a:cubicBezTo>
                    <a:pt x="17024" y="53568"/>
                    <a:pt x="18639" y="54419"/>
                    <a:pt x="19931" y="54419"/>
                  </a:cubicBezTo>
                  <a:cubicBezTo>
                    <a:pt x="30259" y="54419"/>
                    <a:pt x="19929" y="0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4112375" y="4065300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0742" y="1"/>
                  </a:moveTo>
                  <a:lnTo>
                    <a:pt x="4764" y="141"/>
                  </a:lnTo>
                  <a:cubicBezTo>
                    <a:pt x="4764" y="141"/>
                    <a:pt x="0" y="35307"/>
                    <a:pt x="3129" y="36008"/>
                  </a:cubicBezTo>
                  <a:cubicBezTo>
                    <a:pt x="3173" y="36017"/>
                    <a:pt x="3216" y="36022"/>
                    <a:pt x="3258" y="36022"/>
                  </a:cubicBezTo>
                  <a:cubicBezTo>
                    <a:pt x="6349" y="36022"/>
                    <a:pt x="7939" y="11396"/>
                    <a:pt x="7939" y="11396"/>
                  </a:cubicBezTo>
                  <a:cubicBezTo>
                    <a:pt x="7939" y="11396"/>
                    <a:pt x="10459" y="30355"/>
                    <a:pt x="13003" y="30355"/>
                  </a:cubicBezTo>
                  <a:cubicBezTo>
                    <a:pt x="13074" y="30355"/>
                    <a:pt x="13146" y="30341"/>
                    <a:pt x="13217" y="30310"/>
                  </a:cubicBezTo>
                  <a:cubicBezTo>
                    <a:pt x="15785" y="29236"/>
                    <a:pt x="10742" y="1"/>
                    <a:pt x="10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890300" y="2302675"/>
              <a:ext cx="756425" cy="1365700"/>
            </a:xfrm>
            <a:custGeom>
              <a:avLst/>
              <a:gdLst/>
              <a:ahLst/>
              <a:cxnLst/>
              <a:rect l="l" t="t" r="r" b="b"/>
              <a:pathLst>
                <a:path w="30257" h="54628" extrusionOk="0">
                  <a:moveTo>
                    <a:pt x="20137" y="0"/>
                  </a:moveTo>
                  <a:cubicBezTo>
                    <a:pt x="18826" y="0"/>
                    <a:pt x="17211" y="913"/>
                    <a:pt x="15235" y="2975"/>
                  </a:cubicBezTo>
                  <a:cubicBezTo>
                    <a:pt x="13236" y="1059"/>
                    <a:pt x="11620" y="208"/>
                    <a:pt x="10329" y="208"/>
                  </a:cubicBezTo>
                  <a:cubicBezTo>
                    <a:pt x="1" y="208"/>
                    <a:pt x="10331" y="54627"/>
                    <a:pt x="10331" y="54627"/>
                  </a:cubicBezTo>
                  <a:lnTo>
                    <a:pt x="16262" y="54487"/>
                  </a:lnTo>
                  <a:lnTo>
                    <a:pt x="22240" y="54394"/>
                  </a:lnTo>
                  <a:cubicBezTo>
                    <a:pt x="22240" y="54394"/>
                    <a:pt x="30256" y="0"/>
                    <a:pt x="20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4096025" y="2765475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2528" y="1"/>
                  </a:moveTo>
                  <a:cubicBezTo>
                    <a:pt x="9437" y="1"/>
                    <a:pt x="7846" y="24673"/>
                    <a:pt x="7846" y="24673"/>
                  </a:cubicBezTo>
                  <a:cubicBezTo>
                    <a:pt x="7846" y="24673"/>
                    <a:pt x="5321" y="5671"/>
                    <a:pt x="2774" y="5671"/>
                  </a:cubicBezTo>
                  <a:cubicBezTo>
                    <a:pt x="2706" y="5671"/>
                    <a:pt x="2637" y="5684"/>
                    <a:pt x="2569" y="5713"/>
                  </a:cubicBezTo>
                  <a:cubicBezTo>
                    <a:pt x="0" y="6833"/>
                    <a:pt x="4997" y="36022"/>
                    <a:pt x="4997" y="36022"/>
                  </a:cubicBezTo>
                  <a:lnTo>
                    <a:pt x="11022" y="35928"/>
                  </a:lnTo>
                  <a:cubicBezTo>
                    <a:pt x="11022" y="35928"/>
                    <a:pt x="15785" y="762"/>
                    <a:pt x="12656" y="15"/>
                  </a:cubicBezTo>
                  <a:cubicBezTo>
                    <a:pt x="12613" y="5"/>
                    <a:pt x="12570" y="1"/>
                    <a:pt x="1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607375" y="3645550"/>
              <a:ext cx="1495675" cy="487875"/>
            </a:xfrm>
            <a:custGeom>
              <a:avLst/>
              <a:gdLst/>
              <a:ahLst/>
              <a:cxnLst/>
              <a:rect l="l" t="t" r="r" b="b"/>
              <a:pathLst>
                <a:path w="59827" h="19515" extrusionOk="0">
                  <a:moveTo>
                    <a:pt x="23355" y="1"/>
                  </a:moveTo>
                  <a:cubicBezTo>
                    <a:pt x="10038" y="1"/>
                    <a:pt x="0" y="2139"/>
                    <a:pt x="8221" y="10019"/>
                  </a:cubicBezTo>
                  <a:cubicBezTo>
                    <a:pt x="1201" y="17344"/>
                    <a:pt x="8466" y="19515"/>
                    <a:pt x="19542" y="19515"/>
                  </a:cubicBezTo>
                  <a:cubicBezTo>
                    <a:pt x="35653" y="19515"/>
                    <a:pt x="59827" y="14923"/>
                    <a:pt x="59827" y="14923"/>
                  </a:cubicBezTo>
                  <a:lnTo>
                    <a:pt x="59733" y="8992"/>
                  </a:lnTo>
                  <a:lnTo>
                    <a:pt x="59593" y="3014"/>
                  </a:lnTo>
                  <a:cubicBezTo>
                    <a:pt x="59593" y="3014"/>
                    <a:pt x="39164" y="1"/>
                    <a:pt x="2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184175" y="3728125"/>
              <a:ext cx="917700" cy="297625"/>
            </a:xfrm>
            <a:custGeom>
              <a:avLst/>
              <a:gdLst/>
              <a:ahLst/>
              <a:cxnLst/>
              <a:rect l="l" t="t" r="r" b="b"/>
              <a:pathLst>
                <a:path w="36708" h="11905" extrusionOk="0">
                  <a:moveTo>
                    <a:pt x="6488" y="0"/>
                  </a:moveTo>
                  <a:cubicBezTo>
                    <a:pt x="3154" y="0"/>
                    <a:pt x="874" y="292"/>
                    <a:pt x="701" y="1065"/>
                  </a:cubicBezTo>
                  <a:cubicBezTo>
                    <a:pt x="1" y="4241"/>
                    <a:pt x="25359" y="5922"/>
                    <a:pt x="25359" y="5922"/>
                  </a:cubicBezTo>
                  <a:cubicBezTo>
                    <a:pt x="25359" y="5922"/>
                    <a:pt x="5278" y="8584"/>
                    <a:pt x="6399" y="11153"/>
                  </a:cubicBezTo>
                  <a:cubicBezTo>
                    <a:pt x="6620" y="11691"/>
                    <a:pt x="8035" y="11905"/>
                    <a:pt x="10142" y="11905"/>
                  </a:cubicBezTo>
                  <a:cubicBezTo>
                    <a:pt x="18272" y="11905"/>
                    <a:pt x="36708" y="8724"/>
                    <a:pt x="36708" y="8724"/>
                  </a:cubicBezTo>
                  <a:lnTo>
                    <a:pt x="36568" y="2700"/>
                  </a:lnTo>
                  <a:cubicBezTo>
                    <a:pt x="36568" y="2700"/>
                    <a:pt x="16641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4498825" y="3598400"/>
              <a:ext cx="1496850" cy="487375"/>
            </a:xfrm>
            <a:custGeom>
              <a:avLst/>
              <a:gdLst/>
              <a:ahLst/>
              <a:cxnLst/>
              <a:rect l="l" t="t" r="r" b="b"/>
              <a:pathLst>
                <a:path w="59874" h="19495" extrusionOk="0">
                  <a:moveTo>
                    <a:pt x="40295" y="1"/>
                  </a:moveTo>
                  <a:cubicBezTo>
                    <a:pt x="24171" y="1"/>
                    <a:pt x="0" y="4573"/>
                    <a:pt x="0" y="4573"/>
                  </a:cubicBezTo>
                  <a:lnTo>
                    <a:pt x="140" y="10551"/>
                  </a:lnTo>
                  <a:lnTo>
                    <a:pt x="281" y="16482"/>
                  </a:lnTo>
                  <a:cubicBezTo>
                    <a:pt x="281" y="16482"/>
                    <a:pt x="20710" y="19495"/>
                    <a:pt x="36518" y="19495"/>
                  </a:cubicBezTo>
                  <a:cubicBezTo>
                    <a:pt x="49836" y="19495"/>
                    <a:pt x="59874" y="17356"/>
                    <a:pt x="51652" y="9477"/>
                  </a:cubicBezTo>
                  <a:cubicBezTo>
                    <a:pt x="58677" y="2166"/>
                    <a:pt x="51392" y="1"/>
                    <a:pt x="40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4501150" y="3706150"/>
              <a:ext cx="918875" cy="297250"/>
            </a:xfrm>
            <a:custGeom>
              <a:avLst/>
              <a:gdLst/>
              <a:ahLst/>
              <a:cxnLst/>
              <a:rect l="l" t="t" r="r" b="b"/>
              <a:pathLst>
                <a:path w="36755" h="11890" extrusionOk="0">
                  <a:moveTo>
                    <a:pt x="26680" y="1"/>
                  </a:moveTo>
                  <a:cubicBezTo>
                    <a:pt x="18573" y="1"/>
                    <a:pt x="1" y="3205"/>
                    <a:pt x="1" y="3205"/>
                  </a:cubicBezTo>
                  <a:lnTo>
                    <a:pt x="141" y="9230"/>
                  </a:lnTo>
                  <a:cubicBezTo>
                    <a:pt x="141" y="9230"/>
                    <a:pt x="19971" y="11889"/>
                    <a:pt x="30146" y="11889"/>
                  </a:cubicBezTo>
                  <a:cubicBezTo>
                    <a:pt x="33521" y="11889"/>
                    <a:pt x="35833" y="11597"/>
                    <a:pt x="36008" y="10817"/>
                  </a:cubicBezTo>
                  <a:cubicBezTo>
                    <a:pt x="36755" y="7688"/>
                    <a:pt x="11396" y="6007"/>
                    <a:pt x="11396" y="6007"/>
                  </a:cubicBezTo>
                  <a:cubicBezTo>
                    <a:pt x="11396" y="6007"/>
                    <a:pt x="31431" y="3345"/>
                    <a:pt x="30357" y="730"/>
                  </a:cubicBezTo>
                  <a:cubicBezTo>
                    <a:pt x="30129" y="209"/>
                    <a:pt x="28744" y="1"/>
                    <a:pt x="26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862525" y="3504825"/>
              <a:ext cx="872250" cy="721950"/>
            </a:xfrm>
            <a:custGeom>
              <a:avLst/>
              <a:gdLst/>
              <a:ahLst/>
              <a:cxnLst/>
              <a:rect l="l" t="t" r="r" b="b"/>
              <a:pathLst>
                <a:path w="34890" h="28878" extrusionOk="0">
                  <a:moveTo>
                    <a:pt x="17635" y="0"/>
                  </a:moveTo>
                  <a:cubicBezTo>
                    <a:pt x="15723" y="0"/>
                    <a:pt x="13741" y="395"/>
                    <a:pt x="11769" y="1264"/>
                  </a:cubicBezTo>
                  <a:cubicBezTo>
                    <a:pt x="0" y="6401"/>
                    <a:pt x="327" y="23214"/>
                    <a:pt x="12283" y="27884"/>
                  </a:cubicBezTo>
                  <a:cubicBezTo>
                    <a:pt x="14012" y="28558"/>
                    <a:pt x="15791" y="28878"/>
                    <a:pt x="17541" y="28878"/>
                  </a:cubicBezTo>
                  <a:cubicBezTo>
                    <a:pt x="23305" y="28878"/>
                    <a:pt x="28742" y="25408"/>
                    <a:pt x="30963" y="19711"/>
                  </a:cubicBezTo>
                  <a:cubicBezTo>
                    <a:pt x="34890" y="9759"/>
                    <a:pt x="27133" y="0"/>
                    <a:pt x="17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7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7"/>
          <p:cNvSpPr txBox="1">
            <a:spLocks noGrp="1"/>
          </p:cNvSpPr>
          <p:nvPr>
            <p:ph type="body" idx="1"/>
          </p:nvPr>
        </p:nvSpPr>
        <p:spPr>
          <a:xfrm>
            <a:off x="720000" y="1616416"/>
            <a:ext cx="4430100" cy="28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2" name="Google Shape;2882;p19"/>
          <p:cNvGrpSpPr/>
          <p:nvPr/>
        </p:nvGrpSpPr>
        <p:grpSpPr>
          <a:xfrm rot="-5400000">
            <a:off x="7160725" y="-1065744"/>
            <a:ext cx="991207" cy="3126504"/>
            <a:chOff x="2953000" y="237950"/>
            <a:chExt cx="1640800" cy="5175475"/>
          </a:xfrm>
        </p:grpSpPr>
        <p:sp>
          <p:nvSpPr>
            <p:cNvPr id="2883" name="Google Shape;2883;p19"/>
            <p:cNvSpPr/>
            <p:nvPr/>
          </p:nvSpPr>
          <p:spPr>
            <a:xfrm>
              <a:off x="3080475" y="597775"/>
              <a:ext cx="816875" cy="4815650"/>
            </a:xfrm>
            <a:custGeom>
              <a:avLst/>
              <a:gdLst/>
              <a:ahLst/>
              <a:cxnLst/>
              <a:rect l="l" t="t" r="r" b="b"/>
              <a:pathLst>
                <a:path w="32675" h="192626" extrusionOk="0">
                  <a:moveTo>
                    <a:pt x="15459" y="0"/>
                  </a:moveTo>
                  <a:cubicBezTo>
                    <a:pt x="15315" y="0"/>
                    <a:pt x="15260" y="268"/>
                    <a:pt x="15393" y="535"/>
                  </a:cubicBezTo>
                  <a:cubicBezTo>
                    <a:pt x="29464" y="30565"/>
                    <a:pt x="32202" y="64656"/>
                    <a:pt x="23231" y="96574"/>
                  </a:cubicBezTo>
                  <a:cubicBezTo>
                    <a:pt x="18510" y="113667"/>
                    <a:pt x="9444" y="129249"/>
                    <a:pt x="4156" y="146625"/>
                  </a:cubicBezTo>
                  <a:cubicBezTo>
                    <a:pt x="1228" y="155785"/>
                    <a:pt x="1" y="165323"/>
                    <a:pt x="567" y="174861"/>
                  </a:cubicBezTo>
                  <a:cubicBezTo>
                    <a:pt x="662" y="176372"/>
                    <a:pt x="850" y="177883"/>
                    <a:pt x="945" y="179299"/>
                  </a:cubicBezTo>
                  <a:cubicBezTo>
                    <a:pt x="1228" y="180716"/>
                    <a:pt x="1511" y="182226"/>
                    <a:pt x="1889" y="183643"/>
                  </a:cubicBezTo>
                  <a:cubicBezTo>
                    <a:pt x="2550" y="186382"/>
                    <a:pt x="3778" y="188931"/>
                    <a:pt x="5478" y="191198"/>
                  </a:cubicBezTo>
                  <a:cubicBezTo>
                    <a:pt x="6271" y="192218"/>
                    <a:pt x="6962" y="192626"/>
                    <a:pt x="7511" y="192626"/>
                  </a:cubicBezTo>
                  <a:cubicBezTo>
                    <a:pt x="7876" y="192626"/>
                    <a:pt x="8178" y="192444"/>
                    <a:pt x="8405" y="192142"/>
                  </a:cubicBezTo>
                  <a:cubicBezTo>
                    <a:pt x="8688" y="191575"/>
                    <a:pt x="8783" y="190914"/>
                    <a:pt x="8783" y="190253"/>
                  </a:cubicBezTo>
                  <a:cubicBezTo>
                    <a:pt x="8594" y="189309"/>
                    <a:pt x="8405" y="188459"/>
                    <a:pt x="8122" y="187515"/>
                  </a:cubicBezTo>
                  <a:cubicBezTo>
                    <a:pt x="5100" y="179960"/>
                    <a:pt x="4439" y="171461"/>
                    <a:pt x="5289" y="163151"/>
                  </a:cubicBezTo>
                  <a:cubicBezTo>
                    <a:pt x="6139" y="154746"/>
                    <a:pt x="8216" y="146530"/>
                    <a:pt x="11238" y="138598"/>
                  </a:cubicBezTo>
                  <a:cubicBezTo>
                    <a:pt x="14166" y="130571"/>
                    <a:pt x="17660" y="122733"/>
                    <a:pt x="20776" y="114706"/>
                  </a:cubicBezTo>
                  <a:cubicBezTo>
                    <a:pt x="24081" y="106585"/>
                    <a:pt x="26631" y="98180"/>
                    <a:pt x="28519" y="89586"/>
                  </a:cubicBezTo>
                  <a:cubicBezTo>
                    <a:pt x="31919" y="74193"/>
                    <a:pt x="32675" y="58423"/>
                    <a:pt x="30975" y="42747"/>
                  </a:cubicBezTo>
                  <a:cubicBezTo>
                    <a:pt x="29086" y="26882"/>
                    <a:pt x="23703" y="11772"/>
                    <a:pt x="15677" y="157"/>
                  </a:cubicBezTo>
                  <a:cubicBezTo>
                    <a:pt x="15594" y="46"/>
                    <a:pt x="15519" y="0"/>
                    <a:pt x="15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9"/>
            <p:cNvSpPr/>
            <p:nvPr/>
          </p:nvSpPr>
          <p:spPr>
            <a:xfrm>
              <a:off x="3243375" y="237950"/>
              <a:ext cx="339975" cy="555000"/>
            </a:xfrm>
            <a:custGeom>
              <a:avLst/>
              <a:gdLst/>
              <a:ahLst/>
              <a:cxnLst/>
              <a:rect l="l" t="t" r="r" b="b"/>
              <a:pathLst>
                <a:path w="13599" h="22200" extrusionOk="0">
                  <a:moveTo>
                    <a:pt x="6331" y="0"/>
                  </a:moveTo>
                  <a:cubicBezTo>
                    <a:pt x="4047" y="0"/>
                    <a:pt x="1785" y="1645"/>
                    <a:pt x="945" y="3784"/>
                  </a:cubicBezTo>
                  <a:cubicBezTo>
                    <a:pt x="0" y="6617"/>
                    <a:pt x="661" y="9734"/>
                    <a:pt x="2645" y="11906"/>
                  </a:cubicBezTo>
                  <a:cubicBezTo>
                    <a:pt x="4344" y="13700"/>
                    <a:pt x="6327" y="15305"/>
                    <a:pt x="8499" y="16627"/>
                  </a:cubicBezTo>
                  <a:cubicBezTo>
                    <a:pt x="10766" y="17950"/>
                    <a:pt x="12466" y="19838"/>
                    <a:pt x="13599" y="22199"/>
                  </a:cubicBezTo>
                  <a:cubicBezTo>
                    <a:pt x="12749" y="16627"/>
                    <a:pt x="12655" y="12661"/>
                    <a:pt x="12277" y="8789"/>
                  </a:cubicBezTo>
                  <a:cubicBezTo>
                    <a:pt x="12277" y="7090"/>
                    <a:pt x="11899" y="5390"/>
                    <a:pt x="11332" y="3784"/>
                  </a:cubicBezTo>
                  <a:cubicBezTo>
                    <a:pt x="10671" y="2179"/>
                    <a:pt x="9444" y="951"/>
                    <a:pt x="7933" y="290"/>
                  </a:cubicBezTo>
                  <a:cubicBezTo>
                    <a:pt x="7410" y="92"/>
                    <a:pt x="6870" y="0"/>
                    <a:pt x="6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9"/>
            <p:cNvSpPr/>
            <p:nvPr/>
          </p:nvSpPr>
          <p:spPr>
            <a:xfrm>
              <a:off x="3758025" y="824825"/>
              <a:ext cx="397950" cy="827475"/>
            </a:xfrm>
            <a:custGeom>
              <a:avLst/>
              <a:gdLst/>
              <a:ahLst/>
              <a:cxnLst/>
              <a:rect l="l" t="t" r="r" b="b"/>
              <a:pathLst>
                <a:path w="15918" h="33099" extrusionOk="0">
                  <a:moveTo>
                    <a:pt x="15794" y="0"/>
                  </a:moveTo>
                  <a:cubicBezTo>
                    <a:pt x="15728" y="0"/>
                    <a:pt x="15620" y="42"/>
                    <a:pt x="15488" y="141"/>
                  </a:cubicBezTo>
                  <a:cubicBezTo>
                    <a:pt x="5761" y="7034"/>
                    <a:pt x="1" y="18178"/>
                    <a:pt x="95" y="30171"/>
                  </a:cubicBezTo>
                  <a:cubicBezTo>
                    <a:pt x="95" y="32154"/>
                    <a:pt x="756" y="33098"/>
                    <a:pt x="1229" y="33098"/>
                  </a:cubicBezTo>
                  <a:cubicBezTo>
                    <a:pt x="1701" y="33004"/>
                    <a:pt x="2173" y="31965"/>
                    <a:pt x="1984" y="30076"/>
                  </a:cubicBezTo>
                  <a:cubicBezTo>
                    <a:pt x="1701" y="24410"/>
                    <a:pt x="2834" y="18744"/>
                    <a:pt x="5195" y="13645"/>
                  </a:cubicBezTo>
                  <a:cubicBezTo>
                    <a:pt x="7461" y="8356"/>
                    <a:pt x="11050" y="3824"/>
                    <a:pt x="15583" y="329"/>
                  </a:cubicBezTo>
                  <a:cubicBezTo>
                    <a:pt x="15890" y="145"/>
                    <a:pt x="15917" y="0"/>
                    <a:pt x="15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9"/>
            <p:cNvSpPr/>
            <p:nvPr/>
          </p:nvSpPr>
          <p:spPr>
            <a:xfrm>
              <a:off x="4005925" y="610900"/>
              <a:ext cx="332900" cy="340225"/>
            </a:xfrm>
            <a:custGeom>
              <a:avLst/>
              <a:gdLst/>
              <a:ahLst/>
              <a:cxnLst/>
              <a:rect l="l" t="t" r="r" b="b"/>
              <a:pathLst>
                <a:path w="13316" h="13609" extrusionOk="0">
                  <a:moveTo>
                    <a:pt x="9734" y="1"/>
                  </a:moveTo>
                  <a:cubicBezTo>
                    <a:pt x="8338" y="1"/>
                    <a:pt x="7088" y="1057"/>
                    <a:pt x="6044" y="2182"/>
                  </a:cubicBezTo>
                  <a:cubicBezTo>
                    <a:pt x="3589" y="5015"/>
                    <a:pt x="1889" y="10303"/>
                    <a:pt x="0" y="13608"/>
                  </a:cubicBezTo>
                  <a:cubicBezTo>
                    <a:pt x="3211" y="13608"/>
                    <a:pt x="7083" y="11153"/>
                    <a:pt x="9633" y="9736"/>
                  </a:cubicBezTo>
                  <a:cubicBezTo>
                    <a:pt x="12088" y="8414"/>
                    <a:pt x="13316" y="5581"/>
                    <a:pt x="12655" y="2843"/>
                  </a:cubicBezTo>
                  <a:cubicBezTo>
                    <a:pt x="12466" y="1615"/>
                    <a:pt x="11616" y="576"/>
                    <a:pt x="10483" y="104"/>
                  </a:cubicBezTo>
                  <a:cubicBezTo>
                    <a:pt x="10229" y="34"/>
                    <a:pt x="9979" y="1"/>
                    <a:pt x="9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9"/>
            <p:cNvSpPr/>
            <p:nvPr/>
          </p:nvSpPr>
          <p:spPr>
            <a:xfrm>
              <a:off x="3357200" y="1233750"/>
              <a:ext cx="476750" cy="619500"/>
            </a:xfrm>
            <a:custGeom>
              <a:avLst/>
              <a:gdLst/>
              <a:ahLst/>
              <a:cxnLst/>
              <a:rect l="l" t="t" r="r" b="b"/>
              <a:pathLst>
                <a:path w="19070" h="24780" extrusionOk="0">
                  <a:moveTo>
                    <a:pt x="139" y="1"/>
                  </a:moveTo>
                  <a:cubicBezTo>
                    <a:pt x="12" y="1"/>
                    <a:pt x="1" y="178"/>
                    <a:pt x="264" y="310"/>
                  </a:cubicBezTo>
                  <a:cubicBezTo>
                    <a:pt x="4230" y="2859"/>
                    <a:pt x="7629" y="6259"/>
                    <a:pt x="10179" y="10225"/>
                  </a:cubicBezTo>
                  <a:cubicBezTo>
                    <a:pt x="12823" y="14191"/>
                    <a:pt x="14995" y="18347"/>
                    <a:pt x="16601" y="22785"/>
                  </a:cubicBezTo>
                  <a:cubicBezTo>
                    <a:pt x="17026" y="24146"/>
                    <a:pt x="17681" y="24779"/>
                    <a:pt x="18161" y="24779"/>
                  </a:cubicBezTo>
                  <a:cubicBezTo>
                    <a:pt x="18746" y="24779"/>
                    <a:pt x="19069" y="23837"/>
                    <a:pt x="18395" y="22124"/>
                  </a:cubicBezTo>
                  <a:cubicBezTo>
                    <a:pt x="16506" y="17591"/>
                    <a:pt x="14051" y="13436"/>
                    <a:pt x="11123" y="9564"/>
                  </a:cubicBezTo>
                  <a:cubicBezTo>
                    <a:pt x="8196" y="5692"/>
                    <a:pt x="4608" y="2482"/>
                    <a:pt x="358" y="121"/>
                  </a:cubicBezTo>
                  <a:cubicBezTo>
                    <a:pt x="272" y="35"/>
                    <a:pt x="195" y="1"/>
                    <a:pt x="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9"/>
            <p:cNvSpPr/>
            <p:nvPr/>
          </p:nvSpPr>
          <p:spPr>
            <a:xfrm>
              <a:off x="3184350" y="1026650"/>
              <a:ext cx="342350" cy="337625"/>
            </a:xfrm>
            <a:custGeom>
              <a:avLst/>
              <a:gdLst/>
              <a:ahLst/>
              <a:cxnLst/>
              <a:rect l="l" t="t" r="r" b="b"/>
              <a:pathLst>
                <a:path w="13694" h="13505" extrusionOk="0">
                  <a:moveTo>
                    <a:pt x="4061" y="0"/>
                  </a:moveTo>
                  <a:cubicBezTo>
                    <a:pt x="1700" y="189"/>
                    <a:pt x="1" y="2928"/>
                    <a:pt x="378" y="5288"/>
                  </a:cubicBezTo>
                  <a:cubicBezTo>
                    <a:pt x="1039" y="7649"/>
                    <a:pt x="2834" y="9538"/>
                    <a:pt x="5100" y="10293"/>
                  </a:cubicBezTo>
                  <a:cubicBezTo>
                    <a:pt x="7366" y="11238"/>
                    <a:pt x="11333" y="13410"/>
                    <a:pt x="13693" y="13504"/>
                  </a:cubicBezTo>
                  <a:cubicBezTo>
                    <a:pt x="12183" y="11521"/>
                    <a:pt x="10955" y="9255"/>
                    <a:pt x="10011" y="6988"/>
                  </a:cubicBezTo>
                  <a:cubicBezTo>
                    <a:pt x="9633" y="5383"/>
                    <a:pt x="8972" y="3777"/>
                    <a:pt x="8122" y="2361"/>
                  </a:cubicBezTo>
                  <a:cubicBezTo>
                    <a:pt x="7272" y="944"/>
                    <a:pt x="5761" y="95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9"/>
            <p:cNvSpPr/>
            <p:nvPr/>
          </p:nvSpPr>
          <p:spPr>
            <a:xfrm>
              <a:off x="3782750" y="1813200"/>
              <a:ext cx="504700" cy="570525"/>
            </a:xfrm>
            <a:custGeom>
              <a:avLst/>
              <a:gdLst/>
              <a:ahLst/>
              <a:cxnLst/>
              <a:rect l="l" t="t" r="r" b="b"/>
              <a:pathLst>
                <a:path w="20188" h="22821" extrusionOk="0">
                  <a:moveTo>
                    <a:pt x="20044" y="1"/>
                  </a:moveTo>
                  <a:cubicBezTo>
                    <a:pt x="19984" y="1"/>
                    <a:pt x="19898" y="24"/>
                    <a:pt x="19787" y="79"/>
                  </a:cubicBezTo>
                  <a:cubicBezTo>
                    <a:pt x="11666" y="4895"/>
                    <a:pt x="5150" y="11884"/>
                    <a:pt x="806" y="20194"/>
                  </a:cubicBezTo>
                  <a:cubicBezTo>
                    <a:pt x="1" y="21858"/>
                    <a:pt x="294" y="22820"/>
                    <a:pt x="923" y="22820"/>
                  </a:cubicBezTo>
                  <a:cubicBezTo>
                    <a:pt x="1400" y="22820"/>
                    <a:pt x="2071" y="22266"/>
                    <a:pt x="2600" y="21044"/>
                  </a:cubicBezTo>
                  <a:cubicBezTo>
                    <a:pt x="6283" y="12639"/>
                    <a:pt x="12327" y="5462"/>
                    <a:pt x="19976" y="268"/>
                  </a:cubicBezTo>
                  <a:cubicBezTo>
                    <a:pt x="20177" y="135"/>
                    <a:pt x="20188" y="1"/>
                    <a:pt x="2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9"/>
            <p:cNvSpPr/>
            <p:nvPr/>
          </p:nvSpPr>
          <p:spPr>
            <a:xfrm>
              <a:off x="3477100" y="1945600"/>
              <a:ext cx="283325" cy="842275"/>
            </a:xfrm>
            <a:custGeom>
              <a:avLst/>
              <a:gdLst/>
              <a:ahLst/>
              <a:cxnLst/>
              <a:rect l="l" t="t" r="r" b="b"/>
              <a:pathLst>
                <a:path w="11333" h="33691" extrusionOk="0">
                  <a:moveTo>
                    <a:pt x="284" y="1"/>
                  </a:moveTo>
                  <a:cubicBezTo>
                    <a:pt x="236" y="1"/>
                    <a:pt x="189" y="119"/>
                    <a:pt x="189" y="355"/>
                  </a:cubicBezTo>
                  <a:cubicBezTo>
                    <a:pt x="0" y="3093"/>
                    <a:pt x="284" y="5832"/>
                    <a:pt x="1134" y="8476"/>
                  </a:cubicBezTo>
                  <a:cubicBezTo>
                    <a:pt x="1983" y="11026"/>
                    <a:pt x="3022" y="13576"/>
                    <a:pt x="4155" y="16031"/>
                  </a:cubicBezTo>
                  <a:cubicBezTo>
                    <a:pt x="6422" y="20942"/>
                    <a:pt x="8877" y="25852"/>
                    <a:pt x="9255" y="31046"/>
                  </a:cubicBezTo>
                  <a:cubicBezTo>
                    <a:pt x="9349" y="32746"/>
                    <a:pt x="9727" y="33690"/>
                    <a:pt x="10294" y="33690"/>
                  </a:cubicBezTo>
                  <a:cubicBezTo>
                    <a:pt x="10577" y="33690"/>
                    <a:pt x="10766" y="33501"/>
                    <a:pt x="10955" y="33029"/>
                  </a:cubicBezTo>
                  <a:cubicBezTo>
                    <a:pt x="11238" y="32368"/>
                    <a:pt x="11332" y="31613"/>
                    <a:pt x="11238" y="30857"/>
                  </a:cubicBezTo>
                  <a:cubicBezTo>
                    <a:pt x="10860" y="28024"/>
                    <a:pt x="10010" y="25380"/>
                    <a:pt x="8877" y="22830"/>
                  </a:cubicBezTo>
                  <a:cubicBezTo>
                    <a:pt x="7649" y="20280"/>
                    <a:pt x="6422" y="17920"/>
                    <a:pt x="5194" y="15559"/>
                  </a:cubicBezTo>
                  <a:cubicBezTo>
                    <a:pt x="3872" y="13198"/>
                    <a:pt x="2739" y="10743"/>
                    <a:pt x="1795" y="8193"/>
                  </a:cubicBezTo>
                  <a:cubicBezTo>
                    <a:pt x="850" y="5738"/>
                    <a:pt x="378" y="3093"/>
                    <a:pt x="378" y="355"/>
                  </a:cubicBezTo>
                  <a:cubicBezTo>
                    <a:pt x="378" y="119"/>
                    <a:pt x="331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9"/>
            <p:cNvSpPr/>
            <p:nvPr/>
          </p:nvSpPr>
          <p:spPr>
            <a:xfrm>
              <a:off x="3540850" y="2424800"/>
              <a:ext cx="936750" cy="940200"/>
            </a:xfrm>
            <a:custGeom>
              <a:avLst/>
              <a:gdLst/>
              <a:ahLst/>
              <a:cxnLst/>
              <a:rect l="l" t="t" r="r" b="b"/>
              <a:pathLst>
                <a:path w="37470" h="37608" extrusionOk="0">
                  <a:moveTo>
                    <a:pt x="37394" y="0"/>
                  </a:moveTo>
                  <a:cubicBezTo>
                    <a:pt x="37328" y="0"/>
                    <a:pt x="37193" y="144"/>
                    <a:pt x="37018" y="451"/>
                  </a:cubicBezTo>
                  <a:cubicBezTo>
                    <a:pt x="29180" y="14617"/>
                    <a:pt x="17565" y="26421"/>
                    <a:pt x="3494" y="34542"/>
                  </a:cubicBezTo>
                  <a:cubicBezTo>
                    <a:pt x="1133" y="35864"/>
                    <a:pt x="0" y="36903"/>
                    <a:pt x="283" y="37375"/>
                  </a:cubicBezTo>
                  <a:cubicBezTo>
                    <a:pt x="343" y="37524"/>
                    <a:pt x="533" y="37607"/>
                    <a:pt x="843" y="37607"/>
                  </a:cubicBezTo>
                  <a:cubicBezTo>
                    <a:pt x="1517" y="37607"/>
                    <a:pt x="2756" y="37213"/>
                    <a:pt x="4438" y="36242"/>
                  </a:cubicBezTo>
                  <a:cubicBezTo>
                    <a:pt x="11521" y="31993"/>
                    <a:pt x="17848" y="26704"/>
                    <a:pt x="23325" y="20566"/>
                  </a:cubicBezTo>
                  <a:cubicBezTo>
                    <a:pt x="28802" y="14522"/>
                    <a:pt x="33524" y="7817"/>
                    <a:pt x="37301" y="546"/>
                  </a:cubicBezTo>
                  <a:cubicBezTo>
                    <a:pt x="37453" y="192"/>
                    <a:pt x="37469" y="0"/>
                    <a:pt x="37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9"/>
            <p:cNvSpPr/>
            <p:nvPr/>
          </p:nvSpPr>
          <p:spPr>
            <a:xfrm>
              <a:off x="3179625" y="2621400"/>
              <a:ext cx="311650" cy="1028775"/>
            </a:xfrm>
            <a:custGeom>
              <a:avLst/>
              <a:gdLst/>
              <a:ahLst/>
              <a:cxnLst/>
              <a:rect l="l" t="t" r="r" b="b"/>
              <a:pathLst>
                <a:path w="12466" h="41151" extrusionOk="0">
                  <a:moveTo>
                    <a:pt x="1217" y="1"/>
                  </a:moveTo>
                  <a:cubicBezTo>
                    <a:pt x="1158" y="1"/>
                    <a:pt x="1087" y="142"/>
                    <a:pt x="1039" y="426"/>
                  </a:cubicBezTo>
                  <a:cubicBezTo>
                    <a:pt x="1" y="6941"/>
                    <a:pt x="1228" y="13646"/>
                    <a:pt x="3117" y="19879"/>
                  </a:cubicBezTo>
                  <a:cubicBezTo>
                    <a:pt x="5100" y="26112"/>
                    <a:pt x="7744" y="32155"/>
                    <a:pt x="9822" y="38294"/>
                  </a:cubicBezTo>
                  <a:cubicBezTo>
                    <a:pt x="10514" y="40198"/>
                    <a:pt x="11207" y="41150"/>
                    <a:pt x="11681" y="41150"/>
                  </a:cubicBezTo>
                  <a:cubicBezTo>
                    <a:pt x="11724" y="41150"/>
                    <a:pt x="11766" y="41142"/>
                    <a:pt x="11805" y="41127"/>
                  </a:cubicBezTo>
                  <a:cubicBezTo>
                    <a:pt x="12277" y="40938"/>
                    <a:pt x="12466" y="39710"/>
                    <a:pt x="11711" y="37633"/>
                  </a:cubicBezTo>
                  <a:cubicBezTo>
                    <a:pt x="9350" y="31400"/>
                    <a:pt x="6422" y="25545"/>
                    <a:pt x="4156" y="19501"/>
                  </a:cubicBezTo>
                  <a:cubicBezTo>
                    <a:pt x="1984" y="13363"/>
                    <a:pt x="473" y="6941"/>
                    <a:pt x="1323" y="426"/>
                  </a:cubicBezTo>
                  <a:cubicBezTo>
                    <a:pt x="1323" y="142"/>
                    <a:pt x="1276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9"/>
            <p:cNvSpPr/>
            <p:nvPr/>
          </p:nvSpPr>
          <p:spPr>
            <a:xfrm>
              <a:off x="3146575" y="3888875"/>
              <a:ext cx="769775" cy="748250"/>
            </a:xfrm>
            <a:custGeom>
              <a:avLst/>
              <a:gdLst/>
              <a:ahLst/>
              <a:cxnLst/>
              <a:rect l="l" t="t" r="r" b="b"/>
              <a:pathLst>
                <a:path w="30791" h="29930" extrusionOk="0">
                  <a:moveTo>
                    <a:pt x="30732" y="0"/>
                  </a:moveTo>
                  <a:cubicBezTo>
                    <a:pt x="30683" y="0"/>
                    <a:pt x="30593" y="118"/>
                    <a:pt x="30503" y="343"/>
                  </a:cubicBezTo>
                  <a:cubicBezTo>
                    <a:pt x="29086" y="3271"/>
                    <a:pt x="27009" y="5821"/>
                    <a:pt x="24553" y="7993"/>
                  </a:cubicBezTo>
                  <a:cubicBezTo>
                    <a:pt x="22098" y="10070"/>
                    <a:pt x="19454" y="11959"/>
                    <a:pt x="16621" y="13659"/>
                  </a:cubicBezTo>
                  <a:cubicBezTo>
                    <a:pt x="13882" y="15453"/>
                    <a:pt x="11049" y="17247"/>
                    <a:pt x="8405" y="19136"/>
                  </a:cubicBezTo>
                  <a:cubicBezTo>
                    <a:pt x="5667" y="21119"/>
                    <a:pt x="3306" y="23574"/>
                    <a:pt x="1323" y="26407"/>
                  </a:cubicBezTo>
                  <a:cubicBezTo>
                    <a:pt x="1" y="28390"/>
                    <a:pt x="95" y="29712"/>
                    <a:pt x="567" y="29901"/>
                  </a:cubicBezTo>
                  <a:cubicBezTo>
                    <a:pt x="605" y="29920"/>
                    <a:pt x="649" y="29929"/>
                    <a:pt x="698" y="29929"/>
                  </a:cubicBezTo>
                  <a:cubicBezTo>
                    <a:pt x="1151" y="29929"/>
                    <a:pt x="2087" y="29148"/>
                    <a:pt x="3023" y="27446"/>
                  </a:cubicBezTo>
                  <a:cubicBezTo>
                    <a:pt x="4722" y="24802"/>
                    <a:pt x="6894" y="22347"/>
                    <a:pt x="9350" y="20363"/>
                  </a:cubicBezTo>
                  <a:cubicBezTo>
                    <a:pt x="11899" y="18286"/>
                    <a:pt x="14543" y="16492"/>
                    <a:pt x="17282" y="14603"/>
                  </a:cubicBezTo>
                  <a:cubicBezTo>
                    <a:pt x="20021" y="12714"/>
                    <a:pt x="22570" y="10731"/>
                    <a:pt x="24931" y="8465"/>
                  </a:cubicBezTo>
                  <a:cubicBezTo>
                    <a:pt x="27386" y="6198"/>
                    <a:pt x="29370" y="3460"/>
                    <a:pt x="30692" y="438"/>
                  </a:cubicBezTo>
                  <a:cubicBezTo>
                    <a:pt x="30790" y="142"/>
                    <a:pt x="30786" y="0"/>
                    <a:pt x="30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9"/>
            <p:cNvSpPr/>
            <p:nvPr/>
          </p:nvSpPr>
          <p:spPr>
            <a:xfrm>
              <a:off x="3035625" y="3529425"/>
              <a:ext cx="191250" cy="882725"/>
            </a:xfrm>
            <a:custGeom>
              <a:avLst/>
              <a:gdLst/>
              <a:ahLst/>
              <a:cxnLst/>
              <a:rect l="l" t="t" r="r" b="b"/>
              <a:pathLst>
                <a:path w="7650" h="35309" extrusionOk="0">
                  <a:moveTo>
                    <a:pt x="1560" y="0"/>
                  </a:moveTo>
                  <a:cubicBezTo>
                    <a:pt x="1501" y="0"/>
                    <a:pt x="1412" y="95"/>
                    <a:pt x="1322" y="273"/>
                  </a:cubicBezTo>
                  <a:cubicBezTo>
                    <a:pt x="378" y="2917"/>
                    <a:pt x="0" y="5750"/>
                    <a:pt x="189" y="8489"/>
                  </a:cubicBezTo>
                  <a:cubicBezTo>
                    <a:pt x="284" y="11322"/>
                    <a:pt x="756" y="14060"/>
                    <a:pt x="1417" y="16799"/>
                  </a:cubicBezTo>
                  <a:cubicBezTo>
                    <a:pt x="2833" y="22087"/>
                    <a:pt x="4816" y="27281"/>
                    <a:pt x="5477" y="32569"/>
                  </a:cubicBezTo>
                  <a:cubicBezTo>
                    <a:pt x="5666" y="34364"/>
                    <a:pt x="6138" y="35308"/>
                    <a:pt x="6611" y="35308"/>
                  </a:cubicBezTo>
                  <a:cubicBezTo>
                    <a:pt x="7177" y="35308"/>
                    <a:pt x="7649" y="34269"/>
                    <a:pt x="7366" y="32286"/>
                  </a:cubicBezTo>
                  <a:cubicBezTo>
                    <a:pt x="6422" y="26620"/>
                    <a:pt x="4155" y="21615"/>
                    <a:pt x="2456" y="16421"/>
                  </a:cubicBezTo>
                  <a:cubicBezTo>
                    <a:pt x="1606" y="13777"/>
                    <a:pt x="1039" y="11133"/>
                    <a:pt x="756" y="8489"/>
                  </a:cubicBezTo>
                  <a:cubicBezTo>
                    <a:pt x="472" y="5750"/>
                    <a:pt x="756" y="3012"/>
                    <a:pt x="1606" y="367"/>
                  </a:cubicBezTo>
                  <a:cubicBezTo>
                    <a:pt x="1655" y="118"/>
                    <a:pt x="1626" y="0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9"/>
            <p:cNvSpPr/>
            <p:nvPr/>
          </p:nvSpPr>
          <p:spPr>
            <a:xfrm>
              <a:off x="2953000" y="3248200"/>
              <a:ext cx="231375" cy="399025"/>
            </a:xfrm>
            <a:custGeom>
              <a:avLst/>
              <a:gdLst/>
              <a:ahLst/>
              <a:cxnLst/>
              <a:rect l="l" t="t" r="r" b="b"/>
              <a:pathLst>
                <a:path w="9255" h="15961" extrusionOk="0">
                  <a:moveTo>
                    <a:pt x="5813" y="1"/>
                  </a:moveTo>
                  <a:cubicBezTo>
                    <a:pt x="5079" y="1"/>
                    <a:pt x="4344" y="253"/>
                    <a:pt x="3777" y="756"/>
                  </a:cubicBezTo>
                  <a:cubicBezTo>
                    <a:pt x="2833" y="1417"/>
                    <a:pt x="2172" y="2362"/>
                    <a:pt x="1794" y="3401"/>
                  </a:cubicBezTo>
                  <a:cubicBezTo>
                    <a:pt x="0" y="7650"/>
                    <a:pt x="850" y="12561"/>
                    <a:pt x="3966" y="15960"/>
                  </a:cubicBezTo>
                  <a:cubicBezTo>
                    <a:pt x="5194" y="13694"/>
                    <a:pt x="6516" y="12089"/>
                    <a:pt x="7555" y="10200"/>
                  </a:cubicBezTo>
                  <a:cubicBezTo>
                    <a:pt x="8594" y="8406"/>
                    <a:pt x="9160" y="6328"/>
                    <a:pt x="9160" y="4156"/>
                  </a:cubicBezTo>
                  <a:cubicBezTo>
                    <a:pt x="9255" y="2551"/>
                    <a:pt x="8405" y="945"/>
                    <a:pt x="6894" y="190"/>
                  </a:cubicBezTo>
                  <a:cubicBezTo>
                    <a:pt x="6547" y="64"/>
                    <a:pt x="6180" y="1"/>
                    <a:pt x="5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9"/>
            <p:cNvSpPr/>
            <p:nvPr/>
          </p:nvSpPr>
          <p:spPr>
            <a:xfrm>
              <a:off x="3099350" y="2454950"/>
              <a:ext cx="236125" cy="368325"/>
            </a:xfrm>
            <a:custGeom>
              <a:avLst/>
              <a:gdLst/>
              <a:ahLst/>
              <a:cxnLst/>
              <a:rect l="l" t="t" r="r" b="b"/>
              <a:pathLst>
                <a:path w="9445" h="14733" extrusionOk="0">
                  <a:moveTo>
                    <a:pt x="5856" y="1"/>
                  </a:moveTo>
                  <a:cubicBezTo>
                    <a:pt x="4723" y="1"/>
                    <a:pt x="3589" y="379"/>
                    <a:pt x="2740" y="1229"/>
                  </a:cubicBezTo>
                  <a:cubicBezTo>
                    <a:pt x="1984" y="2078"/>
                    <a:pt x="1417" y="3023"/>
                    <a:pt x="1134" y="4156"/>
                  </a:cubicBezTo>
                  <a:cubicBezTo>
                    <a:pt x="1" y="8028"/>
                    <a:pt x="1323" y="12089"/>
                    <a:pt x="4345" y="14733"/>
                  </a:cubicBezTo>
                  <a:cubicBezTo>
                    <a:pt x="5667" y="13033"/>
                    <a:pt x="6989" y="11239"/>
                    <a:pt x="8028" y="9256"/>
                  </a:cubicBezTo>
                  <a:cubicBezTo>
                    <a:pt x="8972" y="7650"/>
                    <a:pt x="9444" y="5761"/>
                    <a:pt x="9350" y="3873"/>
                  </a:cubicBezTo>
                  <a:cubicBezTo>
                    <a:pt x="9161" y="1984"/>
                    <a:pt x="7745" y="379"/>
                    <a:pt x="5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9"/>
            <p:cNvSpPr/>
            <p:nvPr/>
          </p:nvSpPr>
          <p:spPr>
            <a:xfrm>
              <a:off x="4315200" y="2381625"/>
              <a:ext cx="278600" cy="328325"/>
            </a:xfrm>
            <a:custGeom>
              <a:avLst/>
              <a:gdLst/>
              <a:ahLst/>
              <a:cxnLst/>
              <a:rect l="l" t="t" r="r" b="b"/>
              <a:pathLst>
                <a:path w="11144" h="13133" extrusionOk="0">
                  <a:moveTo>
                    <a:pt x="7000" y="0"/>
                  </a:moveTo>
                  <a:cubicBezTo>
                    <a:pt x="5109" y="0"/>
                    <a:pt x="3258" y="934"/>
                    <a:pt x="2267" y="2556"/>
                  </a:cubicBezTo>
                  <a:cubicBezTo>
                    <a:pt x="95" y="5578"/>
                    <a:pt x="0" y="9450"/>
                    <a:pt x="0" y="13133"/>
                  </a:cubicBezTo>
                  <a:cubicBezTo>
                    <a:pt x="3494" y="12566"/>
                    <a:pt x="5666" y="11905"/>
                    <a:pt x="7555" y="10583"/>
                  </a:cubicBezTo>
                  <a:cubicBezTo>
                    <a:pt x="9444" y="9261"/>
                    <a:pt x="10766" y="7278"/>
                    <a:pt x="10955" y="4917"/>
                  </a:cubicBezTo>
                  <a:cubicBezTo>
                    <a:pt x="11143" y="2651"/>
                    <a:pt x="9538" y="479"/>
                    <a:pt x="7272" y="6"/>
                  </a:cubicBezTo>
                  <a:cubicBezTo>
                    <a:pt x="7181" y="2"/>
                    <a:pt x="7090" y="0"/>
                    <a:pt x="7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9"/>
            <p:cNvSpPr/>
            <p:nvPr/>
          </p:nvSpPr>
          <p:spPr>
            <a:xfrm>
              <a:off x="3743875" y="3713850"/>
              <a:ext cx="321100" cy="398450"/>
            </a:xfrm>
            <a:custGeom>
              <a:avLst/>
              <a:gdLst/>
              <a:ahLst/>
              <a:cxnLst/>
              <a:rect l="l" t="t" r="r" b="b"/>
              <a:pathLst>
                <a:path w="12844" h="15938" extrusionOk="0">
                  <a:moveTo>
                    <a:pt x="7572" y="0"/>
                  </a:moveTo>
                  <a:cubicBezTo>
                    <a:pt x="6254" y="0"/>
                    <a:pt x="4981" y="536"/>
                    <a:pt x="3967" y="1395"/>
                  </a:cubicBezTo>
                  <a:cubicBezTo>
                    <a:pt x="1983" y="3189"/>
                    <a:pt x="756" y="5550"/>
                    <a:pt x="378" y="8194"/>
                  </a:cubicBezTo>
                  <a:cubicBezTo>
                    <a:pt x="95" y="10744"/>
                    <a:pt x="0" y="13388"/>
                    <a:pt x="189" y="15938"/>
                  </a:cubicBezTo>
                  <a:cubicBezTo>
                    <a:pt x="4816" y="15182"/>
                    <a:pt x="7649" y="14049"/>
                    <a:pt x="9821" y="12066"/>
                  </a:cubicBezTo>
                  <a:cubicBezTo>
                    <a:pt x="11993" y="9894"/>
                    <a:pt x="12843" y="6872"/>
                    <a:pt x="12182" y="3945"/>
                  </a:cubicBezTo>
                  <a:cubicBezTo>
                    <a:pt x="11805" y="2056"/>
                    <a:pt x="10294" y="545"/>
                    <a:pt x="8405" y="73"/>
                  </a:cubicBezTo>
                  <a:cubicBezTo>
                    <a:pt x="8127" y="24"/>
                    <a:pt x="7848" y="0"/>
                    <a:pt x="7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9"/>
            <p:cNvSpPr/>
            <p:nvPr/>
          </p:nvSpPr>
          <p:spPr>
            <a:xfrm>
              <a:off x="3321275" y="1772525"/>
              <a:ext cx="250275" cy="408600"/>
            </a:xfrm>
            <a:custGeom>
              <a:avLst/>
              <a:gdLst/>
              <a:ahLst/>
              <a:cxnLst/>
              <a:rect l="l" t="t" r="r" b="b"/>
              <a:pathLst>
                <a:path w="10011" h="16344" extrusionOk="0">
                  <a:moveTo>
                    <a:pt x="6171" y="1"/>
                  </a:moveTo>
                  <a:cubicBezTo>
                    <a:pt x="5117" y="1"/>
                    <a:pt x="4072" y="386"/>
                    <a:pt x="3211" y="1140"/>
                  </a:cubicBezTo>
                  <a:cubicBezTo>
                    <a:pt x="851" y="3217"/>
                    <a:pt x="1" y="6428"/>
                    <a:pt x="1040" y="9450"/>
                  </a:cubicBezTo>
                  <a:cubicBezTo>
                    <a:pt x="1984" y="12283"/>
                    <a:pt x="4250" y="14549"/>
                    <a:pt x="8028" y="16344"/>
                  </a:cubicBezTo>
                  <a:lnTo>
                    <a:pt x="9633" y="7278"/>
                  </a:lnTo>
                  <a:cubicBezTo>
                    <a:pt x="9916" y="6050"/>
                    <a:pt x="10011" y="4917"/>
                    <a:pt x="10011" y="3784"/>
                  </a:cubicBezTo>
                  <a:cubicBezTo>
                    <a:pt x="9916" y="2556"/>
                    <a:pt x="9350" y="1423"/>
                    <a:pt x="8500" y="667"/>
                  </a:cubicBezTo>
                  <a:cubicBezTo>
                    <a:pt x="7769" y="221"/>
                    <a:pt x="6967" y="1"/>
                    <a:pt x="6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9"/>
            <p:cNvSpPr/>
            <p:nvPr/>
          </p:nvSpPr>
          <p:spPr>
            <a:xfrm>
              <a:off x="4060225" y="1698900"/>
              <a:ext cx="420250" cy="294525"/>
            </a:xfrm>
            <a:custGeom>
              <a:avLst/>
              <a:gdLst/>
              <a:ahLst/>
              <a:cxnLst/>
              <a:rect l="l" t="t" r="r" b="b"/>
              <a:pathLst>
                <a:path w="16810" h="11781" extrusionOk="0">
                  <a:moveTo>
                    <a:pt x="10341" y="0"/>
                  </a:moveTo>
                  <a:cubicBezTo>
                    <a:pt x="9231" y="0"/>
                    <a:pt x="8122" y="260"/>
                    <a:pt x="7083" y="779"/>
                  </a:cubicBezTo>
                  <a:cubicBezTo>
                    <a:pt x="5100" y="1818"/>
                    <a:pt x="3495" y="3424"/>
                    <a:pt x="2361" y="5407"/>
                  </a:cubicBezTo>
                  <a:cubicBezTo>
                    <a:pt x="1323" y="7390"/>
                    <a:pt x="567" y="9467"/>
                    <a:pt x="0" y="11639"/>
                  </a:cubicBezTo>
                  <a:cubicBezTo>
                    <a:pt x="1086" y="11734"/>
                    <a:pt x="2172" y="11781"/>
                    <a:pt x="3258" y="11781"/>
                  </a:cubicBezTo>
                  <a:cubicBezTo>
                    <a:pt x="4344" y="11781"/>
                    <a:pt x="5430" y="11734"/>
                    <a:pt x="6516" y="11639"/>
                  </a:cubicBezTo>
                  <a:cubicBezTo>
                    <a:pt x="8499" y="11639"/>
                    <a:pt x="10483" y="11262"/>
                    <a:pt x="12371" y="10601"/>
                  </a:cubicBezTo>
                  <a:cubicBezTo>
                    <a:pt x="14354" y="9940"/>
                    <a:pt x="15865" y="8334"/>
                    <a:pt x="16432" y="6351"/>
                  </a:cubicBezTo>
                  <a:cubicBezTo>
                    <a:pt x="16810" y="4085"/>
                    <a:pt x="15676" y="1818"/>
                    <a:pt x="13599" y="779"/>
                  </a:cubicBezTo>
                  <a:cubicBezTo>
                    <a:pt x="12560" y="260"/>
                    <a:pt x="11451" y="0"/>
                    <a:pt x="10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19"/>
          <p:cNvGrpSpPr/>
          <p:nvPr/>
        </p:nvGrpSpPr>
        <p:grpSpPr>
          <a:xfrm flipH="1">
            <a:off x="-823695" y="3141935"/>
            <a:ext cx="2671189" cy="2771223"/>
            <a:chOff x="1297425" y="238025"/>
            <a:chExt cx="5004100" cy="5191500"/>
          </a:xfrm>
        </p:grpSpPr>
        <p:sp>
          <p:nvSpPr>
            <p:cNvPr id="2902" name="Google Shape;2902;p19"/>
            <p:cNvSpPr/>
            <p:nvPr/>
          </p:nvSpPr>
          <p:spPr>
            <a:xfrm>
              <a:off x="3514600" y="944475"/>
              <a:ext cx="1504975" cy="2113950"/>
            </a:xfrm>
            <a:custGeom>
              <a:avLst/>
              <a:gdLst/>
              <a:ahLst/>
              <a:cxnLst/>
              <a:rect l="l" t="t" r="r" b="b"/>
              <a:pathLst>
                <a:path w="60199" h="8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561"/>
                    <a:pt x="280" y="1121"/>
                    <a:pt x="467" y="1635"/>
                  </a:cubicBezTo>
                  <a:cubicBezTo>
                    <a:pt x="654" y="2102"/>
                    <a:pt x="887" y="2709"/>
                    <a:pt x="1168" y="3316"/>
                  </a:cubicBezTo>
                  <a:cubicBezTo>
                    <a:pt x="1448" y="3970"/>
                    <a:pt x="1728" y="4671"/>
                    <a:pt x="2148" y="5371"/>
                  </a:cubicBezTo>
                  <a:cubicBezTo>
                    <a:pt x="2569" y="6118"/>
                    <a:pt x="2989" y="6866"/>
                    <a:pt x="3503" y="7660"/>
                  </a:cubicBezTo>
                  <a:cubicBezTo>
                    <a:pt x="4016" y="8453"/>
                    <a:pt x="4577" y="9247"/>
                    <a:pt x="5184" y="9995"/>
                  </a:cubicBezTo>
                  <a:cubicBezTo>
                    <a:pt x="6445" y="11629"/>
                    <a:pt x="7846" y="13170"/>
                    <a:pt x="9340" y="14571"/>
                  </a:cubicBezTo>
                  <a:cubicBezTo>
                    <a:pt x="10881" y="15972"/>
                    <a:pt x="12469" y="17233"/>
                    <a:pt x="14197" y="18401"/>
                  </a:cubicBezTo>
                  <a:cubicBezTo>
                    <a:pt x="15738" y="19428"/>
                    <a:pt x="17326" y="20316"/>
                    <a:pt x="19008" y="21110"/>
                  </a:cubicBezTo>
                  <a:cubicBezTo>
                    <a:pt x="20268" y="21670"/>
                    <a:pt x="21576" y="22137"/>
                    <a:pt x="22884" y="22511"/>
                  </a:cubicBezTo>
                  <a:cubicBezTo>
                    <a:pt x="23211" y="22604"/>
                    <a:pt x="23491" y="22651"/>
                    <a:pt x="23771" y="22744"/>
                  </a:cubicBezTo>
                  <a:cubicBezTo>
                    <a:pt x="27881" y="27321"/>
                    <a:pt x="31710" y="32178"/>
                    <a:pt x="35213" y="37222"/>
                  </a:cubicBezTo>
                  <a:cubicBezTo>
                    <a:pt x="34232" y="36568"/>
                    <a:pt x="33158" y="36007"/>
                    <a:pt x="32084" y="35494"/>
                  </a:cubicBezTo>
                  <a:cubicBezTo>
                    <a:pt x="30403" y="34700"/>
                    <a:pt x="28675" y="34046"/>
                    <a:pt x="26900" y="33579"/>
                  </a:cubicBezTo>
                  <a:cubicBezTo>
                    <a:pt x="24892" y="33018"/>
                    <a:pt x="22884" y="32645"/>
                    <a:pt x="20829" y="32411"/>
                  </a:cubicBezTo>
                  <a:cubicBezTo>
                    <a:pt x="19340" y="32238"/>
                    <a:pt x="17799" y="32142"/>
                    <a:pt x="16264" y="32142"/>
                  </a:cubicBezTo>
                  <a:cubicBezTo>
                    <a:pt x="15729" y="32142"/>
                    <a:pt x="15195" y="32154"/>
                    <a:pt x="14664" y="32178"/>
                  </a:cubicBezTo>
                  <a:cubicBezTo>
                    <a:pt x="13684" y="32225"/>
                    <a:pt x="12703" y="32271"/>
                    <a:pt x="11816" y="32411"/>
                  </a:cubicBezTo>
                  <a:cubicBezTo>
                    <a:pt x="10881" y="32551"/>
                    <a:pt x="9994" y="32692"/>
                    <a:pt x="9200" y="32878"/>
                  </a:cubicBezTo>
                  <a:cubicBezTo>
                    <a:pt x="8360" y="33018"/>
                    <a:pt x="7659" y="33252"/>
                    <a:pt x="6959" y="33439"/>
                  </a:cubicBezTo>
                  <a:cubicBezTo>
                    <a:pt x="6305" y="33672"/>
                    <a:pt x="5744" y="33859"/>
                    <a:pt x="5231" y="34046"/>
                  </a:cubicBezTo>
                  <a:cubicBezTo>
                    <a:pt x="4717" y="34233"/>
                    <a:pt x="4203" y="34466"/>
                    <a:pt x="3689" y="34700"/>
                  </a:cubicBezTo>
                  <a:cubicBezTo>
                    <a:pt x="4110" y="35073"/>
                    <a:pt x="4577" y="35400"/>
                    <a:pt x="5044" y="35727"/>
                  </a:cubicBezTo>
                  <a:cubicBezTo>
                    <a:pt x="5464" y="36007"/>
                    <a:pt x="5978" y="36334"/>
                    <a:pt x="6585" y="36708"/>
                  </a:cubicBezTo>
                  <a:cubicBezTo>
                    <a:pt x="7192" y="37035"/>
                    <a:pt x="7846" y="37408"/>
                    <a:pt x="8593" y="37782"/>
                  </a:cubicBezTo>
                  <a:cubicBezTo>
                    <a:pt x="9340" y="38109"/>
                    <a:pt x="10181" y="38483"/>
                    <a:pt x="11068" y="38809"/>
                  </a:cubicBezTo>
                  <a:cubicBezTo>
                    <a:pt x="11909" y="39136"/>
                    <a:pt x="12843" y="39417"/>
                    <a:pt x="13777" y="39697"/>
                  </a:cubicBezTo>
                  <a:cubicBezTo>
                    <a:pt x="15785" y="40257"/>
                    <a:pt x="17793" y="40631"/>
                    <a:pt x="19848" y="40864"/>
                  </a:cubicBezTo>
                  <a:cubicBezTo>
                    <a:pt x="21441" y="41045"/>
                    <a:pt x="23034" y="41114"/>
                    <a:pt x="24627" y="41114"/>
                  </a:cubicBezTo>
                  <a:cubicBezTo>
                    <a:pt x="25089" y="41114"/>
                    <a:pt x="25551" y="41108"/>
                    <a:pt x="26013" y="41098"/>
                  </a:cubicBezTo>
                  <a:cubicBezTo>
                    <a:pt x="27881" y="41004"/>
                    <a:pt x="29702" y="40771"/>
                    <a:pt x="31477" y="40397"/>
                  </a:cubicBezTo>
                  <a:cubicBezTo>
                    <a:pt x="32831" y="40117"/>
                    <a:pt x="34186" y="39697"/>
                    <a:pt x="35446" y="39230"/>
                  </a:cubicBezTo>
                  <a:cubicBezTo>
                    <a:pt x="35773" y="39090"/>
                    <a:pt x="36100" y="38950"/>
                    <a:pt x="36334" y="38856"/>
                  </a:cubicBezTo>
                  <a:cubicBezTo>
                    <a:pt x="39790" y="43947"/>
                    <a:pt x="42872" y="49317"/>
                    <a:pt x="45581" y="54828"/>
                  </a:cubicBezTo>
                  <a:cubicBezTo>
                    <a:pt x="45441" y="54735"/>
                    <a:pt x="45254" y="54595"/>
                    <a:pt x="45020" y="54455"/>
                  </a:cubicBezTo>
                  <a:cubicBezTo>
                    <a:pt x="43899" y="53707"/>
                    <a:pt x="42685" y="53007"/>
                    <a:pt x="41471" y="52446"/>
                  </a:cubicBezTo>
                  <a:cubicBezTo>
                    <a:pt x="39790" y="51652"/>
                    <a:pt x="38062" y="50999"/>
                    <a:pt x="36287" y="50532"/>
                  </a:cubicBezTo>
                  <a:cubicBezTo>
                    <a:pt x="34279" y="49971"/>
                    <a:pt x="32271" y="49598"/>
                    <a:pt x="30216" y="49364"/>
                  </a:cubicBezTo>
                  <a:cubicBezTo>
                    <a:pt x="28692" y="49191"/>
                    <a:pt x="27168" y="49095"/>
                    <a:pt x="25644" y="49095"/>
                  </a:cubicBezTo>
                  <a:cubicBezTo>
                    <a:pt x="25113" y="49095"/>
                    <a:pt x="24582" y="49106"/>
                    <a:pt x="24051" y="49131"/>
                  </a:cubicBezTo>
                  <a:cubicBezTo>
                    <a:pt x="23071" y="49177"/>
                    <a:pt x="22090" y="49224"/>
                    <a:pt x="21156" y="49364"/>
                  </a:cubicBezTo>
                  <a:cubicBezTo>
                    <a:pt x="20268" y="49504"/>
                    <a:pt x="19381" y="49644"/>
                    <a:pt x="18587" y="49831"/>
                  </a:cubicBezTo>
                  <a:cubicBezTo>
                    <a:pt x="17747" y="49971"/>
                    <a:pt x="16999" y="50158"/>
                    <a:pt x="16346" y="50391"/>
                  </a:cubicBezTo>
                  <a:cubicBezTo>
                    <a:pt x="15692" y="50625"/>
                    <a:pt x="15085" y="50812"/>
                    <a:pt x="14618" y="50999"/>
                  </a:cubicBezTo>
                  <a:cubicBezTo>
                    <a:pt x="14104" y="51185"/>
                    <a:pt x="13590" y="51419"/>
                    <a:pt x="13076" y="51652"/>
                  </a:cubicBezTo>
                  <a:cubicBezTo>
                    <a:pt x="13497" y="52026"/>
                    <a:pt x="13964" y="52353"/>
                    <a:pt x="14431" y="52680"/>
                  </a:cubicBezTo>
                  <a:cubicBezTo>
                    <a:pt x="14851" y="52960"/>
                    <a:pt x="15412" y="53287"/>
                    <a:pt x="15972" y="53661"/>
                  </a:cubicBezTo>
                  <a:cubicBezTo>
                    <a:pt x="16579" y="53987"/>
                    <a:pt x="17280" y="54361"/>
                    <a:pt x="18027" y="54688"/>
                  </a:cubicBezTo>
                  <a:cubicBezTo>
                    <a:pt x="18774" y="55062"/>
                    <a:pt x="19568" y="55435"/>
                    <a:pt x="20455" y="55715"/>
                  </a:cubicBezTo>
                  <a:cubicBezTo>
                    <a:pt x="21343" y="56042"/>
                    <a:pt x="22230" y="56369"/>
                    <a:pt x="23211" y="56603"/>
                  </a:cubicBezTo>
                  <a:cubicBezTo>
                    <a:pt x="26613" y="57563"/>
                    <a:pt x="30119" y="58044"/>
                    <a:pt x="33668" y="58044"/>
                  </a:cubicBezTo>
                  <a:cubicBezTo>
                    <a:pt x="34260" y="58044"/>
                    <a:pt x="34853" y="58031"/>
                    <a:pt x="35446" y="58004"/>
                  </a:cubicBezTo>
                  <a:cubicBezTo>
                    <a:pt x="37268" y="57957"/>
                    <a:pt x="39089" y="57724"/>
                    <a:pt x="40911" y="57350"/>
                  </a:cubicBezTo>
                  <a:cubicBezTo>
                    <a:pt x="42265" y="57023"/>
                    <a:pt x="43573" y="56649"/>
                    <a:pt x="44880" y="56182"/>
                  </a:cubicBezTo>
                  <a:cubicBezTo>
                    <a:pt x="45347" y="55996"/>
                    <a:pt x="45721" y="55809"/>
                    <a:pt x="46001" y="55669"/>
                  </a:cubicBezTo>
                  <a:cubicBezTo>
                    <a:pt x="46982" y="57817"/>
                    <a:pt x="47962" y="59965"/>
                    <a:pt x="48850" y="62160"/>
                  </a:cubicBezTo>
                  <a:cubicBezTo>
                    <a:pt x="49924" y="64869"/>
                    <a:pt x="50998" y="67671"/>
                    <a:pt x="51932" y="70520"/>
                  </a:cubicBezTo>
                  <a:cubicBezTo>
                    <a:pt x="51699" y="70333"/>
                    <a:pt x="51465" y="70193"/>
                    <a:pt x="51185" y="69959"/>
                  </a:cubicBezTo>
                  <a:cubicBezTo>
                    <a:pt x="50064" y="69212"/>
                    <a:pt x="48850" y="68512"/>
                    <a:pt x="47589" y="67951"/>
                  </a:cubicBezTo>
                  <a:cubicBezTo>
                    <a:pt x="45954" y="67157"/>
                    <a:pt x="44226" y="66504"/>
                    <a:pt x="42405" y="66036"/>
                  </a:cubicBezTo>
                  <a:cubicBezTo>
                    <a:pt x="40444" y="65476"/>
                    <a:pt x="38435" y="65102"/>
                    <a:pt x="36380" y="64869"/>
                  </a:cubicBezTo>
                  <a:cubicBezTo>
                    <a:pt x="34856" y="64696"/>
                    <a:pt x="33332" y="64600"/>
                    <a:pt x="31808" y="64600"/>
                  </a:cubicBezTo>
                  <a:cubicBezTo>
                    <a:pt x="31278" y="64600"/>
                    <a:pt x="30747" y="64611"/>
                    <a:pt x="30216" y="64635"/>
                  </a:cubicBezTo>
                  <a:cubicBezTo>
                    <a:pt x="29188" y="64635"/>
                    <a:pt x="28254" y="64729"/>
                    <a:pt x="27320" y="64869"/>
                  </a:cubicBezTo>
                  <a:cubicBezTo>
                    <a:pt x="26386" y="64962"/>
                    <a:pt x="25546" y="65149"/>
                    <a:pt x="24705" y="65289"/>
                  </a:cubicBezTo>
                  <a:cubicBezTo>
                    <a:pt x="23911" y="65476"/>
                    <a:pt x="23164" y="65663"/>
                    <a:pt x="22510" y="65896"/>
                  </a:cubicBezTo>
                  <a:cubicBezTo>
                    <a:pt x="21856" y="66083"/>
                    <a:pt x="21249" y="66317"/>
                    <a:pt x="20735" y="66457"/>
                  </a:cubicBezTo>
                  <a:cubicBezTo>
                    <a:pt x="20222" y="66690"/>
                    <a:pt x="19708" y="66877"/>
                    <a:pt x="19194" y="67157"/>
                  </a:cubicBezTo>
                  <a:cubicBezTo>
                    <a:pt x="19661" y="67531"/>
                    <a:pt x="20082" y="67858"/>
                    <a:pt x="20549" y="68185"/>
                  </a:cubicBezTo>
                  <a:cubicBezTo>
                    <a:pt x="20969" y="68465"/>
                    <a:pt x="21483" y="68792"/>
                    <a:pt x="22090" y="69166"/>
                  </a:cubicBezTo>
                  <a:cubicBezTo>
                    <a:pt x="22697" y="69492"/>
                    <a:pt x="23397" y="69866"/>
                    <a:pt x="24145" y="70240"/>
                  </a:cubicBezTo>
                  <a:cubicBezTo>
                    <a:pt x="24892" y="70567"/>
                    <a:pt x="25686" y="70940"/>
                    <a:pt x="26573" y="71220"/>
                  </a:cubicBezTo>
                  <a:cubicBezTo>
                    <a:pt x="27461" y="71547"/>
                    <a:pt x="28348" y="71874"/>
                    <a:pt x="29329" y="72154"/>
                  </a:cubicBezTo>
                  <a:cubicBezTo>
                    <a:pt x="31290" y="72668"/>
                    <a:pt x="33345" y="73088"/>
                    <a:pt x="35353" y="73322"/>
                  </a:cubicBezTo>
                  <a:cubicBezTo>
                    <a:pt x="36757" y="73482"/>
                    <a:pt x="38162" y="73554"/>
                    <a:pt x="39566" y="73554"/>
                  </a:cubicBezTo>
                  <a:cubicBezTo>
                    <a:pt x="40216" y="73554"/>
                    <a:pt x="40867" y="73538"/>
                    <a:pt x="41518" y="73509"/>
                  </a:cubicBezTo>
                  <a:cubicBezTo>
                    <a:pt x="43386" y="73462"/>
                    <a:pt x="45207" y="73229"/>
                    <a:pt x="47028" y="72855"/>
                  </a:cubicBezTo>
                  <a:cubicBezTo>
                    <a:pt x="48383" y="72575"/>
                    <a:pt x="49690" y="72154"/>
                    <a:pt x="50951" y="71687"/>
                  </a:cubicBezTo>
                  <a:cubicBezTo>
                    <a:pt x="51465" y="71501"/>
                    <a:pt x="51839" y="71314"/>
                    <a:pt x="52119" y="71174"/>
                  </a:cubicBezTo>
                  <a:cubicBezTo>
                    <a:pt x="53473" y="75283"/>
                    <a:pt x="54361" y="79580"/>
                    <a:pt x="54734" y="83923"/>
                  </a:cubicBezTo>
                  <a:cubicBezTo>
                    <a:pt x="54777" y="84355"/>
                    <a:pt x="55111" y="84558"/>
                    <a:pt x="55447" y="84558"/>
                  </a:cubicBezTo>
                  <a:cubicBezTo>
                    <a:pt x="55837" y="84558"/>
                    <a:pt x="56232" y="84285"/>
                    <a:pt x="56182" y="83783"/>
                  </a:cubicBezTo>
                  <a:cubicBezTo>
                    <a:pt x="55762" y="77478"/>
                    <a:pt x="53847" y="71034"/>
                    <a:pt x="51512" y="65056"/>
                  </a:cubicBezTo>
                  <a:cubicBezTo>
                    <a:pt x="51699" y="64869"/>
                    <a:pt x="51979" y="64542"/>
                    <a:pt x="52306" y="64168"/>
                  </a:cubicBezTo>
                  <a:cubicBezTo>
                    <a:pt x="53193" y="63141"/>
                    <a:pt x="54034" y="62020"/>
                    <a:pt x="54734" y="60853"/>
                  </a:cubicBezTo>
                  <a:cubicBezTo>
                    <a:pt x="55715" y="59265"/>
                    <a:pt x="56556" y="57630"/>
                    <a:pt x="57256" y="55949"/>
                  </a:cubicBezTo>
                  <a:cubicBezTo>
                    <a:pt x="58050" y="54034"/>
                    <a:pt x="58704" y="52073"/>
                    <a:pt x="59171" y="50065"/>
                  </a:cubicBezTo>
                  <a:cubicBezTo>
                    <a:pt x="59638" y="48056"/>
                    <a:pt x="59965" y="46002"/>
                    <a:pt x="60105" y="43947"/>
                  </a:cubicBezTo>
                  <a:cubicBezTo>
                    <a:pt x="60198" y="42966"/>
                    <a:pt x="60198" y="41985"/>
                    <a:pt x="60198" y="41098"/>
                  </a:cubicBezTo>
                  <a:cubicBezTo>
                    <a:pt x="60198" y="40164"/>
                    <a:pt x="60152" y="39276"/>
                    <a:pt x="60058" y="38436"/>
                  </a:cubicBezTo>
                  <a:cubicBezTo>
                    <a:pt x="60011" y="37595"/>
                    <a:pt x="59871" y="36848"/>
                    <a:pt x="59778" y="36147"/>
                  </a:cubicBezTo>
                  <a:cubicBezTo>
                    <a:pt x="59685" y="35494"/>
                    <a:pt x="59498" y="34887"/>
                    <a:pt x="59404" y="34373"/>
                  </a:cubicBezTo>
                  <a:cubicBezTo>
                    <a:pt x="59264" y="33859"/>
                    <a:pt x="59077" y="33299"/>
                    <a:pt x="58891" y="32785"/>
                  </a:cubicBezTo>
                  <a:cubicBezTo>
                    <a:pt x="58470" y="33159"/>
                    <a:pt x="58097" y="33579"/>
                    <a:pt x="57723" y="33999"/>
                  </a:cubicBezTo>
                  <a:cubicBezTo>
                    <a:pt x="57396" y="34373"/>
                    <a:pt x="56976" y="34840"/>
                    <a:pt x="56556" y="35400"/>
                  </a:cubicBezTo>
                  <a:cubicBezTo>
                    <a:pt x="56135" y="35961"/>
                    <a:pt x="55715" y="36568"/>
                    <a:pt x="55248" y="37315"/>
                  </a:cubicBezTo>
                  <a:cubicBezTo>
                    <a:pt x="54828" y="38016"/>
                    <a:pt x="54361" y="38763"/>
                    <a:pt x="53940" y="39603"/>
                  </a:cubicBezTo>
                  <a:cubicBezTo>
                    <a:pt x="53520" y="40444"/>
                    <a:pt x="53100" y="41285"/>
                    <a:pt x="52726" y="42219"/>
                  </a:cubicBezTo>
                  <a:cubicBezTo>
                    <a:pt x="51932" y="44133"/>
                    <a:pt x="51325" y="46095"/>
                    <a:pt x="50858" y="48103"/>
                  </a:cubicBezTo>
                  <a:cubicBezTo>
                    <a:pt x="50391" y="50111"/>
                    <a:pt x="50111" y="52119"/>
                    <a:pt x="49971" y="54174"/>
                  </a:cubicBezTo>
                  <a:cubicBezTo>
                    <a:pt x="49831" y="56042"/>
                    <a:pt x="49877" y="57864"/>
                    <a:pt x="50017" y="59732"/>
                  </a:cubicBezTo>
                  <a:cubicBezTo>
                    <a:pt x="50111" y="60526"/>
                    <a:pt x="50204" y="61273"/>
                    <a:pt x="50344" y="61973"/>
                  </a:cubicBezTo>
                  <a:cubicBezTo>
                    <a:pt x="50157" y="61506"/>
                    <a:pt x="49971" y="61039"/>
                    <a:pt x="49737" y="60619"/>
                  </a:cubicBezTo>
                  <a:cubicBezTo>
                    <a:pt x="47916" y="56276"/>
                    <a:pt x="45861" y="52073"/>
                    <a:pt x="43573" y="48010"/>
                  </a:cubicBezTo>
                  <a:cubicBezTo>
                    <a:pt x="43713" y="47823"/>
                    <a:pt x="43853" y="47636"/>
                    <a:pt x="44086" y="47403"/>
                  </a:cubicBezTo>
                  <a:cubicBezTo>
                    <a:pt x="44974" y="46375"/>
                    <a:pt x="45767" y="45254"/>
                    <a:pt x="46515" y="44087"/>
                  </a:cubicBezTo>
                  <a:cubicBezTo>
                    <a:pt x="47495" y="42499"/>
                    <a:pt x="48336" y="40864"/>
                    <a:pt x="49037" y="39183"/>
                  </a:cubicBezTo>
                  <a:cubicBezTo>
                    <a:pt x="49831" y="37268"/>
                    <a:pt x="50438" y="35307"/>
                    <a:pt x="50905" y="33299"/>
                  </a:cubicBezTo>
                  <a:cubicBezTo>
                    <a:pt x="51418" y="31291"/>
                    <a:pt x="51699" y="29236"/>
                    <a:pt x="51885" y="27227"/>
                  </a:cubicBezTo>
                  <a:cubicBezTo>
                    <a:pt x="51932" y="26200"/>
                    <a:pt x="51979" y="25219"/>
                    <a:pt x="51979" y="24332"/>
                  </a:cubicBezTo>
                  <a:cubicBezTo>
                    <a:pt x="51979" y="23398"/>
                    <a:pt x="51885" y="22511"/>
                    <a:pt x="51839" y="21670"/>
                  </a:cubicBezTo>
                  <a:cubicBezTo>
                    <a:pt x="51745" y="20876"/>
                    <a:pt x="51652" y="20082"/>
                    <a:pt x="51512" y="19428"/>
                  </a:cubicBezTo>
                  <a:cubicBezTo>
                    <a:pt x="51418" y="18728"/>
                    <a:pt x="51278" y="18121"/>
                    <a:pt x="51138" y="17607"/>
                  </a:cubicBezTo>
                  <a:cubicBezTo>
                    <a:pt x="50998" y="17047"/>
                    <a:pt x="50858" y="16533"/>
                    <a:pt x="50624" y="16019"/>
                  </a:cubicBezTo>
                  <a:cubicBezTo>
                    <a:pt x="50251" y="16393"/>
                    <a:pt x="49831" y="16766"/>
                    <a:pt x="49457" y="17233"/>
                  </a:cubicBezTo>
                  <a:cubicBezTo>
                    <a:pt x="49130" y="17607"/>
                    <a:pt x="48756" y="18074"/>
                    <a:pt x="48289" y="18634"/>
                  </a:cubicBezTo>
                  <a:cubicBezTo>
                    <a:pt x="47869" y="19195"/>
                    <a:pt x="47449" y="19849"/>
                    <a:pt x="47028" y="20549"/>
                  </a:cubicBezTo>
                  <a:cubicBezTo>
                    <a:pt x="46561" y="21250"/>
                    <a:pt x="46141" y="21997"/>
                    <a:pt x="45721" y="22838"/>
                  </a:cubicBezTo>
                  <a:cubicBezTo>
                    <a:pt x="45254" y="23678"/>
                    <a:pt x="44880" y="24519"/>
                    <a:pt x="44507" y="25453"/>
                  </a:cubicBezTo>
                  <a:cubicBezTo>
                    <a:pt x="43713" y="27368"/>
                    <a:pt x="43106" y="29329"/>
                    <a:pt x="42592" y="31337"/>
                  </a:cubicBezTo>
                  <a:cubicBezTo>
                    <a:pt x="42125" y="33345"/>
                    <a:pt x="41845" y="35354"/>
                    <a:pt x="41658" y="37408"/>
                  </a:cubicBezTo>
                  <a:cubicBezTo>
                    <a:pt x="41518" y="39276"/>
                    <a:pt x="41518" y="41098"/>
                    <a:pt x="41704" y="42966"/>
                  </a:cubicBezTo>
                  <a:cubicBezTo>
                    <a:pt x="41798" y="43807"/>
                    <a:pt x="41891" y="44600"/>
                    <a:pt x="42031" y="45348"/>
                  </a:cubicBezTo>
                  <a:cubicBezTo>
                    <a:pt x="39696" y="41378"/>
                    <a:pt x="37221" y="37549"/>
                    <a:pt x="34512" y="33859"/>
                  </a:cubicBezTo>
                  <a:cubicBezTo>
                    <a:pt x="34606" y="33672"/>
                    <a:pt x="34746" y="33439"/>
                    <a:pt x="34839" y="33159"/>
                  </a:cubicBezTo>
                  <a:cubicBezTo>
                    <a:pt x="35400" y="31898"/>
                    <a:pt x="35820" y="30590"/>
                    <a:pt x="36147" y="29236"/>
                  </a:cubicBezTo>
                  <a:cubicBezTo>
                    <a:pt x="36614" y="27461"/>
                    <a:pt x="36941" y="25640"/>
                    <a:pt x="37081" y="23772"/>
                  </a:cubicBezTo>
                  <a:cubicBezTo>
                    <a:pt x="37408" y="19662"/>
                    <a:pt x="37128" y="15552"/>
                    <a:pt x="36194" y="11536"/>
                  </a:cubicBezTo>
                  <a:cubicBezTo>
                    <a:pt x="35960" y="10555"/>
                    <a:pt x="35680" y="9621"/>
                    <a:pt x="35400" y="8734"/>
                  </a:cubicBezTo>
                  <a:cubicBezTo>
                    <a:pt x="35120" y="7893"/>
                    <a:pt x="34839" y="7052"/>
                    <a:pt x="34466" y="6258"/>
                  </a:cubicBezTo>
                  <a:cubicBezTo>
                    <a:pt x="34139" y="5511"/>
                    <a:pt x="33812" y="4811"/>
                    <a:pt x="33485" y="4204"/>
                  </a:cubicBezTo>
                  <a:cubicBezTo>
                    <a:pt x="33158" y="3596"/>
                    <a:pt x="32878" y="3036"/>
                    <a:pt x="32598" y="2616"/>
                  </a:cubicBezTo>
                  <a:cubicBezTo>
                    <a:pt x="32271" y="2149"/>
                    <a:pt x="31991" y="1682"/>
                    <a:pt x="31617" y="1261"/>
                  </a:cubicBezTo>
                  <a:cubicBezTo>
                    <a:pt x="31337" y="1728"/>
                    <a:pt x="31103" y="2242"/>
                    <a:pt x="30870" y="2756"/>
                  </a:cubicBezTo>
                  <a:cubicBezTo>
                    <a:pt x="30683" y="3223"/>
                    <a:pt x="30449" y="3783"/>
                    <a:pt x="30216" y="4437"/>
                  </a:cubicBezTo>
                  <a:cubicBezTo>
                    <a:pt x="29982" y="5091"/>
                    <a:pt x="29749" y="5838"/>
                    <a:pt x="29562" y="6632"/>
                  </a:cubicBezTo>
                  <a:cubicBezTo>
                    <a:pt x="29329" y="7473"/>
                    <a:pt x="29142" y="8313"/>
                    <a:pt x="29002" y="9201"/>
                  </a:cubicBezTo>
                  <a:cubicBezTo>
                    <a:pt x="28862" y="10135"/>
                    <a:pt x="28721" y="11115"/>
                    <a:pt x="28628" y="12096"/>
                  </a:cubicBezTo>
                  <a:cubicBezTo>
                    <a:pt x="28488" y="14151"/>
                    <a:pt x="28488" y="16206"/>
                    <a:pt x="28628" y="18261"/>
                  </a:cubicBezTo>
                  <a:cubicBezTo>
                    <a:pt x="28768" y="20316"/>
                    <a:pt x="29095" y="22371"/>
                    <a:pt x="29562" y="24379"/>
                  </a:cubicBezTo>
                  <a:cubicBezTo>
                    <a:pt x="29982" y="26107"/>
                    <a:pt x="30543" y="27835"/>
                    <a:pt x="31243" y="29516"/>
                  </a:cubicBezTo>
                  <a:cubicBezTo>
                    <a:pt x="28862" y="26527"/>
                    <a:pt x="26386" y="23585"/>
                    <a:pt x="23818" y="20689"/>
                  </a:cubicBezTo>
                  <a:cubicBezTo>
                    <a:pt x="23397" y="19615"/>
                    <a:pt x="22884" y="18541"/>
                    <a:pt x="22323" y="17467"/>
                  </a:cubicBezTo>
                  <a:cubicBezTo>
                    <a:pt x="21483" y="15879"/>
                    <a:pt x="20455" y="14338"/>
                    <a:pt x="19334" y="12890"/>
                  </a:cubicBezTo>
                  <a:cubicBezTo>
                    <a:pt x="18074" y="11256"/>
                    <a:pt x="16672" y="9714"/>
                    <a:pt x="15131" y="8313"/>
                  </a:cubicBezTo>
                  <a:cubicBezTo>
                    <a:pt x="13637" y="6912"/>
                    <a:pt x="12049" y="5605"/>
                    <a:pt x="10321" y="4484"/>
                  </a:cubicBezTo>
                  <a:cubicBezTo>
                    <a:pt x="9527" y="3877"/>
                    <a:pt x="8687" y="3410"/>
                    <a:pt x="7893" y="2943"/>
                  </a:cubicBezTo>
                  <a:cubicBezTo>
                    <a:pt x="7052" y="2522"/>
                    <a:pt x="6258" y="2102"/>
                    <a:pt x="5558" y="1775"/>
                  </a:cubicBezTo>
                  <a:cubicBezTo>
                    <a:pt x="4810" y="1448"/>
                    <a:pt x="4063" y="1168"/>
                    <a:pt x="3409" y="934"/>
                  </a:cubicBezTo>
                  <a:cubicBezTo>
                    <a:pt x="2755" y="701"/>
                    <a:pt x="2148" y="514"/>
                    <a:pt x="1681" y="374"/>
                  </a:cubicBezTo>
                  <a:cubicBezTo>
                    <a:pt x="1121" y="234"/>
                    <a:pt x="560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9"/>
            <p:cNvSpPr/>
            <p:nvPr/>
          </p:nvSpPr>
          <p:spPr>
            <a:xfrm>
              <a:off x="1592850" y="2384700"/>
              <a:ext cx="616825" cy="1257675"/>
            </a:xfrm>
            <a:custGeom>
              <a:avLst/>
              <a:gdLst/>
              <a:ahLst/>
              <a:cxnLst/>
              <a:rect l="l" t="t" r="r" b="b"/>
              <a:pathLst>
                <a:path w="24673" h="50307" extrusionOk="0">
                  <a:moveTo>
                    <a:pt x="288" y="0"/>
                  </a:moveTo>
                  <a:cubicBezTo>
                    <a:pt x="146" y="0"/>
                    <a:pt x="0" y="174"/>
                    <a:pt x="139" y="348"/>
                  </a:cubicBezTo>
                  <a:cubicBezTo>
                    <a:pt x="2054" y="3197"/>
                    <a:pt x="3549" y="6326"/>
                    <a:pt x="4576" y="9642"/>
                  </a:cubicBezTo>
                  <a:cubicBezTo>
                    <a:pt x="5604" y="12911"/>
                    <a:pt x="6304" y="16320"/>
                    <a:pt x="7051" y="19683"/>
                  </a:cubicBezTo>
                  <a:cubicBezTo>
                    <a:pt x="7799" y="23232"/>
                    <a:pt x="8733" y="26688"/>
                    <a:pt x="9900" y="30097"/>
                  </a:cubicBezTo>
                  <a:cubicBezTo>
                    <a:pt x="11208" y="33786"/>
                    <a:pt x="12936" y="37336"/>
                    <a:pt x="14991" y="40652"/>
                  </a:cubicBezTo>
                  <a:cubicBezTo>
                    <a:pt x="17092" y="44014"/>
                    <a:pt x="19661" y="47283"/>
                    <a:pt x="23023" y="49525"/>
                  </a:cubicBezTo>
                  <a:cubicBezTo>
                    <a:pt x="23397" y="49805"/>
                    <a:pt x="23864" y="50039"/>
                    <a:pt x="24284" y="50272"/>
                  </a:cubicBezTo>
                  <a:cubicBezTo>
                    <a:pt x="24324" y="50296"/>
                    <a:pt x="24362" y="50306"/>
                    <a:pt x="24398" y="50306"/>
                  </a:cubicBezTo>
                  <a:cubicBezTo>
                    <a:pt x="24570" y="50306"/>
                    <a:pt x="24673" y="50061"/>
                    <a:pt x="24518" y="49945"/>
                  </a:cubicBezTo>
                  <a:lnTo>
                    <a:pt x="24471" y="49945"/>
                  </a:lnTo>
                  <a:cubicBezTo>
                    <a:pt x="20922" y="47984"/>
                    <a:pt x="18213" y="44855"/>
                    <a:pt x="15971" y="41492"/>
                  </a:cubicBezTo>
                  <a:cubicBezTo>
                    <a:pt x="13823" y="38176"/>
                    <a:pt x="12002" y="34674"/>
                    <a:pt x="10601" y="30984"/>
                  </a:cubicBezTo>
                  <a:cubicBezTo>
                    <a:pt x="9386" y="27575"/>
                    <a:pt x="8359" y="24073"/>
                    <a:pt x="7658" y="20523"/>
                  </a:cubicBezTo>
                  <a:cubicBezTo>
                    <a:pt x="6864" y="17161"/>
                    <a:pt x="6164" y="13751"/>
                    <a:pt x="5183" y="10436"/>
                  </a:cubicBezTo>
                  <a:cubicBezTo>
                    <a:pt x="4296" y="7120"/>
                    <a:pt x="2895" y="3991"/>
                    <a:pt x="1120" y="1095"/>
                  </a:cubicBezTo>
                  <a:cubicBezTo>
                    <a:pt x="887" y="768"/>
                    <a:pt x="653" y="395"/>
                    <a:pt x="420" y="68"/>
                  </a:cubicBezTo>
                  <a:cubicBezTo>
                    <a:pt x="384" y="20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9"/>
            <p:cNvSpPr/>
            <p:nvPr/>
          </p:nvSpPr>
          <p:spPr>
            <a:xfrm>
              <a:off x="1884300" y="2600225"/>
              <a:ext cx="71650" cy="683100"/>
            </a:xfrm>
            <a:custGeom>
              <a:avLst/>
              <a:gdLst/>
              <a:ahLst/>
              <a:cxnLst/>
              <a:rect l="l" t="t" r="r" b="b"/>
              <a:pathLst>
                <a:path w="2866" h="27324" extrusionOk="0">
                  <a:moveTo>
                    <a:pt x="228" y="0"/>
                  </a:moveTo>
                  <a:cubicBezTo>
                    <a:pt x="108" y="0"/>
                    <a:pt x="0" y="115"/>
                    <a:pt x="63" y="274"/>
                  </a:cubicBezTo>
                  <a:cubicBezTo>
                    <a:pt x="1698" y="3496"/>
                    <a:pt x="2492" y="7139"/>
                    <a:pt x="2399" y="10781"/>
                  </a:cubicBezTo>
                  <a:cubicBezTo>
                    <a:pt x="2305" y="12556"/>
                    <a:pt x="2072" y="14284"/>
                    <a:pt x="1745" y="16012"/>
                  </a:cubicBezTo>
                  <a:cubicBezTo>
                    <a:pt x="1418" y="17787"/>
                    <a:pt x="1044" y="19515"/>
                    <a:pt x="811" y="21289"/>
                  </a:cubicBezTo>
                  <a:cubicBezTo>
                    <a:pt x="530" y="23017"/>
                    <a:pt x="484" y="24792"/>
                    <a:pt x="717" y="26520"/>
                  </a:cubicBezTo>
                  <a:cubicBezTo>
                    <a:pt x="764" y="26753"/>
                    <a:pt x="764" y="26987"/>
                    <a:pt x="811" y="27174"/>
                  </a:cubicBezTo>
                  <a:cubicBezTo>
                    <a:pt x="831" y="27275"/>
                    <a:pt x="912" y="27323"/>
                    <a:pt x="994" y="27323"/>
                  </a:cubicBezTo>
                  <a:cubicBezTo>
                    <a:pt x="1102" y="27323"/>
                    <a:pt x="1211" y="27239"/>
                    <a:pt x="1184" y="27080"/>
                  </a:cubicBezTo>
                  <a:cubicBezTo>
                    <a:pt x="904" y="25352"/>
                    <a:pt x="904" y="23578"/>
                    <a:pt x="1138" y="21850"/>
                  </a:cubicBezTo>
                  <a:cubicBezTo>
                    <a:pt x="1324" y="20075"/>
                    <a:pt x="1698" y="18347"/>
                    <a:pt x="2025" y="16619"/>
                  </a:cubicBezTo>
                  <a:cubicBezTo>
                    <a:pt x="2399" y="14844"/>
                    <a:pt x="2632" y="13070"/>
                    <a:pt x="2772" y="11295"/>
                  </a:cubicBezTo>
                  <a:cubicBezTo>
                    <a:pt x="2866" y="9474"/>
                    <a:pt x="2725" y="7652"/>
                    <a:pt x="2399" y="5878"/>
                  </a:cubicBezTo>
                  <a:cubicBezTo>
                    <a:pt x="2025" y="4056"/>
                    <a:pt x="1464" y="2328"/>
                    <a:pt x="717" y="694"/>
                  </a:cubicBezTo>
                  <a:lnTo>
                    <a:pt x="390" y="87"/>
                  </a:lnTo>
                  <a:cubicBezTo>
                    <a:pt x="345" y="26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9"/>
            <p:cNvSpPr/>
            <p:nvPr/>
          </p:nvSpPr>
          <p:spPr>
            <a:xfrm>
              <a:off x="1528600" y="2618175"/>
              <a:ext cx="259625" cy="312675"/>
            </a:xfrm>
            <a:custGeom>
              <a:avLst/>
              <a:gdLst/>
              <a:ahLst/>
              <a:cxnLst/>
              <a:rect l="l" t="t" r="r" b="b"/>
              <a:pathLst>
                <a:path w="10385" h="12507" extrusionOk="0">
                  <a:moveTo>
                    <a:pt x="223" y="1"/>
                  </a:moveTo>
                  <a:cubicBezTo>
                    <a:pt x="112" y="1"/>
                    <a:pt x="1" y="73"/>
                    <a:pt x="1" y="209"/>
                  </a:cubicBezTo>
                  <a:cubicBezTo>
                    <a:pt x="234" y="1190"/>
                    <a:pt x="608" y="2171"/>
                    <a:pt x="1075" y="3011"/>
                  </a:cubicBezTo>
                  <a:cubicBezTo>
                    <a:pt x="1589" y="3899"/>
                    <a:pt x="2102" y="4786"/>
                    <a:pt x="2663" y="5580"/>
                  </a:cubicBezTo>
                  <a:cubicBezTo>
                    <a:pt x="3317" y="6467"/>
                    <a:pt x="3970" y="7355"/>
                    <a:pt x="4624" y="8195"/>
                  </a:cubicBezTo>
                  <a:cubicBezTo>
                    <a:pt x="5325" y="9036"/>
                    <a:pt x="6072" y="9830"/>
                    <a:pt x="6913" y="10530"/>
                  </a:cubicBezTo>
                  <a:cubicBezTo>
                    <a:pt x="7753" y="11278"/>
                    <a:pt x="8641" y="11885"/>
                    <a:pt x="9668" y="12352"/>
                  </a:cubicBezTo>
                  <a:lnTo>
                    <a:pt x="10042" y="12492"/>
                  </a:lnTo>
                  <a:cubicBezTo>
                    <a:pt x="10067" y="12502"/>
                    <a:pt x="10092" y="12507"/>
                    <a:pt x="10115" y="12507"/>
                  </a:cubicBezTo>
                  <a:cubicBezTo>
                    <a:pt x="10301" y="12507"/>
                    <a:pt x="10385" y="12201"/>
                    <a:pt x="10135" y="12118"/>
                  </a:cubicBezTo>
                  <a:cubicBezTo>
                    <a:pt x="9154" y="11745"/>
                    <a:pt x="8267" y="11184"/>
                    <a:pt x="7473" y="10484"/>
                  </a:cubicBezTo>
                  <a:cubicBezTo>
                    <a:pt x="6632" y="9830"/>
                    <a:pt x="5885" y="9083"/>
                    <a:pt x="5185" y="8242"/>
                  </a:cubicBezTo>
                  <a:cubicBezTo>
                    <a:pt x="4484" y="7401"/>
                    <a:pt x="3830" y="6561"/>
                    <a:pt x="3223" y="5673"/>
                  </a:cubicBezTo>
                  <a:cubicBezTo>
                    <a:pt x="2663" y="4879"/>
                    <a:pt x="2102" y="4039"/>
                    <a:pt x="1635" y="3198"/>
                  </a:cubicBezTo>
                  <a:cubicBezTo>
                    <a:pt x="1122" y="2358"/>
                    <a:pt x="748" y="1424"/>
                    <a:pt x="515" y="490"/>
                  </a:cubicBezTo>
                  <a:cubicBezTo>
                    <a:pt x="468" y="396"/>
                    <a:pt x="421" y="256"/>
                    <a:pt x="421" y="116"/>
                  </a:cubicBezTo>
                  <a:cubicBezTo>
                    <a:pt x="382" y="38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9"/>
            <p:cNvSpPr/>
            <p:nvPr/>
          </p:nvSpPr>
          <p:spPr>
            <a:xfrm>
              <a:off x="1630150" y="3032850"/>
              <a:ext cx="330600" cy="341325"/>
            </a:xfrm>
            <a:custGeom>
              <a:avLst/>
              <a:gdLst/>
              <a:ahLst/>
              <a:cxnLst/>
              <a:rect l="l" t="t" r="r" b="b"/>
              <a:pathLst>
                <a:path w="13224" h="13653" extrusionOk="0">
                  <a:moveTo>
                    <a:pt x="270" y="1"/>
                  </a:moveTo>
                  <a:cubicBezTo>
                    <a:pt x="140" y="1"/>
                    <a:pt x="1" y="137"/>
                    <a:pt x="95" y="295"/>
                  </a:cubicBezTo>
                  <a:cubicBezTo>
                    <a:pt x="562" y="1416"/>
                    <a:pt x="1169" y="2490"/>
                    <a:pt x="1823" y="3517"/>
                  </a:cubicBezTo>
                  <a:cubicBezTo>
                    <a:pt x="2477" y="4545"/>
                    <a:pt x="3178" y="5572"/>
                    <a:pt x="3971" y="6506"/>
                  </a:cubicBezTo>
                  <a:cubicBezTo>
                    <a:pt x="4765" y="7440"/>
                    <a:pt x="5606" y="8327"/>
                    <a:pt x="6493" y="9168"/>
                  </a:cubicBezTo>
                  <a:cubicBezTo>
                    <a:pt x="7381" y="10009"/>
                    <a:pt x="8315" y="10803"/>
                    <a:pt x="9342" y="11503"/>
                  </a:cubicBezTo>
                  <a:cubicBezTo>
                    <a:pt x="10323" y="12204"/>
                    <a:pt x="11350" y="12858"/>
                    <a:pt x="12424" y="13418"/>
                  </a:cubicBezTo>
                  <a:cubicBezTo>
                    <a:pt x="12565" y="13465"/>
                    <a:pt x="12705" y="13558"/>
                    <a:pt x="12845" y="13605"/>
                  </a:cubicBezTo>
                  <a:cubicBezTo>
                    <a:pt x="12878" y="13638"/>
                    <a:pt x="12913" y="13652"/>
                    <a:pt x="12946" y="13652"/>
                  </a:cubicBezTo>
                  <a:cubicBezTo>
                    <a:pt x="13100" y="13652"/>
                    <a:pt x="13223" y="13355"/>
                    <a:pt x="13032" y="13278"/>
                  </a:cubicBezTo>
                  <a:lnTo>
                    <a:pt x="13032" y="13278"/>
                  </a:lnTo>
                  <a:lnTo>
                    <a:pt x="13032" y="13325"/>
                  </a:lnTo>
                  <a:cubicBezTo>
                    <a:pt x="11911" y="12764"/>
                    <a:pt x="10883" y="12157"/>
                    <a:pt x="9903" y="11456"/>
                  </a:cubicBezTo>
                  <a:cubicBezTo>
                    <a:pt x="8875" y="10756"/>
                    <a:pt x="7941" y="10009"/>
                    <a:pt x="7054" y="9215"/>
                  </a:cubicBezTo>
                  <a:cubicBezTo>
                    <a:pt x="6166" y="8421"/>
                    <a:pt x="5326" y="7534"/>
                    <a:pt x="4532" y="6600"/>
                  </a:cubicBezTo>
                  <a:cubicBezTo>
                    <a:pt x="3738" y="5665"/>
                    <a:pt x="3037" y="4685"/>
                    <a:pt x="2384" y="3704"/>
                  </a:cubicBezTo>
                  <a:cubicBezTo>
                    <a:pt x="1730" y="2677"/>
                    <a:pt x="1123" y="1602"/>
                    <a:pt x="609" y="528"/>
                  </a:cubicBezTo>
                  <a:lnTo>
                    <a:pt x="422" y="108"/>
                  </a:lnTo>
                  <a:cubicBezTo>
                    <a:pt x="392" y="32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9"/>
            <p:cNvSpPr/>
            <p:nvPr/>
          </p:nvSpPr>
          <p:spPr>
            <a:xfrm>
              <a:off x="1912550" y="2836475"/>
              <a:ext cx="167150" cy="248125"/>
            </a:xfrm>
            <a:custGeom>
              <a:avLst/>
              <a:gdLst/>
              <a:ahLst/>
              <a:cxnLst/>
              <a:rect l="l" t="t" r="r" b="b"/>
              <a:pathLst>
                <a:path w="6686" h="9925" extrusionOk="0">
                  <a:moveTo>
                    <a:pt x="6499" y="0"/>
                  </a:moveTo>
                  <a:cubicBezTo>
                    <a:pt x="6406" y="0"/>
                    <a:pt x="6312" y="70"/>
                    <a:pt x="6312" y="211"/>
                  </a:cubicBezTo>
                  <a:cubicBezTo>
                    <a:pt x="6312" y="397"/>
                    <a:pt x="6266" y="537"/>
                    <a:pt x="6219" y="724"/>
                  </a:cubicBezTo>
                  <a:cubicBezTo>
                    <a:pt x="6172" y="911"/>
                    <a:pt x="6172" y="1098"/>
                    <a:pt x="6125" y="1331"/>
                  </a:cubicBezTo>
                  <a:cubicBezTo>
                    <a:pt x="6032" y="1705"/>
                    <a:pt x="5939" y="2079"/>
                    <a:pt x="5799" y="2406"/>
                  </a:cubicBezTo>
                  <a:cubicBezTo>
                    <a:pt x="5705" y="2779"/>
                    <a:pt x="5565" y="3153"/>
                    <a:pt x="5378" y="3480"/>
                  </a:cubicBezTo>
                  <a:lnTo>
                    <a:pt x="5285" y="3760"/>
                  </a:lnTo>
                  <a:lnTo>
                    <a:pt x="5285" y="3807"/>
                  </a:lnTo>
                  <a:lnTo>
                    <a:pt x="5238" y="3947"/>
                  </a:lnTo>
                  <a:cubicBezTo>
                    <a:pt x="5145" y="4133"/>
                    <a:pt x="5051" y="4274"/>
                    <a:pt x="4958" y="4460"/>
                  </a:cubicBezTo>
                  <a:cubicBezTo>
                    <a:pt x="4584" y="5114"/>
                    <a:pt x="4164" y="5768"/>
                    <a:pt x="3744" y="6375"/>
                  </a:cubicBezTo>
                  <a:cubicBezTo>
                    <a:pt x="3604" y="6562"/>
                    <a:pt x="3510" y="6702"/>
                    <a:pt x="3370" y="6842"/>
                  </a:cubicBezTo>
                  <a:lnTo>
                    <a:pt x="3323" y="6889"/>
                  </a:lnTo>
                  <a:cubicBezTo>
                    <a:pt x="3277" y="6936"/>
                    <a:pt x="3277" y="6982"/>
                    <a:pt x="3230" y="6982"/>
                  </a:cubicBezTo>
                  <a:lnTo>
                    <a:pt x="3043" y="7216"/>
                  </a:lnTo>
                  <a:cubicBezTo>
                    <a:pt x="2763" y="7496"/>
                    <a:pt x="2483" y="7776"/>
                    <a:pt x="2203" y="8010"/>
                  </a:cubicBezTo>
                  <a:cubicBezTo>
                    <a:pt x="1922" y="8290"/>
                    <a:pt x="1642" y="8523"/>
                    <a:pt x="1362" y="8757"/>
                  </a:cubicBezTo>
                  <a:cubicBezTo>
                    <a:pt x="1222" y="8897"/>
                    <a:pt x="1035" y="8990"/>
                    <a:pt x="895" y="9131"/>
                  </a:cubicBezTo>
                  <a:lnTo>
                    <a:pt x="802" y="9131"/>
                  </a:lnTo>
                  <a:lnTo>
                    <a:pt x="708" y="9224"/>
                  </a:lnTo>
                  <a:lnTo>
                    <a:pt x="475" y="9411"/>
                  </a:lnTo>
                  <a:lnTo>
                    <a:pt x="194" y="9551"/>
                  </a:lnTo>
                  <a:cubicBezTo>
                    <a:pt x="1" y="9667"/>
                    <a:pt x="96" y="9912"/>
                    <a:pt x="268" y="9912"/>
                  </a:cubicBezTo>
                  <a:cubicBezTo>
                    <a:pt x="303" y="9912"/>
                    <a:pt x="341" y="9902"/>
                    <a:pt x="381" y="9878"/>
                  </a:cubicBezTo>
                  <a:lnTo>
                    <a:pt x="381" y="9878"/>
                  </a:lnTo>
                  <a:lnTo>
                    <a:pt x="334" y="9924"/>
                  </a:lnTo>
                  <a:cubicBezTo>
                    <a:pt x="988" y="9551"/>
                    <a:pt x="1595" y="9084"/>
                    <a:pt x="2203" y="8570"/>
                  </a:cubicBezTo>
                  <a:cubicBezTo>
                    <a:pt x="2810" y="8010"/>
                    <a:pt x="3323" y="7449"/>
                    <a:pt x="3837" y="6842"/>
                  </a:cubicBezTo>
                  <a:cubicBezTo>
                    <a:pt x="4304" y="6235"/>
                    <a:pt x="4724" y="5581"/>
                    <a:pt x="5098" y="4927"/>
                  </a:cubicBezTo>
                  <a:cubicBezTo>
                    <a:pt x="5518" y="4227"/>
                    <a:pt x="5799" y="3526"/>
                    <a:pt x="6079" y="2779"/>
                  </a:cubicBezTo>
                  <a:cubicBezTo>
                    <a:pt x="6359" y="2032"/>
                    <a:pt x="6546" y="1285"/>
                    <a:pt x="6639" y="491"/>
                  </a:cubicBezTo>
                  <a:cubicBezTo>
                    <a:pt x="6639" y="397"/>
                    <a:pt x="6686" y="304"/>
                    <a:pt x="6686" y="211"/>
                  </a:cubicBezTo>
                  <a:cubicBezTo>
                    <a:pt x="6686" y="70"/>
                    <a:pt x="6592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9"/>
            <p:cNvSpPr/>
            <p:nvPr/>
          </p:nvSpPr>
          <p:spPr>
            <a:xfrm>
              <a:off x="1297425" y="2032600"/>
              <a:ext cx="266225" cy="324625"/>
            </a:xfrm>
            <a:custGeom>
              <a:avLst/>
              <a:gdLst/>
              <a:ahLst/>
              <a:cxnLst/>
              <a:rect l="l" t="t" r="r" b="b"/>
              <a:pathLst>
                <a:path w="10649" h="12985" extrusionOk="0">
                  <a:moveTo>
                    <a:pt x="3567" y="0"/>
                  </a:moveTo>
                  <a:cubicBezTo>
                    <a:pt x="1964" y="0"/>
                    <a:pt x="556" y="1427"/>
                    <a:pt x="234" y="2990"/>
                  </a:cubicBezTo>
                  <a:cubicBezTo>
                    <a:pt x="1" y="4625"/>
                    <a:pt x="375" y="6306"/>
                    <a:pt x="1309" y="7660"/>
                  </a:cubicBezTo>
                  <a:cubicBezTo>
                    <a:pt x="3177" y="10696"/>
                    <a:pt x="6399" y="12657"/>
                    <a:pt x="9948" y="12984"/>
                  </a:cubicBezTo>
                  <a:lnTo>
                    <a:pt x="10649" y="10836"/>
                  </a:lnTo>
                  <a:cubicBezTo>
                    <a:pt x="10415" y="7520"/>
                    <a:pt x="9154" y="4391"/>
                    <a:pt x="6959" y="1916"/>
                  </a:cubicBezTo>
                  <a:cubicBezTo>
                    <a:pt x="6072" y="935"/>
                    <a:pt x="4951" y="48"/>
                    <a:pt x="3644" y="1"/>
                  </a:cubicBezTo>
                  <a:cubicBezTo>
                    <a:pt x="3618" y="1"/>
                    <a:pt x="359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9"/>
            <p:cNvSpPr/>
            <p:nvPr/>
          </p:nvSpPr>
          <p:spPr>
            <a:xfrm>
              <a:off x="1518100" y="2299100"/>
              <a:ext cx="87600" cy="95475"/>
            </a:xfrm>
            <a:custGeom>
              <a:avLst/>
              <a:gdLst/>
              <a:ahLst/>
              <a:cxnLst/>
              <a:rect l="l" t="t" r="r" b="b"/>
              <a:pathLst>
                <a:path w="3504" h="3819" extrusionOk="0">
                  <a:moveTo>
                    <a:pt x="1496" y="1"/>
                  </a:moveTo>
                  <a:cubicBezTo>
                    <a:pt x="1221" y="1"/>
                    <a:pt x="958" y="106"/>
                    <a:pt x="748" y="316"/>
                  </a:cubicBezTo>
                  <a:cubicBezTo>
                    <a:pt x="514" y="596"/>
                    <a:pt x="281" y="877"/>
                    <a:pt x="141" y="1250"/>
                  </a:cubicBezTo>
                  <a:cubicBezTo>
                    <a:pt x="94" y="1390"/>
                    <a:pt x="0" y="1577"/>
                    <a:pt x="0" y="1764"/>
                  </a:cubicBezTo>
                  <a:cubicBezTo>
                    <a:pt x="0" y="2138"/>
                    <a:pt x="327" y="2418"/>
                    <a:pt x="654" y="2605"/>
                  </a:cubicBezTo>
                  <a:cubicBezTo>
                    <a:pt x="1495" y="3118"/>
                    <a:pt x="2382" y="3539"/>
                    <a:pt x="3316" y="3772"/>
                  </a:cubicBezTo>
                  <a:lnTo>
                    <a:pt x="3316" y="3819"/>
                  </a:lnTo>
                  <a:cubicBezTo>
                    <a:pt x="3456" y="3352"/>
                    <a:pt x="3503" y="2838"/>
                    <a:pt x="3363" y="2324"/>
                  </a:cubicBezTo>
                  <a:cubicBezTo>
                    <a:pt x="3270" y="2091"/>
                    <a:pt x="3129" y="1857"/>
                    <a:pt x="2989" y="1624"/>
                  </a:cubicBezTo>
                  <a:lnTo>
                    <a:pt x="2429" y="737"/>
                  </a:lnTo>
                  <a:cubicBezTo>
                    <a:pt x="2289" y="410"/>
                    <a:pt x="2055" y="176"/>
                    <a:pt x="1775" y="36"/>
                  </a:cubicBezTo>
                  <a:cubicBezTo>
                    <a:pt x="1682" y="13"/>
                    <a:pt x="1588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9"/>
            <p:cNvSpPr/>
            <p:nvPr/>
          </p:nvSpPr>
          <p:spPr>
            <a:xfrm>
              <a:off x="1372150" y="2750625"/>
              <a:ext cx="266225" cy="323475"/>
            </a:xfrm>
            <a:custGeom>
              <a:avLst/>
              <a:gdLst/>
              <a:ahLst/>
              <a:cxnLst/>
              <a:rect l="l" t="t" r="r" b="b"/>
              <a:pathLst>
                <a:path w="10649" h="12939" extrusionOk="0">
                  <a:moveTo>
                    <a:pt x="3611" y="1"/>
                  </a:moveTo>
                  <a:cubicBezTo>
                    <a:pt x="1965" y="1"/>
                    <a:pt x="603" y="1428"/>
                    <a:pt x="281" y="2991"/>
                  </a:cubicBezTo>
                  <a:cubicBezTo>
                    <a:pt x="1" y="4625"/>
                    <a:pt x="421" y="6307"/>
                    <a:pt x="1308" y="7661"/>
                  </a:cubicBezTo>
                  <a:cubicBezTo>
                    <a:pt x="3223" y="10696"/>
                    <a:pt x="6399" y="12658"/>
                    <a:pt x="9948" y="12938"/>
                  </a:cubicBezTo>
                  <a:lnTo>
                    <a:pt x="10649" y="10837"/>
                  </a:lnTo>
                  <a:cubicBezTo>
                    <a:pt x="10462" y="7521"/>
                    <a:pt x="9154" y="4392"/>
                    <a:pt x="6959" y="1917"/>
                  </a:cubicBezTo>
                  <a:cubicBezTo>
                    <a:pt x="6119" y="936"/>
                    <a:pt x="4998" y="49"/>
                    <a:pt x="3690" y="2"/>
                  </a:cubicBezTo>
                  <a:cubicBezTo>
                    <a:pt x="3664" y="1"/>
                    <a:pt x="3637" y="1"/>
                    <a:pt x="3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9"/>
            <p:cNvSpPr/>
            <p:nvPr/>
          </p:nvSpPr>
          <p:spPr>
            <a:xfrm>
              <a:off x="1592825" y="3017150"/>
              <a:ext cx="87575" cy="94300"/>
            </a:xfrm>
            <a:custGeom>
              <a:avLst/>
              <a:gdLst/>
              <a:ahLst/>
              <a:cxnLst/>
              <a:rect l="l" t="t" r="r" b="b"/>
              <a:pathLst>
                <a:path w="3503" h="3772" extrusionOk="0">
                  <a:moveTo>
                    <a:pt x="1516" y="0"/>
                  </a:moveTo>
                  <a:cubicBezTo>
                    <a:pt x="1247" y="0"/>
                    <a:pt x="958" y="106"/>
                    <a:pt x="748" y="316"/>
                  </a:cubicBezTo>
                  <a:cubicBezTo>
                    <a:pt x="514" y="549"/>
                    <a:pt x="327" y="876"/>
                    <a:pt x="187" y="1250"/>
                  </a:cubicBezTo>
                  <a:cubicBezTo>
                    <a:pt x="94" y="1390"/>
                    <a:pt x="47" y="1577"/>
                    <a:pt x="0" y="1763"/>
                  </a:cubicBezTo>
                  <a:cubicBezTo>
                    <a:pt x="47" y="2137"/>
                    <a:pt x="374" y="2417"/>
                    <a:pt x="654" y="2604"/>
                  </a:cubicBezTo>
                  <a:cubicBezTo>
                    <a:pt x="1495" y="3118"/>
                    <a:pt x="2382" y="3538"/>
                    <a:pt x="3316" y="3772"/>
                  </a:cubicBezTo>
                  <a:cubicBezTo>
                    <a:pt x="3503" y="3305"/>
                    <a:pt x="3503" y="2838"/>
                    <a:pt x="3363" y="2324"/>
                  </a:cubicBezTo>
                  <a:cubicBezTo>
                    <a:pt x="3269" y="2090"/>
                    <a:pt x="3176" y="1857"/>
                    <a:pt x="2989" y="1623"/>
                  </a:cubicBezTo>
                  <a:lnTo>
                    <a:pt x="2429" y="689"/>
                  </a:lnTo>
                  <a:cubicBezTo>
                    <a:pt x="2289" y="409"/>
                    <a:pt x="2055" y="176"/>
                    <a:pt x="1775" y="35"/>
                  </a:cubicBezTo>
                  <a:cubicBezTo>
                    <a:pt x="1693" y="12"/>
                    <a:pt x="160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9"/>
            <p:cNvSpPr/>
            <p:nvPr/>
          </p:nvSpPr>
          <p:spPr>
            <a:xfrm>
              <a:off x="1766775" y="2367900"/>
              <a:ext cx="134300" cy="213500"/>
            </a:xfrm>
            <a:custGeom>
              <a:avLst/>
              <a:gdLst/>
              <a:ahLst/>
              <a:cxnLst/>
              <a:rect l="l" t="t" r="r" b="b"/>
              <a:pathLst>
                <a:path w="5372" h="8540" extrusionOk="0">
                  <a:moveTo>
                    <a:pt x="2449" y="0"/>
                  </a:moveTo>
                  <a:cubicBezTo>
                    <a:pt x="1699" y="0"/>
                    <a:pt x="969" y="410"/>
                    <a:pt x="561" y="1114"/>
                  </a:cubicBezTo>
                  <a:cubicBezTo>
                    <a:pt x="141" y="2001"/>
                    <a:pt x="1" y="2982"/>
                    <a:pt x="281" y="3916"/>
                  </a:cubicBezTo>
                  <a:cubicBezTo>
                    <a:pt x="748" y="5970"/>
                    <a:pt x="2149" y="7698"/>
                    <a:pt x="4064" y="8539"/>
                  </a:cubicBezTo>
                  <a:lnTo>
                    <a:pt x="4858" y="7465"/>
                  </a:lnTo>
                  <a:cubicBezTo>
                    <a:pt x="5372" y="5597"/>
                    <a:pt x="5278" y="3589"/>
                    <a:pt x="4531" y="1814"/>
                  </a:cubicBezTo>
                  <a:cubicBezTo>
                    <a:pt x="4297" y="1067"/>
                    <a:pt x="3737" y="460"/>
                    <a:pt x="3036" y="86"/>
                  </a:cubicBezTo>
                  <a:cubicBezTo>
                    <a:pt x="2843" y="28"/>
                    <a:pt x="2646" y="0"/>
                    <a:pt x="2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9"/>
            <p:cNvSpPr/>
            <p:nvPr/>
          </p:nvSpPr>
          <p:spPr>
            <a:xfrm>
              <a:off x="1854350" y="2550050"/>
              <a:ext cx="45550" cy="62875"/>
            </a:xfrm>
            <a:custGeom>
              <a:avLst/>
              <a:gdLst/>
              <a:ahLst/>
              <a:cxnLst/>
              <a:rect l="l" t="t" r="r" b="b"/>
              <a:pathLst>
                <a:path w="1822" h="2515" extrusionOk="0">
                  <a:moveTo>
                    <a:pt x="1018" y="1"/>
                  </a:moveTo>
                  <a:cubicBezTo>
                    <a:pt x="921" y="1"/>
                    <a:pt x="826" y="27"/>
                    <a:pt x="748" y="86"/>
                  </a:cubicBezTo>
                  <a:cubicBezTo>
                    <a:pt x="561" y="179"/>
                    <a:pt x="374" y="319"/>
                    <a:pt x="234" y="459"/>
                  </a:cubicBezTo>
                  <a:cubicBezTo>
                    <a:pt x="141" y="553"/>
                    <a:pt x="94" y="646"/>
                    <a:pt x="47" y="739"/>
                  </a:cubicBezTo>
                  <a:cubicBezTo>
                    <a:pt x="1" y="973"/>
                    <a:pt x="94" y="1160"/>
                    <a:pt x="234" y="1346"/>
                  </a:cubicBezTo>
                  <a:cubicBezTo>
                    <a:pt x="608" y="1767"/>
                    <a:pt x="1028" y="2187"/>
                    <a:pt x="1495" y="2514"/>
                  </a:cubicBezTo>
                  <a:lnTo>
                    <a:pt x="1542" y="2514"/>
                  </a:lnTo>
                  <a:cubicBezTo>
                    <a:pt x="1682" y="2281"/>
                    <a:pt x="1822" y="2000"/>
                    <a:pt x="1822" y="1673"/>
                  </a:cubicBezTo>
                  <a:cubicBezTo>
                    <a:pt x="1822" y="1533"/>
                    <a:pt x="1775" y="1393"/>
                    <a:pt x="1775" y="1253"/>
                  </a:cubicBezTo>
                  <a:cubicBezTo>
                    <a:pt x="1728" y="1020"/>
                    <a:pt x="1682" y="833"/>
                    <a:pt x="1635" y="599"/>
                  </a:cubicBezTo>
                  <a:cubicBezTo>
                    <a:pt x="1588" y="412"/>
                    <a:pt x="1495" y="272"/>
                    <a:pt x="1402" y="132"/>
                  </a:cubicBezTo>
                  <a:cubicBezTo>
                    <a:pt x="1293" y="51"/>
                    <a:pt x="1153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9"/>
            <p:cNvSpPr/>
            <p:nvPr/>
          </p:nvSpPr>
          <p:spPr>
            <a:xfrm>
              <a:off x="1423525" y="2414575"/>
              <a:ext cx="133125" cy="212350"/>
            </a:xfrm>
            <a:custGeom>
              <a:avLst/>
              <a:gdLst/>
              <a:ahLst/>
              <a:cxnLst/>
              <a:rect l="l" t="t" r="r" b="b"/>
              <a:pathLst>
                <a:path w="5325" h="8494" extrusionOk="0">
                  <a:moveTo>
                    <a:pt x="2422" y="1"/>
                  </a:moveTo>
                  <a:cubicBezTo>
                    <a:pt x="1651" y="1"/>
                    <a:pt x="931" y="403"/>
                    <a:pt x="561" y="1068"/>
                  </a:cubicBezTo>
                  <a:cubicBezTo>
                    <a:pt x="94" y="1955"/>
                    <a:pt x="1" y="2936"/>
                    <a:pt x="234" y="3917"/>
                  </a:cubicBezTo>
                  <a:cubicBezTo>
                    <a:pt x="701" y="5925"/>
                    <a:pt x="2102" y="7653"/>
                    <a:pt x="4017" y="8493"/>
                  </a:cubicBezTo>
                  <a:lnTo>
                    <a:pt x="4811" y="7419"/>
                  </a:lnTo>
                  <a:cubicBezTo>
                    <a:pt x="5325" y="5551"/>
                    <a:pt x="5231" y="3590"/>
                    <a:pt x="4484" y="1768"/>
                  </a:cubicBezTo>
                  <a:cubicBezTo>
                    <a:pt x="4250" y="1021"/>
                    <a:pt x="3737" y="414"/>
                    <a:pt x="3036" y="87"/>
                  </a:cubicBezTo>
                  <a:cubicBezTo>
                    <a:pt x="2832" y="29"/>
                    <a:pt x="2625" y="1"/>
                    <a:pt x="2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9"/>
            <p:cNvSpPr/>
            <p:nvPr/>
          </p:nvSpPr>
          <p:spPr>
            <a:xfrm>
              <a:off x="1511100" y="2596075"/>
              <a:ext cx="44375" cy="62375"/>
            </a:xfrm>
            <a:custGeom>
              <a:avLst/>
              <a:gdLst/>
              <a:ahLst/>
              <a:cxnLst/>
              <a:rect l="l" t="t" r="r" b="b"/>
              <a:pathLst>
                <a:path w="1775" h="2495" extrusionOk="0">
                  <a:moveTo>
                    <a:pt x="1011" y="1"/>
                  </a:moveTo>
                  <a:cubicBezTo>
                    <a:pt x="911" y="1"/>
                    <a:pt x="806" y="24"/>
                    <a:pt x="701" y="66"/>
                  </a:cubicBezTo>
                  <a:cubicBezTo>
                    <a:pt x="514" y="159"/>
                    <a:pt x="374" y="299"/>
                    <a:pt x="187" y="440"/>
                  </a:cubicBezTo>
                  <a:cubicBezTo>
                    <a:pt x="140" y="533"/>
                    <a:pt x="47" y="626"/>
                    <a:pt x="0" y="720"/>
                  </a:cubicBezTo>
                  <a:cubicBezTo>
                    <a:pt x="0" y="953"/>
                    <a:pt x="47" y="1140"/>
                    <a:pt x="234" y="1327"/>
                  </a:cubicBezTo>
                  <a:cubicBezTo>
                    <a:pt x="561" y="1747"/>
                    <a:pt x="981" y="2167"/>
                    <a:pt x="1448" y="2494"/>
                  </a:cubicBezTo>
                  <a:lnTo>
                    <a:pt x="1448" y="2448"/>
                  </a:lnTo>
                  <a:cubicBezTo>
                    <a:pt x="1635" y="2214"/>
                    <a:pt x="1728" y="1934"/>
                    <a:pt x="1775" y="1654"/>
                  </a:cubicBezTo>
                  <a:cubicBezTo>
                    <a:pt x="1775" y="1514"/>
                    <a:pt x="1728" y="1327"/>
                    <a:pt x="1682" y="1187"/>
                  </a:cubicBezTo>
                  <a:lnTo>
                    <a:pt x="1541" y="626"/>
                  </a:lnTo>
                  <a:cubicBezTo>
                    <a:pt x="1541" y="440"/>
                    <a:pt x="1448" y="253"/>
                    <a:pt x="1355" y="113"/>
                  </a:cubicBezTo>
                  <a:cubicBezTo>
                    <a:pt x="1252" y="35"/>
                    <a:pt x="1135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9"/>
            <p:cNvSpPr/>
            <p:nvPr/>
          </p:nvSpPr>
          <p:spPr>
            <a:xfrm>
              <a:off x="1997950" y="2544650"/>
              <a:ext cx="169325" cy="272575"/>
            </a:xfrm>
            <a:custGeom>
              <a:avLst/>
              <a:gdLst/>
              <a:ahLst/>
              <a:cxnLst/>
              <a:rect l="l" t="t" r="r" b="b"/>
              <a:pathLst>
                <a:path w="6773" h="10903" extrusionOk="0">
                  <a:moveTo>
                    <a:pt x="4103" y="0"/>
                  </a:moveTo>
                  <a:cubicBezTo>
                    <a:pt x="3552" y="0"/>
                    <a:pt x="2997" y="165"/>
                    <a:pt x="2523" y="488"/>
                  </a:cubicBezTo>
                  <a:cubicBezTo>
                    <a:pt x="1495" y="1236"/>
                    <a:pt x="841" y="2310"/>
                    <a:pt x="608" y="3524"/>
                  </a:cubicBezTo>
                  <a:cubicBezTo>
                    <a:pt x="1" y="6139"/>
                    <a:pt x="701" y="8848"/>
                    <a:pt x="2429" y="10903"/>
                  </a:cubicBezTo>
                  <a:lnTo>
                    <a:pt x="3924" y="10109"/>
                  </a:lnTo>
                  <a:cubicBezTo>
                    <a:pt x="5512" y="8241"/>
                    <a:pt x="6492" y="5906"/>
                    <a:pt x="6632" y="3431"/>
                  </a:cubicBezTo>
                  <a:cubicBezTo>
                    <a:pt x="6773" y="2450"/>
                    <a:pt x="6492" y="1469"/>
                    <a:pt x="5885" y="675"/>
                  </a:cubicBezTo>
                  <a:cubicBezTo>
                    <a:pt x="5383" y="223"/>
                    <a:pt x="4745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9"/>
            <p:cNvSpPr/>
            <p:nvPr/>
          </p:nvSpPr>
          <p:spPr>
            <a:xfrm>
              <a:off x="2045825" y="2785675"/>
              <a:ext cx="52575" cy="80600"/>
            </a:xfrm>
            <a:custGeom>
              <a:avLst/>
              <a:gdLst/>
              <a:ahLst/>
              <a:cxnLst/>
              <a:rect l="l" t="t" r="r" b="b"/>
              <a:pathLst>
                <a:path w="2103" h="3224" extrusionOk="0">
                  <a:moveTo>
                    <a:pt x="1355" y="1"/>
                  </a:moveTo>
                  <a:cubicBezTo>
                    <a:pt x="1075" y="1"/>
                    <a:pt x="794" y="48"/>
                    <a:pt x="561" y="188"/>
                  </a:cubicBezTo>
                  <a:cubicBezTo>
                    <a:pt x="421" y="234"/>
                    <a:pt x="281" y="281"/>
                    <a:pt x="187" y="374"/>
                  </a:cubicBezTo>
                  <a:cubicBezTo>
                    <a:pt x="47" y="608"/>
                    <a:pt x="1" y="888"/>
                    <a:pt x="94" y="1168"/>
                  </a:cubicBezTo>
                  <a:cubicBezTo>
                    <a:pt x="234" y="1869"/>
                    <a:pt x="514" y="2569"/>
                    <a:pt x="888" y="3177"/>
                  </a:cubicBezTo>
                  <a:lnTo>
                    <a:pt x="888" y="3223"/>
                  </a:lnTo>
                  <a:cubicBezTo>
                    <a:pt x="1215" y="3036"/>
                    <a:pt x="1495" y="2756"/>
                    <a:pt x="1682" y="2476"/>
                  </a:cubicBezTo>
                  <a:cubicBezTo>
                    <a:pt x="1775" y="2243"/>
                    <a:pt x="1822" y="2056"/>
                    <a:pt x="1869" y="1869"/>
                  </a:cubicBezTo>
                  <a:cubicBezTo>
                    <a:pt x="1915" y="1635"/>
                    <a:pt x="1962" y="1355"/>
                    <a:pt x="2055" y="1075"/>
                  </a:cubicBezTo>
                  <a:cubicBezTo>
                    <a:pt x="2102" y="841"/>
                    <a:pt x="2102" y="608"/>
                    <a:pt x="2055" y="421"/>
                  </a:cubicBezTo>
                  <a:cubicBezTo>
                    <a:pt x="1915" y="141"/>
                    <a:pt x="1635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9"/>
            <p:cNvSpPr/>
            <p:nvPr/>
          </p:nvSpPr>
          <p:spPr>
            <a:xfrm>
              <a:off x="4356150" y="238025"/>
              <a:ext cx="1634800" cy="2728000"/>
            </a:xfrm>
            <a:custGeom>
              <a:avLst/>
              <a:gdLst/>
              <a:ahLst/>
              <a:cxnLst/>
              <a:rect l="l" t="t" r="r" b="b"/>
              <a:pathLst>
                <a:path w="65392" h="109120" extrusionOk="0">
                  <a:moveTo>
                    <a:pt x="28615" y="0"/>
                  </a:moveTo>
                  <a:cubicBezTo>
                    <a:pt x="18721" y="0"/>
                    <a:pt x="24272" y="26364"/>
                    <a:pt x="27657" y="29333"/>
                  </a:cubicBezTo>
                  <a:cubicBezTo>
                    <a:pt x="27704" y="32041"/>
                    <a:pt x="27797" y="34703"/>
                    <a:pt x="27937" y="37365"/>
                  </a:cubicBezTo>
                  <a:cubicBezTo>
                    <a:pt x="24916" y="31128"/>
                    <a:pt x="16206" y="20200"/>
                    <a:pt x="10072" y="20200"/>
                  </a:cubicBezTo>
                  <a:cubicBezTo>
                    <a:pt x="8811" y="20200"/>
                    <a:pt x="7660" y="20661"/>
                    <a:pt x="6688" y="21720"/>
                  </a:cubicBezTo>
                  <a:cubicBezTo>
                    <a:pt x="0" y="29045"/>
                    <a:pt x="22609" y="41689"/>
                    <a:pt x="27926" y="41689"/>
                  </a:cubicBezTo>
                  <a:cubicBezTo>
                    <a:pt x="28067" y="41689"/>
                    <a:pt x="28195" y="41680"/>
                    <a:pt x="28311" y="41662"/>
                  </a:cubicBezTo>
                  <a:cubicBezTo>
                    <a:pt x="28731" y="46425"/>
                    <a:pt x="29338" y="51189"/>
                    <a:pt x="30226" y="55906"/>
                  </a:cubicBezTo>
                  <a:cubicBezTo>
                    <a:pt x="26786" y="50409"/>
                    <a:pt x="17028" y="40721"/>
                    <a:pt x="10710" y="40721"/>
                  </a:cubicBezTo>
                  <a:cubicBezTo>
                    <a:pt x="9137" y="40721"/>
                    <a:pt x="7778" y="41321"/>
                    <a:pt x="6782" y="42736"/>
                  </a:cubicBezTo>
                  <a:cubicBezTo>
                    <a:pt x="1263" y="50558"/>
                    <a:pt x="23561" y="59754"/>
                    <a:pt x="29812" y="59754"/>
                  </a:cubicBezTo>
                  <a:cubicBezTo>
                    <a:pt x="30279" y="59754"/>
                    <a:pt x="30657" y="59702"/>
                    <a:pt x="30926" y="59595"/>
                  </a:cubicBezTo>
                  <a:cubicBezTo>
                    <a:pt x="31860" y="63985"/>
                    <a:pt x="32981" y="68328"/>
                    <a:pt x="34335" y="72625"/>
                  </a:cubicBezTo>
                  <a:cubicBezTo>
                    <a:pt x="29977" y="67445"/>
                    <a:pt x="21163" y="60296"/>
                    <a:pt x="15421" y="60296"/>
                  </a:cubicBezTo>
                  <a:cubicBezTo>
                    <a:pt x="13658" y="60296"/>
                    <a:pt x="12184" y="60971"/>
                    <a:pt x="11218" y="62584"/>
                  </a:cubicBezTo>
                  <a:cubicBezTo>
                    <a:pt x="6389" y="70545"/>
                    <a:pt x="27859" y="77979"/>
                    <a:pt x="34787" y="77979"/>
                  </a:cubicBezTo>
                  <a:cubicBezTo>
                    <a:pt x="35296" y="77979"/>
                    <a:pt x="35727" y="77939"/>
                    <a:pt x="36063" y="77856"/>
                  </a:cubicBezTo>
                  <a:cubicBezTo>
                    <a:pt x="37044" y="80518"/>
                    <a:pt x="38072" y="83133"/>
                    <a:pt x="39192" y="85748"/>
                  </a:cubicBezTo>
                  <a:cubicBezTo>
                    <a:pt x="40360" y="88457"/>
                    <a:pt x="41621" y="91165"/>
                    <a:pt x="43022" y="93921"/>
                  </a:cubicBezTo>
                  <a:cubicBezTo>
                    <a:pt x="38837" y="90197"/>
                    <a:pt x="28675" y="84659"/>
                    <a:pt x="22120" y="84659"/>
                  </a:cubicBezTo>
                  <a:cubicBezTo>
                    <a:pt x="19386" y="84659"/>
                    <a:pt x="17279" y="85623"/>
                    <a:pt x="16495" y="88083"/>
                  </a:cubicBezTo>
                  <a:cubicBezTo>
                    <a:pt x="14190" y="95237"/>
                    <a:pt x="28449" y="98108"/>
                    <a:pt x="37598" y="98108"/>
                  </a:cubicBezTo>
                  <a:cubicBezTo>
                    <a:pt x="41052" y="98108"/>
                    <a:pt x="43778" y="97699"/>
                    <a:pt x="44610" y="96956"/>
                  </a:cubicBezTo>
                  <a:cubicBezTo>
                    <a:pt x="46851" y="101206"/>
                    <a:pt x="49513" y="105176"/>
                    <a:pt x="52549" y="108819"/>
                  </a:cubicBezTo>
                  <a:cubicBezTo>
                    <a:pt x="52736" y="109031"/>
                    <a:pt x="52974" y="109120"/>
                    <a:pt x="53208" y="109120"/>
                  </a:cubicBezTo>
                  <a:cubicBezTo>
                    <a:pt x="53849" y="109120"/>
                    <a:pt x="54463" y="108454"/>
                    <a:pt x="53950" y="107838"/>
                  </a:cubicBezTo>
                  <a:cubicBezTo>
                    <a:pt x="50868" y="104149"/>
                    <a:pt x="48159" y="100179"/>
                    <a:pt x="45917" y="95929"/>
                  </a:cubicBezTo>
                  <a:cubicBezTo>
                    <a:pt x="50541" y="93921"/>
                    <a:pt x="65392" y="72532"/>
                    <a:pt x="56285" y="68609"/>
                  </a:cubicBezTo>
                  <a:cubicBezTo>
                    <a:pt x="55643" y="68333"/>
                    <a:pt x="55024" y="68204"/>
                    <a:pt x="54429" y="68204"/>
                  </a:cubicBezTo>
                  <a:cubicBezTo>
                    <a:pt x="47665" y="68204"/>
                    <a:pt x="43967" y="84872"/>
                    <a:pt x="44096" y="92426"/>
                  </a:cubicBezTo>
                  <a:cubicBezTo>
                    <a:pt x="42882" y="89998"/>
                    <a:pt x="41808" y="87569"/>
                    <a:pt x="40780" y="85141"/>
                  </a:cubicBezTo>
                  <a:cubicBezTo>
                    <a:pt x="39613" y="82432"/>
                    <a:pt x="38539" y="79724"/>
                    <a:pt x="37605" y="76968"/>
                  </a:cubicBezTo>
                  <a:lnTo>
                    <a:pt x="37605" y="76968"/>
                  </a:lnTo>
                  <a:cubicBezTo>
                    <a:pt x="37640" y="76971"/>
                    <a:pt x="37677" y="76973"/>
                    <a:pt x="37715" y="76973"/>
                  </a:cubicBezTo>
                  <a:cubicBezTo>
                    <a:pt x="42033" y="76973"/>
                    <a:pt x="62564" y="58795"/>
                    <a:pt x="54417" y="52777"/>
                  </a:cubicBezTo>
                  <a:cubicBezTo>
                    <a:pt x="53542" y="52126"/>
                    <a:pt x="52642" y="51833"/>
                    <a:pt x="51732" y="51833"/>
                  </a:cubicBezTo>
                  <a:cubicBezTo>
                    <a:pt x="44866" y="51833"/>
                    <a:pt x="37470" y="68536"/>
                    <a:pt x="36811" y="74680"/>
                  </a:cubicBezTo>
                  <a:cubicBezTo>
                    <a:pt x="35083" y="69543"/>
                    <a:pt x="33682" y="64265"/>
                    <a:pt x="32561" y="58941"/>
                  </a:cubicBezTo>
                  <a:cubicBezTo>
                    <a:pt x="37558" y="58428"/>
                    <a:pt x="58106" y="42362"/>
                    <a:pt x="50588" y="35964"/>
                  </a:cubicBezTo>
                  <a:cubicBezTo>
                    <a:pt x="49675" y="35187"/>
                    <a:pt x="48700" y="34840"/>
                    <a:pt x="47691" y="34840"/>
                  </a:cubicBezTo>
                  <a:cubicBezTo>
                    <a:pt x="41366" y="34840"/>
                    <a:pt x="33707" y="48479"/>
                    <a:pt x="31814" y="55205"/>
                  </a:cubicBezTo>
                  <a:cubicBezTo>
                    <a:pt x="30973" y="50582"/>
                    <a:pt x="30319" y="45912"/>
                    <a:pt x="29899" y="41195"/>
                  </a:cubicBezTo>
                  <a:lnTo>
                    <a:pt x="29899" y="41195"/>
                  </a:lnTo>
                  <a:cubicBezTo>
                    <a:pt x="29985" y="41204"/>
                    <a:pt x="30078" y="41209"/>
                    <a:pt x="30176" y="41209"/>
                  </a:cubicBezTo>
                  <a:cubicBezTo>
                    <a:pt x="35375" y="41209"/>
                    <a:pt x="57561" y="28119"/>
                    <a:pt x="50961" y="20786"/>
                  </a:cubicBezTo>
                  <a:cubicBezTo>
                    <a:pt x="49994" y="19714"/>
                    <a:pt x="48858" y="19246"/>
                    <a:pt x="47620" y="19246"/>
                  </a:cubicBezTo>
                  <a:cubicBezTo>
                    <a:pt x="41202" y="19246"/>
                    <a:pt x="32053" y="31818"/>
                    <a:pt x="29665" y="37926"/>
                  </a:cubicBezTo>
                  <a:cubicBezTo>
                    <a:pt x="29478" y="34890"/>
                    <a:pt x="29338" y="31854"/>
                    <a:pt x="29292" y="28866"/>
                  </a:cubicBezTo>
                  <a:cubicBezTo>
                    <a:pt x="32934" y="24242"/>
                    <a:pt x="38445" y="378"/>
                    <a:pt x="28825" y="4"/>
                  </a:cubicBezTo>
                  <a:cubicBezTo>
                    <a:pt x="28754" y="1"/>
                    <a:pt x="28684" y="0"/>
                    <a:pt x="28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9"/>
            <p:cNvSpPr/>
            <p:nvPr/>
          </p:nvSpPr>
          <p:spPr>
            <a:xfrm>
              <a:off x="2527725" y="2431225"/>
              <a:ext cx="1178825" cy="1590400"/>
            </a:xfrm>
            <a:custGeom>
              <a:avLst/>
              <a:gdLst/>
              <a:ahLst/>
              <a:cxnLst/>
              <a:rect l="l" t="t" r="r" b="b"/>
              <a:pathLst>
                <a:path w="47153" h="63616" extrusionOk="0">
                  <a:moveTo>
                    <a:pt x="1149" y="1"/>
                  </a:moveTo>
                  <a:cubicBezTo>
                    <a:pt x="256" y="1"/>
                    <a:pt x="0" y="1527"/>
                    <a:pt x="1040" y="1943"/>
                  </a:cubicBezTo>
                  <a:cubicBezTo>
                    <a:pt x="24857" y="11564"/>
                    <a:pt x="41343" y="37716"/>
                    <a:pt x="45173" y="62889"/>
                  </a:cubicBezTo>
                  <a:cubicBezTo>
                    <a:pt x="45248" y="63396"/>
                    <a:pt x="45595" y="63616"/>
                    <a:pt x="45970" y="63616"/>
                  </a:cubicBezTo>
                  <a:cubicBezTo>
                    <a:pt x="46529" y="63616"/>
                    <a:pt x="47152" y="63129"/>
                    <a:pt x="47041" y="62375"/>
                  </a:cubicBezTo>
                  <a:cubicBezTo>
                    <a:pt x="43164" y="36549"/>
                    <a:pt x="26632" y="10163"/>
                    <a:pt x="1507" y="75"/>
                  </a:cubicBezTo>
                  <a:cubicBezTo>
                    <a:pt x="1379" y="24"/>
                    <a:pt x="1259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9"/>
            <p:cNvSpPr/>
            <p:nvPr/>
          </p:nvSpPr>
          <p:spPr>
            <a:xfrm>
              <a:off x="2170750" y="2518325"/>
              <a:ext cx="326950" cy="316425"/>
            </a:xfrm>
            <a:custGeom>
              <a:avLst/>
              <a:gdLst/>
              <a:ahLst/>
              <a:cxnLst/>
              <a:rect l="l" t="t" r="r" b="b"/>
              <a:pathLst>
                <a:path w="13078" h="12657" extrusionOk="0">
                  <a:moveTo>
                    <a:pt x="13077" y="0"/>
                  </a:moveTo>
                  <a:lnTo>
                    <a:pt x="13077" y="0"/>
                  </a:lnTo>
                  <a:cubicBezTo>
                    <a:pt x="1" y="2662"/>
                    <a:pt x="1822" y="12656"/>
                    <a:pt x="1822" y="12656"/>
                  </a:cubicBezTo>
                  <a:cubicBezTo>
                    <a:pt x="2709" y="7613"/>
                    <a:pt x="11583" y="3923"/>
                    <a:pt x="11583" y="3923"/>
                  </a:cubicBez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9"/>
            <p:cNvSpPr/>
            <p:nvPr/>
          </p:nvSpPr>
          <p:spPr>
            <a:xfrm>
              <a:off x="2066850" y="2438275"/>
              <a:ext cx="489225" cy="272700"/>
            </a:xfrm>
            <a:custGeom>
              <a:avLst/>
              <a:gdLst/>
              <a:ahLst/>
              <a:cxnLst/>
              <a:rect l="l" t="t" r="r" b="b"/>
              <a:pathLst>
                <a:path w="19569" h="10908" extrusionOk="0">
                  <a:moveTo>
                    <a:pt x="14696" y="1"/>
                  </a:moveTo>
                  <a:cubicBezTo>
                    <a:pt x="2204" y="1"/>
                    <a:pt x="0" y="10908"/>
                    <a:pt x="0" y="10908"/>
                  </a:cubicBezTo>
                  <a:cubicBezTo>
                    <a:pt x="3095" y="5178"/>
                    <a:pt x="10091" y="4193"/>
                    <a:pt x="14536" y="4193"/>
                  </a:cubicBezTo>
                  <a:cubicBezTo>
                    <a:pt x="16865" y="4193"/>
                    <a:pt x="18494" y="4463"/>
                    <a:pt x="18494" y="4463"/>
                  </a:cubicBezTo>
                  <a:lnTo>
                    <a:pt x="19568" y="494"/>
                  </a:lnTo>
                  <a:cubicBezTo>
                    <a:pt x="17792" y="153"/>
                    <a:pt x="16172" y="1"/>
                    <a:pt x="14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9"/>
            <p:cNvSpPr/>
            <p:nvPr/>
          </p:nvSpPr>
          <p:spPr>
            <a:xfrm>
              <a:off x="2004975" y="2352475"/>
              <a:ext cx="580275" cy="144850"/>
            </a:xfrm>
            <a:custGeom>
              <a:avLst/>
              <a:gdLst/>
              <a:ahLst/>
              <a:cxnLst/>
              <a:rect l="l" t="t" r="r" b="b"/>
              <a:pathLst>
                <a:path w="23211" h="5794" extrusionOk="0">
                  <a:moveTo>
                    <a:pt x="13506" y="1"/>
                  </a:moveTo>
                  <a:cubicBezTo>
                    <a:pt x="4867" y="1"/>
                    <a:pt x="0" y="5794"/>
                    <a:pt x="0" y="5794"/>
                  </a:cubicBezTo>
                  <a:cubicBezTo>
                    <a:pt x="3038" y="3779"/>
                    <a:pt x="6542" y="3116"/>
                    <a:pt x="9836" y="3116"/>
                  </a:cubicBezTo>
                  <a:cubicBezTo>
                    <a:pt x="16162" y="3116"/>
                    <a:pt x="21716" y="5560"/>
                    <a:pt x="21716" y="5560"/>
                  </a:cubicBezTo>
                  <a:lnTo>
                    <a:pt x="23211" y="2291"/>
                  </a:lnTo>
                  <a:cubicBezTo>
                    <a:pt x="19594" y="627"/>
                    <a:pt x="16346" y="1"/>
                    <a:pt x="1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9"/>
            <p:cNvSpPr/>
            <p:nvPr/>
          </p:nvSpPr>
          <p:spPr>
            <a:xfrm>
              <a:off x="2512850" y="1980075"/>
              <a:ext cx="235850" cy="407500"/>
            </a:xfrm>
            <a:custGeom>
              <a:avLst/>
              <a:gdLst/>
              <a:ahLst/>
              <a:cxnLst/>
              <a:rect l="l" t="t" r="r" b="b"/>
              <a:pathLst>
                <a:path w="9434" h="16300" extrusionOk="0">
                  <a:moveTo>
                    <a:pt x="9434" y="1"/>
                  </a:moveTo>
                  <a:cubicBezTo>
                    <a:pt x="9433" y="1"/>
                    <a:pt x="0" y="3831"/>
                    <a:pt x="4717" y="16300"/>
                  </a:cubicBezTo>
                  <a:lnTo>
                    <a:pt x="7239" y="12937"/>
                  </a:lnTo>
                  <a:cubicBezTo>
                    <a:pt x="7239" y="12937"/>
                    <a:pt x="5651" y="3457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9"/>
            <p:cNvSpPr/>
            <p:nvPr/>
          </p:nvSpPr>
          <p:spPr>
            <a:xfrm>
              <a:off x="2313200" y="1920525"/>
              <a:ext cx="361950" cy="552275"/>
            </a:xfrm>
            <a:custGeom>
              <a:avLst/>
              <a:gdLst/>
              <a:ahLst/>
              <a:cxnLst/>
              <a:rect l="l" t="t" r="r" b="b"/>
              <a:pathLst>
                <a:path w="14478" h="22091" extrusionOk="0">
                  <a:moveTo>
                    <a:pt x="10041" y="1"/>
                  </a:moveTo>
                  <a:cubicBezTo>
                    <a:pt x="10040" y="2"/>
                    <a:pt x="1" y="9575"/>
                    <a:pt x="11676" y="22091"/>
                  </a:cubicBezTo>
                  <a:lnTo>
                    <a:pt x="14478" y="19055"/>
                  </a:lnTo>
                  <a:cubicBezTo>
                    <a:pt x="14478" y="19055"/>
                    <a:pt x="5184" y="8641"/>
                    <a:pt x="10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9"/>
            <p:cNvSpPr/>
            <p:nvPr/>
          </p:nvSpPr>
          <p:spPr>
            <a:xfrm>
              <a:off x="2249000" y="1982425"/>
              <a:ext cx="386450" cy="537075"/>
            </a:xfrm>
            <a:custGeom>
              <a:avLst/>
              <a:gdLst/>
              <a:ahLst/>
              <a:cxnLst/>
              <a:rect l="l" t="t" r="r" b="b"/>
              <a:pathLst>
                <a:path w="15458" h="21483" extrusionOk="0">
                  <a:moveTo>
                    <a:pt x="4016" y="0"/>
                  </a:moveTo>
                  <a:cubicBezTo>
                    <a:pt x="4016" y="1"/>
                    <a:pt x="0" y="12703"/>
                    <a:pt x="13496" y="21483"/>
                  </a:cubicBezTo>
                  <a:lnTo>
                    <a:pt x="15458" y="18494"/>
                  </a:lnTo>
                  <a:cubicBezTo>
                    <a:pt x="15458" y="18494"/>
                    <a:pt x="3829" y="10601"/>
                    <a:pt x="4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9"/>
            <p:cNvSpPr/>
            <p:nvPr/>
          </p:nvSpPr>
          <p:spPr>
            <a:xfrm>
              <a:off x="2450950" y="2285975"/>
              <a:ext cx="301250" cy="330600"/>
            </a:xfrm>
            <a:custGeom>
              <a:avLst/>
              <a:gdLst/>
              <a:ahLst/>
              <a:cxnLst/>
              <a:rect l="l" t="t" r="r" b="b"/>
              <a:pathLst>
                <a:path w="12050" h="13224" extrusionOk="0">
                  <a:moveTo>
                    <a:pt x="9715" y="1"/>
                  </a:moveTo>
                  <a:cubicBezTo>
                    <a:pt x="9715" y="1"/>
                    <a:pt x="1" y="3036"/>
                    <a:pt x="375" y="13217"/>
                  </a:cubicBezTo>
                  <a:cubicBezTo>
                    <a:pt x="375" y="13217"/>
                    <a:pt x="487" y="13223"/>
                    <a:pt x="688" y="13223"/>
                  </a:cubicBezTo>
                  <a:cubicBezTo>
                    <a:pt x="1937" y="13223"/>
                    <a:pt x="6620" y="12981"/>
                    <a:pt x="9154" y="9481"/>
                  </a:cubicBezTo>
                  <a:cubicBezTo>
                    <a:pt x="12050" y="5418"/>
                    <a:pt x="9715" y="1"/>
                    <a:pt x="9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2731175" y="1950450"/>
              <a:ext cx="405150" cy="169750"/>
            </a:xfrm>
            <a:custGeom>
              <a:avLst/>
              <a:gdLst/>
              <a:ahLst/>
              <a:cxnLst/>
              <a:rect l="l" t="t" r="r" b="b"/>
              <a:pathLst>
                <a:path w="16206" h="6790" extrusionOk="0">
                  <a:moveTo>
                    <a:pt x="5512" y="1"/>
                  </a:moveTo>
                  <a:cubicBezTo>
                    <a:pt x="2251" y="1"/>
                    <a:pt x="0" y="1559"/>
                    <a:pt x="0" y="1559"/>
                  </a:cubicBezTo>
                  <a:cubicBezTo>
                    <a:pt x="455" y="1441"/>
                    <a:pt x="926" y="1386"/>
                    <a:pt x="1407" y="1386"/>
                  </a:cubicBezTo>
                  <a:cubicBezTo>
                    <a:pt x="6221" y="1386"/>
                    <a:pt x="12049" y="6790"/>
                    <a:pt x="12049" y="6790"/>
                  </a:cubicBezTo>
                  <a:lnTo>
                    <a:pt x="16206" y="6510"/>
                  </a:lnTo>
                  <a:cubicBezTo>
                    <a:pt x="12431" y="1341"/>
                    <a:pt x="8536" y="1"/>
                    <a:pt x="5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2781375" y="1795375"/>
              <a:ext cx="441350" cy="359850"/>
            </a:xfrm>
            <a:custGeom>
              <a:avLst/>
              <a:gdLst/>
              <a:ahLst/>
              <a:cxnLst/>
              <a:rect l="l" t="t" r="r" b="b"/>
              <a:pathLst>
                <a:path w="17654" h="14394" extrusionOk="0">
                  <a:moveTo>
                    <a:pt x="2620" y="1"/>
                  </a:moveTo>
                  <a:cubicBezTo>
                    <a:pt x="1035" y="1"/>
                    <a:pt x="0" y="243"/>
                    <a:pt x="0" y="243"/>
                  </a:cubicBezTo>
                  <a:cubicBezTo>
                    <a:pt x="9948" y="897"/>
                    <a:pt x="13591" y="14394"/>
                    <a:pt x="13591" y="14394"/>
                  </a:cubicBezTo>
                  <a:lnTo>
                    <a:pt x="17654" y="13693"/>
                  </a:lnTo>
                  <a:cubicBezTo>
                    <a:pt x="14680" y="1663"/>
                    <a:pt x="6767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2950675" y="1655500"/>
              <a:ext cx="322250" cy="491575"/>
            </a:xfrm>
            <a:custGeom>
              <a:avLst/>
              <a:gdLst/>
              <a:ahLst/>
              <a:cxnLst/>
              <a:rect l="l" t="t" r="r" b="b"/>
              <a:pathLst>
                <a:path w="12890" h="19663" extrusionOk="0">
                  <a:moveTo>
                    <a:pt x="0" y="1"/>
                  </a:moveTo>
                  <a:lnTo>
                    <a:pt x="0" y="1"/>
                  </a:lnTo>
                  <a:cubicBezTo>
                    <a:pt x="9014" y="5652"/>
                    <a:pt x="9294" y="19662"/>
                    <a:pt x="9294" y="19662"/>
                  </a:cubicBezTo>
                  <a:lnTo>
                    <a:pt x="12843" y="19662"/>
                  </a:lnTo>
                  <a:cubicBezTo>
                    <a:pt x="12890" y="359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3311425" y="2055125"/>
              <a:ext cx="419175" cy="146825"/>
            </a:xfrm>
            <a:custGeom>
              <a:avLst/>
              <a:gdLst/>
              <a:ahLst/>
              <a:cxnLst/>
              <a:rect l="l" t="t" r="r" b="b"/>
              <a:pathLst>
                <a:path w="16767" h="5873" extrusionOk="0">
                  <a:moveTo>
                    <a:pt x="10065" y="1"/>
                  </a:moveTo>
                  <a:cubicBezTo>
                    <a:pt x="7278" y="1"/>
                    <a:pt x="3804" y="1143"/>
                    <a:pt x="1" y="4985"/>
                  </a:cubicBezTo>
                  <a:lnTo>
                    <a:pt x="4064" y="5872"/>
                  </a:lnTo>
                  <a:cubicBezTo>
                    <a:pt x="4064" y="5872"/>
                    <a:pt x="9748" y="2016"/>
                    <a:pt x="14357" y="2016"/>
                  </a:cubicBezTo>
                  <a:cubicBezTo>
                    <a:pt x="15212" y="2016"/>
                    <a:pt x="16029" y="2149"/>
                    <a:pt x="16767" y="2463"/>
                  </a:cubicBezTo>
                  <a:cubicBezTo>
                    <a:pt x="16767" y="2463"/>
                    <a:pt x="14156" y="1"/>
                    <a:pt x="10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3222700" y="1904150"/>
              <a:ext cx="485725" cy="319975"/>
            </a:xfrm>
            <a:custGeom>
              <a:avLst/>
              <a:gdLst/>
              <a:ahLst/>
              <a:cxnLst/>
              <a:rect l="l" t="t" r="r" b="b"/>
              <a:pathLst>
                <a:path w="19429" h="12799" extrusionOk="0">
                  <a:moveTo>
                    <a:pt x="14599" y="0"/>
                  </a:moveTo>
                  <a:cubicBezTo>
                    <a:pt x="10244" y="0"/>
                    <a:pt x="3937" y="1890"/>
                    <a:pt x="1" y="11491"/>
                  </a:cubicBezTo>
                  <a:lnTo>
                    <a:pt x="3924" y="12798"/>
                  </a:lnTo>
                  <a:cubicBezTo>
                    <a:pt x="3924" y="12798"/>
                    <a:pt x="9196" y="761"/>
                    <a:pt x="18546" y="761"/>
                  </a:cubicBezTo>
                  <a:cubicBezTo>
                    <a:pt x="18837" y="761"/>
                    <a:pt x="19131" y="772"/>
                    <a:pt x="19428" y="796"/>
                  </a:cubicBezTo>
                  <a:cubicBezTo>
                    <a:pt x="19428" y="796"/>
                    <a:pt x="17425" y="0"/>
                    <a:pt x="14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3172500" y="1754750"/>
              <a:ext cx="389975" cy="451850"/>
            </a:xfrm>
            <a:custGeom>
              <a:avLst/>
              <a:gdLst/>
              <a:ahLst/>
              <a:cxnLst/>
              <a:rect l="l" t="t" r="r" b="b"/>
              <a:pathLst>
                <a:path w="15599" h="18074" extrusionOk="0">
                  <a:moveTo>
                    <a:pt x="15599" y="0"/>
                  </a:moveTo>
                  <a:lnTo>
                    <a:pt x="15599" y="0"/>
                  </a:lnTo>
                  <a:cubicBezTo>
                    <a:pt x="15598" y="0"/>
                    <a:pt x="2336" y="1635"/>
                    <a:pt x="0" y="17560"/>
                  </a:cubicBezTo>
                  <a:lnTo>
                    <a:pt x="3550" y="18074"/>
                  </a:lnTo>
                  <a:cubicBezTo>
                    <a:pt x="3550" y="18074"/>
                    <a:pt x="5885" y="4250"/>
                    <a:pt x="15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3032400" y="2082925"/>
              <a:ext cx="396975" cy="200525"/>
            </a:xfrm>
            <a:custGeom>
              <a:avLst/>
              <a:gdLst/>
              <a:ahLst/>
              <a:cxnLst/>
              <a:rect l="l" t="t" r="r" b="b"/>
              <a:pathLst>
                <a:path w="15879" h="8021" extrusionOk="0">
                  <a:moveTo>
                    <a:pt x="5928" y="1"/>
                  </a:moveTo>
                  <a:cubicBezTo>
                    <a:pt x="4116" y="1"/>
                    <a:pt x="2122" y="414"/>
                    <a:pt x="0" y="1491"/>
                  </a:cubicBezTo>
                  <a:cubicBezTo>
                    <a:pt x="0" y="1491"/>
                    <a:pt x="2102" y="6955"/>
                    <a:pt x="7006" y="7889"/>
                  </a:cubicBezTo>
                  <a:cubicBezTo>
                    <a:pt x="7477" y="7980"/>
                    <a:pt x="7941" y="8021"/>
                    <a:pt x="8394" y="8021"/>
                  </a:cubicBezTo>
                  <a:cubicBezTo>
                    <a:pt x="12605" y="8021"/>
                    <a:pt x="15879" y="4480"/>
                    <a:pt x="15879" y="4480"/>
                  </a:cubicBezTo>
                  <a:cubicBezTo>
                    <a:pt x="15879" y="4480"/>
                    <a:pt x="11894" y="1"/>
                    <a:pt x="5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3203925" y="2155300"/>
              <a:ext cx="498375" cy="1812950"/>
            </a:xfrm>
            <a:custGeom>
              <a:avLst/>
              <a:gdLst/>
              <a:ahLst/>
              <a:cxnLst/>
              <a:rect l="l" t="t" r="r" b="b"/>
              <a:pathLst>
                <a:path w="19935" h="72518" extrusionOk="0">
                  <a:moveTo>
                    <a:pt x="1097" y="1"/>
                  </a:moveTo>
                  <a:cubicBezTo>
                    <a:pt x="562" y="1"/>
                    <a:pt x="0" y="383"/>
                    <a:pt x="51" y="1071"/>
                  </a:cubicBezTo>
                  <a:cubicBezTo>
                    <a:pt x="2199" y="25122"/>
                    <a:pt x="9812" y="49314"/>
                    <a:pt x="17844" y="71917"/>
                  </a:cubicBezTo>
                  <a:cubicBezTo>
                    <a:pt x="17996" y="72340"/>
                    <a:pt x="18331" y="72517"/>
                    <a:pt x="18677" y="72517"/>
                  </a:cubicBezTo>
                  <a:cubicBezTo>
                    <a:pt x="19289" y="72517"/>
                    <a:pt x="19934" y="71962"/>
                    <a:pt x="19666" y="71217"/>
                  </a:cubicBezTo>
                  <a:cubicBezTo>
                    <a:pt x="11680" y="48707"/>
                    <a:pt x="4161" y="24749"/>
                    <a:pt x="2013" y="838"/>
                  </a:cubicBezTo>
                  <a:cubicBezTo>
                    <a:pt x="1970" y="265"/>
                    <a:pt x="1543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2271150" y="4159000"/>
              <a:ext cx="804475" cy="435750"/>
            </a:xfrm>
            <a:custGeom>
              <a:avLst/>
              <a:gdLst/>
              <a:ahLst/>
              <a:cxnLst/>
              <a:rect l="l" t="t" r="r" b="b"/>
              <a:pathLst>
                <a:path w="32179" h="17430" extrusionOk="0">
                  <a:moveTo>
                    <a:pt x="5869" y="1"/>
                  </a:moveTo>
                  <a:cubicBezTo>
                    <a:pt x="3583" y="1"/>
                    <a:pt x="1958" y="575"/>
                    <a:pt x="1402" y="1764"/>
                  </a:cubicBezTo>
                  <a:cubicBezTo>
                    <a:pt x="1" y="4659"/>
                    <a:pt x="5512" y="10123"/>
                    <a:pt x="13638" y="13999"/>
                  </a:cubicBezTo>
                  <a:cubicBezTo>
                    <a:pt x="18419" y="16238"/>
                    <a:pt x="23069" y="17430"/>
                    <a:pt x="26360" y="17430"/>
                  </a:cubicBezTo>
                  <a:cubicBezTo>
                    <a:pt x="28629" y="17430"/>
                    <a:pt x="30252" y="16863"/>
                    <a:pt x="30824" y="15681"/>
                  </a:cubicBezTo>
                  <a:cubicBezTo>
                    <a:pt x="32178" y="12738"/>
                    <a:pt x="26714" y="7274"/>
                    <a:pt x="18588" y="3445"/>
                  </a:cubicBezTo>
                  <a:cubicBezTo>
                    <a:pt x="13797" y="1187"/>
                    <a:pt x="9152" y="1"/>
                    <a:pt x="5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1393175" y="3742500"/>
              <a:ext cx="804450" cy="436650"/>
            </a:xfrm>
            <a:custGeom>
              <a:avLst/>
              <a:gdLst/>
              <a:ahLst/>
              <a:cxnLst/>
              <a:rect l="l" t="t" r="r" b="b"/>
              <a:pathLst>
                <a:path w="32178" h="17466" extrusionOk="0">
                  <a:moveTo>
                    <a:pt x="5879" y="1"/>
                  </a:moveTo>
                  <a:cubicBezTo>
                    <a:pt x="3576" y="1"/>
                    <a:pt x="1931" y="587"/>
                    <a:pt x="1355" y="1798"/>
                  </a:cubicBezTo>
                  <a:cubicBezTo>
                    <a:pt x="0" y="4693"/>
                    <a:pt x="5464" y="10157"/>
                    <a:pt x="13591" y="13987"/>
                  </a:cubicBezTo>
                  <a:cubicBezTo>
                    <a:pt x="18372" y="16268"/>
                    <a:pt x="23008" y="17465"/>
                    <a:pt x="26290" y="17465"/>
                  </a:cubicBezTo>
                  <a:cubicBezTo>
                    <a:pt x="28586" y="17465"/>
                    <a:pt x="30219" y="16879"/>
                    <a:pt x="30777" y="15668"/>
                  </a:cubicBezTo>
                  <a:cubicBezTo>
                    <a:pt x="32178" y="12773"/>
                    <a:pt x="26714" y="7309"/>
                    <a:pt x="18588" y="3479"/>
                  </a:cubicBezTo>
                  <a:cubicBezTo>
                    <a:pt x="13806" y="1198"/>
                    <a:pt x="9170" y="1"/>
                    <a:pt x="5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2195275" y="3356125"/>
              <a:ext cx="493900" cy="745875"/>
            </a:xfrm>
            <a:custGeom>
              <a:avLst/>
              <a:gdLst/>
              <a:ahLst/>
              <a:cxnLst/>
              <a:rect l="l" t="t" r="r" b="b"/>
              <a:pathLst>
                <a:path w="19756" h="29835" extrusionOk="0">
                  <a:moveTo>
                    <a:pt x="15891" y="1"/>
                  </a:moveTo>
                  <a:cubicBezTo>
                    <a:pt x="12852" y="1"/>
                    <a:pt x="8061" y="5150"/>
                    <a:pt x="4624" y="12443"/>
                  </a:cubicBezTo>
                  <a:cubicBezTo>
                    <a:pt x="794" y="20522"/>
                    <a:pt x="0" y="28228"/>
                    <a:pt x="2943" y="29629"/>
                  </a:cubicBezTo>
                  <a:cubicBezTo>
                    <a:pt x="3239" y="29768"/>
                    <a:pt x="3563" y="29835"/>
                    <a:pt x="3910" y="29835"/>
                  </a:cubicBezTo>
                  <a:cubicBezTo>
                    <a:pt x="6941" y="29835"/>
                    <a:pt x="11695" y="24686"/>
                    <a:pt x="15132" y="17393"/>
                  </a:cubicBezTo>
                  <a:cubicBezTo>
                    <a:pt x="19008" y="9267"/>
                    <a:pt x="19755" y="1561"/>
                    <a:pt x="16860" y="207"/>
                  </a:cubicBezTo>
                  <a:cubicBezTo>
                    <a:pt x="16563" y="68"/>
                    <a:pt x="16238" y="1"/>
                    <a:pt x="15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1780800" y="4234950"/>
              <a:ext cx="491550" cy="746225"/>
            </a:xfrm>
            <a:custGeom>
              <a:avLst/>
              <a:gdLst/>
              <a:ahLst/>
              <a:cxnLst/>
              <a:rect l="l" t="t" r="r" b="b"/>
              <a:pathLst>
                <a:path w="19662" h="29849" extrusionOk="0">
                  <a:moveTo>
                    <a:pt x="15815" y="1"/>
                  </a:moveTo>
                  <a:cubicBezTo>
                    <a:pt x="12774" y="1"/>
                    <a:pt x="8003" y="5140"/>
                    <a:pt x="4577" y="12409"/>
                  </a:cubicBezTo>
                  <a:cubicBezTo>
                    <a:pt x="748" y="20535"/>
                    <a:pt x="0" y="28241"/>
                    <a:pt x="2896" y="29642"/>
                  </a:cubicBezTo>
                  <a:cubicBezTo>
                    <a:pt x="3193" y="29781"/>
                    <a:pt x="3516" y="29848"/>
                    <a:pt x="3863" y="29848"/>
                  </a:cubicBezTo>
                  <a:cubicBezTo>
                    <a:pt x="6895" y="29848"/>
                    <a:pt x="11653" y="24699"/>
                    <a:pt x="15132" y="17406"/>
                  </a:cubicBezTo>
                  <a:cubicBezTo>
                    <a:pt x="18914" y="9280"/>
                    <a:pt x="19662" y="1574"/>
                    <a:pt x="16813" y="220"/>
                  </a:cubicBezTo>
                  <a:cubicBezTo>
                    <a:pt x="16508" y="72"/>
                    <a:pt x="16173" y="1"/>
                    <a:pt x="15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2185925" y="4239650"/>
              <a:ext cx="425025" cy="772175"/>
            </a:xfrm>
            <a:custGeom>
              <a:avLst/>
              <a:gdLst/>
              <a:ahLst/>
              <a:cxnLst/>
              <a:rect l="l" t="t" r="r" b="b"/>
              <a:pathLst>
                <a:path w="17001" h="30887" extrusionOk="0">
                  <a:moveTo>
                    <a:pt x="3734" y="1"/>
                  </a:moveTo>
                  <a:cubicBezTo>
                    <a:pt x="3476" y="1"/>
                    <a:pt x="3227" y="42"/>
                    <a:pt x="2990" y="125"/>
                  </a:cubicBezTo>
                  <a:cubicBezTo>
                    <a:pt x="1" y="1200"/>
                    <a:pt x="1" y="8952"/>
                    <a:pt x="2990" y="17405"/>
                  </a:cubicBezTo>
                  <a:cubicBezTo>
                    <a:pt x="5788" y="25197"/>
                    <a:pt x="10174" y="30886"/>
                    <a:pt x="13220" y="30886"/>
                  </a:cubicBezTo>
                  <a:cubicBezTo>
                    <a:pt x="13479" y="30886"/>
                    <a:pt x="13727" y="30846"/>
                    <a:pt x="13964" y="30762"/>
                  </a:cubicBezTo>
                  <a:cubicBezTo>
                    <a:pt x="17000" y="29688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1857850" y="3324300"/>
              <a:ext cx="425000" cy="772425"/>
            </a:xfrm>
            <a:custGeom>
              <a:avLst/>
              <a:gdLst/>
              <a:ahLst/>
              <a:cxnLst/>
              <a:rect l="l" t="t" r="r" b="b"/>
              <a:pathLst>
                <a:path w="17000" h="30897" extrusionOk="0">
                  <a:moveTo>
                    <a:pt x="3734" y="1"/>
                  </a:moveTo>
                  <a:cubicBezTo>
                    <a:pt x="3476" y="1"/>
                    <a:pt x="3227" y="41"/>
                    <a:pt x="2990" y="125"/>
                  </a:cubicBezTo>
                  <a:cubicBezTo>
                    <a:pt x="1" y="1246"/>
                    <a:pt x="1" y="8952"/>
                    <a:pt x="2990" y="17405"/>
                  </a:cubicBezTo>
                  <a:cubicBezTo>
                    <a:pt x="5822" y="25216"/>
                    <a:pt x="10192" y="30897"/>
                    <a:pt x="13202" y="30897"/>
                  </a:cubicBezTo>
                  <a:cubicBezTo>
                    <a:pt x="13467" y="30897"/>
                    <a:pt x="13722" y="30852"/>
                    <a:pt x="13964" y="30762"/>
                  </a:cubicBezTo>
                  <a:cubicBezTo>
                    <a:pt x="17000" y="29687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2281675" y="3811075"/>
              <a:ext cx="820800" cy="387350"/>
            </a:xfrm>
            <a:custGeom>
              <a:avLst/>
              <a:gdLst/>
              <a:ahLst/>
              <a:cxnLst/>
              <a:rect l="l" t="t" r="r" b="b"/>
              <a:pathLst>
                <a:path w="32832" h="15494" extrusionOk="0">
                  <a:moveTo>
                    <a:pt x="25861" y="1"/>
                  </a:moveTo>
                  <a:cubicBezTo>
                    <a:pt x="22732" y="1"/>
                    <a:pt x="18681" y="759"/>
                    <a:pt x="14431" y="2277"/>
                  </a:cubicBezTo>
                  <a:cubicBezTo>
                    <a:pt x="5978" y="5266"/>
                    <a:pt x="0" y="10216"/>
                    <a:pt x="1074" y="13252"/>
                  </a:cubicBezTo>
                  <a:cubicBezTo>
                    <a:pt x="1635" y="14747"/>
                    <a:pt x="3841" y="15494"/>
                    <a:pt x="6970" y="15494"/>
                  </a:cubicBezTo>
                  <a:cubicBezTo>
                    <a:pt x="10099" y="15494"/>
                    <a:pt x="14151" y="14747"/>
                    <a:pt x="18401" y="13252"/>
                  </a:cubicBezTo>
                  <a:cubicBezTo>
                    <a:pt x="26854" y="10216"/>
                    <a:pt x="32831" y="5266"/>
                    <a:pt x="31757" y="2277"/>
                  </a:cubicBezTo>
                  <a:cubicBezTo>
                    <a:pt x="31197" y="759"/>
                    <a:pt x="28990" y="1"/>
                    <a:pt x="25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1366325" y="4137975"/>
              <a:ext cx="820800" cy="388250"/>
            </a:xfrm>
            <a:custGeom>
              <a:avLst/>
              <a:gdLst/>
              <a:ahLst/>
              <a:cxnLst/>
              <a:rect l="l" t="t" r="r" b="b"/>
              <a:pathLst>
                <a:path w="32832" h="15530" extrusionOk="0">
                  <a:moveTo>
                    <a:pt x="25885" y="1"/>
                  </a:moveTo>
                  <a:cubicBezTo>
                    <a:pt x="22756" y="1"/>
                    <a:pt x="18704" y="760"/>
                    <a:pt x="14478" y="2278"/>
                  </a:cubicBezTo>
                  <a:cubicBezTo>
                    <a:pt x="5978" y="5313"/>
                    <a:pt x="0" y="10217"/>
                    <a:pt x="1121" y="13253"/>
                  </a:cubicBezTo>
                  <a:cubicBezTo>
                    <a:pt x="1658" y="14770"/>
                    <a:pt x="3865" y="15529"/>
                    <a:pt x="6994" y="15529"/>
                  </a:cubicBezTo>
                  <a:cubicBezTo>
                    <a:pt x="10123" y="15529"/>
                    <a:pt x="14174" y="14770"/>
                    <a:pt x="18401" y="13253"/>
                  </a:cubicBezTo>
                  <a:cubicBezTo>
                    <a:pt x="26854" y="10217"/>
                    <a:pt x="32831" y="5313"/>
                    <a:pt x="31757" y="2278"/>
                  </a:cubicBezTo>
                  <a:cubicBezTo>
                    <a:pt x="31220" y="760"/>
                    <a:pt x="29014" y="1"/>
                    <a:pt x="25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231435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20" y="11676"/>
                    <a:pt x="32552" y="9061"/>
                    <a:pt x="32552" y="5839"/>
                  </a:cubicBezTo>
                  <a:cubicBezTo>
                    <a:pt x="32552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9"/>
            <p:cNvSpPr/>
            <p:nvPr/>
          </p:nvSpPr>
          <p:spPr>
            <a:xfrm>
              <a:off x="134180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66" y="11676"/>
                    <a:pt x="32551" y="9061"/>
                    <a:pt x="32551" y="5839"/>
                  </a:cubicBezTo>
                  <a:cubicBezTo>
                    <a:pt x="32551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9"/>
            <p:cNvSpPr/>
            <p:nvPr/>
          </p:nvSpPr>
          <p:spPr>
            <a:xfrm>
              <a:off x="2087850" y="3276050"/>
              <a:ext cx="291925" cy="812625"/>
            </a:xfrm>
            <a:custGeom>
              <a:avLst/>
              <a:gdLst/>
              <a:ahLst/>
              <a:cxnLst/>
              <a:rect l="l" t="t" r="r" b="b"/>
              <a:pathLst>
                <a:path w="11677" h="32505" extrusionOk="0">
                  <a:moveTo>
                    <a:pt x="5838" y="1"/>
                  </a:moveTo>
                  <a:cubicBezTo>
                    <a:pt x="2616" y="1"/>
                    <a:pt x="1" y="7286"/>
                    <a:pt x="1" y="16253"/>
                  </a:cubicBezTo>
                  <a:cubicBezTo>
                    <a:pt x="1" y="25219"/>
                    <a:pt x="2616" y="32505"/>
                    <a:pt x="5838" y="32505"/>
                  </a:cubicBezTo>
                  <a:cubicBezTo>
                    <a:pt x="9061" y="32505"/>
                    <a:pt x="11676" y="25219"/>
                    <a:pt x="11676" y="16253"/>
                  </a:cubicBezTo>
                  <a:cubicBezTo>
                    <a:pt x="11676" y="7286"/>
                    <a:pt x="9061" y="1"/>
                    <a:pt x="5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2087850" y="4247450"/>
              <a:ext cx="291925" cy="813800"/>
            </a:xfrm>
            <a:custGeom>
              <a:avLst/>
              <a:gdLst/>
              <a:ahLst/>
              <a:cxnLst/>
              <a:rect l="l" t="t" r="r" b="b"/>
              <a:pathLst>
                <a:path w="11677" h="32552" extrusionOk="0">
                  <a:moveTo>
                    <a:pt x="5838" y="0"/>
                  </a:moveTo>
                  <a:cubicBezTo>
                    <a:pt x="2616" y="0"/>
                    <a:pt x="1" y="7286"/>
                    <a:pt x="1" y="16299"/>
                  </a:cubicBezTo>
                  <a:cubicBezTo>
                    <a:pt x="1" y="25266"/>
                    <a:pt x="2616" y="32551"/>
                    <a:pt x="5838" y="32551"/>
                  </a:cubicBezTo>
                  <a:cubicBezTo>
                    <a:pt x="9061" y="32551"/>
                    <a:pt x="11676" y="25266"/>
                    <a:pt x="11676" y="16299"/>
                  </a:cubicBezTo>
                  <a:cubicBezTo>
                    <a:pt x="11676" y="7286"/>
                    <a:pt x="9061" y="0"/>
                    <a:pt x="5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2233800" y="4205975"/>
              <a:ext cx="688875" cy="611375"/>
            </a:xfrm>
            <a:custGeom>
              <a:avLst/>
              <a:gdLst/>
              <a:ahLst/>
              <a:cxnLst/>
              <a:rect l="l" t="t" r="r" b="b"/>
              <a:pathLst>
                <a:path w="27555" h="24455" extrusionOk="0">
                  <a:moveTo>
                    <a:pt x="4338" y="1"/>
                  </a:moveTo>
                  <a:cubicBezTo>
                    <a:pt x="3471" y="1"/>
                    <a:pt x="2770" y="234"/>
                    <a:pt x="2289" y="725"/>
                  </a:cubicBezTo>
                  <a:cubicBezTo>
                    <a:pt x="0" y="3014"/>
                    <a:pt x="3316" y="10019"/>
                    <a:pt x="9668" y="16370"/>
                  </a:cubicBezTo>
                  <a:cubicBezTo>
                    <a:pt x="14627" y="21366"/>
                    <a:pt x="20048" y="24455"/>
                    <a:pt x="23227" y="24455"/>
                  </a:cubicBezTo>
                  <a:cubicBezTo>
                    <a:pt x="24090" y="24455"/>
                    <a:pt x="24788" y="24228"/>
                    <a:pt x="25266" y="23749"/>
                  </a:cubicBezTo>
                  <a:cubicBezTo>
                    <a:pt x="27554" y="21461"/>
                    <a:pt x="24239" y="14455"/>
                    <a:pt x="17887" y="8104"/>
                  </a:cubicBezTo>
                  <a:cubicBezTo>
                    <a:pt x="12900" y="3117"/>
                    <a:pt x="7509" y="1"/>
                    <a:pt x="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1546125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4362" y="0"/>
                  </a:moveTo>
                  <a:cubicBezTo>
                    <a:pt x="3489" y="0"/>
                    <a:pt x="2780" y="233"/>
                    <a:pt x="2289" y="725"/>
                  </a:cubicBezTo>
                  <a:cubicBezTo>
                    <a:pt x="0" y="2966"/>
                    <a:pt x="3316" y="9972"/>
                    <a:pt x="9668" y="16323"/>
                  </a:cubicBezTo>
                  <a:cubicBezTo>
                    <a:pt x="14655" y="21311"/>
                    <a:pt x="20046" y="24426"/>
                    <a:pt x="23239" y="24426"/>
                  </a:cubicBezTo>
                  <a:cubicBezTo>
                    <a:pt x="24112" y="24426"/>
                    <a:pt x="24821" y="24193"/>
                    <a:pt x="25313" y="23702"/>
                  </a:cubicBezTo>
                  <a:cubicBezTo>
                    <a:pt x="27554" y="21460"/>
                    <a:pt x="24285" y="14455"/>
                    <a:pt x="17934" y="8104"/>
                  </a:cubicBezTo>
                  <a:cubicBezTo>
                    <a:pt x="12946" y="3116"/>
                    <a:pt x="7555" y="0"/>
                    <a:pt x="4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2233800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23217" y="0"/>
                  </a:moveTo>
                  <a:cubicBezTo>
                    <a:pt x="20046" y="0"/>
                    <a:pt x="14655" y="3116"/>
                    <a:pt x="9668" y="8104"/>
                  </a:cubicBezTo>
                  <a:cubicBezTo>
                    <a:pt x="3316" y="14455"/>
                    <a:pt x="0" y="21413"/>
                    <a:pt x="2289" y="23702"/>
                  </a:cubicBezTo>
                  <a:cubicBezTo>
                    <a:pt x="2770" y="24193"/>
                    <a:pt x="3471" y="24426"/>
                    <a:pt x="4338" y="24426"/>
                  </a:cubicBezTo>
                  <a:cubicBezTo>
                    <a:pt x="7509" y="24426"/>
                    <a:pt x="12900" y="21311"/>
                    <a:pt x="17887" y="16323"/>
                  </a:cubicBezTo>
                  <a:cubicBezTo>
                    <a:pt x="24239" y="9972"/>
                    <a:pt x="27554" y="2966"/>
                    <a:pt x="25266" y="725"/>
                  </a:cubicBezTo>
                  <a:cubicBezTo>
                    <a:pt x="24785" y="233"/>
                    <a:pt x="24084" y="0"/>
                    <a:pt x="23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1546125" y="4205975"/>
              <a:ext cx="688875" cy="611850"/>
            </a:xfrm>
            <a:custGeom>
              <a:avLst/>
              <a:gdLst/>
              <a:ahLst/>
              <a:cxnLst/>
              <a:rect l="l" t="t" r="r" b="b"/>
              <a:pathLst>
                <a:path w="27555" h="24474" extrusionOk="0">
                  <a:moveTo>
                    <a:pt x="23239" y="1"/>
                  </a:moveTo>
                  <a:cubicBezTo>
                    <a:pt x="20046" y="1"/>
                    <a:pt x="14655" y="3117"/>
                    <a:pt x="9668" y="8104"/>
                  </a:cubicBezTo>
                  <a:cubicBezTo>
                    <a:pt x="3316" y="14455"/>
                    <a:pt x="0" y="21461"/>
                    <a:pt x="2289" y="23749"/>
                  </a:cubicBezTo>
                  <a:cubicBezTo>
                    <a:pt x="2780" y="24240"/>
                    <a:pt x="3489" y="24473"/>
                    <a:pt x="4362" y="24473"/>
                  </a:cubicBezTo>
                  <a:cubicBezTo>
                    <a:pt x="7555" y="24473"/>
                    <a:pt x="12946" y="21358"/>
                    <a:pt x="17934" y="16370"/>
                  </a:cubicBezTo>
                  <a:cubicBezTo>
                    <a:pt x="24285" y="10019"/>
                    <a:pt x="27554" y="3014"/>
                    <a:pt x="25313" y="725"/>
                  </a:cubicBezTo>
                  <a:cubicBezTo>
                    <a:pt x="24821" y="234"/>
                    <a:pt x="24112" y="1"/>
                    <a:pt x="2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1997950" y="3991750"/>
              <a:ext cx="413350" cy="353750"/>
            </a:xfrm>
            <a:custGeom>
              <a:avLst/>
              <a:gdLst/>
              <a:ahLst/>
              <a:cxnLst/>
              <a:rect l="l" t="t" r="r" b="b"/>
              <a:pathLst>
                <a:path w="16534" h="14150" extrusionOk="0">
                  <a:moveTo>
                    <a:pt x="9481" y="1"/>
                  </a:moveTo>
                  <a:cubicBezTo>
                    <a:pt x="3176" y="1"/>
                    <a:pt x="1" y="7613"/>
                    <a:pt x="4484" y="12050"/>
                  </a:cubicBezTo>
                  <a:cubicBezTo>
                    <a:pt x="5920" y="13501"/>
                    <a:pt x="7689" y="14149"/>
                    <a:pt x="9424" y="14149"/>
                  </a:cubicBezTo>
                  <a:cubicBezTo>
                    <a:pt x="13051" y="14149"/>
                    <a:pt x="16533" y="11317"/>
                    <a:pt x="16533" y="7053"/>
                  </a:cubicBezTo>
                  <a:cubicBezTo>
                    <a:pt x="16533" y="3176"/>
                    <a:pt x="13357" y="1"/>
                    <a:pt x="9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4399575" y="2438000"/>
              <a:ext cx="1901950" cy="1389450"/>
            </a:xfrm>
            <a:custGeom>
              <a:avLst/>
              <a:gdLst/>
              <a:ahLst/>
              <a:cxnLst/>
              <a:rect l="l" t="t" r="r" b="b"/>
              <a:pathLst>
                <a:path w="76078" h="55578" extrusionOk="0">
                  <a:moveTo>
                    <a:pt x="62940" y="1"/>
                  </a:moveTo>
                  <a:cubicBezTo>
                    <a:pt x="55797" y="1"/>
                    <a:pt x="48702" y="1218"/>
                    <a:pt x="41939" y="3634"/>
                  </a:cubicBezTo>
                  <a:cubicBezTo>
                    <a:pt x="36568" y="5595"/>
                    <a:pt x="31431" y="8210"/>
                    <a:pt x="26714" y="11526"/>
                  </a:cubicBezTo>
                  <a:cubicBezTo>
                    <a:pt x="21997" y="14795"/>
                    <a:pt x="17747" y="18671"/>
                    <a:pt x="14058" y="23061"/>
                  </a:cubicBezTo>
                  <a:cubicBezTo>
                    <a:pt x="7800" y="30440"/>
                    <a:pt x="3317" y="39220"/>
                    <a:pt x="1028" y="48654"/>
                  </a:cubicBezTo>
                  <a:cubicBezTo>
                    <a:pt x="608" y="50288"/>
                    <a:pt x="374" y="51689"/>
                    <a:pt x="188" y="52623"/>
                  </a:cubicBezTo>
                  <a:cubicBezTo>
                    <a:pt x="47" y="53558"/>
                    <a:pt x="1" y="54165"/>
                    <a:pt x="1" y="54165"/>
                  </a:cubicBezTo>
                  <a:cubicBezTo>
                    <a:pt x="1" y="54165"/>
                    <a:pt x="561" y="54305"/>
                    <a:pt x="1495" y="54538"/>
                  </a:cubicBezTo>
                  <a:cubicBezTo>
                    <a:pt x="2476" y="54725"/>
                    <a:pt x="3830" y="54959"/>
                    <a:pt x="5512" y="55145"/>
                  </a:cubicBezTo>
                  <a:cubicBezTo>
                    <a:pt x="7943" y="55436"/>
                    <a:pt x="10375" y="55577"/>
                    <a:pt x="12807" y="55577"/>
                  </a:cubicBezTo>
                  <a:cubicBezTo>
                    <a:pt x="14672" y="55577"/>
                    <a:pt x="16537" y="55494"/>
                    <a:pt x="18401" y="55332"/>
                  </a:cubicBezTo>
                  <a:cubicBezTo>
                    <a:pt x="23772" y="54865"/>
                    <a:pt x="29002" y="53698"/>
                    <a:pt x="34093" y="51923"/>
                  </a:cubicBezTo>
                  <a:cubicBezTo>
                    <a:pt x="39464" y="50008"/>
                    <a:pt x="44601" y="47393"/>
                    <a:pt x="49318" y="44124"/>
                  </a:cubicBezTo>
                  <a:cubicBezTo>
                    <a:pt x="54034" y="40855"/>
                    <a:pt x="58331" y="36978"/>
                    <a:pt x="62020" y="32635"/>
                  </a:cubicBezTo>
                  <a:cubicBezTo>
                    <a:pt x="68278" y="25210"/>
                    <a:pt x="72762" y="16430"/>
                    <a:pt x="75050" y="6996"/>
                  </a:cubicBezTo>
                  <a:cubicBezTo>
                    <a:pt x="75470" y="5361"/>
                    <a:pt x="75704" y="3960"/>
                    <a:pt x="75844" y="2980"/>
                  </a:cubicBezTo>
                  <a:cubicBezTo>
                    <a:pt x="76031" y="2046"/>
                    <a:pt x="76077" y="1439"/>
                    <a:pt x="76077" y="1439"/>
                  </a:cubicBezTo>
                  <a:cubicBezTo>
                    <a:pt x="76077" y="1439"/>
                    <a:pt x="75517" y="1298"/>
                    <a:pt x="74536" y="1112"/>
                  </a:cubicBezTo>
                  <a:cubicBezTo>
                    <a:pt x="73602" y="878"/>
                    <a:pt x="72201" y="645"/>
                    <a:pt x="70520" y="458"/>
                  </a:cubicBezTo>
                  <a:cubicBezTo>
                    <a:pt x="67996" y="153"/>
                    <a:pt x="65465" y="1"/>
                    <a:pt x="62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4478125" y="2539200"/>
              <a:ext cx="1728500" cy="1198175"/>
            </a:xfrm>
            <a:custGeom>
              <a:avLst/>
              <a:gdLst/>
              <a:ahLst/>
              <a:cxnLst/>
              <a:rect l="l" t="t" r="r" b="b"/>
              <a:pathLst>
                <a:path w="69140" h="47927" extrusionOk="0">
                  <a:moveTo>
                    <a:pt x="68154" y="1"/>
                  </a:moveTo>
                  <a:cubicBezTo>
                    <a:pt x="68040" y="1"/>
                    <a:pt x="67920" y="31"/>
                    <a:pt x="67798" y="99"/>
                  </a:cubicBezTo>
                  <a:lnTo>
                    <a:pt x="43934" y="16632"/>
                  </a:lnTo>
                  <a:cubicBezTo>
                    <a:pt x="47530" y="12428"/>
                    <a:pt x="50939" y="7245"/>
                    <a:pt x="50425" y="2341"/>
                  </a:cubicBezTo>
                  <a:cubicBezTo>
                    <a:pt x="50359" y="1897"/>
                    <a:pt x="50018" y="1685"/>
                    <a:pt x="49684" y="1685"/>
                  </a:cubicBezTo>
                  <a:cubicBezTo>
                    <a:pt x="49315" y="1685"/>
                    <a:pt x="48953" y="1944"/>
                    <a:pt x="48978" y="2434"/>
                  </a:cubicBezTo>
                  <a:cubicBezTo>
                    <a:pt x="49631" y="9113"/>
                    <a:pt x="42486" y="16351"/>
                    <a:pt x="38283" y="20555"/>
                  </a:cubicBezTo>
                  <a:lnTo>
                    <a:pt x="26608" y="28587"/>
                  </a:lnTo>
                  <a:cubicBezTo>
                    <a:pt x="31091" y="23030"/>
                    <a:pt x="34874" y="16165"/>
                    <a:pt x="34874" y="9159"/>
                  </a:cubicBezTo>
                  <a:cubicBezTo>
                    <a:pt x="34874" y="8722"/>
                    <a:pt x="34557" y="8520"/>
                    <a:pt x="34219" y="8520"/>
                  </a:cubicBezTo>
                  <a:cubicBezTo>
                    <a:pt x="33836" y="8520"/>
                    <a:pt x="33426" y="8781"/>
                    <a:pt x="33426" y="9253"/>
                  </a:cubicBezTo>
                  <a:cubicBezTo>
                    <a:pt x="33426" y="17799"/>
                    <a:pt x="27355" y="26112"/>
                    <a:pt x="21751" y="31950"/>
                  </a:cubicBezTo>
                  <a:lnTo>
                    <a:pt x="14932" y="36667"/>
                  </a:lnTo>
                  <a:cubicBezTo>
                    <a:pt x="18902" y="31343"/>
                    <a:pt x="22451" y="24711"/>
                    <a:pt x="21657" y="18313"/>
                  </a:cubicBezTo>
                  <a:cubicBezTo>
                    <a:pt x="21592" y="17876"/>
                    <a:pt x="21250" y="17674"/>
                    <a:pt x="20914" y="17674"/>
                  </a:cubicBezTo>
                  <a:cubicBezTo>
                    <a:pt x="20533" y="17674"/>
                    <a:pt x="20160" y="17934"/>
                    <a:pt x="20210" y="18406"/>
                  </a:cubicBezTo>
                  <a:cubicBezTo>
                    <a:pt x="21144" y="26065"/>
                    <a:pt x="15446" y="34145"/>
                    <a:pt x="10869" y="39515"/>
                  </a:cubicBezTo>
                  <a:lnTo>
                    <a:pt x="548" y="46661"/>
                  </a:lnTo>
                  <a:cubicBezTo>
                    <a:pt x="1" y="47130"/>
                    <a:pt x="403" y="47927"/>
                    <a:pt x="987" y="47927"/>
                  </a:cubicBezTo>
                  <a:cubicBezTo>
                    <a:pt x="1100" y="47927"/>
                    <a:pt x="1221" y="47897"/>
                    <a:pt x="1342" y="47828"/>
                  </a:cubicBezTo>
                  <a:lnTo>
                    <a:pt x="11710" y="40683"/>
                  </a:lnTo>
                  <a:cubicBezTo>
                    <a:pt x="15957" y="39127"/>
                    <a:pt x="21412" y="37534"/>
                    <a:pt x="26576" y="37534"/>
                  </a:cubicBezTo>
                  <a:cubicBezTo>
                    <a:pt x="29475" y="37534"/>
                    <a:pt x="32282" y="38036"/>
                    <a:pt x="34734" y="39329"/>
                  </a:cubicBezTo>
                  <a:cubicBezTo>
                    <a:pt x="34851" y="39387"/>
                    <a:pt x="34963" y="39413"/>
                    <a:pt x="35068" y="39413"/>
                  </a:cubicBezTo>
                  <a:cubicBezTo>
                    <a:pt x="35715" y="39413"/>
                    <a:pt x="36064" y="38423"/>
                    <a:pt x="35341" y="38021"/>
                  </a:cubicBezTo>
                  <a:cubicBezTo>
                    <a:pt x="32737" y="36676"/>
                    <a:pt x="29762" y="36151"/>
                    <a:pt x="26688" y="36151"/>
                  </a:cubicBezTo>
                  <a:cubicBezTo>
                    <a:pt x="23037" y="36151"/>
                    <a:pt x="19247" y="36892"/>
                    <a:pt x="15773" y="37881"/>
                  </a:cubicBezTo>
                  <a:lnTo>
                    <a:pt x="22591" y="33164"/>
                  </a:lnTo>
                  <a:cubicBezTo>
                    <a:pt x="27774" y="30915"/>
                    <a:pt x="34185" y="28893"/>
                    <a:pt x="40300" y="28893"/>
                  </a:cubicBezTo>
                  <a:cubicBezTo>
                    <a:pt x="42946" y="28893"/>
                    <a:pt x="45538" y="29272"/>
                    <a:pt x="47950" y="30175"/>
                  </a:cubicBezTo>
                  <a:cubicBezTo>
                    <a:pt x="48047" y="30211"/>
                    <a:pt x="48141" y="30227"/>
                    <a:pt x="48230" y="30227"/>
                  </a:cubicBezTo>
                  <a:cubicBezTo>
                    <a:pt x="48953" y="30227"/>
                    <a:pt x="49347" y="29158"/>
                    <a:pt x="48557" y="28867"/>
                  </a:cubicBezTo>
                  <a:cubicBezTo>
                    <a:pt x="45952" y="27907"/>
                    <a:pt x="43164" y="27501"/>
                    <a:pt x="40326" y="27501"/>
                  </a:cubicBezTo>
                  <a:cubicBezTo>
                    <a:pt x="35991" y="27501"/>
                    <a:pt x="31541" y="28447"/>
                    <a:pt x="27448" y="29801"/>
                  </a:cubicBezTo>
                  <a:lnTo>
                    <a:pt x="39124" y="21722"/>
                  </a:lnTo>
                  <a:cubicBezTo>
                    <a:pt x="43219" y="19851"/>
                    <a:pt x="49502" y="17019"/>
                    <a:pt x="54928" y="17019"/>
                  </a:cubicBezTo>
                  <a:cubicBezTo>
                    <a:pt x="56679" y="17019"/>
                    <a:pt x="58342" y="17315"/>
                    <a:pt x="59812" y="18033"/>
                  </a:cubicBezTo>
                  <a:cubicBezTo>
                    <a:pt x="59904" y="18063"/>
                    <a:pt x="59991" y="18077"/>
                    <a:pt x="60073" y="18077"/>
                  </a:cubicBezTo>
                  <a:cubicBezTo>
                    <a:pt x="60741" y="18077"/>
                    <a:pt x="61044" y="17146"/>
                    <a:pt x="60419" y="16772"/>
                  </a:cubicBezTo>
                  <a:cubicBezTo>
                    <a:pt x="58775" y="15967"/>
                    <a:pt x="56924" y="15639"/>
                    <a:pt x="54983" y="15639"/>
                  </a:cubicBezTo>
                  <a:cubicBezTo>
                    <a:pt x="51631" y="15639"/>
                    <a:pt x="48011" y="16616"/>
                    <a:pt x="44728" y="17799"/>
                  </a:cubicBezTo>
                  <a:lnTo>
                    <a:pt x="68592" y="1267"/>
                  </a:lnTo>
                  <a:cubicBezTo>
                    <a:pt x="69140" y="798"/>
                    <a:pt x="68738" y="1"/>
                    <a:pt x="68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4434600" y="3800275"/>
              <a:ext cx="1823725" cy="797300"/>
            </a:xfrm>
            <a:custGeom>
              <a:avLst/>
              <a:gdLst/>
              <a:ahLst/>
              <a:cxnLst/>
              <a:rect l="l" t="t" r="r" b="b"/>
              <a:pathLst>
                <a:path w="72949" h="31892" extrusionOk="0">
                  <a:moveTo>
                    <a:pt x="4344" y="1"/>
                  </a:moveTo>
                  <a:lnTo>
                    <a:pt x="2149" y="5558"/>
                  </a:lnTo>
                  <a:lnTo>
                    <a:pt x="1" y="11116"/>
                  </a:lnTo>
                  <a:cubicBezTo>
                    <a:pt x="1" y="11116"/>
                    <a:pt x="34708" y="31892"/>
                    <a:pt x="47015" y="31892"/>
                  </a:cubicBezTo>
                  <a:cubicBezTo>
                    <a:pt x="50910" y="31892"/>
                    <a:pt x="52561" y="29811"/>
                    <a:pt x="50158" y="24332"/>
                  </a:cubicBezTo>
                  <a:cubicBezTo>
                    <a:pt x="72949" y="14338"/>
                    <a:pt x="4344" y="1"/>
                    <a:pt x="4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2344725" y="3134925"/>
              <a:ext cx="1823700" cy="796150"/>
            </a:xfrm>
            <a:custGeom>
              <a:avLst/>
              <a:gdLst/>
              <a:ahLst/>
              <a:cxnLst/>
              <a:rect l="l" t="t" r="r" b="b"/>
              <a:pathLst>
                <a:path w="72948" h="31846" extrusionOk="0">
                  <a:moveTo>
                    <a:pt x="25934" y="1"/>
                  </a:moveTo>
                  <a:cubicBezTo>
                    <a:pt x="22039" y="1"/>
                    <a:pt x="20388" y="2082"/>
                    <a:pt x="22790" y="7560"/>
                  </a:cubicBezTo>
                  <a:cubicBezTo>
                    <a:pt x="0" y="17554"/>
                    <a:pt x="68605" y="31845"/>
                    <a:pt x="68605" y="31845"/>
                  </a:cubicBezTo>
                  <a:lnTo>
                    <a:pt x="70800" y="26334"/>
                  </a:lnTo>
                  <a:lnTo>
                    <a:pt x="72948" y="20777"/>
                  </a:lnTo>
                  <a:cubicBezTo>
                    <a:pt x="72948" y="20777"/>
                    <a:pt x="38240" y="1"/>
                    <a:pt x="25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321800" y="3998750"/>
              <a:ext cx="1045125" cy="1369925"/>
            </a:xfrm>
            <a:custGeom>
              <a:avLst/>
              <a:gdLst/>
              <a:ahLst/>
              <a:cxnLst/>
              <a:rect l="l" t="t" r="r" b="b"/>
              <a:pathLst>
                <a:path w="41805" h="54797" extrusionOk="0">
                  <a:moveTo>
                    <a:pt x="30736" y="1"/>
                  </a:moveTo>
                  <a:cubicBezTo>
                    <a:pt x="30736" y="1"/>
                    <a:pt x="1" y="51279"/>
                    <a:pt x="13261" y="51279"/>
                  </a:cubicBezTo>
                  <a:cubicBezTo>
                    <a:pt x="14362" y="51279"/>
                    <a:pt x="15768" y="50925"/>
                    <a:pt x="17519" y="50158"/>
                  </a:cubicBezTo>
                  <a:cubicBezTo>
                    <a:pt x="18936" y="53405"/>
                    <a:pt x="20442" y="54797"/>
                    <a:pt x="21983" y="54797"/>
                  </a:cubicBezTo>
                  <a:cubicBezTo>
                    <a:pt x="31260" y="54797"/>
                    <a:pt x="41804" y="4344"/>
                    <a:pt x="41804" y="4344"/>
                  </a:cubicBezTo>
                  <a:lnTo>
                    <a:pt x="36247" y="2196"/>
                  </a:lnTo>
                  <a:lnTo>
                    <a:pt x="30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4236125" y="2362725"/>
              <a:ext cx="1045575" cy="1369850"/>
            </a:xfrm>
            <a:custGeom>
              <a:avLst/>
              <a:gdLst/>
              <a:ahLst/>
              <a:cxnLst/>
              <a:rect l="l" t="t" r="r" b="b"/>
              <a:pathLst>
                <a:path w="41823" h="54794" extrusionOk="0">
                  <a:moveTo>
                    <a:pt x="19824" y="1"/>
                  </a:moveTo>
                  <a:cubicBezTo>
                    <a:pt x="10546" y="1"/>
                    <a:pt x="1" y="50497"/>
                    <a:pt x="1" y="50497"/>
                  </a:cubicBezTo>
                  <a:lnTo>
                    <a:pt x="5558" y="52646"/>
                  </a:lnTo>
                  <a:lnTo>
                    <a:pt x="11069" y="54794"/>
                  </a:lnTo>
                  <a:cubicBezTo>
                    <a:pt x="11069" y="54794"/>
                    <a:pt x="41822" y="3525"/>
                    <a:pt x="28532" y="3525"/>
                  </a:cubicBezTo>
                  <a:cubicBezTo>
                    <a:pt x="27432" y="3525"/>
                    <a:pt x="26031" y="3876"/>
                    <a:pt x="24285" y="4636"/>
                  </a:cubicBezTo>
                  <a:cubicBezTo>
                    <a:pt x="22869" y="1392"/>
                    <a:pt x="21364" y="1"/>
                    <a:pt x="19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4245475" y="3990575"/>
              <a:ext cx="1100250" cy="1360250"/>
            </a:xfrm>
            <a:custGeom>
              <a:avLst/>
              <a:gdLst/>
              <a:ahLst/>
              <a:cxnLst/>
              <a:rect l="l" t="t" r="r" b="b"/>
              <a:pathLst>
                <a:path w="44010" h="54410" extrusionOk="0">
                  <a:moveTo>
                    <a:pt x="10928" y="1"/>
                  </a:moveTo>
                  <a:lnTo>
                    <a:pt x="5464" y="2383"/>
                  </a:lnTo>
                  <a:lnTo>
                    <a:pt x="0" y="4764"/>
                  </a:lnTo>
                  <a:cubicBezTo>
                    <a:pt x="0" y="4764"/>
                    <a:pt x="12480" y="54410"/>
                    <a:pt x="21764" y="54410"/>
                  </a:cubicBezTo>
                  <a:cubicBezTo>
                    <a:pt x="23346" y="54410"/>
                    <a:pt x="24834" y="52969"/>
                    <a:pt x="26153" y="49598"/>
                  </a:cubicBezTo>
                  <a:cubicBezTo>
                    <a:pt x="27814" y="50248"/>
                    <a:pt x="29158" y="50549"/>
                    <a:pt x="30223" y="50549"/>
                  </a:cubicBezTo>
                  <a:cubicBezTo>
                    <a:pt x="44010" y="50549"/>
                    <a:pt x="10928" y="1"/>
                    <a:pt x="10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257300" y="2381250"/>
              <a:ext cx="1100275" cy="1360675"/>
            </a:xfrm>
            <a:custGeom>
              <a:avLst/>
              <a:gdLst/>
              <a:ahLst/>
              <a:cxnLst/>
              <a:rect l="l" t="t" r="r" b="b"/>
              <a:pathLst>
                <a:path w="44011" h="54427" extrusionOk="0">
                  <a:moveTo>
                    <a:pt x="22255" y="0"/>
                  </a:moveTo>
                  <a:cubicBezTo>
                    <a:pt x="20670" y="0"/>
                    <a:pt x="19179" y="1445"/>
                    <a:pt x="17858" y="4829"/>
                  </a:cubicBezTo>
                  <a:cubicBezTo>
                    <a:pt x="16197" y="4180"/>
                    <a:pt x="14853" y="3878"/>
                    <a:pt x="13788" y="3878"/>
                  </a:cubicBezTo>
                  <a:cubicBezTo>
                    <a:pt x="1" y="3878"/>
                    <a:pt x="33082" y="54426"/>
                    <a:pt x="33082" y="54426"/>
                  </a:cubicBezTo>
                  <a:lnTo>
                    <a:pt x="38546" y="52045"/>
                  </a:lnTo>
                  <a:lnTo>
                    <a:pt x="44011" y="49616"/>
                  </a:lnTo>
                  <a:cubicBezTo>
                    <a:pt x="44011" y="49616"/>
                    <a:pt x="31538" y="0"/>
                    <a:pt x="2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2357550" y="3810775"/>
              <a:ext cx="1819050" cy="838475"/>
            </a:xfrm>
            <a:custGeom>
              <a:avLst/>
              <a:gdLst/>
              <a:ahLst/>
              <a:cxnLst/>
              <a:rect l="l" t="t" r="r" b="b"/>
              <a:pathLst>
                <a:path w="72762" h="33539" extrusionOk="0">
                  <a:moveTo>
                    <a:pt x="67998" y="1"/>
                  </a:moveTo>
                  <a:cubicBezTo>
                    <a:pt x="67998" y="1"/>
                    <a:pt x="1" y="17047"/>
                    <a:pt x="23165" y="26107"/>
                  </a:cubicBezTo>
                  <a:cubicBezTo>
                    <a:pt x="21065" y="31476"/>
                    <a:pt x="22603" y="33538"/>
                    <a:pt x="26205" y="33538"/>
                  </a:cubicBezTo>
                  <a:cubicBezTo>
                    <a:pt x="38144" y="33538"/>
                    <a:pt x="72762" y="10882"/>
                    <a:pt x="72762" y="10882"/>
                  </a:cubicBezTo>
                  <a:lnTo>
                    <a:pt x="70380" y="5418"/>
                  </a:lnTo>
                  <a:lnTo>
                    <a:pt x="67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4426425" y="3082100"/>
              <a:ext cx="1819050" cy="838450"/>
            </a:xfrm>
            <a:custGeom>
              <a:avLst/>
              <a:gdLst/>
              <a:ahLst/>
              <a:cxnLst/>
              <a:rect l="l" t="t" r="r" b="b"/>
              <a:pathLst>
                <a:path w="72762" h="33538" extrusionOk="0">
                  <a:moveTo>
                    <a:pt x="46517" y="1"/>
                  </a:moveTo>
                  <a:cubicBezTo>
                    <a:pt x="34591" y="1"/>
                    <a:pt x="1" y="22656"/>
                    <a:pt x="1" y="22656"/>
                  </a:cubicBezTo>
                  <a:lnTo>
                    <a:pt x="2383" y="28120"/>
                  </a:lnTo>
                  <a:lnTo>
                    <a:pt x="4764" y="33538"/>
                  </a:lnTo>
                  <a:cubicBezTo>
                    <a:pt x="4764" y="33538"/>
                    <a:pt x="72762" y="16538"/>
                    <a:pt x="49551" y="7432"/>
                  </a:cubicBezTo>
                  <a:cubicBezTo>
                    <a:pt x="51651" y="2063"/>
                    <a:pt x="50116" y="1"/>
                    <a:pt x="46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4343550" y="3898350"/>
              <a:ext cx="1654425" cy="1158175"/>
            </a:xfrm>
            <a:custGeom>
              <a:avLst/>
              <a:gdLst/>
              <a:ahLst/>
              <a:cxnLst/>
              <a:rect l="l" t="t" r="r" b="b"/>
              <a:pathLst>
                <a:path w="66177" h="46327" extrusionOk="0">
                  <a:moveTo>
                    <a:pt x="8220" y="0"/>
                  </a:moveTo>
                  <a:lnTo>
                    <a:pt x="4110" y="4297"/>
                  </a:lnTo>
                  <a:lnTo>
                    <a:pt x="0" y="8547"/>
                  </a:lnTo>
                  <a:cubicBezTo>
                    <a:pt x="0" y="8547"/>
                    <a:pt x="28037" y="46327"/>
                    <a:pt x="37904" y="46327"/>
                  </a:cubicBezTo>
                  <a:cubicBezTo>
                    <a:pt x="40084" y="46327"/>
                    <a:pt x="41377" y="44482"/>
                    <a:pt x="41284" y="39977"/>
                  </a:cubicBezTo>
                  <a:cubicBezTo>
                    <a:pt x="66176" y="39463"/>
                    <a:pt x="8220" y="0"/>
                    <a:pt x="8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4394900" y="3950900"/>
              <a:ext cx="709900" cy="772500"/>
            </a:xfrm>
            <a:custGeom>
              <a:avLst/>
              <a:gdLst/>
              <a:ahLst/>
              <a:cxnLst/>
              <a:rect l="l" t="t" r="r" b="b"/>
              <a:pathLst>
                <a:path w="28396" h="30900" extrusionOk="0">
                  <a:moveTo>
                    <a:pt x="4157" y="0"/>
                  </a:moveTo>
                  <a:lnTo>
                    <a:pt x="1" y="4297"/>
                  </a:lnTo>
                  <a:cubicBezTo>
                    <a:pt x="1" y="4297"/>
                    <a:pt x="20228" y="30899"/>
                    <a:pt x="23945" y="30899"/>
                  </a:cubicBezTo>
                  <a:cubicBezTo>
                    <a:pt x="24059" y="30899"/>
                    <a:pt x="24157" y="30874"/>
                    <a:pt x="24239" y="30823"/>
                  </a:cubicBezTo>
                  <a:cubicBezTo>
                    <a:pt x="26994" y="29095"/>
                    <a:pt x="10230" y="9995"/>
                    <a:pt x="10229" y="9994"/>
                  </a:cubicBezTo>
                  <a:lnTo>
                    <a:pt x="10229" y="9994"/>
                  </a:lnTo>
                  <a:cubicBezTo>
                    <a:pt x="10230" y="9995"/>
                    <a:pt x="23396" y="20061"/>
                    <a:pt x="26652" y="20061"/>
                  </a:cubicBezTo>
                  <a:cubicBezTo>
                    <a:pt x="26992" y="20061"/>
                    <a:pt x="27224" y="19951"/>
                    <a:pt x="27321" y="19708"/>
                  </a:cubicBezTo>
                  <a:cubicBezTo>
                    <a:pt x="28395" y="17093"/>
                    <a:pt x="4157" y="0"/>
                    <a:pt x="4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2605075" y="2675875"/>
              <a:ext cx="1654425" cy="1158275"/>
            </a:xfrm>
            <a:custGeom>
              <a:avLst/>
              <a:gdLst/>
              <a:ahLst/>
              <a:cxnLst/>
              <a:rect l="l" t="t" r="r" b="b"/>
              <a:pathLst>
                <a:path w="66177" h="46331" extrusionOk="0">
                  <a:moveTo>
                    <a:pt x="28277" y="0"/>
                  </a:moveTo>
                  <a:cubicBezTo>
                    <a:pt x="26094" y="0"/>
                    <a:pt x="24799" y="1846"/>
                    <a:pt x="24892" y="6354"/>
                  </a:cubicBezTo>
                  <a:cubicBezTo>
                    <a:pt x="1" y="6868"/>
                    <a:pt x="57910" y="46331"/>
                    <a:pt x="57910" y="46331"/>
                  </a:cubicBezTo>
                  <a:lnTo>
                    <a:pt x="62067" y="42034"/>
                  </a:lnTo>
                  <a:lnTo>
                    <a:pt x="66177" y="37738"/>
                  </a:lnTo>
                  <a:cubicBezTo>
                    <a:pt x="66177" y="37738"/>
                    <a:pt x="38148" y="0"/>
                    <a:pt x="28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98250" y="3007950"/>
              <a:ext cx="709875" cy="773675"/>
            </a:xfrm>
            <a:custGeom>
              <a:avLst/>
              <a:gdLst/>
              <a:ahLst/>
              <a:cxnLst/>
              <a:rect l="l" t="t" r="r" b="b"/>
              <a:pathLst>
                <a:path w="28395" h="30947" extrusionOk="0">
                  <a:moveTo>
                    <a:pt x="4450" y="0"/>
                  </a:moveTo>
                  <a:cubicBezTo>
                    <a:pt x="4337" y="0"/>
                    <a:pt x="4238" y="25"/>
                    <a:pt x="4157" y="77"/>
                  </a:cubicBezTo>
                  <a:cubicBezTo>
                    <a:pt x="1401" y="1805"/>
                    <a:pt x="18167" y="20905"/>
                    <a:pt x="18167" y="20905"/>
                  </a:cubicBezTo>
                  <a:cubicBezTo>
                    <a:pt x="18167" y="20905"/>
                    <a:pt x="5045" y="10873"/>
                    <a:pt x="1761" y="10873"/>
                  </a:cubicBezTo>
                  <a:cubicBezTo>
                    <a:pt x="1411" y="10873"/>
                    <a:pt x="1173" y="10987"/>
                    <a:pt x="1074" y="11238"/>
                  </a:cubicBezTo>
                  <a:cubicBezTo>
                    <a:pt x="0" y="13854"/>
                    <a:pt x="24238" y="30946"/>
                    <a:pt x="24238" y="30946"/>
                  </a:cubicBezTo>
                  <a:lnTo>
                    <a:pt x="28395" y="26603"/>
                  </a:lnTo>
                  <a:cubicBezTo>
                    <a:pt x="28395" y="26603"/>
                    <a:pt x="8168" y="0"/>
                    <a:pt x="4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2663875" y="3908850"/>
              <a:ext cx="1606125" cy="1187000"/>
            </a:xfrm>
            <a:custGeom>
              <a:avLst/>
              <a:gdLst/>
              <a:ahLst/>
              <a:cxnLst/>
              <a:rect l="l" t="t" r="r" b="b"/>
              <a:pathLst>
                <a:path w="64245" h="47480" extrusionOk="0">
                  <a:moveTo>
                    <a:pt x="55652" y="1"/>
                  </a:moveTo>
                  <a:cubicBezTo>
                    <a:pt x="55652" y="1"/>
                    <a:pt x="1" y="41289"/>
                    <a:pt x="23861" y="41289"/>
                  </a:cubicBezTo>
                  <a:cubicBezTo>
                    <a:pt x="23994" y="41289"/>
                    <a:pt x="24130" y="41288"/>
                    <a:pt x="24268" y="41285"/>
                  </a:cubicBezTo>
                  <a:cubicBezTo>
                    <a:pt x="24359" y="45673"/>
                    <a:pt x="25665" y="47480"/>
                    <a:pt x="27754" y="47480"/>
                  </a:cubicBezTo>
                  <a:cubicBezTo>
                    <a:pt x="37491" y="47480"/>
                    <a:pt x="64245" y="8220"/>
                    <a:pt x="64245" y="8220"/>
                  </a:cubicBezTo>
                  <a:lnTo>
                    <a:pt x="59948" y="4111"/>
                  </a:lnTo>
                  <a:lnTo>
                    <a:pt x="55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402500" y="3959050"/>
              <a:ext cx="814975" cy="685000"/>
            </a:xfrm>
            <a:custGeom>
              <a:avLst/>
              <a:gdLst/>
              <a:ahLst/>
              <a:cxnLst/>
              <a:rect l="l" t="t" r="r" b="b"/>
              <a:pathLst>
                <a:path w="32599" h="27400" extrusionOk="0">
                  <a:moveTo>
                    <a:pt x="28255" y="1"/>
                  </a:moveTo>
                  <a:cubicBezTo>
                    <a:pt x="28255" y="1"/>
                    <a:pt x="1" y="21530"/>
                    <a:pt x="1729" y="24239"/>
                  </a:cubicBezTo>
                  <a:cubicBezTo>
                    <a:pt x="1860" y="24448"/>
                    <a:pt x="2091" y="24545"/>
                    <a:pt x="2407" y="24545"/>
                  </a:cubicBezTo>
                  <a:cubicBezTo>
                    <a:pt x="6247" y="24545"/>
                    <a:pt x="22556" y="10229"/>
                    <a:pt x="22558" y="10229"/>
                  </a:cubicBezTo>
                  <a:lnTo>
                    <a:pt x="22558" y="10229"/>
                  </a:lnTo>
                  <a:cubicBezTo>
                    <a:pt x="22557" y="10230"/>
                    <a:pt x="10275" y="26294"/>
                    <a:pt x="12890" y="27368"/>
                  </a:cubicBezTo>
                  <a:cubicBezTo>
                    <a:pt x="12944" y="27389"/>
                    <a:pt x="13003" y="27400"/>
                    <a:pt x="13069" y="27400"/>
                  </a:cubicBezTo>
                  <a:cubicBezTo>
                    <a:pt x="16163" y="27400"/>
                    <a:pt x="32598" y="4157"/>
                    <a:pt x="32598" y="4157"/>
                  </a:cubicBezTo>
                  <a:lnTo>
                    <a:pt x="28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4334200" y="2636225"/>
              <a:ext cx="1603450" cy="1187425"/>
            </a:xfrm>
            <a:custGeom>
              <a:avLst/>
              <a:gdLst/>
              <a:ahLst/>
              <a:cxnLst/>
              <a:rect l="l" t="t" r="r" b="b"/>
              <a:pathLst>
                <a:path w="64138" h="47497" extrusionOk="0">
                  <a:moveTo>
                    <a:pt x="36486" y="1"/>
                  </a:moveTo>
                  <a:cubicBezTo>
                    <a:pt x="26744" y="1"/>
                    <a:pt x="0" y="39277"/>
                    <a:pt x="0" y="39277"/>
                  </a:cubicBezTo>
                  <a:lnTo>
                    <a:pt x="4297" y="43387"/>
                  </a:lnTo>
                  <a:lnTo>
                    <a:pt x="8594" y="47497"/>
                  </a:lnTo>
                  <a:cubicBezTo>
                    <a:pt x="8594" y="47497"/>
                    <a:pt x="64137" y="6208"/>
                    <a:pt x="40423" y="6208"/>
                  </a:cubicBezTo>
                  <a:cubicBezTo>
                    <a:pt x="40277" y="6208"/>
                    <a:pt x="40129" y="6209"/>
                    <a:pt x="39977" y="6212"/>
                  </a:cubicBezTo>
                  <a:cubicBezTo>
                    <a:pt x="39886" y="1812"/>
                    <a:pt x="38578" y="1"/>
                    <a:pt x="36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4385575" y="3088375"/>
              <a:ext cx="814950" cy="683900"/>
            </a:xfrm>
            <a:custGeom>
              <a:avLst/>
              <a:gdLst/>
              <a:ahLst/>
              <a:cxnLst/>
              <a:rect l="l" t="t" r="r" b="b"/>
              <a:pathLst>
                <a:path w="32598" h="27356" extrusionOk="0">
                  <a:moveTo>
                    <a:pt x="19521" y="1"/>
                  </a:moveTo>
                  <a:cubicBezTo>
                    <a:pt x="16405" y="1"/>
                    <a:pt x="0" y="23199"/>
                    <a:pt x="0" y="23199"/>
                  </a:cubicBezTo>
                  <a:lnTo>
                    <a:pt x="4344" y="27356"/>
                  </a:lnTo>
                  <a:cubicBezTo>
                    <a:pt x="4344" y="27356"/>
                    <a:pt x="32598" y="5873"/>
                    <a:pt x="30870" y="3118"/>
                  </a:cubicBezTo>
                  <a:cubicBezTo>
                    <a:pt x="30741" y="2915"/>
                    <a:pt x="30514" y="2821"/>
                    <a:pt x="30204" y="2821"/>
                  </a:cubicBezTo>
                  <a:cubicBezTo>
                    <a:pt x="26387" y="2821"/>
                    <a:pt x="10041" y="17128"/>
                    <a:pt x="10041" y="17128"/>
                  </a:cubicBezTo>
                  <a:cubicBezTo>
                    <a:pt x="10041" y="17128"/>
                    <a:pt x="22324" y="1109"/>
                    <a:pt x="19708" y="35"/>
                  </a:cubicBezTo>
                  <a:cubicBezTo>
                    <a:pt x="19653" y="12"/>
                    <a:pt x="19590" y="1"/>
                    <a:pt x="19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956250" y="4064150"/>
              <a:ext cx="756500" cy="1365375"/>
            </a:xfrm>
            <a:custGeom>
              <a:avLst/>
              <a:gdLst/>
              <a:ahLst/>
              <a:cxnLst/>
              <a:rect l="l" t="t" r="r" b="b"/>
              <a:pathLst>
                <a:path w="30260" h="54615" extrusionOk="0">
                  <a:moveTo>
                    <a:pt x="19929" y="0"/>
                  </a:moveTo>
                  <a:lnTo>
                    <a:pt x="13951" y="140"/>
                  </a:lnTo>
                  <a:lnTo>
                    <a:pt x="8020" y="234"/>
                  </a:lnTo>
                  <a:cubicBezTo>
                    <a:pt x="8020" y="234"/>
                    <a:pt x="0" y="54614"/>
                    <a:pt x="10129" y="54614"/>
                  </a:cubicBezTo>
                  <a:cubicBezTo>
                    <a:pt x="11439" y="54614"/>
                    <a:pt x="13052" y="53705"/>
                    <a:pt x="15025" y="51652"/>
                  </a:cubicBezTo>
                  <a:cubicBezTo>
                    <a:pt x="17024" y="53568"/>
                    <a:pt x="18639" y="54419"/>
                    <a:pt x="19931" y="54419"/>
                  </a:cubicBezTo>
                  <a:cubicBezTo>
                    <a:pt x="30259" y="54419"/>
                    <a:pt x="19929" y="0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4112375" y="4065300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0742" y="1"/>
                  </a:moveTo>
                  <a:lnTo>
                    <a:pt x="4764" y="141"/>
                  </a:lnTo>
                  <a:cubicBezTo>
                    <a:pt x="4764" y="141"/>
                    <a:pt x="0" y="35307"/>
                    <a:pt x="3129" y="36008"/>
                  </a:cubicBezTo>
                  <a:cubicBezTo>
                    <a:pt x="3173" y="36017"/>
                    <a:pt x="3216" y="36022"/>
                    <a:pt x="3258" y="36022"/>
                  </a:cubicBezTo>
                  <a:cubicBezTo>
                    <a:pt x="6349" y="36022"/>
                    <a:pt x="7939" y="11396"/>
                    <a:pt x="7939" y="11396"/>
                  </a:cubicBezTo>
                  <a:cubicBezTo>
                    <a:pt x="7939" y="11396"/>
                    <a:pt x="10459" y="30355"/>
                    <a:pt x="13003" y="30355"/>
                  </a:cubicBezTo>
                  <a:cubicBezTo>
                    <a:pt x="13074" y="30355"/>
                    <a:pt x="13146" y="30341"/>
                    <a:pt x="13217" y="30310"/>
                  </a:cubicBezTo>
                  <a:cubicBezTo>
                    <a:pt x="15785" y="29236"/>
                    <a:pt x="10742" y="1"/>
                    <a:pt x="10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890300" y="2302675"/>
              <a:ext cx="756425" cy="1365700"/>
            </a:xfrm>
            <a:custGeom>
              <a:avLst/>
              <a:gdLst/>
              <a:ahLst/>
              <a:cxnLst/>
              <a:rect l="l" t="t" r="r" b="b"/>
              <a:pathLst>
                <a:path w="30257" h="54628" extrusionOk="0">
                  <a:moveTo>
                    <a:pt x="20137" y="0"/>
                  </a:moveTo>
                  <a:cubicBezTo>
                    <a:pt x="18826" y="0"/>
                    <a:pt x="17211" y="913"/>
                    <a:pt x="15235" y="2975"/>
                  </a:cubicBezTo>
                  <a:cubicBezTo>
                    <a:pt x="13236" y="1059"/>
                    <a:pt x="11620" y="208"/>
                    <a:pt x="10329" y="208"/>
                  </a:cubicBezTo>
                  <a:cubicBezTo>
                    <a:pt x="1" y="208"/>
                    <a:pt x="10331" y="54627"/>
                    <a:pt x="10331" y="54627"/>
                  </a:cubicBezTo>
                  <a:lnTo>
                    <a:pt x="16262" y="54487"/>
                  </a:lnTo>
                  <a:lnTo>
                    <a:pt x="22240" y="54394"/>
                  </a:lnTo>
                  <a:cubicBezTo>
                    <a:pt x="22240" y="54394"/>
                    <a:pt x="30256" y="0"/>
                    <a:pt x="20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4096025" y="2765475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2528" y="1"/>
                  </a:moveTo>
                  <a:cubicBezTo>
                    <a:pt x="9437" y="1"/>
                    <a:pt x="7846" y="24673"/>
                    <a:pt x="7846" y="24673"/>
                  </a:cubicBezTo>
                  <a:cubicBezTo>
                    <a:pt x="7846" y="24673"/>
                    <a:pt x="5321" y="5671"/>
                    <a:pt x="2774" y="5671"/>
                  </a:cubicBezTo>
                  <a:cubicBezTo>
                    <a:pt x="2706" y="5671"/>
                    <a:pt x="2637" y="5684"/>
                    <a:pt x="2569" y="5713"/>
                  </a:cubicBezTo>
                  <a:cubicBezTo>
                    <a:pt x="0" y="6833"/>
                    <a:pt x="4997" y="36022"/>
                    <a:pt x="4997" y="36022"/>
                  </a:cubicBezTo>
                  <a:lnTo>
                    <a:pt x="11022" y="35928"/>
                  </a:lnTo>
                  <a:cubicBezTo>
                    <a:pt x="11022" y="35928"/>
                    <a:pt x="15785" y="762"/>
                    <a:pt x="12656" y="15"/>
                  </a:cubicBezTo>
                  <a:cubicBezTo>
                    <a:pt x="12613" y="5"/>
                    <a:pt x="12570" y="1"/>
                    <a:pt x="1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2607375" y="3645550"/>
              <a:ext cx="1495675" cy="487875"/>
            </a:xfrm>
            <a:custGeom>
              <a:avLst/>
              <a:gdLst/>
              <a:ahLst/>
              <a:cxnLst/>
              <a:rect l="l" t="t" r="r" b="b"/>
              <a:pathLst>
                <a:path w="59827" h="19515" extrusionOk="0">
                  <a:moveTo>
                    <a:pt x="23355" y="1"/>
                  </a:moveTo>
                  <a:cubicBezTo>
                    <a:pt x="10038" y="1"/>
                    <a:pt x="0" y="2139"/>
                    <a:pt x="8221" y="10019"/>
                  </a:cubicBezTo>
                  <a:cubicBezTo>
                    <a:pt x="1201" y="17344"/>
                    <a:pt x="8466" y="19515"/>
                    <a:pt x="19542" y="19515"/>
                  </a:cubicBezTo>
                  <a:cubicBezTo>
                    <a:pt x="35653" y="19515"/>
                    <a:pt x="59827" y="14923"/>
                    <a:pt x="59827" y="14923"/>
                  </a:cubicBezTo>
                  <a:lnTo>
                    <a:pt x="59733" y="8992"/>
                  </a:lnTo>
                  <a:lnTo>
                    <a:pt x="59593" y="3014"/>
                  </a:lnTo>
                  <a:cubicBezTo>
                    <a:pt x="59593" y="3014"/>
                    <a:pt x="39164" y="1"/>
                    <a:pt x="2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184175" y="3728125"/>
              <a:ext cx="917700" cy="297625"/>
            </a:xfrm>
            <a:custGeom>
              <a:avLst/>
              <a:gdLst/>
              <a:ahLst/>
              <a:cxnLst/>
              <a:rect l="l" t="t" r="r" b="b"/>
              <a:pathLst>
                <a:path w="36708" h="11905" extrusionOk="0">
                  <a:moveTo>
                    <a:pt x="6488" y="0"/>
                  </a:moveTo>
                  <a:cubicBezTo>
                    <a:pt x="3154" y="0"/>
                    <a:pt x="874" y="292"/>
                    <a:pt x="701" y="1065"/>
                  </a:cubicBezTo>
                  <a:cubicBezTo>
                    <a:pt x="1" y="4241"/>
                    <a:pt x="25359" y="5922"/>
                    <a:pt x="25359" y="5922"/>
                  </a:cubicBezTo>
                  <a:cubicBezTo>
                    <a:pt x="25359" y="5922"/>
                    <a:pt x="5278" y="8584"/>
                    <a:pt x="6399" y="11153"/>
                  </a:cubicBezTo>
                  <a:cubicBezTo>
                    <a:pt x="6620" y="11691"/>
                    <a:pt x="8035" y="11905"/>
                    <a:pt x="10142" y="11905"/>
                  </a:cubicBezTo>
                  <a:cubicBezTo>
                    <a:pt x="18272" y="11905"/>
                    <a:pt x="36708" y="8724"/>
                    <a:pt x="36708" y="8724"/>
                  </a:cubicBezTo>
                  <a:lnTo>
                    <a:pt x="36568" y="2700"/>
                  </a:lnTo>
                  <a:cubicBezTo>
                    <a:pt x="36568" y="2700"/>
                    <a:pt x="16641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4498825" y="3598400"/>
              <a:ext cx="1496850" cy="487375"/>
            </a:xfrm>
            <a:custGeom>
              <a:avLst/>
              <a:gdLst/>
              <a:ahLst/>
              <a:cxnLst/>
              <a:rect l="l" t="t" r="r" b="b"/>
              <a:pathLst>
                <a:path w="59874" h="19495" extrusionOk="0">
                  <a:moveTo>
                    <a:pt x="40295" y="1"/>
                  </a:moveTo>
                  <a:cubicBezTo>
                    <a:pt x="24171" y="1"/>
                    <a:pt x="0" y="4573"/>
                    <a:pt x="0" y="4573"/>
                  </a:cubicBezTo>
                  <a:lnTo>
                    <a:pt x="140" y="10551"/>
                  </a:lnTo>
                  <a:lnTo>
                    <a:pt x="281" y="16482"/>
                  </a:lnTo>
                  <a:cubicBezTo>
                    <a:pt x="281" y="16482"/>
                    <a:pt x="20710" y="19495"/>
                    <a:pt x="36518" y="19495"/>
                  </a:cubicBezTo>
                  <a:cubicBezTo>
                    <a:pt x="49836" y="19495"/>
                    <a:pt x="59874" y="17356"/>
                    <a:pt x="51652" y="9477"/>
                  </a:cubicBezTo>
                  <a:cubicBezTo>
                    <a:pt x="58677" y="2166"/>
                    <a:pt x="51392" y="1"/>
                    <a:pt x="40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4501150" y="3706150"/>
              <a:ext cx="918875" cy="297250"/>
            </a:xfrm>
            <a:custGeom>
              <a:avLst/>
              <a:gdLst/>
              <a:ahLst/>
              <a:cxnLst/>
              <a:rect l="l" t="t" r="r" b="b"/>
              <a:pathLst>
                <a:path w="36755" h="11890" extrusionOk="0">
                  <a:moveTo>
                    <a:pt x="26680" y="1"/>
                  </a:moveTo>
                  <a:cubicBezTo>
                    <a:pt x="18573" y="1"/>
                    <a:pt x="1" y="3205"/>
                    <a:pt x="1" y="3205"/>
                  </a:cubicBezTo>
                  <a:lnTo>
                    <a:pt x="141" y="9230"/>
                  </a:lnTo>
                  <a:cubicBezTo>
                    <a:pt x="141" y="9230"/>
                    <a:pt x="19971" y="11889"/>
                    <a:pt x="30146" y="11889"/>
                  </a:cubicBezTo>
                  <a:cubicBezTo>
                    <a:pt x="33521" y="11889"/>
                    <a:pt x="35833" y="11597"/>
                    <a:pt x="36008" y="10817"/>
                  </a:cubicBezTo>
                  <a:cubicBezTo>
                    <a:pt x="36755" y="7688"/>
                    <a:pt x="11396" y="6007"/>
                    <a:pt x="11396" y="6007"/>
                  </a:cubicBezTo>
                  <a:cubicBezTo>
                    <a:pt x="11396" y="6007"/>
                    <a:pt x="31431" y="3345"/>
                    <a:pt x="30357" y="730"/>
                  </a:cubicBezTo>
                  <a:cubicBezTo>
                    <a:pt x="30129" y="209"/>
                    <a:pt x="28744" y="1"/>
                    <a:pt x="26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862525" y="3504825"/>
              <a:ext cx="872250" cy="721950"/>
            </a:xfrm>
            <a:custGeom>
              <a:avLst/>
              <a:gdLst/>
              <a:ahLst/>
              <a:cxnLst/>
              <a:rect l="l" t="t" r="r" b="b"/>
              <a:pathLst>
                <a:path w="34890" h="28878" extrusionOk="0">
                  <a:moveTo>
                    <a:pt x="17635" y="0"/>
                  </a:moveTo>
                  <a:cubicBezTo>
                    <a:pt x="15723" y="0"/>
                    <a:pt x="13741" y="395"/>
                    <a:pt x="11769" y="1264"/>
                  </a:cubicBezTo>
                  <a:cubicBezTo>
                    <a:pt x="0" y="6401"/>
                    <a:pt x="327" y="23214"/>
                    <a:pt x="12283" y="27884"/>
                  </a:cubicBezTo>
                  <a:cubicBezTo>
                    <a:pt x="14012" y="28558"/>
                    <a:pt x="15791" y="28878"/>
                    <a:pt x="17541" y="28878"/>
                  </a:cubicBezTo>
                  <a:cubicBezTo>
                    <a:pt x="23305" y="28878"/>
                    <a:pt x="28742" y="25408"/>
                    <a:pt x="30963" y="19711"/>
                  </a:cubicBezTo>
                  <a:cubicBezTo>
                    <a:pt x="34890" y="9759"/>
                    <a:pt x="27133" y="0"/>
                    <a:pt x="17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9" name="Google Shape;2979;p19"/>
          <p:cNvSpPr txBox="1">
            <a:spLocks noGrp="1"/>
          </p:cNvSpPr>
          <p:nvPr>
            <p:ph type="title" hasCustomPrompt="1"/>
          </p:nvPr>
        </p:nvSpPr>
        <p:spPr>
          <a:xfrm>
            <a:off x="2677800" y="724075"/>
            <a:ext cx="37884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980" name="Google Shape;2980;p19"/>
          <p:cNvSpPr txBox="1">
            <a:spLocks noGrp="1"/>
          </p:cNvSpPr>
          <p:nvPr>
            <p:ph type="subTitle" idx="1"/>
          </p:nvPr>
        </p:nvSpPr>
        <p:spPr>
          <a:xfrm>
            <a:off x="2677800" y="1432167"/>
            <a:ext cx="3788400" cy="49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1" name="Google Shape;2981;p19"/>
          <p:cNvSpPr txBox="1">
            <a:spLocks noGrp="1"/>
          </p:cNvSpPr>
          <p:nvPr>
            <p:ph type="title" idx="2" hasCustomPrompt="1"/>
          </p:nvPr>
        </p:nvSpPr>
        <p:spPr>
          <a:xfrm>
            <a:off x="2677800" y="1855675"/>
            <a:ext cx="3788400" cy="7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982" name="Google Shape;2982;p19"/>
          <p:cNvSpPr txBox="1">
            <a:spLocks noGrp="1"/>
          </p:cNvSpPr>
          <p:nvPr>
            <p:ph type="subTitle" idx="3"/>
          </p:nvPr>
        </p:nvSpPr>
        <p:spPr>
          <a:xfrm>
            <a:off x="2677800" y="2563842"/>
            <a:ext cx="3788400" cy="49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3" name="Google Shape;2983;p19"/>
          <p:cNvSpPr txBox="1">
            <a:spLocks noGrp="1"/>
          </p:cNvSpPr>
          <p:nvPr>
            <p:ph type="title" idx="4" hasCustomPrompt="1"/>
          </p:nvPr>
        </p:nvSpPr>
        <p:spPr>
          <a:xfrm>
            <a:off x="2677800" y="3001850"/>
            <a:ext cx="3788400" cy="6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984" name="Google Shape;2984;p19"/>
          <p:cNvSpPr txBox="1">
            <a:spLocks noGrp="1"/>
          </p:cNvSpPr>
          <p:nvPr>
            <p:ph type="subTitle" idx="5"/>
          </p:nvPr>
        </p:nvSpPr>
        <p:spPr>
          <a:xfrm>
            <a:off x="2677800" y="3695517"/>
            <a:ext cx="3788400" cy="49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3"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9" name="Google Shape;3779;p24"/>
          <p:cNvGrpSpPr/>
          <p:nvPr/>
        </p:nvGrpSpPr>
        <p:grpSpPr>
          <a:xfrm>
            <a:off x="4571993" y="-383072"/>
            <a:ext cx="4698140" cy="1834234"/>
            <a:chOff x="224725" y="1449225"/>
            <a:chExt cx="7133525" cy="2785050"/>
          </a:xfrm>
        </p:grpSpPr>
        <p:sp>
          <p:nvSpPr>
            <p:cNvPr id="3780" name="Google Shape;3780;p24"/>
            <p:cNvSpPr/>
            <p:nvPr/>
          </p:nvSpPr>
          <p:spPr>
            <a:xfrm>
              <a:off x="224725" y="1895900"/>
              <a:ext cx="1316150" cy="1724075"/>
            </a:xfrm>
            <a:custGeom>
              <a:avLst/>
              <a:gdLst/>
              <a:ahLst/>
              <a:cxnLst/>
              <a:rect l="l" t="t" r="r" b="b"/>
              <a:pathLst>
                <a:path w="52646" h="68963" extrusionOk="0">
                  <a:moveTo>
                    <a:pt x="31843" y="1"/>
                  </a:moveTo>
                  <a:cubicBezTo>
                    <a:pt x="30951" y="1"/>
                    <a:pt x="30067" y="81"/>
                    <a:pt x="29206" y="312"/>
                  </a:cubicBezTo>
                  <a:cubicBezTo>
                    <a:pt x="27441" y="816"/>
                    <a:pt x="25771" y="2139"/>
                    <a:pt x="25456" y="3935"/>
                  </a:cubicBezTo>
                  <a:cubicBezTo>
                    <a:pt x="25236" y="5132"/>
                    <a:pt x="25645" y="6361"/>
                    <a:pt x="25708" y="7589"/>
                  </a:cubicBezTo>
                  <a:cubicBezTo>
                    <a:pt x="25771" y="8787"/>
                    <a:pt x="25362" y="10236"/>
                    <a:pt x="24196" y="10614"/>
                  </a:cubicBezTo>
                  <a:cubicBezTo>
                    <a:pt x="23913" y="10693"/>
                    <a:pt x="23613" y="10732"/>
                    <a:pt x="23310" y="10732"/>
                  </a:cubicBezTo>
                  <a:cubicBezTo>
                    <a:pt x="23007" y="10732"/>
                    <a:pt x="22700" y="10693"/>
                    <a:pt x="22400" y="10614"/>
                  </a:cubicBezTo>
                  <a:cubicBezTo>
                    <a:pt x="20985" y="10297"/>
                    <a:pt x="19532" y="9904"/>
                    <a:pt x="18085" y="9904"/>
                  </a:cubicBezTo>
                  <a:cubicBezTo>
                    <a:pt x="17664" y="9904"/>
                    <a:pt x="17243" y="9937"/>
                    <a:pt x="16824" y="10015"/>
                  </a:cubicBezTo>
                  <a:cubicBezTo>
                    <a:pt x="14965" y="10330"/>
                    <a:pt x="13169" y="11906"/>
                    <a:pt x="13327" y="13764"/>
                  </a:cubicBezTo>
                  <a:cubicBezTo>
                    <a:pt x="13548" y="16285"/>
                    <a:pt x="16982" y="18175"/>
                    <a:pt x="15973" y="20475"/>
                  </a:cubicBezTo>
                  <a:cubicBezTo>
                    <a:pt x="13894" y="20695"/>
                    <a:pt x="11720" y="20979"/>
                    <a:pt x="10082" y="22271"/>
                  </a:cubicBezTo>
                  <a:cubicBezTo>
                    <a:pt x="8412" y="23562"/>
                    <a:pt x="7719" y="26272"/>
                    <a:pt x="9168" y="27752"/>
                  </a:cubicBezTo>
                  <a:cubicBezTo>
                    <a:pt x="9767" y="28414"/>
                    <a:pt x="10649" y="28729"/>
                    <a:pt x="11185" y="29454"/>
                  </a:cubicBezTo>
                  <a:cubicBezTo>
                    <a:pt x="12350" y="30997"/>
                    <a:pt x="10933" y="33266"/>
                    <a:pt x="9200" y="34116"/>
                  </a:cubicBezTo>
                  <a:cubicBezTo>
                    <a:pt x="7436" y="34967"/>
                    <a:pt x="5388" y="35030"/>
                    <a:pt x="3686" y="35944"/>
                  </a:cubicBezTo>
                  <a:cubicBezTo>
                    <a:pt x="1985" y="36857"/>
                    <a:pt x="820" y="39315"/>
                    <a:pt x="2174" y="40701"/>
                  </a:cubicBezTo>
                  <a:cubicBezTo>
                    <a:pt x="2584" y="41142"/>
                    <a:pt x="3151" y="41362"/>
                    <a:pt x="3655" y="41740"/>
                  </a:cubicBezTo>
                  <a:cubicBezTo>
                    <a:pt x="5262" y="42906"/>
                    <a:pt x="5514" y="45332"/>
                    <a:pt x="4915" y="47254"/>
                  </a:cubicBezTo>
                  <a:cubicBezTo>
                    <a:pt x="4317" y="49176"/>
                    <a:pt x="3088" y="50814"/>
                    <a:pt x="2206" y="52610"/>
                  </a:cubicBezTo>
                  <a:cubicBezTo>
                    <a:pt x="252" y="56611"/>
                    <a:pt x="0" y="61242"/>
                    <a:pt x="1513" y="65401"/>
                  </a:cubicBezTo>
                  <a:cubicBezTo>
                    <a:pt x="2163" y="67136"/>
                    <a:pt x="3454" y="68962"/>
                    <a:pt x="5264" y="68962"/>
                  </a:cubicBezTo>
                  <a:cubicBezTo>
                    <a:pt x="5295" y="68962"/>
                    <a:pt x="5326" y="68962"/>
                    <a:pt x="5356" y="68961"/>
                  </a:cubicBezTo>
                  <a:cubicBezTo>
                    <a:pt x="6301" y="68929"/>
                    <a:pt x="7121" y="68394"/>
                    <a:pt x="7877" y="67826"/>
                  </a:cubicBezTo>
                  <a:cubicBezTo>
                    <a:pt x="10523" y="65842"/>
                    <a:pt x="12728" y="63290"/>
                    <a:pt x="14241" y="60328"/>
                  </a:cubicBezTo>
                  <a:cubicBezTo>
                    <a:pt x="14934" y="58942"/>
                    <a:pt x="15690" y="57335"/>
                    <a:pt x="17202" y="56989"/>
                  </a:cubicBezTo>
                  <a:cubicBezTo>
                    <a:pt x="17377" y="56954"/>
                    <a:pt x="17552" y="56938"/>
                    <a:pt x="17726" y="56938"/>
                  </a:cubicBezTo>
                  <a:cubicBezTo>
                    <a:pt x="18942" y="56938"/>
                    <a:pt x="20142" y="57683"/>
                    <a:pt x="21388" y="57683"/>
                  </a:cubicBezTo>
                  <a:cubicBezTo>
                    <a:pt x="21411" y="57683"/>
                    <a:pt x="21433" y="57682"/>
                    <a:pt x="21455" y="57682"/>
                  </a:cubicBezTo>
                  <a:cubicBezTo>
                    <a:pt x="24133" y="57650"/>
                    <a:pt x="25425" y="54248"/>
                    <a:pt x="25236" y="51570"/>
                  </a:cubicBezTo>
                  <a:cubicBezTo>
                    <a:pt x="25015" y="48892"/>
                    <a:pt x="24039" y="46088"/>
                    <a:pt x="25078" y="43599"/>
                  </a:cubicBezTo>
                  <a:cubicBezTo>
                    <a:pt x="25267" y="43095"/>
                    <a:pt x="25614" y="42654"/>
                    <a:pt x="26118" y="42402"/>
                  </a:cubicBezTo>
                  <a:cubicBezTo>
                    <a:pt x="26313" y="42315"/>
                    <a:pt x="26507" y="42278"/>
                    <a:pt x="26700" y="42278"/>
                  </a:cubicBezTo>
                  <a:cubicBezTo>
                    <a:pt x="27697" y="42278"/>
                    <a:pt x="28686" y="43262"/>
                    <a:pt x="29741" y="43473"/>
                  </a:cubicBezTo>
                  <a:cubicBezTo>
                    <a:pt x="29901" y="43508"/>
                    <a:pt x="30060" y="43525"/>
                    <a:pt x="30216" y="43525"/>
                  </a:cubicBezTo>
                  <a:cubicBezTo>
                    <a:pt x="31748" y="43525"/>
                    <a:pt x="33038" y="41924"/>
                    <a:pt x="33238" y="40323"/>
                  </a:cubicBezTo>
                  <a:cubicBezTo>
                    <a:pt x="33459" y="38590"/>
                    <a:pt x="32797" y="36857"/>
                    <a:pt x="32388" y="35125"/>
                  </a:cubicBezTo>
                  <a:cubicBezTo>
                    <a:pt x="32104" y="33833"/>
                    <a:pt x="32293" y="32037"/>
                    <a:pt x="33616" y="31817"/>
                  </a:cubicBezTo>
                  <a:cubicBezTo>
                    <a:pt x="33696" y="31803"/>
                    <a:pt x="33775" y="31797"/>
                    <a:pt x="33852" y="31797"/>
                  </a:cubicBezTo>
                  <a:cubicBezTo>
                    <a:pt x="34867" y="31797"/>
                    <a:pt x="35645" y="32887"/>
                    <a:pt x="36641" y="33297"/>
                  </a:cubicBezTo>
                  <a:cubicBezTo>
                    <a:pt x="36895" y="33396"/>
                    <a:pt x="37150" y="33441"/>
                    <a:pt x="37399" y="33441"/>
                  </a:cubicBezTo>
                  <a:cubicBezTo>
                    <a:pt x="39064" y="33441"/>
                    <a:pt x="40524" y="31415"/>
                    <a:pt x="40579" y="29580"/>
                  </a:cubicBezTo>
                  <a:cubicBezTo>
                    <a:pt x="40610" y="27437"/>
                    <a:pt x="39634" y="25421"/>
                    <a:pt x="39634" y="23279"/>
                  </a:cubicBezTo>
                  <a:cubicBezTo>
                    <a:pt x="39634" y="21409"/>
                    <a:pt x="41042" y="19293"/>
                    <a:pt x="42765" y="19293"/>
                  </a:cubicBezTo>
                  <a:cubicBezTo>
                    <a:pt x="42988" y="19293"/>
                    <a:pt x="43215" y="19328"/>
                    <a:pt x="43446" y="19404"/>
                  </a:cubicBezTo>
                  <a:cubicBezTo>
                    <a:pt x="44611" y="19773"/>
                    <a:pt x="45520" y="21091"/>
                    <a:pt x="46658" y="21091"/>
                  </a:cubicBezTo>
                  <a:cubicBezTo>
                    <a:pt x="46782" y="21091"/>
                    <a:pt x="46908" y="21076"/>
                    <a:pt x="47037" y="21042"/>
                  </a:cubicBezTo>
                  <a:cubicBezTo>
                    <a:pt x="47762" y="20853"/>
                    <a:pt x="48203" y="20097"/>
                    <a:pt x="48487" y="19372"/>
                  </a:cubicBezTo>
                  <a:cubicBezTo>
                    <a:pt x="52645" y="9228"/>
                    <a:pt x="44107" y="1194"/>
                    <a:pt x="34656" y="186"/>
                  </a:cubicBezTo>
                  <a:cubicBezTo>
                    <a:pt x="33721" y="89"/>
                    <a:pt x="32777" y="1"/>
                    <a:pt x="31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4"/>
            <p:cNvSpPr/>
            <p:nvPr/>
          </p:nvSpPr>
          <p:spPr>
            <a:xfrm>
              <a:off x="492525" y="1731200"/>
              <a:ext cx="1292500" cy="1529575"/>
            </a:xfrm>
            <a:custGeom>
              <a:avLst/>
              <a:gdLst/>
              <a:ahLst/>
              <a:cxnLst/>
              <a:rect l="l" t="t" r="r" b="b"/>
              <a:pathLst>
                <a:path w="51700" h="61183" extrusionOk="0">
                  <a:moveTo>
                    <a:pt x="51700" y="0"/>
                  </a:moveTo>
                  <a:cubicBezTo>
                    <a:pt x="48612" y="1449"/>
                    <a:pt x="45651" y="3151"/>
                    <a:pt x="42847" y="5104"/>
                  </a:cubicBezTo>
                  <a:cubicBezTo>
                    <a:pt x="40043" y="7089"/>
                    <a:pt x="37365" y="9168"/>
                    <a:pt x="34782" y="11405"/>
                  </a:cubicBezTo>
                  <a:cubicBezTo>
                    <a:pt x="32198" y="13642"/>
                    <a:pt x="29709" y="16005"/>
                    <a:pt x="27346" y="18462"/>
                  </a:cubicBezTo>
                  <a:cubicBezTo>
                    <a:pt x="24952" y="20888"/>
                    <a:pt x="22621" y="23408"/>
                    <a:pt x="20415" y="26023"/>
                  </a:cubicBezTo>
                  <a:cubicBezTo>
                    <a:pt x="18241" y="28638"/>
                    <a:pt x="16131" y="31316"/>
                    <a:pt x="14114" y="34088"/>
                  </a:cubicBezTo>
                  <a:cubicBezTo>
                    <a:pt x="12130" y="36861"/>
                    <a:pt x="10208" y="39665"/>
                    <a:pt x="8443" y="42595"/>
                  </a:cubicBezTo>
                  <a:cubicBezTo>
                    <a:pt x="6679" y="45525"/>
                    <a:pt x="5041" y="48518"/>
                    <a:pt x="3560" y="51605"/>
                  </a:cubicBezTo>
                  <a:cubicBezTo>
                    <a:pt x="2111" y="54692"/>
                    <a:pt x="914" y="57906"/>
                    <a:pt x="0" y="61182"/>
                  </a:cubicBezTo>
                  <a:cubicBezTo>
                    <a:pt x="1071" y="57969"/>
                    <a:pt x="2394" y="54818"/>
                    <a:pt x="3938" y="51794"/>
                  </a:cubicBezTo>
                  <a:cubicBezTo>
                    <a:pt x="5482" y="48770"/>
                    <a:pt x="7152" y="45808"/>
                    <a:pt x="8979" y="42941"/>
                  </a:cubicBezTo>
                  <a:cubicBezTo>
                    <a:pt x="16320" y="31505"/>
                    <a:pt x="25141" y="21045"/>
                    <a:pt x="35223" y="11909"/>
                  </a:cubicBezTo>
                  <a:cubicBezTo>
                    <a:pt x="37743" y="9609"/>
                    <a:pt x="40358" y="7467"/>
                    <a:pt x="43099" y="5451"/>
                  </a:cubicBezTo>
                  <a:cubicBezTo>
                    <a:pt x="45808" y="3434"/>
                    <a:pt x="48707" y="1607"/>
                    <a:pt x="5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4"/>
            <p:cNvSpPr/>
            <p:nvPr/>
          </p:nvSpPr>
          <p:spPr>
            <a:xfrm>
              <a:off x="396425" y="3135050"/>
              <a:ext cx="140225" cy="91075"/>
            </a:xfrm>
            <a:custGeom>
              <a:avLst/>
              <a:gdLst/>
              <a:ahLst/>
              <a:cxnLst/>
              <a:rect l="l" t="t" r="r" b="b"/>
              <a:pathLst>
                <a:path w="5609" h="3643" extrusionOk="0">
                  <a:moveTo>
                    <a:pt x="5242" y="0"/>
                  </a:moveTo>
                  <a:cubicBezTo>
                    <a:pt x="4768" y="0"/>
                    <a:pt x="4302" y="96"/>
                    <a:pt x="3876" y="271"/>
                  </a:cubicBezTo>
                  <a:cubicBezTo>
                    <a:pt x="3309" y="492"/>
                    <a:pt x="2804" y="775"/>
                    <a:pt x="2332" y="1090"/>
                  </a:cubicBezTo>
                  <a:cubicBezTo>
                    <a:pt x="1859" y="1437"/>
                    <a:pt x="1418" y="1815"/>
                    <a:pt x="1040" y="2256"/>
                  </a:cubicBezTo>
                  <a:cubicBezTo>
                    <a:pt x="631" y="2666"/>
                    <a:pt x="284" y="3138"/>
                    <a:pt x="0" y="3642"/>
                  </a:cubicBezTo>
                  <a:cubicBezTo>
                    <a:pt x="505" y="3390"/>
                    <a:pt x="977" y="3075"/>
                    <a:pt x="1450" y="2760"/>
                  </a:cubicBezTo>
                  <a:cubicBezTo>
                    <a:pt x="1922" y="2414"/>
                    <a:pt x="2363" y="2098"/>
                    <a:pt x="2804" y="1783"/>
                  </a:cubicBezTo>
                  <a:cubicBezTo>
                    <a:pt x="3246" y="1468"/>
                    <a:pt x="3687" y="1153"/>
                    <a:pt x="4159" y="838"/>
                  </a:cubicBezTo>
                  <a:cubicBezTo>
                    <a:pt x="4600" y="555"/>
                    <a:pt x="5073" y="303"/>
                    <a:pt x="5608" y="19"/>
                  </a:cubicBezTo>
                  <a:cubicBezTo>
                    <a:pt x="5486" y="6"/>
                    <a:pt x="5364" y="0"/>
                    <a:pt x="5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4"/>
            <p:cNvSpPr/>
            <p:nvPr/>
          </p:nvSpPr>
          <p:spPr>
            <a:xfrm>
              <a:off x="451550" y="2875600"/>
              <a:ext cx="292250" cy="383600"/>
            </a:xfrm>
            <a:custGeom>
              <a:avLst/>
              <a:gdLst/>
              <a:ahLst/>
              <a:cxnLst/>
              <a:rect l="l" t="t" r="r" b="b"/>
              <a:pathLst>
                <a:path w="11690" h="15344" extrusionOk="0">
                  <a:moveTo>
                    <a:pt x="8854" y="1"/>
                  </a:moveTo>
                  <a:lnTo>
                    <a:pt x="8381" y="64"/>
                  </a:lnTo>
                  <a:cubicBezTo>
                    <a:pt x="7688" y="158"/>
                    <a:pt x="6995" y="221"/>
                    <a:pt x="6302" y="253"/>
                  </a:cubicBezTo>
                  <a:cubicBezTo>
                    <a:pt x="5609" y="316"/>
                    <a:pt x="4916" y="316"/>
                    <a:pt x="4223" y="347"/>
                  </a:cubicBezTo>
                  <a:cubicBezTo>
                    <a:pt x="2836" y="379"/>
                    <a:pt x="1419" y="410"/>
                    <a:pt x="1" y="568"/>
                  </a:cubicBezTo>
                  <a:cubicBezTo>
                    <a:pt x="1419" y="662"/>
                    <a:pt x="2805" y="788"/>
                    <a:pt x="4223" y="883"/>
                  </a:cubicBezTo>
                  <a:cubicBezTo>
                    <a:pt x="4916" y="946"/>
                    <a:pt x="5609" y="946"/>
                    <a:pt x="6333" y="946"/>
                  </a:cubicBezTo>
                  <a:cubicBezTo>
                    <a:pt x="6899" y="946"/>
                    <a:pt x="7445" y="927"/>
                    <a:pt x="8001" y="873"/>
                  </a:cubicBezTo>
                  <a:lnTo>
                    <a:pt x="8001" y="873"/>
                  </a:lnTo>
                  <a:cubicBezTo>
                    <a:pt x="7977" y="1391"/>
                    <a:pt x="7993" y="1918"/>
                    <a:pt x="8066" y="2426"/>
                  </a:cubicBezTo>
                  <a:cubicBezTo>
                    <a:pt x="8161" y="3057"/>
                    <a:pt x="8287" y="3687"/>
                    <a:pt x="8444" y="4317"/>
                  </a:cubicBezTo>
                  <a:cubicBezTo>
                    <a:pt x="8696" y="5577"/>
                    <a:pt x="8980" y="6806"/>
                    <a:pt x="9326" y="8066"/>
                  </a:cubicBezTo>
                  <a:cubicBezTo>
                    <a:pt x="9641" y="9295"/>
                    <a:pt x="9988" y="10523"/>
                    <a:pt x="10397" y="11720"/>
                  </a:cubicBezTo>
                  <a:cubicBezTo>
                    <a:pt x="10776" y="12949"/>
                    <a:pt x="11217" y="14146"/>
                    <a:pt x="11689" y="15343"/>
                  </a:cubicBezTo>
                  <a:cubicBezTo>
                    <a:pt x="11437" y="14083"/>
                    <a:pt x="11154" y="12823"/>
                    <a:pt x="10870" y="11594"/>
                  </a:cubicBezTo>
                  <a:lnTo>
                    <a:pt x="10019" y="7877"/>
                  </a:lnTo>
                  <a:cubicBezTo>
                    <a:pt x="9767" y="6648"/>
                    <a:pt x="9484" y="5388"/>
                    <a:pt x="9232" y="4159"/>
                  </a:cubicBezTo>
                  <a:cubicBezTo>
                    <a:pt x="8980" y="2899"/>
                    <a:pt x="8696" y="1670"/>
                    <a:pt x="8791" y="505"/>
                  </a:cubicBez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4"/>
            <p:cNvSpPr/>
            <p:nvPr/>
          </p:nvSpPr>
          <p:spPr>
            <a:xfrm>
              <a:off x="556325" y="2568325"/>
              <a:ext cx="452900" cy="319125"/>
            </a:xfrm>
            <a:custGeom>
              <a:avLst/>
              <a:gdLst/>
              <a:ahLst/>
              <a:cxnLst/>
              <a:rect l="l" t="t" r="r" b="b"/>
              <a:pathLst>
                <a:path w="18116" h="12765" extrusionOk="0">
                  <a:moveTo>
                    <a:pt x="2415" y="0"/>
                  </a:moveTo>
                  <a:cubicBezTo>
                    <a:pt x="1609" y="0"/>
                    <a:pt x="802" y="43"/>
                    <a:pt x="0" y="131"/>
                  </a:cubicBezTo>
                  <a:cubicBezTo>
                    <a:pt x="1985" y="225"/>
                    <a:pt x="3970" y="477"/>
                    <a:pt x="5923" y="918"/>
                  </a:cubicBezTo>
                  <a:cubicBezTo>
                    <a:pt x="7829" y="1349"/>
                    <a:pt x="9705" y="1869"/>
                    <a:pt x="11580" y="2450"/>
                  </a:cubicBezTo>
                  <a:lnTo>
                    <a:pt x="11580" y="2450"/>
                  </a:lnTo>
                  <a:cubicBezTo>
                    <a:pt x="12151" y="3260"/>
                    <a:pt x="12723" y="4044"/>
                    <a:pt x="13295" y="4856"/>
                  </a:cubicBezTo>
                  <a:cubicBezTo>
                    <a:pt x="13894" y="5707"/>
                    <a:pt x="14461" y="6558"/>
                    <a:pt x="14996" y="7440"/>
                  </a:cubicBezTo>
                  <a:cubicBezTo>
                    <a:pt x="15532" y="8322"/>
                    <a:pt x="16068" y="9204"/>
                    <a:pt x="16572" y="10086"/>
                  </a:cubicBezTo>
                  <a:cubicBezTo>
                    <a:pt x="17107" y="10968"/>
                    <a:pt x="17611" y="11882"/>
                    <a:pt x="18115" y="12764"/>
                  </a:cubicBezTo>
                  <a:cubicBezTo>
                    <a:pt x="17769" y="11788"/>
                    <a:pt x="17391" y="10811"/>
                    <a:pt x="16950" y="9897"/>
                  </a:cubicBezTo>
                  <a:cubicBezTo>
                    <a:pt x="16509" y="8921"/>
                    <a:pt x="16036" y="8007"/>
                    <a:pt x="15532" y="7093"/>
                  </a:cubicBezTo>
                  <a:cubicBezTo>
                    <a:pt x="15059" y="6180"/>
                    <a:pt x="14492" y="5298"/>
                    <a:pt x="13957" y="4415"/>
                  </a:cubicBezTo>
                  <a:cubicBezTo>
                    <a:pt x="13390" y="3533"/>
                    <a:pt x="12791" y="2683"/>
                    <a:pt x="12161" y="1864"/>
                  </a:cubicBezTo>
                  <a:lnTo>
                    <a:pt x="12098" y="1738"/>
                  </a:lnTo>
                  <a:lnTo>
                    <a:pt x="11972" y="1706"/>
                  </a:lnTo>
                  <a:cubicBezTo>
                    <a:pt x="10019" y="1107"/>
                    <a:pt x="8065" y="635"/>
                    <a:pt x="6049" y="288"/>
                  </a:cubicBezTo>
                  <a:cubicBezTo>
                    <a:pt x="4853" y="99"/>
                    <a:pt x="3635" y="0"/>
                    <a:pt x="2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4"/>
            <p:cNvSpPr/>
            <p:nvPr/>
          </p:nvSpPr>
          <p:spPr>
            <a:xfrm>
              <a:off x="684700" y="2238425"/>
              <a:ext cx="442675" cy="350500"/>
            </a:xfrm>
            <a:custGeom>
              <a:avLst/>
              <a:gdLst/>
              <a:ahLst/>
              <a:cxnLst/>
              <a:rect l="l" t="t" r="r" b="b"/>
              <a:pathLst>
                <a:path w="17707" h="14020" extrusionOk="0">
                  <a:moveTo>
                    <a:pt x="0" y="0"/>
                  </a:moveTo>
                  <a:cubicBezTo>
                    <a:pt x="2458" y="504"/>
                    <a:pt x="4915" y="1103"/>
                    <a:pt x="7309" y="1859"/>
                  </a:cubicBezTo>
                  <a:cubicBezTo>
                    <a:pt x="9735" y="2584"/>
                    <a:pt x="12067" y="3497"/>
                    <a:pt x="14335" y="4600"/>
                  </a:cubicBezTo>
                  <a:lnTo>
                    <a:pt x="14398" y="4631"/>
                  </a:lnTo>
                  <a:lnTo>
                    <a:pt x="14430" y="4631"/>
                  </a:lnTo>
                  <a:cubicBezTo>
                    <a:pt x="14619" y="4631"/>
                    <a:pt x="14839" y="4915"/>
                    <a:pt x="15060" y="5293"/>
                  </a:cubicBezTo>
                  <a:cubicBezTo>
                    <a:pt x="15249" y="5703"/>
                    <a:pt x="15438" y="6081"/>
                    <a:pt x="15627" y="6490"/>
                  </a:cubicBezTo>
                  <a:cubicBezTo>
                    <a:pt x="15973" y="7278"/>
                    <a:pt x="16288" y="8097"/>
                    <a:pt x="16540" y="8916"/>
                  </a:cubicBezTo>
                  <a:cubicBezTo>
                    <a:pt x="16824" y="9735"/>
                    <a:pt x="17044" y="10586"/>
                    <a:pt x="17234" y="11437"/>
                  </a:cubicBezTo>
                  <a:cubicBezTo>
                    <a:pt x="17423" y="12287"/>
                    <a:pt x="17549" y="13138"/>
                    <a:pt x="17675" y="14020"/>
                  </a:cubicBezTo>
                  <a:cubicBezTo>
                    <a:pt x="17706" y="13138"/>
                    <a:pt x="17675" y="12256"/>
                    <a:pt x="17580" y="11373"/>
                  </a:cubicBezTo>
                  <a:cubicBezTo>
                    <a:pt x="17486" y="10491"/>
                    <a:pt x="17328" y="9609"/>
                    <a:pt x="17139" y="8727"/>
                  </a:cubicBezTo>
                  <a:cubicBezTo>
                    <a:pt x="16918" y="7876"/>
                    <a:pt x="16635" y="7026"/>
                    <a:pt x="16288" y="6207"/>
                  </a:cubicBezTo>
                  <a:cubicBezTo>
                    <a:pt x="16131" y="5766"/>
                    <a:pt x="15942" y="5356"/>
                    <a:pt x="15753" y="4978"/>
                  </a:cubicBezTo>
                  <a:cubicBezTo>
                    <a:pt x="15658" y="4726"/>
                    <a:pt x="15532" y="4505"/>
                    <a:pt x="15375" y="4316"/>
                  </a:cubicBezTo>
                  <a:cubicBezTo>
                    <a:pt x="15170" y="4083"/>
                    <a:pt x="14912" y="3931"/>
                    <a:pt x="14650" y="3859"/>
                  </a:cubicBezTo>
                  <a:lnTo>
                    <a:pt x="14650" y="3859"/>
                  </a:lnTo>
                  <a:cubicBezTo>
                    <a:pt x="10090" y="1569"/>
                    <a:pt x="5092" y="2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4"/>
            <p:cNvSpPr/>
            <p:nvPr/>
          </p:nvSpPr>
          <p:spPr>
            <a:xfrm>
              <a:off x="950900" y="2045600"/>
              <a:ext cx="430075" cy="270025"/>
            </a:xfrm>
            <a:custGeom>
              <a:avLst/>
              <a:gdLst/>
              <a:ahLst/>
              <a:cxnLst/>
              <a:rect l="l" t="t" r="r" b="b"/>
              <a:pathLst>
                <a:path w="17203" h="10801" extrusionOk="0">
                  <a:moveTo>
                    <a:pt x="4066" y="0"/>
                  </a:moveTo>
                  <a:cubicBezTo>
                    <a:pt x="2693" y="0"/>
                    <a:pt x="1313" y="219"/>
                    <a:pt x="1" y="656"/>
                  </a:cubicBezTo>
                  <a:cubicBezTo>
                    <a:pt x="813" y="544"/>
                    <a:pt x="1631" y="488"/>
                    <a:pt x="2451" y="488"/>
                  </a:cubicBezTo>
                  <a:cubicBezTo>
                    <a:pt x="3474" y="488"/>
                    <a:pt x="4499" y="576"/>
                    <a:pt x="5514" y="751"/>
                  </a:cubicBezTo>
                  <a:cubicBezTo>
                    <a:pt x="6396" y="940"/>
                    <a:pt x="7279" y="1160"/>
                    <a:pt x="8129" y="1507"/>
                  </a:cubicBezTo>
                  <a:cubicBezTo>
                    <a:pt x="9011" y="1822"/>
                    <a:pt x="9831" y="2168"/>
                    <a:pt x="10650" y="2610"/>
                  </a:cubicBezTo>
                  <a:cubicBezTo>
                    <a:pt x="11059" y="2799"/>
                    <a:pt x="11500" y="3019"/>
                    <a:pt x="11878" y="3240"/>
                  </a:cubicBezTo>
                  <a:lnTo>
                    <a:pt x="12477" y="3586"/>
                  </a:lnTo>
                  <a:cubicBezTo>
                    <a:pt x="12666" y="3681"/>
                    <a:pt x="12855" y="3807"/>
                    <a:pt x="13044" y="3933"/>
                  </a:cubicBezTo>
                  <a:cubicBezTo>
                    <a:pt x="13391" y="4216"/>
                    <a:pt x="13769" y="4500"/>
                    <a:pt x="14115" y="4783"/>
                  </a:cubicBezTo>
                  <a:cubicBezTo>
                    <a:pt x="14430" y="5067"/>
                    <a:pt x="14745" y="5382"/>
                    <a:pt x="14997" y="5728"/>
                  </a:cubicBezTo>
                  <a:cubicBezTo>
                    <a:pt x="15943" y="7335"/>
                    <a:pt x="16667" y="9036"/>
                    <a:pt x="17203" y="10801"/>
                  </a:cubicBezTo>
                  <a:cubicBezTo>
                    <a:pt x="16982" y="8910"/>
                    <a:pt x="16415" y="7083"/>
                    <a:pt x="15533" y="5413"/>
                  </a:cubicBezTo>
                  <a:cubicBezTo>
                    <a:pt x="15281" y="4972"/>
                    <a:pt x="14966" y="4563"/>
                    <a:pt x="14588" y="4248"/>
                  </a:cubicBezTo>
                  <a:cubicBezTo>
                    <a:pt x="14210" y="3901"/>
                    <a:pt x="13863" y="3618"/>
                    <a:pt x="13485" y="3303"/>
                  </a:cubicBezTo>
                  <a:cubicBezTo>
                    <a:pt x="13296" y="3145"/>
                    <a:pt x="13076" y="3019"/>
                    <a:pt x="12887" y="2893"/>
                  </a:cubicBezTo>
                  <a:lnTo>
                    <a:pt x="12256" y="2515"/>
                  </a:lnTo>
                  <a:cubicBezTo>
                    <a:pt x="11847" y="2294"/>
                    <a:pt x="11437" y="2074"/>
                    <a:pt x="10996" y="1853"/>
                  </a:cubicBezTo>
                  <a:cubicBezTo>
                    <a:pt x="9326" y="971"/>
                    <a:pt x="7499" y="373"/>
                    <a:pt x="5577" y="89"/>
                  </a:cubicBezTo>
                  <a:cubicBezTo>
                    <a:pt x="5077" y="30"/>
                    <a:pt x="4572" y="0"/>
                    <a:pt x="4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4"/>
            <p:cNvSpPr/>
            <p:nvPr/>
          </p:nvSpPr>
          <p:spPr>
            <a:xfrm>
              <a:off x="3519425" y="2042125"/>
              <a:ext cx="1137275" cy="1835200"/>
            </a:xfrm>
            <a:custGeom>
              <a:avLst/>
              <a:gdLst/>
              <a:ahLst/>
              <a:cxnLst/>
              <a:rect l="l" t="t" r="r" b="b"/>
              <a:pathLst>
                <a:path w="45491" h="73408" extrusionOk="0">
                  <a:moveTo>
                    <a:pt x="17632" y="0"/>
                  </a:moveTo>
                  <a:cubicBezTo>
                    <a:pt x="8664" y="0"/>
                    <a:pt x="1" y="6238"/>
                    <a:pt x="2109" y="16422"/>
                  </a:cubicBezTo>
                  <a:cubicBezTo>
                    <a:pt x="2266" y="17178"/>
                    <a:pt x="2550" y="17997"/>
                    <a:pt x="3243" y="18312"/>
                  </a:cubicBezTo>
                  <a:cubicBezTo>
                    <a:pt x="3459" y="18417"/>
                    <a:pt x="3676" y="18461"/>
                    <a:pt x="3894" y="18461"/>
                  </a:cubicBezTo>
                  <a:cubicBezTo>
                    <a:pt x="4916" y="18461"/>
                    <a:pt x="5964" y="17497"/>
                    <a:pt x="7055" y="17367"/>
                  </a:cubicBezTo>
                  <a:cubicBezTo>
                    <a:pt x="7157" y="17353"/>
                    <a:pt x="7257" y="17346"/>
                    <a:pt x="7355" y="17346"/>
                  </a:cubicBezTo>
                  <a:cubicBezTo>
                    <a:pt x="9292" y="17346"/>
                    <a:pt x="10501" y="19925"/>
                    <a:pt x="10111" y="21903"/>
                  </a:cubicBezTo>
                  <a:cubicBezTo>
                    <a:pt x="9733" y="24014"/>
                    <a:pt x="8410" y="25841"/>
                    <a:pt x="8063" y="27921"/>
                  </a:cubicBezTo>
                  <a:cubicBezTo>
                    <a:pt x="7740" y="29887"/>
                    <a:pt x="8976" y="32373"/>
                    <a:pt x="10827" y="32373"/>
                  </a:cubicBezTo>
                  <a:cubicBezTo>
                    <a:pt x="10963" y="32373"/>
                    <a:pt x="11103" y="32359"/>
                    <a:pt x="11245" y="32331"/>
                  </a:cubicBezTo>
                  <a:cubicBezTo>
                    <a:pt x="12212" y="32144"/>
                    <a:pt x="13109" y="31338"/>
                    <a:pt x="14017" y="31338"/>
                  </a:cubicBezTo>
                  <a:cubicBezTo>
                    <a:pt x="14174" y="31338"/>
                    <a:pt x="14332" y="31362"/>
                    <a:pt x="14490" y="31418"/>
                  </a:cubicBezTo>
                  <a:cubicBezTo>
                    <a:pt x="15750" y="31890"/>
                    <a:pt x="15624" y="33718"/>
                    <a:pt x="15089" y="34946"/>
                  </a:cubicBezTo>
                  <a:cubicBezTo>
                    <a:pt x="14395" y="36553"/>
                    <a:pt x="13419" y="38160"/>
                    <a:pt x="13324" y="39924"/>
                  </a:cubicBezTo>
                  <a:cubicBezTo>
                    <a:pt x="13200" y="41662"/>
                    <a:pt x="14360" y="43675"/>
                    <a:pt x="16080" y="43675"/>
                  </a:cubicBezTo>
                  <a:cubicBezTo>
                    <a:pt x="16107" y="43675"/>
                    <a:pt x="16133" y="43674"/>
                    <a:pt x="16160" y="43673"/>
                  </a:cubicBezTo>
                  <a:cubicBezTo>
                    <a:pt x="17146" y="43650"/>
                    <a:pt x="18168" y="43031"/>
                    <a:pt x="19081" y="43031"/>
                  </a:cubicBezTo>
                  <a:cubicBezTo>
                    <a:pt x="19392" y="43031"/>
                    <a:pt x="19691" y="43103"/>
                    <a:pt x="19972" y="43295"/>
                  </a:cubicBezTo>
                  <a:cubicBezTo>
                    <a:pt x="20381" y="43642"/>
                    <a:pt x="20665" y="44114"/>
                    <a:pt x="20759" y="44681"/>
                  </a:cubicBezTo>
                  <a:cubicBezTo>
                    <a:pt x="21327" y="47296"/>
                    <a:pt x="19846" y="49911"/>
                    <a:pt x="19153" y="52526"/>
                  </a:cubicBezTo>
                  <a:cubicBezTo>
                    <a:pt x="18428" y="55109"/>
                    <a:pt x="19090" y="58701"/>
                    <a:pt x="21736" y="59237"/>
                  </a:cubicBezTo>
                  <a:cubicBezTo>
                    <a:pt x="21982" y="59285"/>
                    <a:pt x="22230" y="59303"/>
                    <a:pt x="22479" y="59303"/>
                  </a:cubicBezTo>
                  <a:cubicBezTo>
                    <a:pt x="23260" y="59303"/>
                    <a:pt x="24053" y="59125"/>
                    <a:pt x="24817" y="59125"/>
                  </a:cubicBezTo>
                  <a:cubicBezTo>
                    <a:pt x="25251" y="59125"/>
                    <a:pt x="25676" y="59182"/>
                    <a:pt x="26084" y="59363"/>
                  </a:cubicBezTo>
                  <a:cubicBezTo>
                    <a:pt x="27502" y="59961"/>
                    <a:pt x="27943" y="61694"/>
                    <a:pt x="28384" y="63175"/>
                  </a:cubicBezTo>
                  <a:cubicBezTo>
                    <a:pt x="29360" y="66357"/>
                    <a:pt x="31030" y="69318"/>
                    <a:pt x="33298" y="71775"/>
                  </a:cubicBezTo>
                  <a:cubicBezTo>
                    <a:pt x="33929" y="72468"/>
                    <a:pt x="34685" y="73130"/>
                    <a:pt x="35598" y="73351"/>
                  </a:cubicBezTo>
                  <a:cubicBezTo>
                    <a:pt x="35784" y="73389"/>
                    <a:pt x="35969" y="73407"/>
                    <a:pt x="36150" y="73407"/>
                  </a:cubicBezTo>
                  <a:cubicBezTo>
                    <a:pt x="37752" y="73407"/>
                    <a:pt x="39160" y="71990"/>
                    <a:pt x="40009" y="70547"/>
                  </a:cubicBezTo>
                  <a:cubicBezTo>
                    <a:pt x="42277" y="66703"/>
                    <a:pt x="42907" y="62072"/>
                    <a:pt x="41710" y="57787"/>
                  </a:cubicBezTo>
                  <a:cubicBezTo>
                    <a:pt x="41143" y="55834"/>
                    <a:pt x="40230" y="53975"/>
                    <a:pt x="40009" y="51990"/>
                  </a:cubicBezTo>
                  <a:cubicBezTo>
                    <a:pt x="39757" y="49974"/>
                    <a:pt x="40450" y="47643"/>
                    <a:pt x="42277" y="46792"/>
                  </a:cubicBezTo>
                  <a:cubicBezTo>
                    <a:pt x="42813" y="46509"/>
                    <a:pt x="43443" y="46383"/>
                    <a:pt x="43916" y="46036"/>
                  </a:cubicBezTo>
                  <a:cubicBezTo>
                    <a:pt x="45491" y="44933"/>
                    <a:pt x="44798" y="42287"/>
                    <a:pt x="43285" y="41058"/>
                  </a:cubicBezTo>
                  <a:cubicBezTo>
                    <a:pt x="41773" y="39830"/>
                    <a:pt x="39757" y="39389"/>
                    <a:pt x="38213" y="38223"/>
                  </a:cubicBezTo>
                  <a:cubicBezTo>
                    <a:pt x="36638" y="37089"/>
                    <a:pt x="35661" y="34600"/>
                    <a:pt x="37079" y="33245"/>
                  </a:cubicBezTo>
                  <a:cubicBezTo>
                    <a:pt x="37741" y="32647"/>
                    <a:pt x="38654" y="32457"/>
                    <a:pt x="39410" y="31985"/>
                  </a:cubicBezTo>
                  <a:cubicBezTo>
                    <a:pt x="41112" y="30756"/>
                    <a:pt x="40891" y="27952"/>
                    <a:pt x="39505" y="26377"/>
                  </a:cubicBezTo>
                  <a:cubicBezTo>
                    <a:pt x="38119" y="24802"/>
                    <a:pt x="36008" y="24109"/>
                    <a:pt x="33992" y="23510"/>
                  </a:cubicBezTo>
                  <a:cubicBezTo>
                    <a:pt x="33424" y="21084"/>
                    <a:pt x="37142" y="19793"/>
                    <a:pt x="37835" y="17398"/>
                  </a:cubicBezTo>
                  <a:cubicBezTo>
                    <a:pt x="38339" y="15571"/>
                    <a:pt x="36858" y="13712"/>
                    <a:pt x="35063" y="13019"/>
                  </a:cubicBezTo>
                  <a:cubicBezTo>
                    <a:pt x="34029" y="12631"/>
                    <a:pt x="32930" y="12536"/>
                    <a:pt x="31817" y="12536"/>
                  </a:cubicBezTo>
                  <a:cubicBezTo>
                    <a:pt x="31031" y="12536"/>
                    <a:pt x="30237" y="12583"/>
                    <a:pt x="29455" y="12609"/>
                  </a:cubicBezTo>
                  <a:cubicBezTo>
                    <a:pt x="29377" y="12613"/>
                    <a:pt x="29300" y="12615"/>
                    <a:pt x="29224" y="12615"/>
                  </a:cubicBezTo>
                  <a:cubicBezTo>
                    <a:pt x="28678" y="12615"/>
                    <a:pt x="28160" y="12515"/>
                    <a:pt x="27691" y="12294"/>
                  </a:cubicBezTo>
                  <a:cubicBezTo>
                    <a:pt x="26619" y="11696"/>
                    <a:pt x="26462" y="10184"/>
                    <a:pt x="26745" y="8986"/>
                  </a:cubicBezTo>
                  <a:cubicBezTo>
                    <a:pt x="27060" y="7821"/>
                    <a:pt x="27659" y="6687"/>
                    <a:pt x="27659" y="5458"/>
                  </a:cubicBezTo>
                  <a:cubicBezTo>
                    <a:pt x="27659" y="3631"/>
                    <a:pt x="26304" y="1992"/>
                    <a:pt x="24635" y="1205"/>
                  </a:cubicBezTo>
                  <a:cubicBezTo>
                    <a:pt x="22996" y="386"/>
                    <a:pt x="21106" y="228"/>
                    <a:pt x="19279" y="71"/>
                  </a:cubicBezTo>
                  <a:cubicBezTo>
                    <a:pt x="18730" y="23"/>
                    <a:pt x="18180" y="0"/>
                    <a:pt x="17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4"/>
            <p:cNvSpPr/>
            <p:nvPr/>
          </p:nvSpPr>
          <p:spPr>
            <a:xfrm>
              <a:off x="3347650" y="1746950"/>
              <a:ext cx="995575" cy="1749325"/>
            </a:xfrm>
            <a:custGeom>
              <a:avLst/>
              <a:gdLst/>
              <a:ahLst/>
              <a:cxnLst/>
              <a:rect l="l" t="t" r="r" b="b"/>
              <a:pathLst>
                <a:path w="39823" h="69973" extrusionOk="0">
                  <a:moveTo>
                    <a:pt x="1" y="0"/>
                  </a:moveTo>
                  <a:lnTo>
                    <a:pt x="1" y="0"/>
                  </a:lnTo>
                  <a:cubicBezTo>
                    <a:pt x="2647" y="2111"/>
                    <a:pt x="5167" y="4474"/>
                    <a:pt x="7467" y="6994"/>
                  </a:cubicBezTo>
                  <a:cubicBezTo>
                    <a:pt x="9799" y="9483"/>
                    <a:pt x="12004" y="12098"/>
                    <a:pt x="14083" y="14808"/>
                  </a:cubicBezTo>
                  <a:cubicBezTo>
                    <a:pt x="22338" y="25708"/>
                    <a:pt x="29111" y="37617"/>
                    <a:pt x="34278" y="50282"/>
                  </a:cubicBezTo>
                  <a:cubicBezTo>
                    <a:pt x="35538" y="53432"/>
                    <a:pt x="36672" y="56677"/>
                    <a:pt x="37618" y="59954"/>
                  </a:cubicBezTo>
                  <a:cubicBezTo>
                    <a:pt x="38594" y="63230"/>
                    <a:pt x="39350" y="66570"/>
                    <a:pt x="39823" y="69972"/>
                  </a:cubicBezTo>
                  <a:cubicBezTo>
                    <a:pt x="39508" y="66538"/>
                    <a:pt x="38909" y="63167"/>
                    <a:pt x="38059" y="59828"/>
                  </a:cubicBezTo>
                  <a:cubicBezTo>
                    <a:pt x="37176" y="56520"/>
                    <a:pt x="36105" y="53243"/>
                    <a:pt x="34908" y="50030"/>
                  </a:cubicBezTo>
                  <a:cubicBezTo>
                    <a:pt x="29993" y="37207"/>
                    <a:pt x="23157" y="25173"/>
                    <a:pt x="14619" y="14398"/>
                  </a:cubicBezTo>
                  <a:cubicBezTo>
                    <a:pt x="12477" y="11720"/>
                    <a:pt x="10208" y="9137"/>
                    <a:pt x="7814" y="6679"/>
                  </a:cubicBezTo>
                  <a:cubicBezTo>
                    <a:pt x="5388" y="4253"/>
                    <a:pt x="2773" y="201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4"/>
            <p:cNvSpPr/>
            <p:nvPr/>
          </p:nvSpPr>
          <p:spPr>
            <a:xfrm>
              <a:off x="4322725" y="3363925"/>
              <a:ext cx="121325" cy="115800"/>
            </a:xfrm>
            <a:custGeom>
              <a:avLst/>
              <a:gdLst/>
              <a:ahLst/>
              <a:cxnLst/>
              <a:rect l="l" t="t" r="r" b="b"/>
              <a:pathLst>
                <a:path w="4853" h="4632" extrusionOk="0">
                  <a:moveTo>
                    <a:pt x="1" y="1"/>
                  </a:moveTo>
                  <a:cubicBezTo>
                    <a:pt x="442" y="379"/>
                    <a:pt x="851" y="725"/>
                    <a:pt x="1261" y="1103"/>
                  </a:cubicBezTo>
                  <a:cubicBezTo>
                    <a:pt x="1639" y="1513"/>
                    <a:pt x="2017" y="1891"/>
                    <a:pt x="2395" y="2300"/>
                  </a:cubicBezTo>
                  <a:cubicBezTo>
                    <a:pt x="2773" y="2678"/>
                    <a:pt x="3183" y="3088"/>
                    <a:pt x="3561" y="3466"/>
                  </a:cubicBezTo>
                  <a:cubicBezTo>
                    <a:pt x="3970" y="3876"/>
                    <a:pt x="4380" y="4254"/>
                    <a:pt x="4853" y="4632"/>
                  </a:cubicBezTo>
                  <a:cubicBezTo>
                    <a:pt x="4663" y="4065"/>
                    <a:pt x="4411" y="3529"/>
                    <a:pt x="4128" y="3057"/>
                  </a:cubicBezTo>
                  <a:cubicBezTo>
                    <a:pt x="3813" y="2552"/>
                    <a:pt x="3466" y="2080"/>
                    <a:pt x="3057" y="1670"/>
                  </a:cubicBezTo>
                  <a:cubicBezTo>
                    <a:pt x="2647" y="1229"/>
                    <a:pt x="2175" y="851"/>
                    <a:pt x="1671" y="568"/>
                  </a:cubicBezTo>
                  <a:cubicBezTo>
                    <a:pt x="1166" y="253"/>
                    <a:pt x="599" y="64"/>
                    <a:pt x="1" y="1"/>
                  </a:cubicBezTo>
                  <a:close/>
                </a:path>
              </a:pathLst>
            </a:custGeom>
            <a:solidFill>
              <a:srgbClr val="558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4"/>
            <p:cNvSpPr/>
            <p:nvPr/>
          </p:nvSpPr>
          <p:spPr>
            <a:xfrm>
              <a:off x="4095100" y="3080375"/>
              <a:ext cx="356050" cy="367075"/>
            </a:xfrm>
            <a:custGeom>
              <a:avLst/>
              <a:gdLst/>
              <a:ahLst/>
              <a:cxnLst/>
              <a:rect l="l" t="t" r="r" b="b"/>
              <a:pathLst>
                <a:path w="14242" h="14683" extrusionOk="0">
                  <a:moveTo>
                    <a:pt x="5609" y="1"/>
                  </a:moveTo>
                  <a:lnTo>
                    <a:pt x="5546" y="536"/>
                  </a:lnTo>
                  <a:cubicBezTo>
                    <a:pt x="5451" y="1702"/>
                    <a:pt x="4916" y="2868"/>
                    <a:pt x="4443" y="4065"/>
                  </a:cubicBezTo>
                  <a:cubicBezTo>
                    <a:pt x="3970" y="5231"/>
                    <a:pt x="3466" y="6428"/>
                    <a:pt x="2962" y="7593"/>
                  </a:cubicBezTo>
                  <a:lnTo>
                    <a:pt x="1482" y="11154"/>
                  </a:lnTo>
                  <a:cubicBezTo>
                    <a:pt x="977" y="12319"/>
                    <a:pt x="473" y="13516"/>
                    <a:pt x="1" y="14682"/>
                  </a:cubicBezTo>
                  <a:cubicBezTo>
                    <a:pt x="694" y="13611"/>
                    <a:pt x="1356" y="12508"/>
                    <a:pt x="1954" y="11343"/>
                  </a:cubicBezTo>
                  <a:cubicBezTo>
                    <a:pt x="2269" y="10775"/>
                    <a:pt x="2553" y="10208"/>
                    <a:pt x="2868" y="9641"/>
                  </a:cubicBezTo>
                  <a:cubicBezTo>
                    <a:pt x="3151" y="9074"/>
                    <a:pt x="3435" y="8476"/>
                    <a:pt x="3718" y="7909"/>
                  </a:cubicBezTo>
                  <a:cubicBezTo>
                    <a:pt x="4285" y="6743"/>
                    <a:pt x="4790" y="5546"/>
                    <a:pt x="5294" y="4380"/>
                  </a:cubicBezTo>
                  <a:cubicBezTo>
                    <a:pt x="5546" y="3781"/>
                    <a:pt x="5766" y="3183"/>
                    <a:pt x="5987" y="2553"/>
                  </a:cubicBezTo>
                  <a:cubicBezTo>
                    <a:pt x="6152" y="2081"/>
                    <a:pt x="6264" y="1591"/>
                    <a:pt x="6337" y="1096"/>
                  </a:cubicBezTo>
                  <a:lnTo>
                    <a:pt x="6337" y="1096"/>
                  </a:lnTo>
                  <a:cubicBezTo>
                    <a:pt x="6862" y="1241"/>
                    <a:pt x="7392" y="1355"/>
                    <a:pt x="7940" y="1450"/>
                  </a:cubicBezTo>
                  <a:cubicBezTo>
                    <a:pt x="8633" y="1576"/>
                    <a:pt x="9326" y="1702"/>
                    <a:pt x="10019" y="1765"/>
                  </a:cubicBezTo>
                  <a:cubicBezTo>
                    <a:pt x="11437" y="1954"/>
                    <a:pt x="12823" y="2080"/>
                    <a:pt x="14241" y="2206"/>
                  </a:cubicBezTo>
                  <a:cubicBezTo>
                    <a:pt x="12886" y="1797"/>
                    <a:pt x="11500" y="1513"/>
                    <a:pt x="10145" y="1198"/>
                  </a:cubicBezTo>
                  <a:cubicBezTo>
                    <a:pt x="9452" y="1072"/>
                    <a:pt x="8759" y="914"/>
                    <a:pt x="8098" y="725"/>
                  </a:cubicBezTo>
                  <a:cubicBezTo>
                    <a:pt x="7404" y="568"/>
                    <a:pt x="6743" y="379"/>
                    <a:pt x="6081" y="158"/>
                  </a:cubicBezTo>
                  <a:lnTo>
                    <a:pt x="56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4"/>
            <p:cNvSpPr/>
            <p:nvPr/>
          </p:nvSpPr>
          <p:spPr>
            <a:xfrm>
              <a:off x="3901350" y="2779375"/>
              <a:ext cx="505675" cy="253000"/>
            </a:xfrm>
            <a:custGeom>
              <a:avLst/>
              <a:gdLst/>
              <a:ahLst/>
              <a:cxnLst/>
              <a:rect l="l" t="t" r="r" b="b"/>
              <a:pathLst>
                <a:path w="20227" h="10120" extrusionOk="0">
                  <a:moveTo>
                    <a:pt x="13453" y="0"/>
                  </a:moveTo>
                  <a:cubicBezTo>
                    <a:pt x="11658" y="0"/>
                    <a:pt x="9865" y="100"/>
                    <a:pt x="8097" y="321"/>
                  </a:cubicBezTo>
                  <a:lnTo>
                    <a:pt x="7940" y="321"/>
                  </a:lnTo>
                  <a:lnTo>
                    <a:pt x="7845" y="416"/>
                  </a:lnTo>
                  <a:cubicBezTo>
                    <a:pt x="7089" y="1109"/>
                    <a:pt x="6333" y="1833"/>
                    <a:pt x="5608" y="2621"/>
                  </a:cubicBezTo>
                  <a:cubicBezTo>
                    <a:pt x="4915" y="3409"/>
                    <a:pt x="4191" y="4165"/>
                    <a:pt x="3561" y="4984"/>
                  </a:cubicBezTo>
                  <a:cubicBezTo>
                    <a:pt x="2899" y="5803"/>
                    <a:pt x="2237" y="6622"/>
                    <a:pt x="1670" y="7473"/>
                  </a:cubicBezTo>
                  <a:cubicBezTo>
                    <a:pt x="1072" y="8355"/>
                    <a:pt x="505" y="9205"/>
                    <a:pt x="1" y="10119"/>
                  </a:cubicBezTo>
                  <a:cubicBezTo>
                    <a:pt x="662" y="9331"/>
                    <a:pt x="1324" y="8575"/>
                    <a:pt x="2017" y="7788"/>
                  </a:cubicBezTo>
                  <a:cubicBezTo>
                    <a:pt x="2679" y="7000"/>
                    <a:pt x="3372" y="6212"/>
                    <a:pt x="4065" y="5456"/>
                  </a:cubicBezTo>
                  <a:cubicBezTo>
                    <a:pt x="4789" y="4700"/>
                    <a:pt x="5482" y="3976"/>
                    <a:pt x="6207" y="3220"/>
                  </a:cubicBezTo>
                  <a:cubicBezTo>
                    <a:pt x="6923" y="2534"/>
                    <a:pt x="7610" y="1848"/>
                    <a:pt x="8323" y="1189"/>
                  </a:cubicBezTo>
                  <a:lnTo>
                    <a:pt x="8323" y="1189"/>
                  </a:lnTo>
                  <a:cubicBezTo>
                    <a:pt x="10294" y="975"/>
                    <a:pt x="12236" y="792"/>
                    <a:pt x="14178" y="699"/>
                  </a:cubicBezTo>
                  <a:cubicBezTo>
                    <a:pt x="14581" y="687"/>
                    <a:pt x="14984" y="680"/>
                    <a:pt x="15388" y="680"/>
                  </a:cubicBezTo>
                  <a:cubicBezTo>
                    <a:pt x="17001" y="680"/>
                    <a:pt x="18614" y="781"/>
                    <a:pt x="20227" y="983"/>
                  </a:cubicBezTo>
                  <a:cubicBezTo>
                    <a:pt x="18273" y="384"/>
                    <a:pt x="16226" y="69"/>
                    <a:pt x="14209" y="6"/>
                  </a:cubicBezTo>
                  <a:cubicBezTo>
                    <a:pt x="13957" y="2"/>
                    <a:pt x="13705" y="0"/>
                    <a:pt x="13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4"/>
            <p:cNvSpPr/>
            <p:nvPr/>
          </p:nvSpPr>
          <p:spPr>
            <a:xfrm>
              <a:off x="3839925" y="2441600"/>
              <a:ext cx="500950" cy="274150"/>
            </a:xfrm>
            <a:custGeom>
              <a:avLst/>
              <a:gdLst/>
              <a:ahLst/>
              <a:cxnLst/>
              <a:rect l="l" t="t" r="r" b="b"/>
              <a:pathLst>
                <a:path w="20038" h="10966" extrusionOk="0">
                  <a:moveTo>
                    <a:pt x="14990" y="0"/>
                  </a:moveTo>
                  <a:cubicBezTo>
                    <a:pt x="14119" y="0"/>
                    <a:pt x="13249" y="32"/>
                    <a:pt x="12382" y="96"/>
                  </a:cubicBezTo>
                  <a:cubicBezTo>
                    <a:pt x="9830" y="285"/>
                    <a:pt x="7278" y="726"/>
                    <a:pt x="4820" y="1451"/>
                  </a:cubicBezTo>
                  <a:lnTo>
                    <a:pt x="4946" y="1451"/>
                  </a:lnTo>
                  <a:cubicBezTo>
                    <a:pt x="4600" y="1451"/>
                    <a:pt x="4316" y="1577"/>
                    <a:pt x="4064" y="1797"/>
                  </a:cubicBezTo>
                  <a:cubicBezTo>
                    <a:pt x="3875" y="1955"/>
                    <a:pt x="3686" y="2175"/>
                    <a:pt x="3560" y="2364"/>
                  </a:cubicBezTo>
                  <a:cubicBezTo>
                    <a:pt x="3277" y="2742"/>
                    <a:pt x="3025" y="3089"/>
                    <a:pt x="2804" y="3499"/>
                  </a:cubicBezTo>
                  <a:cubicBezTo>
                    <a:pt x="2332" y="4255"/>
                    <a:pt x="1890" y="5042"/>
                    <a:pt x="1512" y="5861"/>
                  </a:cubicBezTo>
                  <a:cubicBezTo>
                    <a:pt x="1134" y="6649"/>
                    <a:pt x="819" y="7500"/>
                    <a:pt x="567" y="8350"/>
                  </a:cubicBezTo>
                  <a:cubicBezTo>
                    <a:pt x="315" y="9201"/>
                    <a:pt x="126" y="10083"/>
                    <a:pt x="0" y="10965"/>
                  </a:cubicBezTo>
                  <a:cubicBezTo>
                    <a:pt x="284" y="10115"/>
                    <a:pt x="599" y="9295"/>
                    <a:pt x="914" y="8476"/>
                  </a:cubicBezTo>
                  <a:cubicBezTo>
                    <a:pt x="1575" y="6870"/>
                    <a:pt x="2426" y="5326"/>
                    <a:pt x="3434" y="3908"/>
                  </a:cubicBezTo>
                  <a:cubicBezTo>
                    <a:pt x="3686" y="3562"/>
                    <a:pt x="3970" y="3183"/>
                    <a:pt x="4222" y="2868"/>
                  </a:cubicBezTo>
                  <a:cubicBezTo>
                    <a:pt x="4474" y="2522"/>
                    <a:pt x="4757" y="2301"/>
                    <a:pt x="4915" y="2301"/>
                  </a:cubicBezTo>
                  <a:lnTo>
                    <a:pt x="5041" y="2301"/>
                  </a:lnTo>
                  <a:cubicBezTo>
                    <a:pt x="7498" y="1640"/>
                    <a:pt x="9956" y="1167"/>
                    <a:pt x="12476" y="884"/>
                  </a:cubicBezTo>
                  <a:cubicBezTo>
                    <a:pt x="14965" y="569"/>
                    <a:pt x="17485" y="443"/>
                    <a:pt x="20037" y="348"/>
                  </a:cubicBezTo>
                  <a:cubicBezTo>
                    <a:pt x="18373" y="119"/>
                    <a:pt x="16682" y="0"/>
                    <a:pt x="14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4"/>
            <p:cNvSpPr/>
            <p:nvPr/>
          </p:nvSpPr>
          <p:spPr>
            <a:xfrm>
              <a:off x="3639075" y="2186975"/>
              <a:ext cx="473375" cy="212150"/>
            </a:xfrm>
            <a:custGeom>
              <a:avLst/>
              <a:gdLst/>
              <a:ahLst/>
              <a:cxnLst/>
              <a:rect l="l" t="t" r="r" b="b"/>
              <a:pathLst>
                <a:path w="18935" h="8486" extrusionOk="0">
                  <a:moveTo>
                    <a:pt x="12820" y="0"/>
                  </a:moveTo>
                  <a:cubicBezTo>
                    <a:pt x="11110" y="0"/>
                    <a:pt x="9409" y="230"/>
                    <a:pt x="7782" y="735"/>
                  </a:cubicBezTo>
                  <a:cubicBezTo>
                    <a:pt x="7310" y="893"/>
                    <a:pt x="6869" y="1050"/>
                    <a:pt x="6427" y="1176"/>
                  </a:cubicBezTo>
                  <a:lnTo>
                    <a:pt x="5734" y="1428"/>
                  </a:lnTo>
                  <a:cubicBezTo>
                    <a:pt x="5514" y="1523"/>
                    <a:pt x="5293" y="1617"/>
                    <a:pt x="5073" y="1743"/>
                  </a:cubicBezTo>
                  <a:cubicBezTo>
                    <a:pt x="4632" y="1964"/>
                    <a:pt x="4191" y="2216"/>
                    <a:pt x="3813" y="2468"/>
                  </a:cubicBezTo>
                  <a:cubicBezTo>
                    <a:pt x="3371" y="2720"/>
                    <a:pt x="2962" y="3066"/>
                    <a:pt x="2615" y="3444"/>
                  </a:cubicBezTo>
                  <a:cubicBezTo>
                    <a:pt x="1450" y="4957"/>
                    <a:pt x="568" y="6658"/>
                    <a:pt x="0" y="8485"/>
                  </a:cubicBezTo>
                  <a:cubicBezTo>
                    <a:pt x="851" y="6815"/>
                    <a:pt x="1922" y="5303"/>
                    <a:pt x="3151" y="3886"/>
                  </a:cubicBezTo>
                  <a:cubicBezTo>
                    <a:pt x="3466" y="3602"/>
                    <a:pt x="3844" y="3318"/>
                    <a:pt x="4222" y="3129"/>
                  </a:cubicBezTo>
                  <a:cubicBezTo>
                    <a:pt x="4632" y="2877"/>
                    <a:pt x="5041" y="2657"/>
                    <a:pt x="5451" y="2468"/>
                  </a:cubicBezTo>
                  <a:cubicBezTo>
                    <a:pt x="5640" y="2373"/>
                    <a:pt x="5860" y="2279"/>
                    <a:pt x="6049" y="2216"/>
                  </a:cubicBezTo>
                  <a:lnTo>
                    <a:pt x="6711" y="1995"/>
                  </a:lnTo>
                  <a:cubicBezTo>
                    <a:pt x="7152" y="1869"/>
                    <a:pt x="7593" y="1712"/>
                    <a:pt x="8034" y="1617"/>
                  </a:cubicBezTo>
                  <a:cubicBezTo>
                    <a:pt x="8916" y="1334"/>
                    <a:pt x="9798" y="1113"/>
                    <a:pt x="10712" y="987"/>
                  </a:cubicBezTo>
                  <a:cubicBezTo>
                    <a:pt x="11626" y="830"/>
                    <a:pt x="12539" y="735"/>
                    <a:pt x="13453" y="704"/>
                  </a:cubicBezTo>
                  <a:cubicBezTo>
                    <a:pt x="15312" y="735"/>
                    <a:pt x="17139" y="1019"/>
                    <a:pt x="18935" y="1586"/>
                  </a:cubicBezTo>
                  <a:cubicBezTo>
                    <a:pt x="17234" y="672"/>
                    <a:pt x="15375" y="136"/>
                    <a:pt x="13453" y="10"/>
                  </a:cubicBezTo>
                  <a:cubicBezTo>
                    <a:pt x="13242" y="4"/>
                    <a:pt x="13031" y="0"/>
                    <a:pt x="12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4"/>
            <p:cNvSpPr/>
            <p:nvPr/>
          </p:nvSpPr>
          <p:spPr>
            <a:xfrm>
              <a:off x="1938600" y="2822050"/>
              <a:ext cx="407225" cy="992425"/>
            </a:xfrm>
            <a:custGeom>
              <a:avLst/>
              <a:gdLst/>
              <a:ahLst/>
              <a:cxnLst/>
              <a:rect l="l" t="t" r="r" b="b"/>
              <a:pathLst>
                <a:path w="16289" h="39697" extrusionOk="0">
                  <a:moveTo>
                    <a:pt x="14209" y="0"/>
                  </a:moveTo>
                  <a:cubicBezTo>
                    <a:pt x="8633" y="4694"/>
                    <a:pt x="4505" y="10901"/>
                    <a:pt x="2237" y="17832"/>
                  </a:cubicBezTo>
                  <a:cubicBezTo>
                    <a:pt x="0" y="24732"/>
                    <a:pt x="2773" y="32639"/>
                    <a:pt x="4537" y="39696"/>
                  </a:cubicBezTo>
                  <a:cubicBezTo>
                    <a:pt x="12130" y="32167"/>
                    <a:pt x="15091" y="21329"/>
                    <a:pt x="15973" y="10680"/>
                  </a:cubicBezTo>
                  <a:cubicBezTo>
                    <a:pt x="16288" y="7026"/>
                    <a:pt x="15690" y="3340"/>
                    <a:pt x="14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4"/>
            <p:cNvSpPr/>
            <p:nvPr/>
          </p:nvSpPr>
          <p:spPr>
            <a:xfrm>
              <a:off x="2140225" y="1677625"/>
              <a:ext cx="1245250" cy="1768250"/>
            </a:xfrm>
            <a:custGeom>
              <a:avLst/>
              <a:gdLst/>
              <a:ahLst/>
              <a:cxnLst/>
              <a:rect l="l" t="t" r="r" b="b"/>
              <a:pathLst>
                <a:path w="49810" h="70730" extrusionOk="0">
                  <a:moveTo>
                    <a:pt x="49810" y="1"/>
                  </a:moveTo>
                  <a:lnTo>
                    <a:pt x="49810" y="1"/>
                  </a:lnTo>
                  <a:cubicBezTo>
                    <a:pt x="46344" y="1482"/>
                    <a:pt x="42973" y="3183"/>
                    <a:pt x="39728" y="5136"/>
                  </a:cubicBezTo>
                  <a:cubicBezTo>
                    <a:pt x="36452" y="7089"/>
                    <a:pt x="33333" y="9232"/>
                    <a:pt x="30403" y="11626"/>
                  </a:cubicBezTo>
                  <a:cubicBezTo>
                    <a:pt x="24480" y="16383"/>
                    <a:pt x="19282" y="22023"/>
                    <a:pt x="14997" y="28292"/>
                  </a:cubicBezTo>
                  <a:cubicBezTo>
                    <a:pt x="10744" y="34593"/>
                    <a:pt x="7341" y="41398"/>
                    <a:pt x="4884" y="48581"/>
                  </a:cubicBezTo>
                  <a:cubicBezTo>
                    <a:pt x="3655" y="52173"/>
                    <a:pt x="2647" y="55827"/>
                    <a:pt x="1828" y="59545"/>
                  </a:cubicBezTo>
                  <a:cubicBezTo>
                    <a:pt x="1009" y="63231"/>
                    <a:pt x="410" y="66948"/>
                    <a:pt x="0" y="70729"/>
                  </a:cubicBezTo>
                  <a:cubicBezTo>
                    <a:pt x="599" y="66980"/>
                    <a:pt x="1292" y="63294"/>
                    <a:pt x="2206" y="59608"/>
                  </a:cubicBezTo>
                  <a:cubicBezTo>
                    <a:pt x="3088" y="55953"/>
                    <a:pt x="4191" y="52330"/>
                    <a:pt x="5482" y="48802"/>
                  </a:cubicBezTo>
                  <a:cubicBezTo>
                    <a:pt x="6774" y="45273"/>
                    <a:pt x="8255" y="41808"/>
                    <a:pt x="9956" y="38437"/>
                  </a:cubicBezTo>
                  <a:cubicBezTo>
                    <a:pt x="11626" y="35097"/>
                    <a:pt x="13548" y="31852"/>
                    <a:pt x="15690" y="28733"/>
                  </a:cubicBezTo>
                  <a:cubicBezTo>
                    <a:pt x="17801" y="25614"/>
                    <a:pt x="20132" y="22684"/>
                    <a:pt x="22653" y="19880"/>
                  </a:cubicBezTo>
                  <a:cubicBezTo>
                    <a:pt x="27725" y="14336"/>
                    <a:pt x="33553" y="9484"/>
                    <a:pt x="39917" y="5451"/>
                  </a:cubicBezTo>
                  <a:cubicBezTo>
                    <a:pt x="43099" y="3435"/>
                    <a:pt x="46407" y="1608"/>
                    <a:pt x="49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4"/>
            <p:cNvSpPr/>
            <p:nvPr/>
          </p:nvSpPr>
          <p:spPr>
            <a:xfrm>
              <a:off x="1722000" y="2670125"/>
              <a:ext cx="545050" cy="419725"/>
            </a:xfrm>
            <a:custGeom>
              <a:avLst/>
              <a:gdLst/>
              <a:ahLst/>
              <a:cxnLst/>
              <a:rect l="l" t="t" r="r" b="b"/>
              <a:pathLst>
                <a:path w="21802" h="16789" extrusionOk="0">
                  <a:moveTo>
                    <a:pt x="18319" y="1"/>
                  </a:moveTo>
                  <a:cubicBezTo>
                    <a:pt x="15044" y="1"/>
                    <a:pt x="11732" y="963"/>
                    <a:pt x="9137" y="2864"/>
                  </a:cubicBezTo>
                  <a:cubicBezTo>
                    <a:pt x="5010" y="5920"/>
                    <a:pt x="2174" y="12095"/>
                    <a:pt x="0" y="16789"/>
                  </a:cubicBezTo>
                  <a:cubicBezTo>
                    <a:pt x="9735" y="15781"/>
                    <a:pt x="18147" y="9480"/>
                    <a:pt x="21802" y="375"/>
                  </a:cubicBezTo>
                  <a:cubicBezTo>
                    <a:pt x="20669" y="125"/>
                    <a:pt x="19497" y="1"/>
                    <a:pt x="18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4"/>
            <p:cNvSpPr/>
            <p:nvPr/>
          </p:nvSpPr>
          <p:spPr>
            <a:xfrm>
              <a:off x="2380450" y="2705475"/>
              <a:ext cx="387525" cy="694700"/>
            </a:xfrm>
            <a:custGeom>
              <a:avLst/>
              <a:gdLst/>
              <a:ahLst/>
              <a:cxnLst/>
              <a:rect l="l" t="t" r="r" b="b"/>
              <a:pathLst>
                <a:path w="15501" h="27788" extrusionOk="0">
                  <a:moveTo>
                    <a:pt x="2647" y="1"/>
                  </a:moveTo>
                  <a:cubicBezTo>
                    <a:pt x="568" y="3025"/>
                    <a:pt x="0" y="6900"/>
                    <a:pt x="631" y="10492"/>
                  </a:cubicBezTo>
                  <a:cubicBezTo>
                    <a:pt x="1292" y="14083"/>
                    <a:pt x="3088" y="17391"/>
                    <a:pt x="5356" y="20258"/>
                  </a:cubicBezTo>
                  <a:cubicBezTo>
                    <a:pt x="7656" y="23094"/>
                    <a:pt x="10429" y="25519"/>
                    <a:pt x="13296" y="27788"/>
                  </a:cubicBezTo>
                  <a:cubicBezTo>
                    <a:pt x="14524" y="24921"/>
                    <a:pt x="14934" y="19534"/>
                    <a:pt x="15217" y="16446"/>
                  </a:cubicBezTo>
                  <a:cubicBezTo>
                    <a:pt x="15501" y="13359"/>
                    <a:pt x="15060" y="10145"/>
                    <a:pt x="13548" y="7436"/>
                  </a:cubicBezTo>
                  <a:cubicBezTo>
                    <a:pt x="11311" y="3498"/>
                    <a:pt x="6995" y="1198"/>
                    <a:pt x="2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4"/>
            <p:cNvSpPr/>
            <p:nvPr/>
          </p:nvSpPr>
          <p:spPr>
            <a:xfrm>
              <a:off x="1589675" y="2218900"/>
              <a:ext cx="809700" cy="487550"/>
            </a:xfrm>
            <a:custGeom>
              <a:avLst/>
              <a:gdLst/>
              <a:ahLst/>
              <a:cxnLst/>
              <a:rect l="l" t="t" r="r" b="b"/>
              <a:pathLst>
                <a:path w="32388" h="19502" extrusionOk="0">
                  <a:moveTo>
                    <a:pt x="22362" y="1"/>
                  </a:moveTo>
                  <a:cubicBezTo>
                    <a:pt x="18981" y="1"/>
                    <a:pt x="15661" y="785"/>
                    <a:pt x="12382" y="2577"/>
                  </a:cubicBezTo>
                  <a:cubicBezTo>
                    <a:pt x="5986" y="6074"/>
                    <a:pt x="1450" y="12186"/>
                    <a:pt x="1" y="19338"/>
                  </a:cubicBezTo>
                  <a:cubicBezTo>
                    <a:pt x="928" y="19448"/>
                    <a:pt x="1859" y="19502"/>
                    <a:pt x="2790" y="19502"/>
                  </a:cubicBezTo>
                  <a:cubicBezTo>
                    <a:pt x="8213" y="19502"/>
                    <a:pt x="13626" y="17692"/>
                    <a:pt x="18305" y="14895"/>
                  </a:cubicBezTo>
                  <a:cubicBezTo>
                    <a:pt x="23787" y="11587"/>
                    <a:pt x="28323" y="6956"/>
                    <a:pt x="32388" y="2010"/>
                  </a:cubicBezTo>
                  <a:cubicBezTo>
                    <a:pt x="28976" y="738"/>
                    <a:pt x="25640" y="1"/>
                    <a:pt x="2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4"/>
            <p:cNvSpPr/>
            <p:nvPr/>
          </p:nvSpPr>
          <p:spPr>
            <a:xfrm>
              <a:off x="2609650" y="2321850"/>
              <a:ext cx="628550" cy="696325"/>
            </a:xfrm>
            <a:custGeom>
              <a:avLst/>
              <a:gdLst/>
              <a:ahLst/>
              <a:cxnLst/>
              <a:rect l="l" t="t" r="r" b="b"/>
              <a:pathLst>
                <a:path w="25142" h="27853" extrusionOk="0">
                  <a:moveTo>
                    <a:pt x="2426" y="1"/>
                  </a:moveTo>
                  <a:cubicBezTo>
                    <a:pt x="2109" y="1"/>
                    <a:pt x="1802" y="22"/>
                    <a:pt x="1513" y="66"/>
                  </a:cubicBezTo>
                  <a:cubicBezTo>
                    <a:pt x="0" y="14400"/>
                    <a:pt x="10775" y="27034"/>
                    <a:pt x="25141" y="27853"/>
                  </a:cubicBezTo>
                  <a:cubicBezTo>
                    <a:pt x="24952" y="22560"/>
                    <a:pt x="23409" y="17362"/>
                    <a:pt x="20605" y="12857"/>
                  </a:cubicBezTo>
                  <a:cubicBezTo>
                    <a:pt x="17769" y="8289"/>
                    <a:pt x="13800" y="4508"/>
                    <a:pt x="9074" y="1925"/>
                  </a:cubicBezTo>
                  <a:cubicBezTo>
                    <a:pt x="7315" y="963"/>
                    <a:pt x="4597" y="1"/>
                    <a:pt x="2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4"/>
            <p:cNvSpPr/>
            <p:nvPr/>
          </p:nvSpPr>
          <p:spPr>
            <a:xfrm>
              <a:off x="1866925" y="2571575"/>
              <a:ext cx="784500" cy="660850"/>
            </a:xfrm>
            <a:custGeom>
              <a:avLst/>
              <a:gdLst/>
              <a:ahLst/>
              <a:cxnLst/>
              <a:rect l="l" t="t" r="r" b="b"/>
              <a:pathLst>
                <a:path w="31380" h="26434" extrusionOk="0">
                  <a:moveTo>
                    <a:pt x="21550" y="1"/>
                  </a:moveTo>
                  <a:lnTo>
                    <a:pt x="21172" y="158"/>
                  </a:lnTo>
                  <a:cubicBezTo>
                    <a:pt x="19155" y="1135"/>
                    <a:pt x="17170" y="2080"/>
                    <a:pt x="15186" y="3120"/>
                  </a:cubicBezTo>
                  <a:cubicBezTo>
                    <a:pt x="13232" y="4159"/>
                    <a:pt x="11342" y="5357"/>
                    <a:pt x="9546" y="6680"/>
                  </a:cubicBezTo>
                  <a:cubicBezTo>
                    <a:pt x="7782" y="8003"/>
                    <a:pt x="6112" y="9452"/>
                    <a:pt x="4537" y="11027"/>
                  </a:cubicBezTo>
                  <a:cubicBezTo>
                    <a:pt x="2962" y="12603"/>
                    <a:pt x="1449" y="14241"/>
                    <a:pt x="0" y="15911"/>
                  </a:cubicBezTo>
                  <a:cubicBezTo>
                    <a:pt x="1576" y="14335"/>
                    <a:pt x="3151" y="12792"/>
                    <a:pt x="4852" y="11342"/>
                  </a:cubicBezTo>
                  <a:cubicBezTo>
                    <a:pt x="6459" y="9862"/>
                    <a:pt x="8160" y="8507"/>
                    <a:pt x="9956" y="7215"/>
                  </a:cubicBezTo>
                  <a:cubicBezTo>
                    <a:pt x="11752" y="5955"/>
                    <a:pt x="13642" y="4821"/>
                    <a:pt x="15595" y="3813"/>
                  </a:cubicBezTo>
                  <a:cubicBezTo>
                    <a:pt x="17424" y="2869"/>
                    <a:pt x="19281" y="1980"/>
                    <a:pt x="21165" y="1121"/>
                  </a:cubicBezTo>
                  <a:lnTo>
                    <a:pt x="21165" y="1121"/>
                  </a:lnTo>
                  <a:cubicBezTo>
                    <a:pt x="22081" y="3100"/>
                    <a:pt x="22997" y="5077"/>
                    <a:pt x="23913" y="7026"/>
                  </a:cubicBezTo>
                  <a:cubicBezTo>
                    <a:pt x="24921" y="9106"/>
                    <a:pt x="25897" y="11216"/>
                    <a:pt x="26811" y="13327"/>
                  </a:cubicBezTo>
                  <a:cubicBezTo>
                    <a:pt x="27725" y="15438"/>
                    <a:pt x="28575" y="17612"/>
                    <a:pt x="29363" y="19786"/>
                  </a:cubicBezTo>
                  <a:cubicBezTo>
                    <a:pt x="30151" y="21960"/>
                    <a:pt x="30812" y="24165"/>
                    <a:pt x="31379" y="26433"/>
                  </a:cubicBezTo>
                  <a:cubicBezTo>
                    <a:pt x="30970" y="24133"/>
                    <a:pt x="30434" y="21865"/>
                    <a:pt x="29741" y="19660"/>
                  </a:cubicBezTo>
                  <a:cubicBezTo>
                    <a:pt x="29048" y="17423"/>
                    <a:pt x="28260" y="15249"/>
                    <a:pt x="27378" y="13075"/>
                  </a:cubicBezTo>
                  <a:cubicBezTo>
                    <a:pt x="26527" y="10933"/>
                    <a:pt x="25582" y="8791"/>
                    <a:pt x="24637" y="6680"/>
                  </a:cubicBezTo>
                  <a:lnTo>
                    <a:pt x="21739" y="379"/>
                  </a:lnTo>
                  <a:lnTo>
                    <a:pt x="215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4"/>
            <p:cNvSpPr/>
            <p:nvPr/>
          </p:nvSpPr>
          <p:spPr>
            <a:xfrm>
              <a:off x="1709400" y="2286100"/>
              <a:ext cx="1397275" cy="583225"/>
            </a:xfrm>
            <a:custGeom>
              <a:avLst/>
              <a:gdLst/>
              <a:ahLst/>
              <a:cxnLst/>
              <a:rect l="l" t="t" r="r" b="b"/>
              <a:pathLst>
                <a:path w="55891" h="23329" extrusionOk="0">
                  <a:moveTo>
                    <a:pt x="249" y="7808"/>
                  </a:moveTo>
                  <a:lnTo>
                    <a:pt x="249" y="7808"/>
                  </a:lnTo>
                  <a:cubicBezTo>
                    <a:pt x="166" y="7856"/>
                    <a:pt x="83" y="7905"/>
                    <a:pt x="0" y="7954"/>
                  </a:cubicBezTo>
                  <a:lnTo>
                    <a:pt x="32" y="7954"/>
                  </a:lnTo>
                  <a:cubicBezTo>
                    <a:pt x="104" y="7905"/>
                    <a:pt x="176" y="7856"/>
                    <a:pt x="249" y="7808"/>
                  </a:cubicBezTo>
                  <a:close/>
                  <a:moveTo>
                    <a:pt x="26303" y="1"/>
                  </a:moveTo>
                  <a:cubicBezTo>
                    <a:pt x="22727" y="1"/>
                    <a:pt x="19156" y="402"/>
                    <a:pt x="15658" y="1212"/>
                  </a:cubicBezTo>
                  <a:cubicBezTo>
                    <a:pt x="12854" y="1842"/>
                    <a:pt x="10145" y="2724"/>
                    <a:pt x="7530" y="3859"/>
                  </a:cubicBezTo>
                  <a:cubicBezTo>
                    <a:pt x="4995" y="4958"/>
                    <a:pt x="2549" y="6265"/>
                    <a:pt x="249" y="7808"/>
                  </a:cubicBezTo>
                  <a:lnTo>
                    <a:pt x="249" y="7808"/>
                  </a:lnTo>
                  <a:cubicBezTo>
                    <a:pt x="5064" y="4986"/>
                    <a:pt x="10302" y="2957"/>
                    <a:pt x="15753" y="1842"/>
                  </a:cubicBezTo>
                  <a:cubicBezTo>
                    <a:pt x="19076" y="1125"/>
                    <a:pt x="22445" y="769"/>
                    <a:pt x="25818" y="769"/>
                  </a:cubicBezTo>
                  <a:cubicBezTo>
                    <a:pt x="28073" y="769"/>
                    <a:pt x="30330" y="928"/>
                    <a:pt x="32576" y="1244"/>
                  </a:cubicBezTo>
                  <a:cubicBezTo>
                    <a:pt x="33270" y="1307"/>
                    <a:pt x="33963" y="1464"/>
                    <a:pt x="34656" y="1559"/>
                  </a:cubicBezTo>
                  <a:cubicBezTo>
                    <a:pt x="35002" y="1622"/>
                    <a:pt x="35349" y="1685"/>
                    <a:pt x="35695" y="1748"/>
                  </a:cubicBezTo>
                  <a:lnTo>
                    <a:pt x="36199" y="1874"/>
                  </a:lnTo>
                  <a:lnTo>
                    <a:pt x="36672" y="2000"/>
                  </a:lnTo>
                  <a:cubicBezTo>
                    <a:pt x="38027" y="2409"/>
                    <a:pt x="39318" y="2945"/>
                    <a:pt x="40516" y="3638"/>
                  </a:cubicBezTo>
                  <a:cubicBezTo>
                    <a:pt x="42910" y="5087"/>
                    <a:pt x="45084" y="6883"/>
                    <a:pt x="46943" y="8994"/>
                  </a:cubicBezTo>
                  <a:cubicBezTo>
                    <a:pt x="48801" y="11105"/>
                    <a:pt x="50503" y="13405"/>
                    <a:pt x="51952" y="15830"/>
                  </a:cubicBezTo>
                  <a:cubicBezTo>
                    <a:pt x="53401" y="18256"/>
                    <a:pt x="54724" y="20745"/>
                    <a:pt x="55890" y="23329"/>
                  </a:cubicBezTo>
                  <a:cubicBezTo>
                    <a:pt x="54850" y="20682"/>
                    <a:pt x="53653" y="18099"/>
                    <a:pt x="52267" y="15610"/>
                  </a:cubicBezTo>
                  <a:cubicBezTo>
                    <a:pt x="50881" y="13121"/>
                    <a:pt x="49274" y="10758"/>
                    <a:pt x="47415" y="8584"/>
                  </a:cubicBezTo>
                  <a:cubicBezTo>
                    <a:pt x="45556" y="6379"/>
                    <a:pt x="43351" y="4489"/>
                    <a:pt x="40894" y="3008"/>
                  </a:cubicBezTo>
                  <a:cubicBezTo>
                    <a:pt x="39634" y="2252"/>
                    <a:pt x="38310" y="1685"/>
                    <a:pt x="36924" y="1275"/>
                  </a:cubicBezTo>
                  <a:lnTo>
                    <a:pt x="36389" y="1118"/>
                  </a:lnTo>
                  <a:lnTo>
                    <a:pt x="35853" y="992"/>
                  </a:lnTo>
                  <a:cubicBezTo>
                    <a:pt x="35506" y="897"/>
                    <a:pt x="35160" y="834"/>
                    <a:pt x="34813" y="771"/>
                  </a:cubicBezTo>
                  <a:lnTo>
                    <a:pt x="33742" y="582"/>
                  </a:lnTo>
                  <a:cubicBezTo>
                    <a:pt x="33396" y="519"/>
                    <a:pt x="33049" y="456"/>
                    <a:pt x="32671" y="425"/>
                  </a:cubicBezTo>
                  <a:cubicBezTo>
                    <a:pt x="30557" y="143"/>
                    <a:pt x="28429" y="1"/>
                    <a:pt x="26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4"/>
            <p:cNvSpPr/>
            <p:nvPr/>
          </p:nvSpPr>
          <p:spPr>
            <a:xfrm>
              <a:off x="4929200" y="2603875"/>
              <a:ext cx="321375" cy="783700"/>
            </a:xfrm>
            <a:custGeom>
              <a:avLst/>
              <a:gdLst/>
              <a:ahLst/>
              <a:cxnLst/>
              <a:rect l="l" t="t" r="r" b="b"/>
              <a:pathLst>
                <a:path w="12855" h="31348" extrusionOk="0">
                  <a:moveTo>
                    <a:pt x="1639" y="0"/>
                  </a:moveTo>
                  <a:cubicBezTo>
                    <a:pt x="473" y="2678"/>
                    <a:pt x="1" y="5577"/>
                    <a:pt x="253" y="8475"/>
                  </a:cubicBezTo>
                  <a:cubicBezTo>
                    <a:pt x="914" y="16887"/>
                    <a:pt x="3277" y="25425"/>
                    <a:pt x="9263" y="31348"/>
                  </a:cubicBezTo>
                  <a:cubicBezTo>
                    <a:pt x="10649" y="25803"/>
                    <a:pt x="12855" y="19533"/>
                    <a:pt x="11090" y="14115"/>
                  </a:cubicBezTo>
                  <a:cubicBezTo>
                    <a:pt x="9295" y="8633"/>
                    <a:pt x="6018" y="3750"/>
                    <a:pt x="1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4"/>
            <p:cNvSpPr/>
            <p:nvPr/>
          </p:nvSpPr>
          <p:spPr>
            <a:xfrm>
              <a:off x="4106925" y="1700475"/>
              <a:ext cx="984550" cy="1395675"/>
            </a:xfrm>
            <a:custGeom>
              <a:avLst/>
              <a:gdLst/>
              <a:ahLst/>
              <a:cxnLst/>
              <a:rect l="l" t="t" r="r" b="b"/>
              <a:pathLst>
                <a:path w="39382" h="55827" extrusionOk="0">
                  <a:moveTo>
                    <a:pt x="0" y="1"/>
                  </a:moveTo>
                  <a:lnTo>
                    <a:pt x="2017" y="1009"/>
                  </a:lnTo>
                  <a:cubicBezTo>
                    <a:pt x="2678" y="1355"/>
                    <a:pt x="3340" y="1639"/>
                    <a:pt x="4002" y="2048"/>
                  </a:cubicBezTo>
                  <a:lnTo>
                    <a:pt x="5923" y="3151"/>
                  </a:lnTo>
                  <a:cubicBezTo>
                    <a:pt x="6553" y="3529"/>
                    <a:pt x="7215" y="3876"/>
                    <a:pt x="7845" y="4317"/>
                  </a:cubicBezTo>
                  <a:lnTo>
                    <a:pt x="9704" y="5545"/>
                  </a:lnTo>
                  <a:lnTo>
                    <a:pt x="10618" y="6144"/>
                  </a:lnTo>
                  <a:lnTo>
                    <a:pt x="11531" y="6806"/>
                  </a:lnTo>
                  <a:cubicBezTo>
                    <a:pt x="12697" y="7719"/>
                    <a:pt x="13926" y="8570"/>
                    <a:pt x="15028" y="9578"/>
                  </a:cubicBezTo>
                  <a:cubicBezTo>
                    <a:pt x="19596" y="13390"/>
                    <a:pt x="23629" y="17801"/>
                    <a:pt x="26969" y="22715"/>
                  </a:cubicBezTo>
                  <a:cubicBezTo>
                    <a:pt x="30308" y="27630"/>
                    <a:pt x="33018" y="32955"/>
                    <a:pt x="35002" y="38562"/>
                  </a:cubicBezTo>
                  <a:lnTo>
                    <a:pt x="35790" y="40642"/>
                  </a:lnTo>
                  <a:lnTo>
                    <a:pt x="36420" y="42784"/>
                  </a:lnTo>
                  <a:lnTo>
                    <a:pt x="37082" y="44926"/>
                  </a:lnTo>
                  <a:lnTo>
                    <a:pt x="37208" y="45462"/>
                  </a:lnTo>
                  <a:lnTo>
                    <a:pt x="37365" y="45997"/>
                  </a:lnTo>
                  <a:lnTo>
                    <a:pt x="37617" y="47069"/>
                  </a:lnTo>
                  <a:lnTo>
                    <a:pt x="38121" y="49242"/>
                  </a:lnTo>
                  <a:lnTo>
                    <a:pt x="38405" y="50345"/>
                  </a:lnTo>
                  <a:cubicBezTo>
                    <a:pt x="38468" y="50692"/>
                    <a:pt x="38531" y="51070"/>
                    <a:pt x="38594" y="51416"/>
                  </a:cubicBezTo>
                  <a:lnTo>
                    <a:pt x="39382" y="55827"/>
                  </a:lnTo>
                  <a:lnTo>
                    <a:pt x="38751" y="51385"/>
                  </a:lnTo>
                  <a:cubicBezTo>
                    <a:pt x="38688" y="51038"/>
                    <a:pt x="38657" y="50660"/>
                    <a:pt x="38594" y="50282"/>
                  </a:cubicBezTo>
                  <a:lnTo>
                    <a:pt x="38373" y="49211"/>
                  </a:lnTo>
                  <a:lnTo>
                    <a:pt x="37901" y="47006"/>
                  </a:lnTo>
                  <a:lnTo>
                    <a:pt x="37680" y="45903"/>
                  </a:lnTo>
                  <a:lnTo>
                    <a:pt x="37554" y="45367"/>
                  </a:lnTo>
                  <a:lnTo>
                    <a:pt x="37428" y="44832"/>
                  </a:lnTo>
                  <a:lnTo>
                    <a:pt x="36830" y="42658"/>
                  </a:lnTo>
                  <a:lnTo>
                    <a:pt x="36231" y="40484"/>
                  </a:lnTo>
                  <a:lnTo>
                    <a:pt x="35506" y="38373"/>
                  </a:lnTo>
                  <a:cubicBezTo>
                    <a:pt x="33553" y="32702"/>
                    <a:pt x="30875" y="27315"/>
                    <a:pt x="27504" y="22337"/>
                  </a:cubicBezTo>
                  <a:cubicBezTo>
                    <a:pt x="24102" y="17391"/>
                    <a:pt x="20038" y="12949"/>
                    <a:pt x="15375" y="9168"/>
                  </a:cubicBezTo>
                  <a:cubicBezTo>
                    <a:pt x="14241" y="8192"/>
                    <a:pt x="12980" y="7341"/>
                    <a:pt x="11783" y="6491"/>
                  </a:cubicBezTo>
                  <a:lnTo>
                    <a:pt x="10870" y="5829"/>
                  </a:lnTo>
                  <a:lnTo>
                    <a:pt x="9924" y="5230"/>
                  </a:lnTo>
                  <a:lnTo>
                    <a:pt x="8003" y="4033"/>
                  </a:lnTo>
                  <a:cubicBezTo>
                    <a:pt x="7373" y="3624"/>
                    <a:pt x="6711" y="3309"/>
                    <a:pt x="6049" y="2930"/>
                  </a:cubicBezTo>
                  <a:lnTo>
                    <a:pt x="4065" y="1891"/>
                  </a:lnTo>
                  <a:cubicBezTo>
                    <a:pt x="2741" y="1198"/>
                    <a:pt x="1355" y="6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4"/>
            <p:cNvSpPr/>
            <p:nvPr/>
          </p:nvSpPr>
          <p:spPr>
            <a:xfrm>
              <a:off x="4990625" y="2484600"/>
              <a:ext cx="430875" cy="331175"/>
            </a:xfrm>
            <a:custGeom>
              <a:avLst/>
              <a:gdLst/>
              <a:ahLst/>
              <a:cxnLst/>
              <a:rect l="l" t="t" r="r" b="b"/>
              <a:pathLst>
                <a:path w="17235" h="13247" extrusionOk="0">
                  <a:moveTo>
                    <a:pt x="2746" y="0"/>
                  </a:moveTo>
                  <a:cubicBezTo>
                    <a:pt x="1820" y="0"/>
                    <a:pt x="896" y="99"/>
                    <a:pt x="1" y="298"/>
                  </a:cubicBezTo>
                  <a:cubicBezTo>
                    <a:pt x="2899" y="7481"/>
                    <a:pt x="9547" y="12459"/>
                    <a:pt x="17234" y="13246"/>
                  </a:cubicBezTo>
                  <a:cubicBezTo>
                    <a:pt x="15533" y="9529"/>
                    <a:pt x="13296" y="4677"/>
                    <a:pt x="10020" y="2283"/>
                  </a:cubicBezTo>
                  <a:cubicBezTo>
                    <a:pt x="7953" y="774"/>
                    <a:pt x="5340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4"/>
            <p:cNvSpPr/>
            <p:nvPr/>
          </p:nvSpPr>
          <p:spPr>
            <a:xfrm>
              <a:off x="4593675" y="2513300"/>
              <a:ext cx="307975" cy="547425"/>
            </a:xfrm>
            <a:custGeom>
              <a:avLst/>
              <a:gdLst/>
              <a:ahLst/>
              <a:cxnLst/>
              <a:rect l="l" t="t" r="r" b="b"/>
              <a:pathLst>
                <a:path w="12319" h="21897" extrusionOk="0">
                  <a:moveTo>
                    <a:pt x="10240" y="0"/>
                  </a:moveTo>
                  <a:cubicBezTo>
                    <a:pt x="6774" y="914"/>
                    <a:pt x="3371" y="2741"/>
                    <a:pt x="1607" y="5860"/>
                  </a:cubicBezTo>
                  <a:cubicBezTo>
                    <a:pt x="473" y="8034"/>
                    <a:pt x="0" y="10492"/>
                    <a:pt x="284" y="12949"/>
                  </a:cubicBezTo>
                  <a:cubicBezTo>
                    <a:pt x="536" y="15375"/>
                    <a:pt x="851" y="19628"/>
                    <a:pt x="1796" y="21896"/>
                  </a:cubicBezTo>
                  <a:cubicBezTo>
                    <a:pt x="4096" y="20163"/>
                    <a:pt x="6207" y="18147"/>
                    <a:pt x="8066" y="15973"/>
                  </a:cubicBezTo>
                  <a:cubicBezTo>
                    <a:pt x="9893" y="13705"/>
                    <a:pt x="11311" y="11090"/>
                    <a:pt x="11815" y="8255"/>
                  </a:cubicBezTo>
                  <a:cubicBezTo>
                    <a:pt x="12319" y="5419"/>
                    <a:pt x="11878" y="2363"/>
                    <a:pt x="10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4"/>
            <p:cNvSpPr/>
            <p:nvPr/>
          </p:nvSpPr>
          <p:spPr>
            <a:xfrm>
              <a:off x="4886675" y="2128350"/>
              <a:ext cx="639575" cy="385125"/>
            </a:xfrm>
            <a:custGeom>
              <a:avLst/>
              <a:gdLst/>
              <a:ahLst/>
              <a:cxnLst/>
              <a:rect l="l" t="t" r="r" b="b"/>
              <a:pathLst>
                <a:path w="25583" h="15405" extrusionOk="0">
                  <a:moveTo>
                    <a:pt x="0" y="1568"/>
                  </a:moveTo>
                  <a:lnTo>
                    <a:pt x="0" y="1599"/>
                  </a:lnTo>
                  <a:cubicBezTo>
                    <a:pt x="7" y="1597"/>
                    <a:pt x="14" y="1594"/>
                    <a:pt x="20" y="1592"/>
                  </a:cubicBezTo>
                  <a:lnTo>
                    <a:pt x="20" y="1592"/>
                  </a:lnTo>
                  <a:cubicBezTo>
                    <a:pt x="14" y="1584"/>
                    <a:pt x="7" y="1576"/>
                    <a:pt x="0" y="1568"/>
                  </a:cubicBezTo>
                  <a:close/>
                  <a:moveTo>
                    <a:pt x="7947" y="0"/>
                  </a:moveTo>
                  <a:cubicBezTo>
                    <a:pt x="5356" y="0"/>
                    <a:pt x="2719" y="586"/>
                    <a:pt x="20" y="1592"/>
                  </a:cubicBezTo>
                  <a:lnTo>
                    <a:pt x="20" y="1592"/>
                  </a:lnTo>
                  <a:cubicBezTo>
                    <a:pt x="3229" y="5458"/>
                    <a:pt x="6814" y="9134"/>
                    <a:pt x="11153" y="11744"/>
                  </a:cubicBezTo>
                  <a:cubicBezTo>
                    <a:pt x="14827" y="13996"/>
                    <a:pt x="19094" y="15405"/>
                    <a:pt x="23353" y="15405"/>
                  </a:cubicBezTo>
                  <a:cubicBezTo>
                    <a:pt x="24097" y="15405"/>
                    <a:pt x="24842" y="15361"/>
                    <a:pt x="25582" y="15272"/>
                  </a:cubicBezTo>
                  <a:cubicBezTo>
                    <a:pt x="24448" y="9633"/>
                    <a:pt x="20888" y="4781"/>
                    <a:pt x="15816" y="2040"/>
                  </a:cubicBezTo>
                  <a:cubicBezTo>
                    <a:pt x="13231" y="620"/>
                    <a:pt x="10613" y="0"/>
                    <a:pt x="7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4"/>
            <p:cNvSpPr/>
            <p:nvPr/>
          </p:nvSpPr>
          <p:spPr>
            <a:xfrm>
              <a:off x="4224275" y="2209475"/>
              <a:ext cx="496225" cy="549575"/>
            </a:xfrm>
            <a:custGeom>
              <a:avLst/>
              <a:gdLst/>
              <a:ahLst/>
              <a:cxnLst/>
              <a:rect l="l" t="t" r="r" b="b"/>
              <a:pathLst>
                <a:path w="19849" h="21983" extrusionOk="0">
                  <a:moveTo>
                    <a:pt x="17903" y="0"/>
                  </a:moveTo>
                  <a:cubicBezTo>
                    <a:pt x="16207" y="0"/>
                    <a:pt x="14062" y="741"/>
                    <a:pt x="12697" y="1505"/>
                  </a:cubicBezTo>
                  <a:cubicBezTo>
                    <a:pt x="8948" y="3553"/>
                    <a:pt x="5798" y="6514"/>
                    <a:pt x="3561" y="10137"/>
                  </a:cubicBezTo>
                  <a:cubicBezTo>
                    <a:pt x="1355" y="13697"/>
                    <a:pt x="127" y="17793"/>
                    <a:pt x="1" y="21983"/>
                  </a:cubicBezTo>
                  <a:cubicBezTo>
                    <a:pt x="11342" y="21353"/>
                    <a:pt x="19849" y="11334"/>
                    <a:pt x="18652" y="56"/>
                  </a:cubicBezTo>
                  <a:cubicBezTo>
                    <a:pt x="18416" y="18"/>
                    <a:pt x="18165" y="0"/>
                    <a:pt x="17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4"/>
            <p:cNvSpPr/>
            <p:nvPr/>
          </p:nvSpPr>
          <p:spPr>
            <a:xfrm>
              <a:off x="4688200" y="2406175"/>
              <a:ext cx="619075" cy="522225"/>
            </a:xfrm>
            <a:custGeom>
              <a:avLst/>
              <a:gdLst/>
              <a:ahLst/>
              <a:cxnLst/>
              <a:rect l="l" t="t" r="r" b="b"/>
              <a:pathLst>
                <a:path w="24763" h="20889" extrusionOk="0">
                  <a:moveTo>
                    <a:pt x="7750" y="1"/>
                  </a:moveTo>
                  <a:lnTo>
                    <a:pt x="7624" y="284"/>
                  </a:lnTo>
                  <a:lnTo>
                    <a:pt x="5324" y="5294"/>
                  </a:lnTo>
                  <a:cubicBezTo>
                    <a:pt x="4568" y="6963"/>
                    <a:pt x="3812" y="8633"/>
                    <a:pt x="3151" y="10334"/>
                  </a:cubicBezTo>
                  <a:cubicBezTo>
                    <a:pt x="2457" y="12036"/>
                    <a:pt x="1827" y="13768"/>
                    <a:pt x="1292" y="15533"/>
                  </a:cubicBezTo>
                  <a:cubicBezTo>
                    <a:pt x="756" y="17265"/>
                    <a:pt x="315" y="19061"/>
                    <a:pt x="0" y="20888"/>
                  </a:cubicBezTo>
                  <a:cubicBezTo>
                    <a:pt x="441" y="19093"/>
                    <a:pt x="977" y="17360"/>
                    <a:pt x="1575" y="15627"/>
                  </a:cubicBezTo>
                  <a:cubicBezTo>
                    <a:pt x="2174" y="13894"/>
                    <a:pt x="2867" y="12193"/>
                    <a:pt x="3592" y="10523"/>
                  </a:cubicBezTo>
                  <a:cubicBezTo>
                    <a:pt x="4316" y="8854"/>
                    <a:pt x="5104" y="7184"/>
                    <a:pt x="5891" y="5546"/>
                  </a:cubicBezTo>
                  <a:lnTo>
                    <a:pt x="8055" y="863"/>
                  </a:lnTo>
                  <a:lnTo>
                    <a:pt x="8055" y="863"/>
                  </a:lnTo>
                  <a:cubicBezTo>
                    <a:pt x="9553" y="1546"/>
                    <a:pt x="10999" y="2256"/>
                    <a:pt x="12444" y="2994"/>
                  </a:cubicBezTo>
                  <a:cubicBezTo>
                    <a:pt x="15563" y="4600"/>
                    <a:pt x="18430" y="6585"/>
                    <a:pt x="20951" y="8948"/>
                  </a:cubicBezTo>
                  <a:cubicBezTo>
                    <a:pt x="22274" y="10114"/>
                    <a:pt x="23503" y="11342"/>
                    <a:pt x="24763" y="12571"/>
                  </a:cubicBezTo>
                  <a:cubicBezTo>
                    <a:pt x="23597" y="11248"/>
                    <a:pt x="22400" y="9956"/>
                    <a:pt x="21203" y="8728"/>
                  </a:cubicBezTo>
                  <a:cubicBezTo>
                    <a:pt x="19943" y="7499"/>
                    <a:pt x="18619" y="6333"/>
                    <a:pt x="17233" y="5294"/>
                  </a:cubicBezTo>
                  <a:cubicBezTo>
                    <a:pt x="15816" y="4222"/>
                    <a:pt x="14335" y="3277"/>
                    <a:pt x="12760" y="2458"/>
                  </a:cubicBezTo>
                  <a:cubicBezTo>
                    <a:pt x="11184" y="1639"/>
                    <a:pt x="9609" y="883"/>
                    <a:pt x="8034" y="127"/>
                  </a:cubicBez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4"/>
            <p:cNvSpPr/>
            <p:nvPr/>
          </p:nvSpPr>
          <p:spPr>
            <a:xfrm>
              <a:off x="4328250" y="2180550"/>
              <a:ext cx="1102700" cy="461150"/>
            </a:xfrm>
            <a:custGeom>
              <a:avLst/>
              <a:gdLst/>
              <a:ahLst/>
              <a:cxnLst/>
              <a:rect l="l" t="t" r="r" b="b"/>
              <a:pathLst>
                <a:path w="44108" h="18446" extrusionOk="0">
                  <a:moveTo>
                    <a:pt x="23283" y="1"/>
                  </a:moveTo>
                  <a:cubicBezTo>
                    <a:pt x="21625" y="1"/>
                    <a:pt x="19963" y="110"/>
                    <a:pt x="18305" y="330"/>
                  </a:cubicBezTo>
                  <a:cubicBezTo>
                    <a:pt x="17170" y="488"/>
                    <a:pt x="16068" y="709"/>
                    <a:pt x="14965" y="992"/>
                  </a:cubicBezTo>
                  <a:cubicBezTo>
                    <a:pt x="14682" y="1087"/>
                    <a:pt x="14398" y="1150"/>
                    <a:pt x="14146" y="1276"/>
                  </a:cubicBezTo>
                  <a:lnTo>
                    <a:pt x="13358" y="1591"/>
                  </a:lnTo>
                  <a:cubicBezTo>
                    <a:pt x="12823" y="1843"/>
                    <a:pt x="12319" y="2095"/>
                    <a:pt x="11815" y="2378"/>
                  </a:cubicBezTo>
                  <a:cubicBezTo>
                    <a:pt x="9893" y="3544"/>
                    <a:pt x="8160" y="5056"/>
                    <a:pt x="6711" y="6789"/>
                  </a:cubicBezTo>
                  <a:cubicBezTo>
                    <a:pt x="3749" y="10254"/>
                    <a:pt x="1639" y="14287"/>
                    <a:pt x="0" y="18446"/>
                  </a:cubicBezTo>
                  <a:cubicBezTo>
                    <a:pt x="914" y="16398"/>
                    <a:pt x="1954" y="14413"/>
                    <a:pt x="3119" y="12523"/>
                  </a:cubicBezTo>
                  <a:cubicBezTo>
                    <a:pt x="4253" y="10601"/>
                    <a:pt x="5577" y="8805"/>
                    <a:pt x="7057" y="7136"/>
                  </a:cubicBezTo>
                  <a:cubicBezTo>
                    <a:pt x="8507" y="5466"/>
                    <a:pt x="10208" y="4048"/>
                    <a:pt x="12130" y="2914"/>
                  </a:cubicBezTo>
                  <a:cubicBezTo>
                    <a:pt x="12602" y="2662"/>
                    <a:pt x="13106" y="2410"/>
                    <a:pt x="13610" y="2189"/>
                  </a:cubicBezTo>
                  <a:lnTo>
                    <a:pt x="14398" y="1874"/>
                  </a:lnTo>
                  <a:cubicBezTo>
                    <a:pt x="14650" y="1780"/>
                    <a:pt x="14902" y="1685"/>
                    <a:pt x="15186" y="1622"/>
                  </a:cubicBezTo>
                  <a:cubicBezTo>
                    <a:pt x="16225" y="1339"/>
                    <a:pt x="17328" y="1118"/>
                    <a:pt x="18431" y="992"/>
                  </a:cubicBezTo>
                  <a:cubicBezTo>
                    <a:pt x="20167" y="762"/>
                    <a:pt x="21909" y="647"/>
                    <a:pt x="23648" y="647"/>
                  </a:cubicBezTo>
                  <a:cubicBezTo>
                    <a:pt x="28567" y="647"/>
                    <a:pt x="33458" y="1563"/>
                    <a:pt x="38090" y="3355"/>
                  </a:cubicBezTo>
                  <a:cubicBezTo>
                    <a:pt x="40169" y="4174"/>
                    <a:pt x="42185" y="5151"/>
                    <a:pt x="44107" y="6285"/>
                  </a:cubicBezTo>
                  <a:cubicBezTo>
                    <a:pt x="42248" y="5025"/>
                    <a:pt x="40264" y="3954"/>
                    <a:pt x="38184" y="3071"/>
                  </a:cubicBezTo>
                  <a:cubicBezTo>
                    <a:pt x="36105" y="2189"/>
                    <a:pt x="33963" y="1465"/>
                    <a:pt x="31757" y="961"/>
                  </a:cubicBezTo>
                  <a:cubicBezTo>
                    <a:pt x="28970" y="323"/>
                    <a:pt x="26132" y="1"/>
                    <a:pt x="23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4"/>
            <p:cNvSpPr/>
            <p:nvPr/>
          </p:nvSpPr>
          <p:spPr>
            <a:xfrm>
              <a:off x="1288025" y="1499625"/>
              <a:ext cx="768725" cy="1436650"/>
            </a:xfrm>
            <a:custGeom>
              <a:avLst/>
              <a:gdLst/>
              <a:ahLst/>
              <a:cxnLst/>
              <a:rect l="l" t="t" r="r" b="b"/>
              <a:pathLst>
                <a:path w="30749" h="57466" fill="none" extrusionOk="0">
                  <a:moveTo>
                    <a:pt x="30749" y="347"/>
                  </a:moveTo>
                  <a:cubicBezTo>
                    <a:pt x="25992" y="1"/>
                    <a:pt x="22211" y="4128"/>
                    <a:pt x="19502" y="8035"/>
                  </a:cubicBezTo>
                  <a:cubicBezTo>
                    <a:pt x="9231" y="22779"/>
                    <a:pt x="2552" y="39697"/>
                    <a:pt x="0" y="5746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4"/>
            <p:cNvSpPr/>
            <p:nvPr/>
          </p:nvSpPr>
          <p:spPr>
            <a:xfrm>
              <a:off x="1051725" y="2714150"/>
              <a:ext cx="277275" cy="568675"/>
            </a:xfrm>
            <a:custGeom>
              <a:avLst/>
              <a:gdLst/>
              <a:ahLst/>
              <a:cxnLst/>
              <a:rect l="l" t="t" r="r" b="b"/>
              <a:pathLst>
                <a:path w="11091" h="22747" fill="none" extrusionOk="0">
                  <a:moveTo>
                    <a:pt x="11090" y="0"/>
                  </a:moveTo>
                  <a:cubicBezTo>
                    <a:pt x="5640" y="6301"/>
                    <a:pt x="1387" y="14524"/>
                    <a:pt x="1" y="227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4"/>
            <p:cNvSpPr/>
            <p:nvPr/>
          </p:nvSpPr>
          <p:spPr>
            <a:xfrm>
              <a:off x="1346300" y="2640100"/>
              <a:ext cx="90600" cy="836475"/>
            </a:xfrm>
            <a:custGeom>
              <a:avLst/>
              <a:gdLst/>
              <a:ahLst/>
              <a:cxnLst/>
              <a:rect l="l" t="t" r="r" b="b"/>
              <a:pathLst>
                <a:path w="3624" h="33459" fill="none" extrusionOk="0">
                  <a:moveTo>
                    <a:pt x="0" y="1"/>
                  </a:moveTo>
                  <a:cubicBezTo>
                    <a:pt x="3435" y="10870"/>
                    <a:pt x="3624" y="22495"/>
                    <a:pt x="536" y="3345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4"/>
            <p:cNvSpPr/>
            <p:nvPr/>
          </p:nvSpPr>
          <p:spPr>
            <a:xfrm>
              <a:off x="1155700" y="2287250"/>
              <a:ext cx="304825" cy="417475"/>
            </a:xfrm>
            <a:custGeom>
              <a:avLst/>
              <a:gdLst/>
              <a:ahLst/>
              <a:cxnLst/>
              <a:rect l="l" t="t" r="r" b="b"/>
              <a:pathLst>
                <a:path w="12193" h="16699" fill="none" extrusionOk="0">
                  <a:moveTo>
                    <a:pt x="12193" y="1"/>
                  </a:moveTo>
                  <a:cubicBezTo>
                    <a:pt x="9042" y="1891"/>
                    <a:pt x="6333" y="4411"/>
                    <a:pt x="4285" y="7467"/>
                  </a:cubicBezTo>
                  <a:cubicBezTo>
                    <a:pt x="2489" y="10366"/>
                    <a:pt x="1040" y="13453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4"/>
            <p:cNvSpPr/>
            <p:nvPr/>
          </p:nvSpPr>
          <p:spPr>
            <a:xfrm>
              <a:off x="1097400" y="1943075"/>
              <a:ext cx="526175" cy="393025"/>
            </a:xfrm>
            <a:custGeom>
              <a:avLst/>
              <a:gdLst/>
              <a:ahLst/>
              <a:cxnLst/>
              <a:rect l="l" t="t" r="r" b="b"/>
              <a:pathLst>
                <a:path w="21047" h="15721" fill="none" extrusionOk="0">
                  <a:moveTo>
                    <a:pt x="21046" y="0"/>
                  </a:moveTo>
                  <a:cubicBezTo>
                    <a:pt x="12540" y="1733"/>
                    <a:pt x="3813" y="7908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4"/>
            <p:cNvSpPr/>
            <p:nvPr/>
          </p:nvSpPr>
          <p:spPr>
            <a:xfrm>
              <a:off x="1499100" y="1631950"/>
              <a:ext cx="320575" cy="230025"/>
            </a:xfrm>
            <a:custGeom>
              <a:avLst/>
              <a:gdLst/>
              <a:ahLst/>
              <a:cxnLst/>
              <a:rect l="l" t="t" r="r" b="b"/>
              <a:pathLst>
                <a:path w="12823" h="9201" fill="none" extrusionOk="0">
                  <a:moveTo>
                    <a:pt x="12823" y="788"/>
                  </a:moveTo>
                  <a:cubicBezTo>
                    <a:pt x="11374" y="1"/>
                    <a:pt x="9546" y="788"/>
                    <a:pt x="8160" y="1670"/>
                  </a:cubicBezTo>
                  <a:cubicBezTo>
                    <a:pt x="4978" y="3655"/>
                    <a:pt x="2206" y="6207"/>
                    <a:pt x="0" y="92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4"/>
            <p:cNvSpPr/>
            <p:nvPr/>
          </p:nvSpPr>
          <p:spPr>
            <a:xfrm>
              <a:off x="1814150" y="1558700"/>
              <a:ext cx="141800" cy="655325"/>
            </a:xfrm>
            <a:custGeom>
              <a:avLst/>
              <a:gdLst/>
              <a:ahLst/>
              <a:cxnLst/>
              <a:rect l="l" t="t" r="r" b="b"/>
              <a:pathLst>
                <a:path w="5672" h="26213" fill="none" extrusionOk="0">
                  <a:moveTo>
                    <a:pt x="4285" y="1"/>
                  </a:moveTo>
                  <a:cubicBezTo>
                    <a:pt x="5608" y="2206"/>
                    <a:pt x="5671" y="5357"/>
                    <a:pt x="5356" y="7908"/>
                  </a:cubicBezTo>
                  <a:cubicBezTo>
                    <a:pt x="4632" y="14272"/>
                    <a:pt x="2836" y="20479"/>
                    <a:pt x="0" y="2621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4"/>
            <p:cNvSpPr/>
            <p:nvPr/>
          </p:nvSpPr>
          <p:spPr>
            <a:xfrm>
              <a:off x="1484125" y="1890300"/>
              <a:ext cx="204825" cy="751400"/>
            </a:xfrm>
            <a:custGeom>
              <a:avLst/>
              <a:gdLst/>
              <a:ahLst/>
              <a:cxnLst/>
              <a:rect l="l" t="t" r="r" b="b"/>
              <a:pathLst>
                <a:path w="8193" h="30056" fill="none" extrusionOk="0">
                  <a:moveTo>
                    <a:pt x="6837" y="0"/>
                  </a:moveTo>
                  <a:cubicBezTo>
                    <a:pt x="8192" y="10176"/>
                    <a:pt x="4002" y="20636"/>
                    <a:pt x="1" y="3005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4"/>
            <p:cNvSpPr/>
            <p:nvPr/>
          </p:nvSpPr>
          <p:spPr>
            <a:xfrm>
              <a:off x="1877950" y="1971425"/>
              <a:ext cx="75625" cy="467075"/>
            </a:xfrm>
            <a:custGeom>
              <a:avLst/>
              <a:gdLst/>
              <a:ahLst/>
              <a:cxnLst/>
              <a:rect l="l" t="t" r="r" b="b"/>
              <a:pathLst>
                <a:path w="3025" h="18683" fill="none" extrusionOk="0">
                  <a:moveTo>
                    <a:pt x="1292" y="0"/>
                  </a:moveTo>
                  <a:cubicBezTo>
                    <a:pt x="3025" y="6207"/>
                    <a:pt x="2584" y="12791"/>
                    <a:pt x="0" y="1868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4"/>
            <p:cNvSpPr/>
            <p:nvPr/>
          </p:nvSpPr>
          <p:spPr>
            <a:xfrm>
              <a:off x="1582575" y="2392800"/>
              <a:ext cx="52025" cy="430850"/>
            </a:xfrm>
            <a:custGeom>
              <a:avLst/>
              <a:gdLst/>
              <a:ahLst/>
              <a:cxnLst/>
              <a:rect l="l" t="t" r="r" b="b"/>
              <a:pathLst>
                <a:path w="2081" h="17234" fill="none" extrusionOk="0">
                  <a:moveTo>
                    <a:pt x="1" y="0"/>
                  </a:moveTo>
                  <a:cubicBezTo>
                    <a:pt x="1891" y="5545"/>
                    <a:pt x="2080" y="11562"/>
                    <a:pt x="537" y="1723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4"/>
            <p:cNvSpPr/>
            <p:nvPr/>
          </p:nvSpPr>
          <p:spPr>
            <a:xfrm>
              <a:off x="777625" y="3054400"/>
              <a:ext cx="341075" cy="426900"/>
            </a:xfrm>
            <a:custGeom>
              <a:avLst/>
              <a:gdLst/>
              <a:ahLst/>
              <a:cxnLst/>
              <a:rect l="l" t="t" r="r" b="b"/>
              <a:pathLst>
                <a:path w="13643" h="17076" fill="none" extrusionOk="0">
                  <a:moveTo>
                    <a:pt x="13643" y="0"/>
                  </a:moveTo>
                  <a:cubicBezTo>
                    <a:pt x="9767" y="441"/>
                    <a:pt x="5987" y="2930"/>
                    <a:pt x="3813" y="6144"/>
                  </a:cubicBezTo>
                  <a:cubicBezTo>
                    <a:pt x="1608" y="9357"/>
                    <a:pt x="536" y="13232"/>
                    <a:pt x="1" y="1707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4"/>
            <p:cNvSpPr/>
            <p:nvPr/>
          </p:nvSpPr>
          <p:spPr>
            <a:xfrm>
              <a:off x="1097400" y="3224525"/>
              <a:ext cx="310350" cy="393050"/>
            </a:xfrm>
            <a:custGeom>
              <a:avLst/>
              <a:gdLst/>
              <a:ahLst/>
              <a:cxnLst/>
              <a:rect l="l" t="t" r="r" b="b"/>
              <a:pathLst>
                <a:path w="12414" h="15722" fill="none" extrusionOk="0">
                  <a:moveTo>
                    <a:pt x="12414" y="0"/>
                  </a:moveTo>
                  <a:cubicBezTo>
                    <a:pt x="6333" y="2552"/>
                    <a:pt x="2017" y="9452"/>
                    <a:pt x="1" y="1572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4"/>
            <p:cNvSpPr/>
            <p:nvPr/>
          </p:nvSpPr>
          <p:spPr>
            <a:xfrm>
              <a:off x="1083225" y="1984025"/>
              <a:ext cx="367850" cy="115000"/>
            </a:xfrm>
            <a:custGeom>
              <a:avLst/>
              <a:gdLst/>
              <a:ahLst/>
              <a:cxnLst/>
              <a:rect l="l" t="t" r="r" b="b"/>
              <a:pathLst>
                <a:path w="14714" h="4600" fill="none" extrusionOk="0">
                  <a:moveTo>
                    <a:pt x="14714" y="725"/>
                  </a:moveTo>
                  <a:cubicBezTo>
                    <a:pt x="10082" y="0"/>
                    <a:pt x="3561" y="1607"/>
                    <a:pt x="1" y="46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4"/>
            <p:cNvSpPr/>
            <p:nvPr/>
          </p:nvSpPr>
          <p:spPr>
            <a:xfrm>
              <a:off x="1189550" y="2132875"/>
              <a:ext cx="68550" cy="238675"/>
            </a:xfrm>
            <a:custGeom>
              <a:avLst/>
              <a:gdLst/>
              <a:ahLst/>
              <a:cxnLst/>
              <a:rect l="l" t="t" r="r" b="b"/>
              <a:pathLst>
                <a:path w="2742" h="9547" fill="none" extrusionOk="0">
                  <a:moveTo>
                    <a:pt x="2616" y="1"/>
                  </a:moveTo>
                  <a:cubicBezTo>
                    <a:pt x="2742" y="3214"/>
                    <a:pt x="1482" y="6680"/>
                    <a:pt x="1" y="954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4"/>
            <p:cNvSpPr/>
            <p:nvPr/>
          </p:nvSpPr>
          <p:spPr>
            <a:xfrm>
              <a:off x="959575" y="2503850"/>
              <a:ext cx="284350" cy="346575"/>
            </a:xfrm>
            <a:custGeom>
              <a:avLst/>
              <a:gdLst/>
              <a:ahLst/>
              <a:cxnLst/>
              <a:rect l="l" t="t" r="r" b="b"/>
              <a:pathLst>
                <a:path w="11374" h="13863" fill="none" extrusionOk="0">
                  <a:moveTo>
                    <a:pt x="11374" y="0"/>
                  </a:moveTo>
                  <a:cubicBezTo>
                    <a:pt x="5955" y="2521"/>
                    <a:pt x="1891" y="8318"/>
                    <a:pt x="1" y="13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4"/>
            <p:cNvSpPr/>
            <p:nvPr/>
          </p:nvSpPr>
          <p:spPr>
            <a:xfrm>
              <a:off x="1340775" y="1668175"/>
              <a:ext cx="362350" cy="194575"/>
            </a:xfrm>
            <a:custGeom>
              <a:avLst/>
              <a:gdLst/>
              <a:ahLst/>
              <a:cxnLst/>
              <a:rect l="l" t="t" r="r" b="b"/>
              <a:pathLst>
                <a:path w="14494" h="7783" fill="none" extrusionOk="0">
                  <a:moveTo>
                    <a:pt x="14493" y="221"/>
                  </a:moveTo>
                  <a:cubicBezTo>
                    <a:pt x="8633" y="1"/>
                    <a:pt x="3120" y="2868"/>
                    <a:pt x="1" y="778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4"/>
            <p:cNvSpPr/>
            <p:nvPr/>
          </p:nvSpPr>
          <p:spPr>
            <a:xfrm>
              <a:off x="1733800" y="1739850"/>
              <a:ext cx="216625" cy="318225"/>
            </a:xfrm>
            <a:custGeom>
              <a:avLst/>
              <a:gdLst/>
              <a:ahLst/>
              <a:cxnLst/>
              <a:rect l="l" t="t" r="r" b="b"/>
              <a:pathLst>
                <a:path w="8665" h="12729" fill="none" extrusionOk="0">
                  <a:moveTo>
                    <a:pt x="8665" y="1"/>
                  </a:moveTo>
                  <a:cubicBezTo>
                    <a:pt x="6239" y="1261"/>
                    <a:pt x="4191" y="3183"/>
                    <a:pt x="2773" y="5546"/>
                  </a:cubicBezTo>
                  <a:cubicBezTo>
                    <a:pt x="1482" y="7782"/>
                    <a:pt x="537" y="10208"/>
                    <a:pt x="1" y="1272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4"/>
            <p:cNvSpPr/>
            <p:nvPr/>
          </p:nvSpPr>
          <p:spPr>
            <a:xfrm>
              <a:off x="1280925" y="1794200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28"/>
                    <a:pt x="2080" y="4128"/>
                  </a:cubicBezTo>
                  <a:cubicBezTo>
                    <a:pt x="3214" y="4128"/>
                    <a:pt x="4128" y="3214"/>
                    <a:pt x="4128" y="2080"/>
                  </a:cubicBezTo>
                  <a:cubicBezTo>
                    <a:pt x="4128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4"/>
            <p:cNvSpPr/>
            <p:nvPr/>
          </p:nvSpPr>
          <p:spPr>
            <a:xfrm>
              <a:off x="1444750" y="1815475"/>
              <a:ext cx="100850" cy="100050"/>
            </a:xfrm>
            <a:custGeom>
              <a:avLst/>
              <a:gdLst/>
              <a:ahLst/>
              <a:cxnLst/>
              <a:rect l="l" t="t" r="r" b="b"/>
              <a:pathLst>
                <a:path w="4034" h="4002" extrusionOk="0">
                  <a:moveTo>
                    <a:pt x="2017" y="0"/>
                  </a:moveTo>
                  <a:cubicBezTo>
                    <a:pt x="914" y="0"/>
                    <a:pt x="1" y="882"/>
                    <a:pt x="1" y="2017"/>
                  </a:cubicBezTo>
                  <a:cubicBezTo>
                    <a:pt x="1" y="3119"/>
                    <a:pt x="914" y="4001"/>
                    <a:pt x="2017" y="4001"/>
                  </a:cubicBezTo>
                  <a:cubicBezTo>
                    <a:pt x="3120" y="4001"/>
                    <a:pt x="4033" y="3119"/>
                    <a:pt x="4033" y="2017"/>
                  </a:cubicBezTo>
                  <a:cubicBezTo>
                    <a:pt x="4033" y="882"/>
                    <a:pt x="3120" y="0"/>
                    <a:pt x="2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4"/>
            <p:cNvSpPr/>
            <p:nvPr/>
          </p:nvSpPr>
          <p:spPr>
            <a:xfrm>
              <a:off x="1025725" y="2044925"/>
              <a:ext cx="109525" cy="95600"/>
            </a:xfrm>
            <a:custGeom>
              <a:avLst/>
              <a:gdLst/>
              <a:ahLst/>
              <a:cxnLst/>
              <a:rect l="l" t="t" r="r" b="b"/>
              <a:pathLst>
                <a:path w="4381" h="3824" extrusionOk="0">
                  <a:moveTo>
                    <a:pt x="2117" y="0"/>
                  </a:moveTo>
                  <a:cubicBezTo>
                    <a:pt x="1109" y="0"/>
                    <a:pt x="241" y="687"/>
                    <a:pt x="127" y="1660"/>
                  </a:cubicBezTo>
                  <a:cubicBezTo>
                    <a:pt x="1" y="2700"/>
                    <a:pt x="820" y="3676"/>
                    <a:pt x="1954" y="3802"/>
                  </a:cubicBezTo>
                  <a:cubicBezTo>
                    <a:pt x="2058" y="3817"/>
                    <a:pt x="2162" y="3824"/>
                    <a:pt x="2264" y="3824"/>
                  </a:cubicBezTo>
                  <a:cubicBezTo>
                    <a:pt x="3272" y="3824"/>
                    <a:pt x="4140" y="3137"/>
                    <a:pt x="4254" y="2164"/>
                  </a:cubicBezTo>
                  <a:cubicBezTo>
                    <a:pt x="4380" y="1124"/>
                    <a:pt x="3561" y="148"/>
                    <a:pt x="2427" y="22"/>
                  </a:cubicBezTo>
                  <a:cubicBezTo>
                    <a:pt x="2323" y="7"/>
                    <a:pt x="2219" y="0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4"/>
            <p:cNvSpPr/>
            <p:nvPr/>
          </p:nvSpPr>
          <p:spPr>
            <a:xfrm>
              <a:off x="1032050" y="2279725"/>
              <a:ext cx="115800" cy="119025"/>
            </a:xfrm>
            <a:custGeom>
              <a:avLst/>
              <a:gdLst/>
              <a:ahLst/>
              <a:cxnLst/>
              <a:rect l="l" t="t" r="r" b="b"/>
              <a:pathLst>
                <a:path w="4632" h="4761" extrusionOk="0">
                  <a:moveTo>
                    <a:pt x="2354" y="1"/>
                  </a:moveTo>
                  <a:cubicBezTo>
                    <a:pt x="1261" y="1"/>
                    <a:pt x="304" y="900"/>
                    <a:pt x="158" y="2097"/>
                  </a:cubicBezTo>
                  <a:cubicBezTo>
                    <a:pt x="0" y="3421"/>
                    <a:pt x="819" y="4586"/>
                    <a:pt x="2016" y="4744"/>
                  </a:cubicBezTo>
                  <a:cubicBezTo>
                    <a:pt x="2104" y="4755"/>
                    <a:pt x="2191" y="4761"/>
                    <a:pt x="2278" y="4761"/>
                  </a:cubicBezTo>
                  <a:cubicBezTo>
                    <a:pt x="3370" y="4761"/>
                    <a:pt x="4328" y="3861"/>
                    <a:pt x="4474" y="2664"/>
                  </a:cubicBezTo>
                  <a:cubicBezTo>
                    <a:pt x="4631" y="1341"/>
                    <a:pt x="3812" y="176"/>
                    <a:pt x="2615" y="18"/>
                  </a:cubicBezTo>
                  <a:cubicBezTo>
                    <a:pt x="2527" y="6"/>
                    <a:pt x="2440" y="1"/>
                    <a:pt x="2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4"/>
            <p:cNvSpPr/>
            <p:nvPr/>
          </p:nvSpPr>
          <p:spPr>
            <a:xfrm>
              <a:off x="1136000" y="2310625"/>
              <a:ext cx="103200" cy="125775"/>
            </a:xfrm>
            <a:custGeom>
              <a:avLst/>
              <a:gdLst/>
              <a:ahLst/>
              <a:cxnLst/>
              <a:rect l="l" t="t" r="r" b="b"/>
              <a:pathLst>
                <a:path w="4128" h="5031" extrusionOk="0">
                  <a:moveTo>
                    <a:pt x="2214" y="0"/>
                  </a:moveTo>
                  <a:cubicBezTo>
                    <a:pt x="1216" y="0"/>
                    <a:pt x="337" y="970"/>
                    <a:pt x="158" y="2248"/>
                  </a:cubicBezTo>
                  <a:cubicBezTo>
                    <a:pt x="1" y="3634"/>
                    <a:pt x="694" y="4862"/>
                    <a:pt x="1765" y="5020"/>
                  </a:cubicBezTo>
                  <a:cubicBezTo>
                    <a:pt x="1824" y="5027"/>
                    <a:pt x="1882" y="5031"/>
                    <a:pt x="1941" y="5031"/>
                  </a:cubicBezTo>
                  <a:cubicBezTo>
                    <a:pt x="2913" y="5031"/>
                    <a:pt x="3792" y="4059"/>
                    <a:pt x="3970" y="2752"/>
                  </a:cubicBezTo>
                  <a:cubicBezTo>
                    <a:pt x="4128" y="1365"/>
                    <a:pt x="3435" y="137"/>
                    <a:pt x="2395" y="11"/>
                  </a:cubicBezTo>
                  <a:cubicBezTo>
                    <a:pt x="2334" y="4"/>
                    <a:pt x="2274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1682625" y="2004175"/>
              <a:ext cx="100825" cy="105425"/>
            </a:xfrm>
            <a:custGeom>
              <a:avLst/>
              <a:gdLst/>
              <a:ahLst/>
              <a:cxnLst/>
              <a:rect l="l" t="t" r="r" b="b"/>
              <a:pathLst>
                <a:path w="4033" h="4217" extrusionOk="0">
                  <a:moveTo>
                    <a:pt x="2063" y="1"/>
                  </a:moveTo>
                  <a:cubicBezTo>
                    <a:pt x="1135" y="1"/>
                    <a:pt x="304" y="786"/>
                    <a:pt x="158" y="1872"/>
                  </a:cubicBezTo>
                  <a:cubicBezTo>
                    <a:pt x="0" y="3038"/>
                    <a:pt x="725" y="4077"/>
                    <a:pt x="1764" y="4204"/>
                  </a:cubicBezTo>
                  <a:cubicBezTo>
                    <a:pt x="1833" y="4212"/>
                    <a:pt x="1901" y="4216"/>
                    <a:pt x="1969" y="4216"/>
                  </a:cubicBezTo>
                  <a:cubicBezTo>
                    <a:pt x="2898" y="4216"/>
                    <a:pt x="3728" y="3431"/>
                    <a:pt x="3875" y="2345"/>
                  </a:cubicBezTo>
                  <a:cubicBezTo>
                    <a:pt x="4033" y="1211"/>
                    <a:pt x="3308" y="171"/>
                    <a:pt x="2268" y="13"/>
                  </a:cubicBezTo>
                  <a:cubicBezTo>
                    <a:pt x="2200" y="5"/>
                    <a:pt x="2131" y="1"/>
                    <a:pt x="2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1755075" y="215415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458" y="0"/>
                  </a:moveTo>
                  <a:cubicBezTo>
                    <a:pt x="1103" y="0"/>
                    <a:pt x="1" y="1103"/>
                    <a:pt x="1" y="2458"/>
                  </a:cubicBezTo>
                  <a:cubicBezTo>
                    <a:pt x="1" y="3812"/>
                    <a:pt x="1103" y="4915"/>
                    <a:pt x="2458" y="4915"/>
                  </a:cubicBezTo>
                  <a:cubicBezTo>
                    <a:pt x="3813" y="4915"/>
                    <a:pt x="4915" y="3812"/>
                    <a:pt x="4915" y="2458"/>
                  </a:cubicBezTo>
                  <a:cubicBezTo>
                    <a:pt x="4915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4"/>
            <p:cNvSpPr/>
            <p:nvPr/>
          </p:nvSpPr>
          <p:spPr>
            <a:xfrm>
              <a:off x="1818075" y="2397650"/>
              <a:ext cx="121325" cy="80325"/>
            </a:xfrm>
            <a:custGeom>
              <a:avLst/>
              <a:gdLst/>
              <a:ahLst/>
              <a:cxnLst/>
              <a:rect l="l" t="t" r="r" b="b"/>
              <a:pathLst>
                <a:path w="4853" h="3213" extrusionOk="0">
                  <a:moveTo>
                    <a:pt x="2197" y="1"/>
                  </a:moveTo>
                  <a:cubicBezTo>
                    <a:pt x="1114" y="1"/>
                    <a:pt x="207" y="535"/>
                    <a:pt x="95" y="1318"/>
                  </a:cubicBezTo>
                  <a:cubicBezTo>
                    <a:pt x="1" y="2201"/>
                    <a:pt x="946" y="3020"/>
                    <a:pt x="2238" y="3177"/>
                  </a:cubicBezTo>
                  <a:cubicBezTo>
                    <a:pt x="2396" y="3201"/>
                    <a:pt x="2552" y="3212"/>
                    <a:pt x="2704" y="3212"/>
                  </a:cubicBezTo>
                  <a:cubicBezTo>
                    <a:pt x="3766" y="3212"/>
                    <a:pt x="4648" y="2661"/>
                    <a:pt x="4758" y="1917"/>
                  </a:cubicBezTo>
                  <a:cubicBezTo>
                    <a:pt x="4853" y="1035"/>
                    <a:pt x="3908" y="184"/>
                    <a:pt x="2616" y="27"/>
                  </a:cubicBezTo>
                  <a:cubicBezTo>
                    <a:pt x="2474" y="9"/>
                    <a:pt x="2335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4"/>
            <p:cNvSpPr/>
            <p:nvPr/>
          </p:nvSpPr>
          <p:spPr>
            <a:xfrm>
              <a:off x="1412450" y="2594375"/>
              <a:ext cx="136300" cy="89675"/>
            </a:xfrm>
            <a:custGeom>
              <a:avLst/>
              <a:gdLst/>
              <a:ahLst/>
              <a:cxnLst/>
              <a:rect l="l" t="t" r="r" b="b"/>
              <a:pathLst>
                <a:path w="5452" h="3587" extrusionOk="0">
                  <a:moveTo>
                    <a:pt x="2453" y="0"/>
                  </a:moveTo>
                  <a:cubicBezTo>
                    <a:pt x="1228" y="0"/>
                    <a:pt x="238" y="592"/>
                    <a:pt x="127" y="1452"/>
                  </a:cubicBezTo>
                  <a:cubicBezTo>
                    <a:pt x="1" y="2428"/>
                    <a:pt x="1072" y="3373"/>
                    <a:pt x="2490" y="3562"/>
                  </a:cubicBezTo>
                  <a:cubicBezTo>
                    <a:pt x="2639" y="3579"/>
                    <a:pt x="2786" y="3587"/>
                    <a:pt x="2930" y="3587"/>
                  </a:cubicBezTo>
                  <a:cubicBezTo>
                    <a:pt x="4187" y="3587"/>
                    <a:pt x="5212" y="2989"/>
                    <a:pt x="5325" y="2113"/>
                  </a:cubicBezTo>
                  <a:cubicBezTo>
                    <a:pt x="5451" y="1137"/>
                    <a:pt x="4380" y="191"/>
                    <a:pt x="2962" y="34"/>
                  </a:cubicBezTo>
                  <a:cubicBezTo>
                    <a:pt x="2789" y="11"/>
                    <a:pt x="2619" y="0"/>
                    <a:pt x="2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4"/>
            <p:cNvSpPr/>
            <p:nvPr/>
          </p:nvSpPr>
          <p:spPr>
            <a:xfrm>
              <a:off x="1537700" y="2772100"/>
              <a:ext cx="101625" cy="106200"/>
            </a:xfrm>
            <a:custGeom>
              <a:avLst/>
              <a:gdLst/>
              <a:ahLst/>
              <a:cxnLst/>
              <a:rect l="l" t="t" r="r" b="b"/>
              <a:pathLst>
                <a:path w="4065" h="4248" extrusionOk="0">
                  <a:moveTo>
                    <a:pt x="2089" y="1"/>
                  </a:moveTo>
                  <a:cubicBezTo>
                    <a:pt x="1135" y="1"/>
                    <a:pt x="305" y="786"/>
                    <a:pt x="158" y="1872"/>
                  </a:cubicBezTo>
                  <a:cubicBezTo>
                    <a:pt x="0" y="3038"/>
                    <a:pt x="725" y="4109"/>
                    <a:pt x="1764" y="4235"/>
                  </a:cubicBezTo>
                  <a:cubicBezTo>
                    <a:pt x="1835" y="4244"/>
                    <a:pt x="1906" y="4248"/>
                    <a:pt x="1975" y="4248"/>
                  </a:cubicBezTo>
                  <a:cubicBezTo>
                    <a:pt x="2929" y="4248"/>
                    <a:pt x="3760" y="3463"/>
                    <a:pt x="3907" y="2376"/>
                  </a:cubicBezTo>
                  <a:cubicBezTo>
                    <a:pt x="4064" y="1211"/>
                    <a:pt x="3340" y="140"/>
                    <a:pt x="2300" y="13"/>
                  </a:cubicBezTo>
                  <a:cubicBezTo>
                    <a:pt x="2229" y="5"/>
                    <a:pt x="2159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4"/>
            <p:cNvSpPr/>
            <p:nvPr/>
          </p:nvSpPr>
          <p:spPr>
            <a:xfrm>
              <a:off x="900500" y="2798425"/>
              <a:ext cx="111875" cy="112650"/>
            </a:xfrm>
            <a:custGeom>
              <a:avLst/>
              <a:gdLst/>
              <a:ahLst/>
              <a:cxnLst/>
              <a:rect l="l" t="t" r="r" b="b"/>
              <a:pathLst>
                <a:path w="4475" h="4506" extrusionOk="0">
                  <a:moveTo>
                    <a:pt x="2238" y="0"/>
                  </a:moveTo>
                  <a:cubicBezTo>
                    <a:pt x="1009" y="0"/>
                    <a:pt x="1" y="1008"/>
                    <a:pt x="1" y="2268"/>
                  </a:cubicBezTo>
                  <a:cubicBezTo>
                    <a:pt x="1" y="3497"/>
                    <a:pt x="1009" y="4505"/>
                    <a:pt x="2238" y="4505"/>
                  </a:cubicBezTo>
                  <a:cubicBezTo>
                    <a:pt x="3466" y="4505"/>
                    <a:pt x="4474" y="3497"/>
                    <a:pt x="4474" y="2268"/>
                  </a:cubicBezTo>
                  <a:cubicBezTo>
                    <a:pt x="4474" y="1008"/>
                    <a:pt x="3466" y="0"/>
                    <a:pt x="2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4"/>
            <p:cNvSpPr/>
            <p:nvPr/>
          </p:nvSpPr>
          <p:spPr>
            <a:xfrm>
              <a:off x="1117100" y="2651925"/>
              <a:ext cx="88250" cy="88225"/>
            </a:xfrm>
            <a:custGeom>
              <a:avLst/>
              <a:gdLst/>
              <a:ahLst/>
              <a:cxnLst/>
              <a:rect l="l" t="t" r="r" b="b"/>
              <a:pathLst>
                <a:path w="3530" h="3529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41" y="3529"/>
                    <a:pt x="3529" y="2741"/>
                    <a:pt x="3529" y="1765"/>
                  </a:cubicBezTo>
                  <a:cubicBezTo>
                    <a:pt x="3529" y="788"/>
                    <a:pt x="2741" y="0"/>
                    <a:pt x="1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4"/>
            <p:cNvSpPr/>
            <p:nvPr/>
          </p:nvSpPr>
          <p:spPr>
            <a:xfrm>
              <a:off x="1232875" y="2883475"/>
              <a:ext cx="98475" cy="99275"/>
            </a:xfrm>
            <a:custGeom>
              <a:avLst/>
              <a:gdLst/>
              <a:ahLst/>
              <a:cxnLst/>
              <a:rect l="l" t="t" r="r" b="b"/>
              <a:pathLst>
                <a:path w="3939" h="3971" extrusionOk="0">
                  <a:moveTo>
                    <a:pt x="1986" y="1"/>
                  </a:moveTo>
                  <a:cubicBezTo>
                    <a:pt x="883" y="1"/>
                    <a:pt x="1" y="883"/>
                    <a:pt x="1" y="1985"/>
                  </a:cubicBezTo>
                  <a:cubicBezTo>
                    <a:pt x="1" y="3088"/>
                    <a:pt x="883" y="3970"/>
                    <a:pt x="1986" y="3970"/>
                  </a:cubicBezTo>
                  <a:cubicBezTo>
                    <a:pt x="3057" y="3970"/>
                    <a:pt x="3939" y="3088"/>
                    <a:pt x="3939" y="1985"/>
                  </a:cubicBezTo>
                  <a:cubicBezTo>
                    <a:pt x="3939" y="883"/>
                    <a:pt x="3057" y="1"/>
                    <a:pt x="1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4"/>
            <p:cNvSpPr/>
            <p:nvPr/>
          </p:nvSpPr>
          <p:spPr>
            <a:xfrm>
              <a:off x="714625" y="3424975"/>
              <a:ext cx="122100" cy="129975"/>
            </a:xfrm>
            <a:custGeom>
              <a:avLst/>
              <a:gdLst/>
              <a:ahLst/>
              <a:cxnLst/>
              <a:rect l="l" t="t" r="r" b="b"/>
              <a:pathLst>
                <a:path w="4884" h="5199" extrusionOk="0">
                  <a:moveTo>
                    <a:pt x="2520" y="0"/>
                  </a:moveTo>
                  <a:cubicBezTo>
                    <a:pt x="1360" y="0"/>
                    <a:pt x="336" y="994"/>
                    <a:pt x="190" y="2316"/>
                  </a:cubicBezTo>
                  <a:cubicBezTo>
                    <a:pt x="1" y="3733"/>
                    <a:pt x="851" y="5025"/>
                    <a:pt x="2111" y="5183"/>
                  </a:cubicBezTo>
                  <a:cubicBezTo>
                    <a:pt x="2198" y="5194"/>
                    <a:pt x="2285" y="5199"/>
                    <a:pt x="2371" y="5199"/>
                  </a:cubicBezTo>
                  <a:cubicBezTo>
                    <a:pt x="3528" y="5199"/>
                    <a:pt x="4550" y="4232"/>
                    <a:pt x="4726" y="2883"/>
                  </a:cubicBezTo>
                  <a:cubicBezTo>
                    <a:pt x="4884" y="1465"/>
                    <a:pt x="4033" y="173"/>
                    <a:pt x="2773" y="16"/>
                  </a:cubicBezTo>
                  <a:cubicBezTo>
                    <a:pt x="2688" y="5"/>
                    <a:pt x="2604" y="0"/>
                    <a:pt x="2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4"/>
            <p:cNvSpPr/>
            <p:nvPr/>
          </p:nvSpPr>
          <p:spPr>
            <a:xfrm>
              <a:off x="987150" y="3233575"/>
              <a:ext cx="123675" cy="132350"/>
            </a:xfrm>
            <a:custGeom>
              <a:avLst/>
              <a:gdLst/>
              <a:ahLst/>
              <a:cxnLst/>
              <a:rect l="l" t="t" r="r" b="b"/>
              <a:pathLst>
                <a:path w="4947" h="5294" extrusionOk="0">
                  <a:moveTo>
                    <a:pt x="2551" y="0"/>
                  </a:moveTo>
                  <a:cubicBezTo>
                    <a:pt x="1392" y="0"/>
                    <a:pt x="366" y="996"/>
                    <a:pt x="189" y="2348"/>
                  </a:cubicBezTo>
                  <a:cubicBezTo>
                    <a:pt x="0" y="3797"/>
                    <a:pt x="882" y="5089"/>
                    <a:pt x="2143" y="5278"/>
                  </a:cubicBezTo>
                  <a:cubicBezTo>
                    <a:pt x="2227" y="5288"/>
                    <a:pt x="2312" y="5293"/>
                    <a:pt x="2395" y="5293"/>
                  </a:cubicBezTo>
                  <a:cubicBezTo>
                    <a:pt x="3555" y="5293"/>
                    <a:pt x="4581" y="4298"/>
                    <a:pt x="4757" y="2946"/>
                  </a:cubicBezTo>
                  <a:cubicBezTo>
                    <a:pt x="4946" y="1497"/>
                    <a:pt x="4064" y="205"/>
                    <a:pt x="2804" y="16"/>
                  </a:cubicBezTo>
                  <a:cubicBezTo>
                    <a:pt x="2719" y="6"/>
                    <a:pt x="2635" y="0"/>
                    <a:pt x="2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4"/>
            <p:cNvSpPr/>
            <p:nvPr/>
          </p:nvSpPr>
          <p:spPr>
            <a:xfrm>
              <a:off x="1031250" y="3541925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2678" y="1"/>
                  </a:moveTo>
                  <a:cubicBezTo>
                    <a:pt x="1198" y="1"/>
                    <a:pt x="0" y="1198"/>
                    <a:pt x="0" y="2679"/>
                  </a:cubicBezTo>
                  <a:cubicBezTo>
                    <a:pt x="0" y="4159"/>
                    <a:pt x="1198" y="5356"/>
                    <a:pt x="2678" y="5356"/>
                  </a:cubicBezTo>
                  <a:cubicBezTo>
                    <a:pt x="4159" y="5356"/>
                    <a:pt x="5356" y="4159"/>
                    <a:pt x="5356" y="2679"/>
                  </a:cubicBezTo>
                  <a:cubicBezTo>
                    <a:pt x="5356" y="1198"/>
                    <a:pt x="4159" y="1"/>
                    <a:pt x="2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4"/>
            <p:cNvSpPr/>
            <p:nvPr/>
          </p:nvSpPr>
          <p:spPr>
            <a:xfrm>
              <a:off x="1287225" y="3400150"/>
              <a:ext cx="141000" cy="141800"/>
            </a:xfrm>
            <a:custGeom>
              <a:avLst/>
              <a:gdLst/>
              <a:ahLst/>
              <a:cxnLst/>
              <a:rect l="l" t="t" r="r" b="b"/>
              <a:pathLst>
                <a:path w="5640" h="5672" extrusionOk="0">
                  <a:moveTo>
                    <a:pt x="2805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4411"/>
                    <a:pt x="1261" y="5672"/>
                    <a:pt x="2805" y="5672"/>
                  </a:cubicBezTo>
                  <a:cubicBezTo>
                    <a:pt x="4380" y="5672"/>
                    <a:pt x="5640" y="4411"/>
                    <a:pt x="5640" y="2836"/>
                  </a:cubicBezTo>
                  <a:cubicBezTo>
                    <a:pt x="5640" y="1292"/>
                    <a:pt x="438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4"/>
            <p:cNvSpPr/>
            <p:nvPr/>
          </p:nvSpPr>
          <p:spPr>
            <a:xfrm>
              <a:off x="1413250" y="3020525"/>
              <a:ext cx="108725" cy="193775"/>
            </a:xfrm>
            <a:custGeom>
              <a:avLst/>
              <a:gdLst/>
              <a:ahLst/>
              <a:cxnLst/>
              <a:rect l="l" t="t" r="r" b="b"/>
              <a:pathLst>
                <a:path w="4349" h="7751" fill="none" extrusionOk="0">
                  <a:moveTo>
                    <a:pt x="0" y="0"/>
                  </a:moveTo>
                  <a:cubicBezTo>
                    <a:pt x="1261" y="788"/>
                    <a:pt x="2111" y="2143"/>
                    <a:pt x="2773" y="3498"/>
                  </a:cubicBezTo>
                  <a:cubicBezTo>
                    <a:pt x="3434" y="4852"/>
                    <a:pt x="3939" y="6301"/>
                    <a:pt x="4348" y="775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4"/>
            <p:cNvSpPr/>
            <p:nvPr/>
          </p:nvSpPr>
          <p:spPr>
            <a:xfrm>
              <a:off x="1462075" y="3148300"/>
              <a:ext cx="126850" cy="121575"/>
            </a:xfrm>
            <a:custGeom>
              <a:avLst/>
              <a:gdLst/>
              <a:ahLst/>
              <a:cxnLst/>
              <a:rect l="l" t="t" r="r" b="b"/>
              <a:pathLst>
                <a:path w="5074" h="4863" extrusionOk="0">
                  <a:moveTo>
                    <a:pt x="2506" y="1"/>
                  </a:moveTo>
                  <a:cubicBezTo>
                    <a:pt x="1342" y="1"/>
                    <a:pt x="302" y="897"/>
                    <a:pt x="158" y="2136"/>
                  </a:cubicBezTo>
                  <a:cubicBezTo>
                    <a:pt x="1" y="3459"/>
                    <a:pt x="914" y="4656"/>
                    <a:pt x="2238" y="4845"/>
                  </a:cubicBezTo>
                  <a:cubicBezTo>
                    <a:pt x="2332" y="4857"/>
                    <a:pt x="2426" y="4862"/>
                    <a:pt x="2520" y="4862"/>
                  </a:cubicBezTo>
                  <a:cubicBezTo>
                    <a:pt x="3703" y="4862"/>
                    <a:pt x="4769" y="3961"/>
                    <a:pt x="4915" y="2734"/>
                  </a:cubicBezTo>
                  <a:cubicBezTo>
                    <a:pt x="5073" y="1411"/>
                    <a:pt x="4159" y="182"/>
                    <a:pt x="2836" y="25"/>
                  </a:cubicBezTo>
                  <a:cubicBezTo>
                    <a:pt x="2725" y="9"/>
                    <a:pt x="2615" y="1"/>
                    <a:pt x="2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4"/>
            <p:cNvSpPr/>
            <p:nvPr/>
          </p:nvSpPr>
          <p:spPr>
            <a:xfrm>
              <a:off x="6224850" y="2371525"/>
              <a:ext cx="1133400" cy="1201925"/>
            </a:xfrm>
            <a:custGeom>
              <a:avLst/>
              <a:gdLst/>
              <a:ahLst/>
              <a:cxnLst/>
              <a:rect l="l" t="t" r="r" b="b"/>
              <a:pathLst>
                <a:path w="45336" h="48077" fill="none" extrusionOk="0">
                  <a:moveTo>
                    <a:pt x="45336" y="1670"/>
                  </a:moveTo>
                  <a:cubicBezTo>
                    <a:pt x="40862" y="1"/>
                    <a:pt x="36073" y="2931"/>
                    <a:pt x="32387" y="5923"/>
                  </a:cubicBezTo>
                  <a:cubicBezTo>
                    <a:pt x="18462" y="17265"/>
                    <a:pt x="7372" y="31694"/>
                    <a:pt x="0" y="480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4"/>
            <p:cNvSpPr/>
            <p:nvPr/>
          </p:nvSpPr>
          <p:spPr>
            <a:xfrm>
              <a:off x="5902700" y="3371025"/>
              <a:ext cx="422975" cy="470225"/>
            </a:xfrm>
            <a:custGeom>
              <a:avLst/>
              <a:gdLst/>
              <a:ahLst/>
              <a:cxnLst/>
              <a:rect l="l" t="t" r="r" b="b"/>
              <a:pathLst>
                <a:path w="16919" h="18809" fill="none" extrusionOk="0">
                  <a:moveTo>
                    <a:pt x="16919" y="0"/>
                  </a:moveTo>
                  <a:cubicBezTo>
                    <a:pt x="9925" y="4568"/>
                    <a:pt x="3592" y="11310"/>
                    <a:pt x="1" y="1880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4"/>
            <p:cNvSpPr/>
            <p:nvPr/>
          </p:nvSpPr>
          <p:spPr>
            <a:xfrm>
              <a:off x="6145300" y="3304850"/>
              <a:ext cx="225275" cy="808125"/>
            </a:xfrm>
            <a:custGeom>
              <a:avLst/>
              <a:gdLst/>
              <a:ahLst/>
              <a:cxnLst/>
              <a:rect l="l" t="t" r="r" b="b"/>
              <a:pathLst>
                <a:path w="9011" h="32325" fill="none" extrusionOk="0">
                  <a:moveTo>
                    <a:pt x="8727" y="1"/>
                  </a:moveTo>
                  <a:cubicBezTo>
                    <a:pt x="9011" y="11405"/>
                    <a:pt x="5986" y="22621"/>
                    <a:pt x="0" y="32325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4"/>
            <p:cNvSpPr/>
            <p:nvPr/>
          </p:nvSpPr>
          <p:spPr>
            <a:xfrm>
              <a:off x="6161825" y="2997675"/>
              <a:ext cx="408025" cy="316650"/>
            </a:xfrm>
            <a:custGeom>
              <a:avLst/>
              <a:gdLst/>
              <a:ahLst/>
              <a:cxnLst/>
              <a:rect l="l" t="t" r="r" b="b"/>
              <a:pathLst>
                <a:path w="16321" h="12666" fill="none" extrusionOk="0">
                  <a:moveTo>
                    <a:pt x="16320" y="1"/>
                  </a:moveTo>
                  <a:cubicBezTo>
                    <a:pt x="12792" y="914"/>
                    <a:pt x="9484" y="2616"/>
                    <a:pt x="6680" y="4979"/>
                  </a:cubicBezTo>
                  <a:cubicBezTo>
                    <a:pt x="4159" y="7247"/>
                    <a:pt x="1923" y="9862"/>
                    <a:pt x="1" y="1266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4"/>
            <p:cNvSpPr/>
            <p:nvPr/>
          </p:nvSpPr>
          <p:spPr>
            <a:xfrm>
              <a:off x="6208300" y="2694450"/>
              <a:ext cx="613575" cy="249700"/>
            </a:xfrm>
            <a:custGeom>
              <a:avLst/>
              <a:gdLst/>
              <a:ahLst/>
              <a:cxnLst/>
              <a:rect l="l" t="t" r="r" b="b"/>
              <a:pathLst>
                <a:path w="24543" h="9988" fill="none" extrusionOk="0">
                  <a:moveTo>
                    <a:pt x="24543" y="662"/>
                  </a:moveTo>
                  <a:cubicBezTo>
                    <a:pt x="15879" y="1"/>
                    <a:pt x="5798" y="3529"/>
                    <a:pt x="1" y="998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4"/>
            <p:cNvSpPr/>
            <p:nvPr/>
          </p:nvSpPr>
          <p:spPr>
            <a:xfrm>
              <a:off x="6724200" y="2456600"/>
              <a:ext cx="367050" cy="142575"/>
            </a:xfrm>
            <a:custGeom>
              <a:avLst/>
              <a:gdLst/>
              <a:ahLst/>
              <a:cxnLst/>
              <a:rect l="l" t="t" r="r" b="b"/>
              <a:pathLst>
                <a:path w="14682" h="5703" fill="none" extrusionOk="0">
                  <a:moveTo>
                    <a:pt x="14682" y="1166"/>
                  </a:moveTo>
                  <a:cubicBezTo>
                    <a:pt x="13484" y="0"/>
                    <a:pt x="11531" y="252"/>
                    <a:pt x="9924" y="725"/>
                  </a:cubicBezTo>
                  <a:cubicBezTo>
                    <a:pt x="6333" y="1764"/>
                    <a:pt x="2962" y="3466"/>
                    <a:pt x="0" y="570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4"/>
            <p:cNvSpPr/>
            <p:nvPr/>
          </p:nvSpPr>
          <p:spPr>
            <a:xfrm>
              <a:off x="6930550" y="2423500"/>
              <a:ext cx="300125" cy="600975"/>
            </a:xfrm>
            <a:custGeom>
              <a:avLst/>
              <a:gdLst/>
              <a:ahLst/>
              <a:cxnLst/>
              <a:rect l="l" t="t" r="r" b="b"/>
              <a:pathLst>
                <a:path w="12005" h="24039" fill="none" extrusionOk="0">
                  <a:moveTo>
                    <a:pt x="11342" y="1"/>
                  </a:moveTo>
                  <a:cubicBezTo>
                    <a:pt x="12004" y="2521"/>
                    <a:pt x="11185" y="5514"/>
                    <a:pt x="10208" y="7940"/>
                  </a:cubicBezTo>
                  <a:cubicBezTo>
                    <a:pt x="7751" y="13863"/>
                    <a:pt x="4285" y="19282"/>
                    <a:pt x="1" y="2403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4"/>
            <p:cNvSpPr/>
            <p:nvPr/>
          </p:nvSpPr>
          <p:spPr>
            <a:xfrm>
              <a:off x="6495000" y="2670025"/>
              <a:ext cx="371775" cy="675025"/>
            </a:xfrm>
            <a:custGeom>
              <a:avLst/>
              <a:gdLst/>
              <a:ahLst/>
              <a:cxnLst/>
              <a:rect l="l" t="t" r="r" b="b"/>
              <a:pathLst>
                <a:path w="14871" h="27001" fill="none" extrusionOk="0">
                  <a:moveTo>
                    <a:pt x="14871" y="1"/>
                  </a:moveTo>
                  <a:cubicBezTo>
                    <a:pt x="13359" y="10145"/>
                    <a:pt x="6459" y="19030"/>
                    <a:pt x="0" y="2700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4"/>
            <p:cNvSpPr/>
            <p:nvPr/>
          </p:nvSpPr>
          <p:spPr>
            <a:xfrm>
              <a:off x="6928975" y="2818100"/>
              <a:ext cx="159925" cy="439525"/>
            </a:xfrm>
            <a:custGeom>
              <a:avLst/>
              <a:gdLst/>
              <a:ahLst/>
              <a:cxnLst/>
              <a:rect l="l" t="t" r="r" b="b"/>
              <a:pathLst>
                <a:path w="6397" h="17581" fill="none" extrusionOk="0">
                  <a:moveTo>
                    <a:pt x="6396" y="1"/>
                  </a:moveTo>
                  <a:cubicBezTo>
                    <a:pt x="6396" y="6428"/>
                    <a:pt x="4128" y="12666"/>
                    <a:pt x="1" y="17580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4"/>
            <p:cNvSpPr/>
            <p:nvPr/>
          </p:nvSpPr>
          <p:spPr>
            <a:xfrm>
              <a:off x="6552500" y="3132375"/>
              <a:ext cx="112650" cy="417450"/>
            </a:xfrm>
            <a:custGeom>
              <a:avLst/>
              <a:gdLst/>
              <a:ahLst/>
              <a:cxnLst/>
              <a:rect l="l" t="t" r="r" b="b"/>
              <a:pathLst>
                <a:path w="4506" h="16698" fill="none" extrusionOk="0">
                  <a:moveTo>
                    <a:pt x="4222" y="0"/>
                  </a:moveTo>
                  <a:cubicBezTo>
                    <a:pt x="4506" y="5860"/>
                    <a:pt x="3056" y="11688"/>
                    <a:pt x="0" y="16698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4"/>
            <p:cNvSpPr/>
            <p:nvPr/>
          </p:nvSpPr>
          <p:spPr>
            <a:xfrm>
              <a:off x="5584500" y="3624625"/>
              <a:ext cx="445025" cy="332400"/>
            </a:xfrm>
            <a:custGeom>
              <a:avLst/>
              <a:gdLst/>
              <a:ahLst/>
              <a:cxnLst/>
              <a:rect l="l" t="t" r="r" b="b"/>
              <a:pathLst>
                <a:path w="17801" h="13296" fill="none" extrusionOk="0">
                  <a:moveTo>
                    <a:pt x="17801" y="631"/>
                  </a:moveTo>
                  <a:cubicBezTo>
                    <a:pt x="13957" y="1"/>
                    <a:pt x="9641" y="1324"/>
                    <a:pt x="6648" y="3813"/>
                  </a:cubicBezTo>
                  <a:cubicBezTo>
                    <a:pt x="3655" y="6302"/>
                    <a:pt x="1544" y="9704"/>
                    <a:pt x="1" y="13296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4"/>
            <p:cNvSpPr/>
            <p:nvPr/>
          </p:nvSpPr>
          <p:spPr>
            <a:xfrm>
              <a:off x="5853875" y="3883750"/>
              <a:ext cx="407225" cy="292225"/>
            </a:xfrm>
            <a:custGeom>
              <a:avLst/>
              <a:gdLst/>
              <a:ahLst/>
              <a:cxnLst/>
              <a:rect l="l" t="t" r="r" b="b"/>
              <a:pathLst>
                <a:path w="16289" h="11689" fill="none" extrusionOk="0">
                  <a:moveTo>
                    <a:pt x="16288" y="1"/>
                  </a:moveTo>
                  <a:cubicBezTo>
                    <a:pt x="9735" y="788"/>
                    <a:pt x="3686" y="6207"/>
                    <a:pt x="0" y="11689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4"/>
            <p:cNvSpPr/>
            <p:nvPr/>
          </p:nvSpPr>
          <p:spPr>
            <a:xfrm>
              <a:off x="6259500" y="2665300"/>
              <a:ext cx="380450" cy="55175"/>
            </a:xfrm>
            <a:custGeom>
              <a:avLst/>
              <a:gdLst/>
              <a:ahLst/>
              <a:cxnLst/>
              <a:rect l="l" t="t" r="r" b="b"/>
              <a:pathLst>
                <a:path w="15218" h="2207" fill="none" extrusionOk="0">
                  <a:moveTo>
                    <a:pt x="15217" y="2206"/>
                  </a:moveTo>
                  <a:cubicBezTo>
                    <a:pt x="10964" y="253"/>
                    <a:pt x="4254" y="1"/>
                    <a:pt x="0" y="1891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4"/>
            <p:cNvSpPr/>
            <p:nvPr/>
          </p:nvSpPr>
          <p:spPr>
            <a:xfrm>
              <a:off x="6287075" y="2792125"/>
              <a:ext cx="128400" cy="211100"/>
            </a:xfrm>
            <a:custGeom>
              <a:avLst/>
              <a:gdLst/>
              <a:ahLst/>
              <a:cxnLst/>
              <a:rect l="l" t="t" r="r" b="b"/>
              <a:pathLst>
                <a:path w="5136" h="8444" fill="none" extrusionOk="0">
                  <a:moveTo>
                    <a:pt x="5135" y="0"/>
                  </a:moveTo>
                  <a:cubicBezTo>
                    <a:pt x="4348" y="3119"/>
                    <a:pt x="2205" y="6144"/>
                    <a:pt x="0" y="844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4"/>
            <p:cNvSpPr/>
            <p:nvPr/>
          </p:nvSpPr>
          <p:spPr>
            <a:xfrm>
              <a:off x="5932625" y="3145750"/>
              <a:ext cx="370225" cy="254425"/>
            </a:xfrm>
            <a:custGeom>
              <a:avLst/>
              <a:gdLst/>
              <a:ahLst/>
              <a:cxnLst/>
              <a:rect l="l" t="t" r="r" b="b"/>
              <a:pathLst>
                <a:path w="14809" h="10177" fill="none" extrusionOk="0">
                  <a:moveTo>
                    <a:pt x="14808" y="1"/>
                  </a:moveTo>
                  <a:cubicBezTo>
                    <a:pt x="8885" y="914"/>
                    <a:pt x="3372" y="5388"/>
                    <a:pt x="1" y="10177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4"/>
            <p:cNvSpPr/>
            <p:nvPr/>
          </p:nvSpPr>
          <p:spPr>
            <a:xfrm>
              <a:off x="6572175" y="2429025"/>
              <a:ext cx="400150" cy="126825"/>
            </a:xfrm>
            <a:custGeom>
              <a:avLst/>
              <a:gdLst/>
              <a:ahLst/>
              <a:cxnLst/>
              <a:rect l="l" t="t" r="r" b="b"/>
              <a:pathLst>
                <a:path w="16006" h="5073" fill="none" extrusionOk="0">
                  <a:moveTo>
                    <a:pt x="16005" y="1828"/>
                  </a:moveTo>
                  <a:cubicBezTo>
                    <a:pt x="10461" y="0"/>
                    <a:pt x="4380" y="1229"/>
                    <a:pt x="1" y="5073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4"/>
            <p:cNvSpPr/>
            <p:nvPr/>
          </p:nvSpPr>
          <p:spPr>
            <a:xfrm>
              <a:off x="6896675" y="2606225"/>
              <a:ext cx="295400" cy="246550"/>
            </a:xfrm>
            <a:custGeom>
              <a:avLst/>
              <a:gdLst/>
              <a:ahLst/>
              <a:cxnLst/>
              <a:rect l="l" t="t" r="r" b="b"/>
              <a:pathLst>
                <a:path w="11816" h="9862" fill="none" extrusionOk="0">
                  <a:moveTo>
                    <a:pt x="11815" y="1"/>
                  </a:moveTo>
                  <a:cubicBezTo>
                    <a:pt x="9137" y="568"/>
                    <a:pt x="6649" y="1828"/>
                    <a:pt x="4632" y="3687"/>
                  </a:cubicBezTo>
                  <a:cubicBezTo>
                    <a:pt x="2773" y="5483"/>
                    <a:pt x="1198" y="7562"/>
                    <a:pt x="1" y="9862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4"/>
            <p:cNvSpPr/>
            <p:nvPr/>
          </p:nvSpPr>
          <p:spPr>
            <a:xfrm>
              <a:off x="6517850" y="2486525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4128" h="4128" extrusionOk="0">
                  <a:moveTo>
                    <a:pt x="2048" y="0"/>
                  </a:moveTo>
                  <a:cubicBezTo>
                    <a:pt x="914" y="0"/>
                    <a:pt x="0" y="914"/>
                    <a:pt x="0" y="2048"/>
                  </a:cubicBezTo>
                  <a:cubicBezTo>
                    <a:pt x="0" y="3214"/>
                    <a:pt x="914" y="4127"/>
                    <a:pt x="2048" y="4127"/>
                  </a:cubicBezTo>
                  <a:cubicBezTo>
                    <a:pt x="3182" y="4127"/>
                    <a:pt x="4127" y="3214"/>
                    <a:pt x="4127" y="2048"/>
                  </a:cubicBezTo>
                  <a:cubicBezTo>
                    <a:pt x="4127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4"/>
            <p:cNvSpPr/>
            <p:nvPr/>
          </p:nvSpPr>
          <p:spPr>
            <a:xfrm>
              <a:off x="6669075" y="2551100"/>
              <a:ext cx="100825" cy="100850"/>
            </a:xfrm>
            <a:custGeom>
              <a:avLst/>
              <a:gdLst/>
              <a:ahLst/>
              <a:cxnLst/>
              <a:rect l="l" t="t" r="r" b="b"/>
              <a:pathLst>
                <a:path w="4033" h="4034" extrusionOk="0">
                  <a:moveTo>
                    <a:pt x="2016" y="1"/>
                  </a:moveTo>
                  <a:cubicBezTo>
                    <a:pt x="914" y="1"/>
                    <a:pt x="0" y="914"/>
                    <a:pt x="0" y="2017"/>
                  </a:cubicBezTo>
                  <a:cubicBezTo>
                    <a:pt x="0" y="3120"/>
                    <a:pt x="914" y="4033"/>
                    <a:pt x="2016" y="4033"/>
                  </a:cubicBezTo>
                  <a:cubicBezTo>
                    <a:pt x="3151" y="4033"/>
                    <a:pt x="4033" y="3120"/>
                    <a:pt x="4033" y="2017"/>
                  </a:cubicBezTo>
                  <a:cubicBezTo>
                    <a:pt x="4033" y="914"/>
                    <a:pt x="3151" y="1"/>
                    <a:pt x="2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4"/>
            <p:cNvSpPr/>
            <p:nvPr/>
          </p:nvSpPr>
          <p:spPr>
            <a:xfrm>
              <a:off x="6199650" y="2656950"/>
              <a:ext cx="116575" cy="96775"/>
            </a:xfrm>
            <a:custGeom>
              <a:avLst/>
              <a:gdLst/>
              <a:ahLst/>
              <a:cxnLst/>
              <a:rect l="l" t="t" r="r" b="b"/>
              <a:pathLst>
                <a:path w="4663" h="3871" extrusionOk="0">
                  <a:moveTo>
                    <a:pt x="2225" y="1"/>
                  </a:moveTo>
                  <a:cubicBezTo>
                    <a:pt x="1456" y="1"/>
                    <a:pt x="739" y="411"/>
                    <a:pt x="441" y="1122"/>
                  </a:cubicBezTo>
                  <a:cubicBezTo>
                    <a:pt x="0" y="2068"/>
                    <a:pt x="536" y="3233"/>
                    <a:pt x="1575" y="3674"/>
                  </a:cubicBezTo>
                  <a:cubicBezTo>
                    <a:pt x="1877" y="3808"/>
                    <a:pt x="2190" y="3871"/>
                    <a:pt x="2491" y="3871"/>
                  </a:cubicBezTo>
                  <a:cubicBezTo>
                    <a:pt x="3259" y="3871"/>
                    <a:pt x="3959" y="3462"/>
                    <a:pt x="4253" y="2761"/>
                  </a:cubicBezTo>
                  <a:cubicBezTo>
                    <a:pt x="4663" y="1784"/>
                    <a:pt x="4159" y="618"/>
                    <a:pt x="3088" y="177"/>
                  </a:cubicBezTo>
                  <a:cubicBezTo>
                    <a:pt x="2805" y="58"/>
                    <a:pt x="2511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4"/>
            <p:cNvSpPr/>
            <p:nvPr/>
          </p:nvSpPr>
          <p:spPr>
            <a:xfrm>
              <a:off x="6135850" y="2885725"/>
              <a:ext cx="126025" cy="117600"/>
            </a:xfrm>
            <a:custGeom>
              <a:avLst/>
              <a:gdLst/>
              <a:ahLst/>
              <a:cxnLst/>
              <a:rect l="l" t="t" r="r" b="b"/>
              <a:pathLst>
                <a:path w="5041" h="4704" extrusionOk="0">
                  <a:moveTo>
                    <a:pt x="2674" y="1"/>
                  </a:moveTo>
                  <a:cubicBezTo>
                    <a:pt x="1792" y="1"/>
                    <a:pt x="923" y="567"/>
                    <a:pt x="536" y="1486"/>
                  </a:cubicBezTo>
                  <a:cubicBezTo>
                    <a:pt x="0" y="2715"/>
                    <a:pt x="504" y="4069"/>
                    <a:pt x="1607" y="4542"/>
                  </a:cubicBezTo>
                  <a:cubicBezTo>
                    <a:pt x="1863" y="4652"/>
                    <a:pt x="2130" y="4704"/>
                    <a:pt x="2395" y="4704"/>
                  </a:cubicBezTo>
                  <a:cubicBezTo>
                    <a:pt x="3269" y="4704"/>
                    <a:pt x="4126" y="4137"/>
                    <a:pt x="4537" y="3219"/>
                  </a:cubicBezTo>
                  <a:cubicBezTo>
                    <a:pt x="5041" y="2021"/>
                    <a:pt x="4568" y="635"/>
                    <a:pt x="3466" y="163"/>
                  </a:cubicBezTo>
                  <a:cubicBezTo>
                    <a:pt x="3209" y="53"/>
                    <a:pt x="2941" y="1"/>
                    <a:pt x="2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4"/>
            <p:cNvSpPr/>
            <p:nvPr/>
          </p:nvSpPr>
          <p:spPr>
            <a:xfrm>
              <a:off x="6226425" y="2943550"/>
              <a:ext cx="115000" cy="121700"/>
            </a:xfrm>
            <a:custGeom>
              <a:avLst/>
              <a:gdLst/>
              <a:ahLst/>
              <a:cxnLst/>
              <a:rect l="l" t="t" r="r" b="b"/>
              <a:pathLst>
                <a:path w="4600" h="4868" extrusionOk="0">
                  <a:moveTo>
                    <a:pt x="2717" y="0"/>
                  </a:moveTo>
                  <a:cubicBezTo>
                    <a:pt x="1879" y="0"/>
                    <a:pt x="993" y="653"/>
                    <a:pt x="536" y="1693"/>
                  </a:cubicBezTo>
                  <a:cubicBezTo>
                    <a:pt x="0" y="2953"/>
                    <a:pt x="347" y="4340"/>
                    <a:pt x="1292" y="4749"/>
                  </a:cubicBezTo>
                  <a:cubicBezTo>
                    <a:pt x="1482" y="4829"/>
                    <a:pt x="1682" y="4867"/>
                    <a:pt x="1885" y="4867"/>
                  </a:cubicBezTo>
                  <a:cubicBezTo>
                    <a:pt x="2722" y="4867"/>
                    <a:pt x="3608" y="4220"/>
                    <a:pt x="4064" y="3206"/>
                  </a:cubicBezTo>
                  <a:cubicBezTo>
                    <a:pt x="4600" y="1914"/>
                    <a:pt x="4285" y="528"/>
                    <a:pt x="3308" y="118"/>
                  </a:cubicBezTo>
                  <a:cubicBezTo>
                    <a:pt x="3118" y="38"/>
                    <a:pt x="2919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4"/>
            <p:cNvSpPr/>
            <p:nvPr/>
          </p:nvSpPr>
          <p:spPr>
            <a:xfrm>
              <a:off x="6840775" y="2798925"/>
              <a:ext cx="108700" cy="103775"/>
            </a:xfrm>
            <a:custGeom>
              <a:avLst/>
              <a:gdLst/>
              <a:ahLst/>
              <a:cxnLst/>
              <a:rect l="l" t="t" r="r" b="b"/>
              <a:pathLst>
                <a:path w="4348" h="4151" extrusionOk="0">
                  <a:moveTo>
                    <a:pt x="2327" y="0"/>
                  </a:moveTo>
                  <a:cubicBezTo>
                    <a:pt x="1565" y="0"/>
                    <a:pt x="806" y="508"/>
                    <a:pt x="441" y="1335"/>
                  </a:cubicBezTo>
                  <a:cubicBezTo>
                    <a:pt x="0" y="2406"/>
                    <a:pt x="410" y="3603"/>
                    <a:pt x="1355" y="4013"/>
                  </a:cubicBezTo>
                  <a:cubicBezTo>
                    <a:pt x="1570" y="4106"/>
                    <a:pt x="1795" y="4150"/>
                    <a:pt x="2020" y="4150"/>
                  </a:cubicBezTo>
                  <a:cubicBezTo>
                    <a:pt x="2783" y="4150"/>
                    <a:pt x="3542" y="3643"/>
                    <a:pt x="3907" y="2816"/>
                  </a:cubicBezTo>
                  <a:cubicBezTo>
                    <a:pt x="4348" y="1744"/>
                    <a:pt x="3970" y="547"/>
                    <a:pt x="2993" y="138"/>
                  </a:cubicBezTo>
                  <a:cubicBezTo>
                    <a:pt x="2778" y="44"/>
                    <a:pt x="2552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4"/>
            <p:cNvSpPr/>
            <p:nvPr/>
          </p:nvSpPr>
          <p:spPr>
            <a:xfrm>
              <a:off x="6870700" y="2965400"/>
              <a:ext cx="122900" cy="122875"/>
            </a:xfrm>
            <a:custGeom>
              <a:avLst/>
              <a:gdLst/>
              <a:ahLst/>
              <a:cxnLst/>
              <a:rect l="l" t="t" r="r" b="b"/>
              <a:pathLst>
                <a:path w="4916" h="4915" extrusionOk="0"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812"/>
                    <a:pt x="1103" y="4915"/>
                    <a:pt x="2458" y="4915"/>
                  </a:cubicBezTo>
                  <a:cubicBezTo>
                    <a:pt x="3812" y="4915"/>
                    <a:pt x="4915" y="3812"/>
                    <a:pt x="4915" y="2458"/>
                  </a:cubicBezTo>
                  <a:cubicBezTo>
                    <a:pt x="4915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4"/>
            <p:cNvSpPr/>
            <p:nvPr/>
          </p:nvSpPr>
          <p:spPr>
            <a:xfrm>
              <a:off x="6867550" y="3214050"/>
              <a:ext cx="125250" cy="86525"/>
            </a:xfrm>
            <a:custGeom>
              <a:avLst/>
              <a:gdLst/>
              <a:ahLst/>
              <a:cxnLst/>
              <a:rect l="l" t="t" r="r" b="b"/>
              <a:pathLst>
                <a:path w="5010" h="3461" extrusionOk="0">
                  <a:moveTo>
                    <a:pt x="1908" y="1"/>
                  </a:moveTo>
                  <a:cubicBezTo>
                    <a:pt x="1181" y="1"/>
                    <a:pt x="572" y="286"/>
                    <a:pt x="347" y="797"/>
                  </a:cubicBezTo>
                  <a:cubicBezTo>
                    <a:pt x="0" y="1616"/>
                    <a:pt x="693" y="2688"/>
                    <a:pt x="1891" y="3192"/>
                  </a:cubicBezTo>
                  <a:cubicBezTo>
                    <a:pt x="2309" y="3373"/>
                    <a:pt x="2740" y="3460"/>
                    <a:pt x="3136" y="3460"/>
                  </a:cubicBezTo>
                  <a:cubicBezTo>
                    <a:pt x="3843" y="3460"/>
                    <a:pt x="4441" y="3181"/>
                    <a:pt x="4663" y="2656"/>
                  </a:cubicBezTo>
                  <a:cubicBezTo>
                    <a:pt x="5010" y="1837"/>
                    <a:pt x="4316" y="797"/>
                    <a:pt x="3151" y="262"/>
                  </a:cubicBezTo>
                  <a:cubicBezTo>
                    <a:pt x="2730" y="85"/>
                    <a:pt x="2302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4"/>
            <p:cNvSpPr/>
            <p:nvPr/>
          </p:nvSpPr>
          <p:spPr>
            <a:xfrm>
              <a:off x="6422525" y="3292600"/>
              <a:ext cx="139450" cy="96800"/>
            </a:xfrm>
            <a:custGeom>
              <a:avLst/>
              <a:gdLst/>
              <a:ahLst/>
              <a:cxnLst/>
              <a:rect l="l" t="t" r="r" b="b"/>
              <a:pathLst>
                <a:path w="5578" h="3872" extrusionOk="0">
                  <a:moveTo>
                    <a:pt x="2077" y="0"/>
                  </a:moveTo>
                  <a:cubicBezTo>
                    <a:pt x="1279" y="0"/>
                    <a:pt x="622" y="314"/>
                    <a:pt x="379" y="900"/>
                  </a:cubicBezTo>
                  <a:cubicBezTo>
                    <a:pt x="1" y="1814"/>
                    <a:pt x="757" y="2980"/>
                    <a:pt x="2080" y="3578"/>
                  </a:cubicBezTo>
                  <a:cubicBezTo>
                    <a:pt x="2546" y="3778"/>
                    <a:pt x="3019" y="3872"/>
                    <a:pt x="3453" y="3872"/>
                  </a:cubicBezTo>
                  <a:cubicBezTo>
                    <a:pt x="4254" y="3872"/>
                    <a:pt x="4923" y="3551"/>
                    <a:pt x="5168" y="2980"/>
                  </a:cubicBezTo>
                  <a:cubicBezTo>
                    <a:pt x="5577" y="2066"/>
                    <a:pt x="4821" y="869"/>
                    <a:pt x="3498" y="302"/>
                  </a:cubicBezTo>
                  <a:cubicBezTo>
                    <a:pt x="3012" y="98"/>
                    <a:pt x="2523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4"/>
            <p:cNvSpPr/>
            <p:nvPr/>
          </p:nvSpPr>
          <p:spPr>
            <a:xfrm>
              <a:off x="6489475" y="3497200"/>
              <a:ext cx="109525" cy="104800"/>
            </a:xfrm>
            <a:custGeom>
              <a:avLst/>
              <a:gdLst/>
              <a:ahLst/>
              <a:cxnLst/>
              <a:rect l="l" t="t" r="r" b="b"/>
              <a:pathLst>
                <a:path w="4381" h="4192" extrusionOk="0">
                  <a:moveTo>
                    <a:pt x="2343" y="1"/>
                  </a:moveTo>
                  <a:cubicBezTo>
                    <a:pt x="1578" y="1"/>
                    <a:pt x="812" y="526"/>
                    <a:pt x="473" y="1349"/>
                  </a:cubicBezTo>
                  <a:cubicBezTo>
                    <a:pt x="1" y="2420"/>
                    <a:pt x="410" y="3617"/>
                    <a:pt x="1356" y="4058"/>
                  </a:cubicBezTo>
                  <a:cubicBezTo>
                    <a:pt x="1565" y="4149"/>
                    <a:pt x="1785" y="4192"/>
                    <a:pt x="2006" y="4192"/>
                  </a:cubicBezTo>
                  <a:cubicBezTo>
                    <a:pt x="2783" y="4192"/>
                    <a:pt x="3571" y="3663"/>
                    <a:pt x="3939" y="2829"/>
                  </a:cubicBezTo>
                  <a:cubicBezTo>
                    <a:pt x="4380" y="1758"/>
                    <a:pt x="4002" y="561"/>
                    <a:pt x="3025" y="151"/>
                  </a:cubicBezTo>
                  <a:cubicBezTo>
                    <a:pt x="2806" y="49"/>
                    <a:pt x="2574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4"/>
            <p:cNvSpPr/>
            <p:nvPr/>
          </p:nvSpPr>
          <p:spPr>
            <a:xfrm>
              <a:off x="5872775" y="334737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37" y="1"/>
                  </a:moveTo>
                  <a:cubicBezTo>
                    <a:pt x="1009" y="1"/>
                    <a:pt x="1" y="1009"/>
                    <a:pt x="1" y="2238"/>
                  </a:cubicBezTo>
                  <a:cubicBezTo>
                    <a:pt x="1" y="3498"/>
                    <a:pt x="1009" y="4506"/>
                    <a:pt x="2237" y="4506"/>
                  </a:cubicBezTo>
                  <a:cubicBezTo>
                    <a:pt x="3498" y="4506"/>
                    <a:pt x="4506" y="3498"/>
                    <a:pt x="4506" y="2238"/>
                  </a:cubicBezTo>
                  <a:cubicBezTo>
                    <a:pt x="4506" y="1009"/>
                    <a:pt x="3498" y="1"/>
                    <a:pt x="2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4"/>
            <p:cNvSpPr/>
            <p:nvPr/>
          </p:nvSpPr>
          <p:spPr>
            <a:xfrm>
              <a:off x="6125600" y="32631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1"/>
                  </a:moveTo>
                  <a:cubicBezTo>
                    <a:pt x="788" y="1"/>
                    <a:pt x="1" y="820"/>
                    <a:pt x="1" y="1797"/>
                  </a:cubicBezTo>
                  <a:cubicBezTo>
                    <a:pt x="1" y="2773"/>
                    <a:pt x="788" y="3561"/>
                    <a:pt x="1765" y="3561"/>
                  </a:cubicBezTo>
                  <a:cubicBezTo>
                    <a:pt x="2742" y="3561"/>
                    <a:pt x="3529" y="2773"/>
                    <a:pt x="3529" y="1797"/>
                  </a:cubicBezTo>
                  <a:cubicBezTo>
                    <a:pt x="3529" y="820"/>
                    <a:pt x="2742" y="1"/>
                    <a:pt x="1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4"/>
            <p:cNvSpPr/>
            <p:nvPr/>
          </p:nvSpPr>
          <p:spPr>
            <a:xfrm>
              <a:off x="6171275" y="3519875"/>
              <a:ext cx="98475" cy="98475"/>
            </a:xfrm>
            <a:custGeom>
              <a:avLst/>
              <a:gdLst/>
              <a:ahLst/>
              <a:cxnLst/>
              <a:rect l="l" t="t" r="r" b="b"/>
              <a:pathLst>
                <a:path w="3939" h="3939" extrusionOk="0">
                  <a:moveTo>
                    <a:pt x="1986" y="0"/>
                  </a:moveTo>
                  <a:cubicBezTo>
                    <a:pt x="883" y="0"/>
                    <a:pt x="1" y="883"/>
                    <a:pt x="1" y="1954"/>
                  </a:cubicBezTo>
                  <a:cubicBezTo>
                    <a:pt x="1" y="3056"/>
                    <a:pt x="883" y="3939"/>
                    <a:pt x="1986" y="3939"/>
                  </a:cubicBezTo>
                  <a:cubicBezTo>
                    <a:pt x="3057" y="3939"/>
                    <a:pt x="3939" y="3056"/>
                    <a:pt x="3939" y="1954"/>
                  </a:cubicBezTo>
                  <a:cubicBezTo>
                    <a:pt x="3939" y="883"/>
                    <a:pt x="3057" y="0"/>
                    <a:pt x="1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4"/>
            <p:cNvSpPr/>
            <p:nvPr/>
          </p:nvSpPr>
          <p:spPr>
            <a:xfrm>
              <a:off x="5512825" y="3900000"/>
              <a:ext cx="133925" cy="128200"/>
            </a:xfrm>
            <a:custGeom>
              <a:avLst/>
              <a:gdLst/>
              <a:ahLst/>
              <a:cxnLst/>
              <a:rect l="l" t="t" r="r" b="b"/>
              <a:pathLst>
                <a:path w="5357" h="5128" extrusionOk="0">
                  <a:moveTo>
                    <a:pt x="2897" y="1"/>
                  </a:moveTo>
                  <a:cubicBezTo>
                    <a:pt x="1952" y="1"/>
                    <a:pt x="1006" y="628"/>
                    <a:pt x="568" y="1651"/>
                  </a:cubicBezTo>
                  <a:cubicBezTo>
                    <a:pt x="1" y="2974"/>
                    <a:pt x="473" y="4454"/>
                    <a:pt x="1639" y="4959"/>
                  </a:cubicBezTo>
                  <a:cubicBezTo>
                    <a:pt x="1904" y="5073"/>
                    <a:pt x="2182" y="5127"/>
                    <a:pt x="2460" y="5127"/>
                  </a:cubicBezTo>
                  <a:cubicBezTo>
                    <a:pt x="3405" y="5127"/>
                    <a:pt x="4351" y="4500"/>
                    <a:pt x="4789" y="3478"/>
                  </a:cubicBezTo>
                  <a:cubicBezTo>
                    <a:pt x="5357" y="2155"/>
                    <a:pt x="4884" y="674"/>
                    <a:pt x="3718" y="170"/>
                  </a:cubicBezTo>
                  <a:cubicBezTo>
                    <a:pt x="3453" y="55"/>
                    <a:pt x="3175" y="1"/>
                    <a:pt x="2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4"/>
            <p:cNvSpPr/>
            <p:nvPr/>
          </p:nvSpPr>
          <p:spPr>
            <a:xfrm>
              <a:off x="5827100" y="3792125"/>
              <a:ext cx="135500" cy="128950"/>
            </a:xfrm>
            <a:custGeom>
              <a:avLst/>
              <a:gdLst/>
              <a:ahLst/>
              <a:cxnLst/>
              <a:rect l="l" t="t" r="r" b="b"/>
              <a:pathLst>
                <a:path w="5420" h="5158" extrusionOk="0">
                  <a:moveTo>
                    <a:pt x="2931" y="0"/>
                  </a:moveTo>
                  <a:cubicBezTo>
                    <a:pt x="1985" y="0"/>
                    <a:pt x="1037" y="633"/>
                    <a:pt x="599" y="1681"/>
                  </a:cubicBezTo>
                  <a:cubicBezTo>
                    <a:pt x="0" y="3004"/>
                    <a:pt x="504" y="4485"/>
                    <a:pt x="1670" y="4989"/>
                  </a:cubicBezTo>
                  <a:cubicBezTo>
                    <a:pt x="1935" y="5104"/>
                    <a:pt x="2213" y="5158"/>
                    <a:pt x="2491" y="5158"/>
                  </a:cubicBezTo>
                  <a:cubicBezTo>
                    <a:pt x="3436" y="5158"/>
                    <a:pt x="4382" y="4530"/>
                    <a:pt x="4820" y="3508"/>
                  </a:cubicBezTo>
                  <a:cubicBezTo>
                    <a:pt x="5419" y="2153"/>
                    <a:pt x="4915" y="673"/>
                    <a:pt x="3749" y="169"/>
                  </a:cubicBezTo>
                  <a:cubicBezTo>
                    <a:pt x="3485" y="54"/>
                    <a:pt x="3208" y="0"/>
                    <a:pt x="2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4"/>
            <p:cNvSpPr/>
            <p:nvPr/>
          </p:nvSpPr>
          <p:spPr>
            <a:xfrm>
              <a:off x="5790075" y="4100350"/>
              <a:ext cx="134700" cy="133925"/>
            </a:xfrm>
            <a:custGeom>
              <a:avLst/>
              <a:gdLst/>
              <a:ahLst/>
              <a:cxnLst/>
              <a:rect l="l" t="t" r="r" b="b"/>
              <a:pathLst>
                <a:path w="5388" h="5357" extrusionOk="0">
                  <a:moveTo>
                    <a:pt x="2710" y="0"/>
                  </a:moveTo>
                  <a:cubicBezTo>
                    <a:pt x="1198" y="0"/>
                    <a:pt x="0" y="1198"/>
                    <a:pt x="0" y="2678"/>
                  </a:cubicBezTo>
                  <a:cubicBezTo>
                    <a:pt x="0" y="4159"/>
                    <a:pt x="1198" y="5356"/>
                    <a:pt x="2710" y="5356"/>
                  </a:cubicBezTo>
                  <a:cubicBezTo>
                    <a:pt x="4191" y="5356"/>
                    <a:pt x="5388" y="4159"/>
                    <a:pt x="5388" y="2678"/>
                  </a:cubicBezTo>
                  <a:cubicBezTo>
                    <a:pt x="5388" y="1198"/>
                    <a:pt x="4191" y="0"/>
                    <a:pt x="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4"/>
            <p:cNvSpPr/>
            <p:nvPr/>
          </p:nvSpPr>
          <p:spPr>
            <a:xfrm>
              <a:off x="6073625" y="4035775"/>
              <a:ext cx="141800" cy="141775"/>
            </a:xfrm>
            <a:custGeom>
              <a:avLst/>
              <a:gdLst/>
              <a:ahLst/>
              <a:cxnLst/>
              <a:rect l="l" t="t" r="r" b="b"/>
              <a:pathLst>
                <a:path w="5672" h="5671" extrusionOk="0">
                  <a:moveTo>
                    <a:pt x="2836" y="0"/>
                  </a:moveTo>
                  <a:cubicBezTo>
                    <a:pt x="1292" y="0"/>
                    <a:pt x="0" y="1292"/>
                    <a:pt x="0" y="2836"/>
                  </a:cubicBezTo>
                  <a:cubicBezTo>
                    <a:pt x="0" y="4411"/>
                    <a:pt x="1292" y="5671"/>
                    <a:pt x="2836" y="5671"/>
                  </a:cubicBezTo>
                  <a:cubicBezTo>
                    <a:pt x="4411" y="5671"/>
                    <a:pt x="5671" y="4411"/>
                    <a:pt x="5671" y="2836"/>
                  </a:cubicBezTo>
                  <a:cubicBezTo>
                    <a:pt x="5671" y="1292"/>
                    <a:pt x="4411" y="0"/>
                    <a:pt x="2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4"/>
            <p:cNvSpPr/>
            <p:nvPr/>
          </p:nvSpPr>
          <p:spPr>
            <a:xfrm>
              <a:off x="6322500" y="3688425"/>
              <a:ext cx="51225" cy="216625"/>
            </a:xfrm>
            <a:custGeom>
              <a:avLst/>
              <a:gdLst/>
              <a:ahLst/>
              <a:cxnLst/>
              <a:rect l="l" t="t" r="r" b="b"/>
              <a:pathLst>
                <a:path w="2049" h="8665" fill="none" extrusionOk="0">
                  <a:moveTo>
                    <a:pt x="1" y="1"/>
                  </a:moveTo>
                  <a:cubicBezTo>
                    <a:pt x="1009" y="1135"/>
                    <a:pt x="1419" y="2678"/>
                    <a:pt x="1702" y="4159"/>
                  </a:cubicBezTo>
                  <a:cubicBezTo>
                    <a:pt x="1954" y="5640"/>
                    <a:pt x="2049" y="7152"/>
                    <a:pt x="2017" y="8664"/>
                  </a:cubicBezTo>
                </a:path>
              </a:pathLst>
            </a:custGeom>
            <a:solidFill>
              <a:schemeClr val="accent2"/>
            </a:solidFill>
            <a:ln w="2047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4"/>
            <p:cNvSpPr/>
            <p:nvPr/>
          </p:nvSpPr>
          <p:spPr>
            <a:xfrm>
              <a:off x="6309900" y="3840250"/>
              <a:ext cx="136300" cy="121050"/>
            </a:xfrm>
            <a:custGeom>
              <a:avLst/>
              <a:gdLst/>
              <a:ahLst/>
              <a:cxnLst/>
              <a:rect l="l" t="t" r="r" b="b"/>
              <a:pathLst>
                <a:path w="5452" h="4842" extrusionOk="0">
                  <a:moveTo>
                    <a:pt x="2747" y="0"/>
                  </a:moveTo>
                  <a:cubicBezTo>
                    <a:pt x="1804" y="0"/>
                    <a:pt x="907" y="567"/>
                    <a:pt x="505" y="1489"/>
                  </a:cubicBezTo>
                  <a:cubicBezTo>
                    <a:pt x="1" y="2717"/>
                    <a:pt x="536" y="4135"/>
                    <a:pt x="1765" y="4639"/>
                  </a:cubicBezTo>
                  <a:cubicBezTo>
                    <a:pt x="2080" y="4776"/>
                    <a:pt x="2404" y="4841"/>
                    <a:pt x="2723" y="4841"/>
                  </a:cubicBezTo>
                  <a:cubicBezTo>
                    <a:pt x="3648" y="4841"/>
                    <a:pt x="4517" y="4293"/>
                    <a:pt x="4916" y="3379"/>
                  </a:cubicBezTo>
                  <a:cubicBezTo>
                    <a:pt x="5451" y="2150"/>
                    <a:pt x="4884" y="733"/>
                    <a:pt x="3687" y="197"/>
                  </a:cubicBezTo>
                  <a:cubicBezTo>
                    <a:pt x="3380" y="63"/>
                    <a:pt x="3061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4"/>
            <p:cNvSpPr/>
            <p:nvPr/>
          </p:nvSpPr>
          <p:spPr>
            <a:xfrm>
              <a:off x="3023150" y="1811525"/>
              <a:ext cx="442675" cy="1757200"/>
            </a:xfrm>
            <a:custGeom>
              <a:avLst/>
              <a:gdLst/>
              <a:ahLst/>
              <a:cxnLst/>
              <a:rect l="l" t="t" r="r" b="b"/>
              <a:pathLst>
                <a:path w="17707" h="70288" fill="none" extrusionOk="0">
                  <a:moveTo>
                    <a:pt x="14934" y="70288"/>
                  </a:moveTo>
                  <a:cubicBezTo>
                    <a:pt x="17706" y="42564"/>
                    <a:pt x="14682" y="26150"/>
                    <a:pt x="1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4"/>
            <p:cNvSpPr/>
            <p:nvPr/>
          </p:nvSpPr>
          <p:spPr>
            <a:xfrm>
              <a:off x="3316925" y="3235900"/>
              <a:ext cx="262325" cy="313000"/>
            </a:xfrm>
            <a:custGeom>
              <a:avLst/>
              <a:gdLst/>
              <a:ahLst/>
              <a:cxnLst/>
              <a:rect l="l" t="t" r="r" b="b"/>
              <a:pathLst>
                <a:path w="10493" h="12520" extrusionOk="0">
                  <a:moveTo>
                    <a:pt x="7790" y="0"/>
                  </a:moveTo>
                  <a:cubicBezTo>
                    <a:pt x="7068" y="0"/>
                    <a:pt x="6285" y="171"/>
                    <a:pt x="5609" y="427"/>
                  </a:cubicBezTo>
                  <a:cubicBezTo>
                    <a:pt x="4412" y="837"/>
                    <a:pt x="3813" y="2192"/>
                    <a:pt x="3246" y="3326"/>
                  </a:cubicBezTo>
                  <a:cubicBezTo>
                    <a:pt x="2269" y="5248"/>
                    <a:pt x="1" y="10572"/>
                    <a:pt x="2490" y="12273"/>
                  </a:cubicBezTo>
                  <a:cubicBezTo>
                    <a:pt x="2736" y="12443"/>
                    <a:pt x="3004" y="12520"/>
                    <a:pt x="3287" y="12520"/>
                  </a:cubicBezTo>
                  <a:cubicBezTo>
                    <a:pt x="5576" y="12520"/>
                    <a:pt x="8853" y="7497"/>
                    <a:pt x="9610" y="6067"/>
                  </a:cubicBezTo>
                  <a:cubicBezTo>
                    <a:pt x="10114" y="5153"/>
                    <a:pt x="10429" y="4113"/>
                    <a:pt x="10492" y="3042"/>
                  </a:cubicBezTo>
                  <a:cubicBezTo>
                    <a:pt x="10492" y="2003"/>
                    <a:pt x="10114" y="774"/>
                    <a:pt x="9200" y="301"/>
                  </a:cubicBezTo>
                  <a:cubicBezTo>
                    <a:pt x="8804" y="90"/>
                    <a:pt x="8313" y="0"/>
                    <a:pt x="7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4"/>
            <p:cNvSpPr/>
            <p:nvPr/>
          </p:nvSpPr>
          <p:spPr>
            <a:xfrm>
              <a:off x="3178325" y="3582275"/>
              <a:ext cx="219750" cy="312525"/>
            </a:xfrm>
            <a:custGeom>
              <a:avLst/>
              <a:gdLst/>
              <a:ahLst/>
              <a:cxnLst/>
              <a:rect l="l" t="t" r="r" b="b"/>
              <a:pathLst>
                <a:path w="8790" h="12501" extrusionOk="0">
                  <a:moveTo>
                    <a:pt x="7403" y="0"/>
                  </a:moveTo>
                  <a:cubicBezTo>
                    <a:pt x="6436" y="0"/>
                    <a:pt x="4896" y="1406"/>
                    <a:pt x="4474" y="1852"/>
                  </a:cubicBezTo>
                  <a:cubicBezTo>
                    <a:pt x="3025" y="3301"/>
                    <a:pt x="1827" y="5003"/>
                    <a:pt x="914" y="6861"/>
                  </a:cubicBezTo>
                  <a:cubicBezTo>
                    <a:pt x="410" y="7838"/>
                    <a:pt x="0" y="9004"/>
                    <a:pt x="410" y="10043"/>
                  </a:cubicBezTo>
                  <a:cubicBezTo>
                    <a:pt x="756" y="10926"/>
                    <a:pt x="1575" y="11524"/>
                    <a:pt x="2394" y="12028"/>
                  </a:cubicBezTo>
                  <a:cubicBezTo>
                    <a:pt x="2709" y="12280"/>
                    <a:pt x="3088" y="12438"/>
                    <a:pt x="3497" y="12501"/>
                  </a:cubicBezTo>
                  <a:cubicBezTo>
                    <a:pt x="4001" y="12501"/>
                    <a:pt x="4505" y="12312"/>
                    <a:pt x="4883" y="11965"/>
                  </a:cubicBezTo>
                  <a:cubicBezTo>
                    <a:pt x="6207" y="10894"/>
                    <a:pt x="6931" y="9256"/>
                    <a:pt x="7467" y="7618"/>
                  </a:cubicBezTo>
                  <a:cubicBezTo>
                    <a:pt x="8254" y="5349"/>
                    <a:pt x="8790" y="2892"/>
                    <a:pt x="8128" y="592"/>
                  </a:cubicBezTo>
                  <a:cubicBezTo>
                    <a:pt x="8000" y="165"/>
                    <a:pt x="7735" y="0"/>
                    <a:pt x="7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4"/>
            <p:cNvSpPr/>
            <p:nvPr/>
          </p:nvSpPr>
          <p:spPr>
            <a:xfrm>
              <a:off x="3126325" y="3212075"/>
              <a:ext cx="277200" cy="326225"/>
            </a:xfrm>
            <a:custGeom>
              <a:avLst/>
              <a:gdLst/>
              <a:ahLst/>
              <a:cxnLst/>
              <a:rect l="l" t="t" r="r" b="b"/>
              <a:pathLst>
                <a:path w="11088" h="13049" extrusionOk="0">
                  <a:moveTo>
                    <a:pt x="3388" y="1"/>
                  </a:moveTo>
                  <a:cubicBezTo>
                    <a:pt x="2751" y="1"/>
                    <a:pt x="2132" y="164"/>
                    <a:pt x="1607" y="530"/>
                  </a:cubicBezTo>
                  <a:cubicBezTo>
                    <a:pt x="410" y="1349"/>
                    <a:pt x="1" y="2956"/>
                    <a:pt x="253" y="4373"/>
                  </a:cubicBezTo>
                  <a:cubicBezTo>
                    <a:pt x="505" y="5791"/>
                    <a:pt x="1292" y="7051"/>
                    <a:pt x="2143" y="8185"/>
                  </a:cubicBezTo>
                  <a:cubicBezTo>
                    <a:pt x="3498" y="10107"/>
                    <a:pt x="5168" y="11934"/>
                    <a:pt x="7341" y="12754"/>
                  </a:cubicBezTo>
                  <a:cubicBezTo>
                    <a:pt x="7826" y="12930"/>
                    <a:pt x="8438" y="13048"/>
                    <a:pt x="9021" y="13048"/>
                  </a:cubicBezTo>
                  <a:cubicBezTo>
                    <a:pt x="10105" y="13048"/>
                    <a:pt x="11087" y="12639"/>
                    <a:pt x="10964" y="11430"/>
                  </a:cubicBezTo>
                  <a:cubicBezTo>
                    <a:pt x="10775" y="9383"/>
                    <a:pt x="9641" y="7146"/>
                    <a:pt x="8885" y="5287"/>
                  </a:cubicBezTo>
                  <a:cubicBezTo>
                    <a:pt x="8255" y="3743"/>
                    <a:pt x="7499" y="2168"/>
                    <a:pt x="6239" y="1065"/>
                  </a:cubicBezTo>
                  <a:cubicBezTo>
                    <a:pt x="5447" y="409"/>
                    <a:pt x="4395" y="1"/>
                    <a:pt x="3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4"/>
            <p:cNvSpPr/>
            <p:nvPr/>
          </p:nvSpPr>
          <p:spPr>
            <a:xfrm>
              <a:off x="3392550" y="3437175"/>
              <a:ext cx="350525" cy="211900"/>
            </a:xfrm>
            <a:custGeom>
              <a:avLst/>
              <a:gdLst/>
              <a:ahLst/>
              <a:cxnLst/>
              <a:rect l="l" t="t" r="r" b="b"/>
              <a:pathLst>
                <a:path w="14021" h="8476" extrusionOk="0">
                  <a:moveTo>
                    <a:pt x="10681" y="0"/>
                  </a:moveTo>
                  <a:cubicBezTo>
                    <a:pt x="9672" y="0"/>
                    <a:pt x="8696" y="127"/>
                    <a:pt x="7751" y="410"/>
                  </a:cubicBezTo>
                  <a:cubicBezTo>
                    <a:pt x="5136" y="1072"/>
                    <a:pt x="1481" y="2143"/>
                    <a:pt x="788" y="5167"/>
                  </a:cubicBezTo>
                  <a:cubicBezTo>
                    <a:pt x="0" y="8475"/>
                    <a:pt x="5293" y="7845"/>
                    <a:pt x="7278" y="8003"/>
                  </a:cubicBezTo>
                  <a:cubicBezTo>
                    <a:pt x="7577" y="8050"/>
                    <a:pt x="7869" y="8074"/>
                    <a:pt x="8160" y="8074"/>
                  </a:cubicBezTo>
                  <a:cubicBezTo>
                    <a:pt x="8452" y="8074"/>
                    <a:pt x="8743" y="8050"/>
                    <a:pt x="9042" y="8003"/>
                  </a:cubicBezTo>
                  <a:cubicBezTo>
                    <a:pt x="9767" y="7845"/>
                    <a:pt x="10460" y="7562"/>
                    <a:pt x="11090" y="7121"/>
                  </a:cubicBezTo>
                  <a:cubicBezTo>
                    <a:pt x="12098" y="6522"/>
                    <a:pt x="12949" y="5640"/>
                    <a:pt x="13485" y="4569"/>
                  </a:cubicBezTo>
                  <a:cubicBezTo>
                    <a:pt x="13989" y="3498"/>
                    <a:pt x="14020" y="2143"/>
                    <a:pt x="13264" y="1198"/>
                  </a:cubicBezTo>
                  <a:cubicBezTo>
                    <a:pt x="12634" y="442"/>
                    <a:pt x="11689" y="0"/>
                    <a:pt x="10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4"/>
            <p:cNvSpPr/>
            <p:nvPr/>
          </p:nvSpPr>
          <p:spPr>
            <a:xfrm>
              <a:off x="3032600" y="3452600"/>
              <a:ext cx="368625" cy="208925"/>
            </a:xfrm>
            <a:custGeom>
              <a:avLst/>
              <a:gdLst/>
              <a:ahLst/>
              <a:cxnLst/>
              <a:rect l="l" t="t" r="r" b="b"/>
              <a:pathLst>
                <a:path w="14745" h="8357" extrusionOk="0">
                  <a:moveTo>
                    <a:pt x="5130" y="1"/>
                  </a:moveTo>
                  <a:cubicBezTo>
                    <a:pt x="4102" y="1"/>
                    <a:pt x="3081" y="274"/>
                    <a:pt x="2174" y="801"/>
                  </a:cubicBezTo>
                  <a:cubicBezTo>
                    <a:pt x="851" y="1652"/>
                    <a:pt x="1" y="3227"/>
                    <a:pt x="253" y="4739"/>
                  </a:cubicBezTo>
                  <a:cubicBezTo>
                    <a:pt x="410" y="5464"/>
                    <a:pt x="757" y="6157"/>
                    <a:pt x="1229" y="6724"/>
                  </a:cubicBezTo>
                  <a:cubicBezTo>
                    <a:pt x="1765" y="7480"/>
                    <a:pt x="2553" y="8016"/>
                    <a:pt x="3435" y="8268"/>
                  </a:cubicBezTo>
                  <a:cubicBezTo>
                    <a:pt x="3783" y="8323"/>
                    <a:pt x="4141" y="8356"/>
                    <a:pt x="4504" y="8356"/>
                  </a:cubicBezTo>
                  <a:cubicBezTo>
                    <a:pt x="4766" y="8356"/>
                    <a:pt x="5030" y="8339"/>
                    <a:pt x="5293" y="8299"/>
                  </a:cubicBezTo>
                  <a:cubicBezTo>
                    <a:pt x="7688" y="8079"/>
                    <a:pt x="10208" y="7827"/>
                    <a:pt x="12288" y="6598"/>
                  </a:cubicBezTo>
                  <a:cubicBezTo>
                    <a:pt x="14745" y="5180"/>
                    <a:pt x="12162" y="3227"/>
                    <a:pt x="10775" y="2219"/>
                  </a:cubicBezTo>
                  <a:cubicBezTo>
                    <a:pt x="9547" y="1305"/>
                    <a:pt x="8160" y="612"/>
                    <a:pt x="6648" y="203"/>
                  </a:cubicBezTo>
                  <a:cubicBezTo>
                    <a:pt x="6148" y="67"/>
                    <a:pt x="5638" y="1"/>
                    <a:pt x="5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4"/>
            <p:cNvSpPr/>
            <p:nvPr/>
          </p:nvSpPr>
          <p:spPr>
            <a:xfrm>
              <a:off x="3338200" y="35636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3717" y="1"/>
                  </a:moveTo>
                  <a:cubicBezTo>
                    <a:pt x="3253" y="1"/>
                    <a:pt x="2786" y="67"/>
                    <a:pt x="2332" y="204"/>
                  </a:cubicBezTo>
                  <a:cubicBezTo>
                    <a:pt x="1607" y="487"/>
                    <a:pt x="946" y="928"/>
                    <a:pt x="442" y="1495"/>
                  </a:cubicBezTo>
                  <a:cubicBezTo>
                    <a:pt x="253" y="1653"/>
                    <a:pt x="127" y="1874"/>
                    <a:pt x="32" y="2094"/>
                  </a:cubicBezTo>
                  <a:cubicBezTo>
                    <a:pt x="1" y="2409"/>
                    <a:pt x="32" y="2724"/>
                    <a:pt x="158" y="3008"/>
                  </a:cubicBezTo>
                  <a:cubicBezTo>
                    <a:pt x="505" y="4425"/>
                    <a:pt x="1040" y="5812"/>
                    <a:pt x="1702" y="7103"/>
                  </a:cubicBezTo>
                  <a:cubicBezTo>
                    <a:pt x="2363" y="8458"/>
                    <a:pt x="3435" y="9561"/>
                    <a:pt x="4758" y="10285"/>
                  </a:cubicBezTo>
                  <a:cubicBezTo>
                    <a:pt x="5517" y="10677"/>
                    <a:pt x="6698" y="11186"/>
                    <a:pt x="7684" y="11186"/>
                  </a:cubicBezTo>
                  <a:cubicBezTo>
                    <a:pt x="8047" y="11186"/>
                    <a:pt x="8384" y="11117"/>
                    <a:pt x="8664" y="10947"/>
                  </a:cubicBezTo>
                  <a:cubicBezTo>
                    <a:pt x="9673" y="10285"/>
                    <a:pt x="10145" y="8584"/>
                    <a:pt x="10177" y="7481"/>
                  </a:cubicBezTo>
                  <a:cubicBezTo>
                    <a:pt x="10177" y="6032"/>
                    <a:pt x="9736" y="4614"/>
                    <a:pt x="8948" y="3417"/>
                  </a:cubicBezTo>
                  <a:cubicBezTo>
                    <a:pt x="8255" y="2252"/>
                    <a:pt x="7247" y="1275"/>
                    <a:pt x="6081" y="613"/>
                  </a:cubicBezTo>
                  <a:cubicBezTo>
                    <a:pt x="5356" y="210"/>
                    <a:pt x="4540" y="1"/>
                    <a:pt x="3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4"/>
            <p:cNvSpPr/>
            <p:nvPr/>
          </p:nvSpPr>
          <p:spPr>
            <a:xfrm>
              <a:off x="3372075" y="3336350"/>
              <a:ext cx="72475" cy="185900"/>
            </a:xfrm>
            <a:custGeom>
              <a:avLst/>
              <a:gdLst/>
              <a:ahLst/>
              <a:cxnLst/>
              <a:rect l="l" t="t" r="r" b="b"/>
              <a:pathLst>
                <a:path w="2899" h="7436" extrusionOk="0">
                  <a:moveTo>
                    <a:pt x="2899" y="1"/>
                  </a:moveTo>
                  <a:lnTo>
                    <a:pt x="2899" y="1"/>
                  </a:lnTo>
                  <a:cubicBezTo>
                    <a:pt x="2363" y="442"/>
                    <a:pt x="1954" y="1009"/>
                    <a:pt x="1670" y="1608"/>
                  </a:cubicBezTo>
                  <a:cubicBezTo>
                    <a:pt x="1386" y="2238"/>
                    <a:pt x="1166" y="2868"/>
                    <a:pt x="1008" y="3529"/>
                  </a:cubicBezTo>
                  <a:cubicBezTo>
                    <a:pt x="725" y="4853"/>
                    <a:pt x="410" y="6144"/>
                    <a:pt x="0" y="7436"/>
                  </a:cubicBezTo>
                  <a:cubicBezTo>
                    <a:pt x="378" y="6869"/>
                    <a:pt x="693" y="6239"/>
                    <a:pt x="882" y="5609"/>
                  </a:cubicBezTo>
                  <a:cubicBezTo>
                    <a:pt x="1103" y="4947"/>
                    <a:pt x="1260" y="4286"/>
                    <a:pt x="1418" y="3655"/>
                  </a:cubicBezTo>
                  <a:cubicBezTo>
                    <a:pt x="1765" y="2364"/>
                    <a:pt x="2111" y="1104"/>
                    <a:pt x="2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4"/>
            <p:cNvSpPr/>
            <p:nvPr/>
          </p:nvSpPr>
          <p:spPr>
            <a:xfrm>
              <a:off x="3409875" y="3399375"/>
              <a:ext cx="92975" cy="138650"/>
            </a:xfrm>
            <a:custGeom>
              <a:avLst/>
              <a:gdLst/>
              <a:ahLst/>
              <a:cxnLst/>
              <a:rect l="l" t="t" r="r" b="b"/>
              <a:pathLst>
                <a:path w="3719" h="5546" extrusionOk="0">
                  <a:moveTo>
                    <a:pt x="3718" y="0"/>
                  </a:moveTo>
                  <a:lnTo>
                    <a:pt x="3718" y="0"/>
                  </a:lnTo>
                  <a:cubicBezTo>
                    <a:pt x="3245" y="1008"/>
                    <a:pt x="2710" y="1985"/>
                    <a:pt x="2111" y="2930"/>
                  </a:cubicBezTo>
                  <a:cubicBezTo>
                    <a:pt x="1481" y="3844"/>
                    <a:pt x="757" y="4726"/>
                    <a:pt x="0" y="5545"/>
                  </a:cubicBezTo>
                  <a:cubicBezTo>
                    <a:pt x="1985" y="4316"/>
                    <a:pt x="3340" y="230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4"/>
            <p:cNvSpPr/>
            <p:nvPr/>
          </p:nvSpPr>
          <p:spPr>
            <a:xfrm>
              <a:off x="3406725" y="33828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2269" y="1"/>
                  </a:moveTo>
                  <a:lnTo>
                    <a:pt x="2269" y="1"/>
                  </a:lnTo>
                  <a:cubicBezTo>
                    <a:pt x="1103" y="1513"/>
                    <a:pt x="316" y="3246"/>
                    <a:pt x="0" y="5136"/>
                  </a:cubicBezTo>
                  <a:cubicBezTo>
                    <a:pt x="473" y="4285"/>
                    <a:pt x="851" y="3466"/>
                    <a:pt x="1229" y="2616"/>
                  </a:cubicBezTo>
                  <a:cubicBezTo>
                    <a:pt x="1607" y="1765"/>
                    <a:pt x="1985" y="914"/>
                    <a:pt x="2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4"/>
            <p:cNvSpPr/>
            <p:nvPr/>
          </p:nvSpPr>
          <p:spPr>
            <a:xfrm>
              <a:off x="3424850" y="3493100"/>
              <a:ext cx="192200" cy="37825"/>
            </a:xfrm>
            <a:custGeom>
              <a:avLst/>
              <a:gdLst/>
              <a:ahLst/>
              <a:cxnLst/>
              <a:rect l="l" t="t" r="r" b="b"/>
              <a:pathLst>
                <a:path w="7688" h="1513" extrusionOk="0">
                  <a:moveTo>
                    <a:pt x="6371" y="0"/>
                  </a:moveTo>
                  <a:cubicBezTo>
                    <a:pt x="6147" y="0"/>
                    <a:pt x="5923" y="21"/>
                    <a:pt x="5702" y="63"/>
                  </a:cubicBezTo>
                  <a:cubicBezTo>
                    <a:pt x="5041" y="158"/>
                    <a:pt x="4411" y="315"/>
                    <a:pt x="3781" y="473"/>
                  </a:cubicBezTo>
                  <a:cubicBezTo>
                    <a:pt x="2520" y="788"/>
                    <a:pt x="1260" y="1134"/>
                    <a:pt x="0" y="1513"/>
                  </a:cubicBezTo>
                  <a:cubicBezTo>
                    <a:pt x="1323" y="1450"/>
                    <a:pt x="2615" y="1229"/>
                    <a:pt x="3875" y="882"/>
                  </a:cubicBezTo>
                  <a:lnTo>
                    <a:pt x="5765" y="410"/>
                  </a:lnTo>
                  <a:cubicBezTo>
                    <a:pt x="6233" y="293"/>
                    <a:pt x="6700" y="228"/>
                    <a:pt x="7180" y="228"/>
                  </a:cubicBezTo>
                  <a:cubicBezTo>
                    <a:pt x="7348" y="228"/>
                    <a:pt x="7516" y="236"/>
                    <a:pt x="7687" y="252"/>
                  </a:cubicBezTo>
                  <a:cubicBezTo>
                    <a:pt x="7267" y="84"/>
                    <a:pt x="6819" y="0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4"/>
            <p:cNvSpPr/>
            <p:nvPr/>
          </p:nvSpPr>
          <p:spPr>
            <a:xfrm>
              <a:off x="3426425" y="3523825"/>
              <a:ext cx="184325" cy="50400"/>
            </a:xfrm>
            <a:custGeom>
              <a:avLst/>
              <a:gdLst/>
              <a:ahLst/>
              <a:cxnLst/>
              <a:rect l="l" t="t" r="r" b="b"/>
              <a:pathLst>
                <a:path w="7373" h="2016" extrusionOk="0">
                  <a:moveTo>
                    <a:pt x="7372" y="0"/>
                  </a:moveTo>
                  <a:lnTo>
                    <a:pt x="7372" y="0"/>
                  </a:lnTo>
                  <a:cubicBezTo>
                    <a:pt x="5161" y="1167"/>
                    <a:pt x="2679" y="1765"/>
                    <a:pt x="192" y="1765"/>
                  </a:cubicBezTo>
                  <a:cubicBezTo>
                    <a:pt x="128" y="1765"/>
                    <a:pt x="64" y="1765"/>
                    <a:pt x="0" y="1764"/>
                  </a:cubicBezTo>
                  <a:lnTo>
                    <a:pt x="0" y="1764"/>
                  </a:lnTo>
                  <a:cubicBezTo>
                    <a:pt x="660" y="1933"/>
                    <a:pt x="1330" y="2016"/>
                    <a:pt x="1996" y="2016"/>
                  </a:cubicBezTo>
                  <a:cubicBezTo>
                    <a:pt x="3939" y="2016"/>
                    <a:pt x="5848" y="1314"/>
                    <a:pt x="7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4"/>
            <p:cNvSpPr/>
            <p:nvPr/>
          </p:nvSpPr>
          <p:spPr>
            <a:xfrm>
              <a:off x="3421700" y="3579725"/>
              <a:ext cx="96100" cy="155200"/>
            </a:xfrm>
            <a:custGeom>
              <a:avLst/>
              <a:gdLst/>
              <a:ahLst/>
              <a:cxnLst/>
              <a:rect l="l" t="t" r="r" b="b"/>
              <a:pathLst>
                <a:path w="3844" h="6208" extrusionOk="0">
                  <a:moveTo>
                    <a:pt x="0" y="1"/>
                  </a:moveTo>
                  <a:cubicBezTo>
                    <a:pt x="725" y="1009"/>
                    <a:pt x="1449" y="1986"/>
                    <a:pt x="2142" y="2994"/>
                  </a:cubicBezTo>
                  <a:cubicBezTo>
                    <a:pt x="2457" y="3498"/>
                    <a:pt x="2804" y="4033"/>
                    <a:pt x="3119" y="4538"/>
                  </a:cubicBezTo>
                  <a:cubicBezTo>
                    <a:pt x="3434" y="5073"/>
                    <a:pt x="3781" y="5577"/>
                    <a:pt x="3718" y="6207"/>
                  </a:cubicBezTo>
                  <a:cubicBezTo>
                    <a:pt x="3844" y="5892"/>
                    <a:pt x="3844" y="5577"/>
                    <a:pt x="3749" y="5262"/>
                  </a:cubicBezTo>
                  <a:cubicBezTo>
                    <a:pt x="3686" y="4947"/>
                    <a:pt x="3560" y="4664"/>
                    <a:pt x="3434" y="4380"/>
                  </a:cubicBezTo>
                  <a:cubicBezTo>
                    <a:pt x="3151" y="3813"/>
                    <a:pt x="2836" y="3277"/>
                    <a:pt x="2489" y="2742"/>
                  </a:cubicBezTo>
                  <a:cubicBezTo>
                    <a:pt x="1827" y="1702"/>
                    <a:pt x="977" y="78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4"/>
            <p:cNvSpPr/>
            <p:nvPr/>
          </p:nvSpPr>
          <p:spPr>
            <a:xfrm>
              <a:off x="3384675" y="3602575"/>
              <a:ext cx="68550" cy="167775"/>
            </a:xfrm>
            <a:custGeom>
              <a:avLst/>
              <a:gdLst/>
              <a:ahLst/>
              <a:cxnLst/>
              <a:rect l="l" t="t" r="r" b="b"/>
              <a:pathLst>
                <a:path w="2742" h="6711" extrusionOk="0">
                  <a:moveTo>
                    <a:pt x="410" y="0"/>
                  </a:moveTo>
                  <a:cubicBezTo>
                    <a:pt x="95" y="568"/>
                    <a:pt x="0" y="1198"/>
                    <a:pt x="63" y="1828"/>
                  </a:cubicBezTo>
                  <a:cubicBezTo>
                    <a:pt x="126" y="2458"/>
                    <a:pt x="315" y="3088"/>
                    <a:pt x="567" y="3687"/>
                  </a:cubicBezTo>
                  <a:cubicBezTo>
                    <a:pt x="1040" y="4852"/>
                    <a:pt x="1796" y="5892"/>
                    <a:pt x="2741" y="6711"/>
                  </a:cubicBezTo>
                  <a:cubicBezTo>
                    <a:pt x="2048" y="5703"/>
                    <a:pt x="1450" y="4632"/>
                    <a:pt x="977" y="3498"/>
                  </a:cubicBezTo>
                  <a:cubicBezTo>
                    <a:pt x="725" y="2962"/>
                    <a:pt x="536" y="2363"/>
                    <a:pt x="410" y="1796"/>
                  </a:cubicBezTo>
                  <a:cubicBezTo>
                    <a:pt x="284" y="1198"/>
                    <a:pt x="284" y="568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4"/>
            <p:cNvSpPr/>
            <p:nvPr/>
          </p:nvSpPr>
          <p:spPr>
            <a:xfrm>
              <a:off x="3338200" y="3574225"/>
              <a:ext cx="52800" cy="181175"/>
            </a:xfrm>
            <a:custGeom>
              <a:avLst/>
              <a:gdLst/>
              <a:ahLst/>
              <a:cxnLst/>
              <a:rect l="l" t="t" r="r" b="b"/>
              <a:pathLst>
                <a:path w="2112" h="7247" extrusionOk="0">
                  <a:moveTo>
                    <a:pt x="1607" y="0"/>
                  </a:moveTo>
                  <a:lnTo>
                    <a:pt x="1607" y="0"/>
                  </a:lnTo>
                  <a:cubicBezTo>
                    <a:pt x="1828" y="567"/>
                    <a:pt x="1891" y="1197"/>
                    <a:pt x="1733" y="1828"/>
                  </a:cubicBezTo>
                  <a:cubicBezTo>
                    <a:pt x="1607" y="2426"/>
                    <a:pt x="1450" y="3056"/>
                    <a:pt x="1292" y="3655"/>
                  </a:cubicBezTo>
                  <a:cubicBezTo>
                    <a:pt x="946" y="4884"/>
                    <a:pt x="505" y="6081"/>
                    <a:pt x="1" y="7246"/>
                  </a:cubicBezTo>
                  <a:cubicBezTo>
                    <a:pt x="788" y="6207"/>
                    <a:pt x="1387" y="5041"/>
                    <a:pt x="1733" y="3781"/>
                  </a:cubicBezTo>
                  <a:cubicBezTo>
                    <a:pt x="1891" y="3151"/>
                    <a:pt x="2017" y="2521"/>
                    <a:pt x="2080" y="1859"/>
                  </a:cubicBezTo>
                  <a:cubicBezTo>
                    <a:pt x="2111" y="1513"/>
                    <a:pt x="2080" y="1197"/>
                    <a:pt x="2048" y="851"/>
                  </a:cubicBezTo>
                  <a:cubicBezTo>
                    <a:pt x="1985" y="536"/>
                    <a:pt x="1828" y="221"/>
                    <a:pt x="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4"/>
            <p:cNvSpPr/>
            <p:nvPr/>
          </p:nvSpPr>
          <p:spPr>
            <a:xfrm>
              <a:off x="3258650" y="3589975"/>
              <a:ext cx="97700" cy="189050"/>
            </a:xfrm>
            <a:custGeom>
              <a:avLst/>
              <a:gdLst/>
              <a:ahLst/>
              <a:cxnLst/>
              <a:rect l="l" t="t" r="r" b="b"/>
              <a:pathLst>
                <a:path w="3908" h="7562" extrusionOk="0">
                  <a:moveTo>
                    <a:pt x="3907" y="0"/>
                  </a:moveTo>
                  <a:lnTo>
                    <a:pt x="3907" y="0"/>
                  </a:lnTo>
                  <a:cubicBezTo>
                    <a:pt x="3277" y="378"/>
                    <a:pt x="2741" y="914"/>
                    <a:pt x="2363" y="1513"/>
                  </a:cubicBezTo>
                  <a:cubicBezTo>
                    <a:pt x="1922" y="2111"/>
                    <a:pt x="1544" y="2741"/>
                    <a:pt x="1229" y="3371"/>
                  </a:cubicBezTo>
                  <a:cubicBezTo>
                    <a:pt x="883" y="4033"/>
                    <a:pt x="568" y="4695"/>
                    <a:pt x="316" y="5388"/>
                  </a:cubicBezTo>
                  <a:cubicBezTo>
                    <a:pt x="64" y="6081"/>
                    <a:pt x="1" y="6837"/>
                    <a:pt x="158" y="7562"/>
                  </a:cubicBezTo>
                  <a:cubicBezTo>
                    <a:pt x="190" y="6837"/>
                    <a:pt x="347" y="6144"/>
                    <a:pt x="662" y="5514"/>
                  </a:cubicBezTo>
                  <a:cubicBezTo>
                    <a:pt x="946" y="4852"/>
                    <a:pt x="1261" y="4222"/>
                    <a:pt x="1607" y="3592"/>
                  </a:cubicBezTo>
                  <a:cubicBezTo>
                    <a:pt x="1954" y="2962"/>
                    <a:pt x="2300" y="2332"/>
                    <a:pt x="2647" y="1702"/>
                  </a:cubicBezTo>
                  <a:cubicBezTo>
                    <a:pt x="2994" y="1072"/>
                    <a:pt x="3403" y="504"/>
                    <a:pt x="3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4"/>
            <p:cNvSpPr/>
            <p:nvPr/>
          </p:nvSpPr>
          <p:spPr>
            <a:xfrm>
              <a:off x="3300400" y="36010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87" y="2111"/>
                    <a:pt x="536" y="4380"/>
                    <a:pt x="0" y="6742"/>
                  </a:cubicBezTo>
                  <a:cubicBezTo>
                    <a:pt x="567" y="5671"/>
                    <a:pt x="1040" y="4569"/>
                    <a:pt x="1450" y="3434"/>
                  </a:cubicBezTo>
                  <a:cubicBezTo>
                    <a:pt x="1891" y="2332"/>
                    <a:pt x="2237" y="1166"/>
                    <a:pt x="2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4"/>
            <p:cNvSpPr/>
            <p:nvPr/>
          </p:nvSpPr>
          <p:spPr>
            <a:xfrm>
              <a:off x="3204300" y="3578950"/>
              <a:ext cx="141025" cy="31325"/>
            </a:xfrm>
            <a:custGeom>
              <a:avLst/>
              <a:gdLst/>
              <a:ahLst/>
              <a:cxnLst/>
              <a:rect l="l" t="t" r="r" b="b"/>
              <a:pathLst>
                <a:path w="5641" h="1253" extrusionOk="0">
                  <a:moveTo>
                    <a:pt x="5640" y="0"/>
                  </a:moveTo>
                  <a:lnTo>
                    <a:pt x="5640" y="0"/>
                  </a:lnTo>
                  <a:cubicBezTo>
                    <a:pt x="5199" y="189"/>
                    <a:pt x="4726" y="315"/>
                    <a:pt x="4254" y="410"/>
                  </a:cubicBezTo>
                  <a:cubicBezTo>
                    <a:pt x="3781" y="504"/>
                    <a:pt x="3309" y="567"/>
                    <a:pt x="2836" y="662"/>
                  </a:cubicBezTo>
                  <a:lnTo>
                    <a:pt x="1418" y="914"/>
                  </a:lnTo>
                  <a:cubicBezTo>
                    <a:pt x="1198" y="945"/>
                    <a:pt x="946" y="977"/>
                    <a:pt x="725" y="1008"/>
                  </a:cubicBezTo>
                  <a:cubicBezTo>
                    <a:pt x="564" y="1055"/>
                    <a:pt x="386" y="1084"/>
                    <a:pt x="203" y="1084"/>
                  </a:cubicBezTo>
                  <a:cubicBezTo>
                    <a:pt x="136" y="1084"/>
                    <a:pt x="68" y="1080"/>
                    <a:pt x="1" y="1072"/>
                  </a:cubicBezTo>
                  <a:lnTo>
                    <a:pt x="1" y="1072"/>
                  </a:lnTo>
                  <a:cubicBezTo>
                    <a:pt x="221" y="1166"/>
                    <a:pt x="473" y="1229"/>
                    <a:pt x="725" y="1229"/>
                  </a:cubicBezTo>
                  <a:cubicBezTo>
                    <a:pt x="851" y="1245"/>
                    <a:pt x="977" y="1253"/>
                    <a:pt x="1103" y="1253"/>
                  </a:cubicBezTo>
                  <a:cubicBezTo>
                    <a:pt x="1229" y="1253"/>
                    <a:pt x="1355" y="1245"/>
                    <a:pt x="1481" y="1229"/>
                  </a:cubicBezTo>
                  <a:cubicBezTo>
                    <a:pt x="1954" y="1229"/>
                    <a:pt x="2458" y="1166"/>
                    <a:pt x="2931" y="1103"/>
                  </a:cubicBezTo>
                  <a:cubicBezTo>
                    <a:pt x="3403" y="1008"/>
                    <a:pt x="3876" y="882"/>
                    <a:pt x="4348" y="725"/>
                  </a:cubicBezTo>
                  <a:cubicBezTo>
                    <a:pt x="4821" y="599"/>
                    <a:pt x="5262" y="347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4"/>
            <p:cNvSpPr/>
            <p:nvPr/>
          </p:nvSpPr>
          <p:spPr>
            <a:xfrm>
              <a:off x="3148375" y="3530850"/>
              <a:ext cx="199300" cy="26850"/>
            </a:xfrm>
            <a:custGeom>
              <a:avLst/>
              <a:gdLst/>
              <a:ahLst/>
              <a:cxnLst/>
              <a:rect l="l" t="t" r="r" b="b"/>
              <a:pathLst>
                <a:path w="7972" h="1074" extrusionOk="0">
                  <a:moveTo>
                    <a:pt x="2718" y="0"/>
                  </a:moveTo>
                  <a:cubicBezTo>
                    <a:pt x="1805" y="0"/>
                    <a:pt x="894" y="95"/>
                    <a:pt x="1" y="286"/>
                  </a:cubicBezTo>
                  <a:cubicBezTo>
                    <a:pt x="1324" y="349"/>
                    <a:pt x="2647" y="381"/>
                    <a:pt x="3970" y="507"/>
                  </a:cubicBezTo>
                  <a:cubicBezTo>
                    <a:pt x="5325" y="633"/>
                    <a:pt x="6617" y="853"/>
                    <a:pt x="7972" y="1074"/>
                  </a:cubicBezTo>
                  <a:cubicBezTo>
                    <a:pt x="6302" y="364"/>
                    <a:pt x="4508" y="0"/>
                    <a:pt x="2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4"/>
            <p:cNvSpPr/>
            <p:nvPr/>
          </p:nvSpPr>
          <p:spPr>
            <a:xfrm>
              <a:off x="3190925" y="3370225"/>
              <a:ext cx="175650" cy="150450"/>
            </a:xfrm>
            <a:custGeom>
              <a:avLst/>
              <a:gdLst/>
              <a:ahLst/>
              <a:cxnLst/>
              <a:rect l="l" t="t" r="r" b="b"/>
              <a:pathLst>
                <a:path w="7026" h="6018" extrusionOk="0">
                  <a:moveTo>
                    <a:pt x="1544" y="1"/>
                  </a:moveTo>
                  <a:lnTo>
                    <a:pt x="1544" y="1"/>
                  </a:lnTo>
                  <a:cubicBezTo>
                    <a:pt x="1859" y="1261"/>
                    <a:pt x="2394" y="2426"/>
                    <a:pt x="3151" y="3435"/>
                  </a:cubicBezTo>
                  <a:cubicBezTo>
                    <a:pt x="3717" y="4237"/>
                    <a:pt x="4408" y="4916"/>
                    <a:pt x="5195" y="5471"/>
                  </a:cubicBezTo>
                  <a:lnTo>
                    <a:pt x="5195" y="5471"/>
                  </a:lnTo>
                  <a:cubicBezTo>
                    <a:pt x="4508" y="5346"/>
                    <a:pt x="3805" y="5140"/>
                    <a:pt x="3088" y="5010"/>
                  </a:cubicBezTo>
                  <a:cubicBezTo>
                    <a:pt x="2584" y="4915"/>
                    <a:pt x="2048" y="4852"/>
                    <a:pt x="1512" y="4852"/>
                  </a:cubicBezTo>
                  <a:cubicBezTo>
                    <a:pt x="977" y="4884"/>
                    <a:pt x="473" y="5010"/>
                    <a:pt x="0" y="5262"/>
                  </a:cubicBezTo>
                  <a:cubicBezTo>
                    <a:pt x="396" y="5104"/>
                    <a:pt x="814" y="5034"/>
                    <a:pt x="1236" y="5034"/>
                  </a:cubicBezTo>
                  <a:cubicBezTo>
                    <a:pt x="1317" y="5034"/>
                    <a:pt x="1399" y="5036"/>
                    <a:pt x="1481" y="5041"/>
                  </a:cubicBezTo>
                  <a:cubicBezTo>
                    <a:pt x="2016" y="5073"/>
                    <a:pt x="2521" y="5167"/>
                    <a:pt x="2993" y="5325"/>
                  </a:cubicBezTo>
                  <a:cubicBezTo>
                    <a:pt x="3970" y="5600"/>
                    <a:pt x="4947" y="5934"/>
                    <a:pt x="6011" y="5983"/>
                  </a:cubicBezTo>
                  <a:lnTo>
                    <a:pt x="6011" y="5983"/>
                  </a:lnTo>
                  <a:cubicBezTo>
                    <a:pt x="6013" y="5984"/>
                    <a:pt x="6015" y="5985"/>
                    <a:pt x="6018" y="5986"/>
                  </a:cubicBezTo>
                  <a:lnTo>
                    <a:pt x="6018" y="5983"/>
                  </a:lnTo>
                  <a:lnTo>
                    <a:pt x="6018" y="5983"/>
                  </a:lnTo>
                  <a:cubicBezTo>
                    <a:pt x="6050" y="5984"/>
                    <a:pt x="6081" y="5986"/>
                    <a:pt x="6112" y="5986"/>
                  </a:cubicBezTo>
                  <a:lnTo>
                    <a:pt x="7026" y="6018"/>
                  </a:lnTo>
                  <a:lnTo>
                    <a:pt x="6238" y="5577"/>
                  </a:lnTo>
                  <a:cubicBezTo>
                    <a:pt x="5167" y="4978"/>
                    <a:pt x="4222" y="4159"/>
                    <a:pt x="3434" y="3214"/>
                  </a:cubicBezTo>
                  <a:cubicBezTo>
                    <a:pt x="3056" y="2742"/>
                    <a:pt x="2678" y="2237"/>
                    <a:pt x="2394" y="1702"/>
                  </a:cubicBezTo>
                  <a:cubicBezTo>
                    <a:pt x="2048" y="1166"/>
                    <a:pt x="1796" y="599"/>
                    <a:pt x="1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4"/>
            <p:cNvSpPr/>
            <p:nvPr/>
          </p:nvSpPr>
          <p:spPr>
            <a:xfrm>
              <a:off x="3296450" y="3334775"/>
              <a:ext cx="74850" cy="162275"/>
            </a:xfrm>
            <a:custGeom>
              <a:avLst/>
              <a:gdLst/>
              <a:ahLst/>
              <a:cxnLst/>
              <a:rect l="l" t="t" r="r" b="b"/>
              <a:pathLst>
                <a:path w="2994" h="6491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1230"/>
                    <a:pt x="379" y="2427"/>
                    <a:pt x="883" y="3561"/>
                  </a:cubicBezTo>
                  <a:cubicBezTo>
                    <a:pt x="1103" y="4096"/>
                    <a:pt x="1387" y="4664"/>
                    <a:pt x="1702" y="5168"/>
                  </a:cubicBezTo>
                  <a:cubicBezTo>
                    <a:pt x="1860" y="5451"/>
                    <a:pt x="2049" y="5703"/>
                    <a:pt x="2238" y="5924"/>
                  </a:cubicBezTo>
                  <a:cubicBezTo>
                    <a:pt x="2395" y="6207"/>
                    <a:pt x="2679" y="6396"/>
                    <a:pt x="2994" y="6491"/>
                  </a:cubicBezTo>
                  <a:cubicBezTo>
                    <a:pt x="2710" y="6302"/>
                    <a:pt x="2521" y="6081"/>
                    <a:pt x="2427" y="5798"/>
                  </a:cubicBezTo>
                  <a:lnTo>
                    <a:pt x="2017" y="5010"/>
                  </a:lnTo>
                  <a:cubicBezTo>
                    <a:pt x="1765" y="4475"/>
                    <a:pt x="1513" y="3939"/>
                    <a:pt x="1292" y="3372"/>
                  </a:cubicBezTo>
                  <a:cubicBezTo>
                    <a:pt x="788" y="2269"/>
                    <a:pt x="410" y="116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4"/>
            <p:cNvSpPr/>
            <p:nvPr/>
          </p:nvSpPr>
          <p:spPr>
            <a:xfrm>
              <a:off x="3313725" y="3471700"/>
              <a:ext cx="151300" cy="150800"/>
            </a:xfrm>
            <a:custGeom>
              <a:avLst/>
              <a:gdLst/>
              <a:ahLst/>
              <a:cxnLst/>
              <a:rect l="l" t="t" r="r" b="b"/>
              <a:pathLst>
                <a:path w="6052" h="6032" extrusionOk="0">
                  <a:moveTo>
                    <a:pt x="2427" y="1"/>
                  </a:moveTo>
                  <a:cubicBezTo>
                    <a:pt x="2344" y="1"/>
                    <a:pt x="2259" y="13"/>
                    <a:pt x="2177" y="37"/>
                  </a:cubicBezTo>
                  <a:cubicBezTo>
                    <a:pt x="1956" y="132"/>
                    <a:pt x="1736" y="289"/>
                    <a:pt x="1610" y="510"/>
                  </a:cubicBezTo>
                  <a:cubicBezTo>
                    <a:pt x="1541" y="585"/>
                    <a:pt x="1483" y="668"/>
                    <a:pt x="1436" y="756"/>
                  </a:cubicBezTo>
                  <a:lnTo>
                    <a:pt x="1436" y="756"/>
                  </a:lnTo>
                  <a:cubicBezTo>
                    <a:pt x="1410" y="746"/>
                    <a:pt x="1384" y="737"/>
                    <a:pt x="1358" y="730"/>
                  </a:cubicBezTo>
                  <a:cubicBezTo>
                    <a:pt x="1311" y="724"/>
                    <a:pt x="1264" y="722"/>
                    <a:pt x="1218" y="722"/>
                  </a:cubicBezTo>
                  <a:cubicBezTo>
                    <a:pt x="769" y="722"/>
                    <a:pt x="369" y="995"/>
                    <a:pt x="255" y="1423"/>
                  </a:cubicBezTo>
                  <a:cubicBezTo>
                    <a:pt x="169" y="1881"/>
                    <a:pt x="291" y="2312"/>
                    <a:pt x="550" y="2671"/>
                  </a:cubicBezTo>
                  <a:lnTo>
                    <a:pt x="550" y="2671"/>
                  </a:lnTo>
                  <a:cubicBezTo>
                    <a:pt x="356" y="2857"/>
                    <a:pt x="265" y="3117"/>
                    <a:pt x="294" y="3361"/>
                  </a:cubicBezTo>
                  <a:lnTo>
                    <a:pt x="294" y="3361"/>
                  </a:lnTo>
                  <a:cubicBezTo>
                    <a:pt x="190" y="3459"/>
                    <a:pt x="112" y="3584"/>
                    <a:pt x="66" y="3723"/>
                  </a:cubicBezTo>
                  <a:cubicBezTo>
                    <a:pt x="0" y="4030"/>
                    <a:pt x="147" y="4321"/>
                    <a:pt x="349" y="4575"/>
                  </a:cubicBezTo>
                  <a:lnTo>
                    <a:pt x="349" y="4575"/>
                  </a:lnTo>
                  <a:cubicBezTo>
                    <a:pt x="64" y="5304"/>
                    <a:pt x="638" y="6032"/>
                    <a:pt x="1361" y="6032"/>
                  </a:cubicBezTo>
                  <a:cubicBezTo>
                    <a:pt x="1513" y="6032"/>
                    <a:pt x="1672" y="6000"/>
                    <a:pt x="1830" y="5929"/>
                  </a:cubicBezTo>
                  <a:cubicBezTo>
                    <a:pt x="2108" y="5774"/>
                    <a:pt x="2355" y="5560"/>
                    <a:pt x="2513" y="5285"/>
                  </a:cubicBezTo>
                  <a:lnTo>
                    <a:pt x="2513" y="5285"/>
                  </a:lnTo>
                  <a:cubicBezTo>
                    <a:pt x="2536" y="5356"/>
                    <a:pt x="2570" y="5424"/>
                    <a:pt x="2618" y="5488"/>
                  </a:cubicBezTo>
                  <a:cubicBezTo>
                    <a:pt x="2785" y="5655"/>
                    <a:pt x="3006" y="5731"/>
                    <a:pt x="3227" y="5731"/>
                  </a:cubicBezTo>
                  <a:cubicBezTo>
                    <a:pt x="3297" y="5731"/>
                    <a:pt x="3368" y="5723"/>
                    <a:pt x="3437" y="5708"/>
                  </a:cubicBezTo>
                  <a:cubicBezTo>
                    <a:pt x="3626" y="5624"/>
                    <a:pt x="3787" y="5512"/>
                    <a:pt x="3921" y="5371"/>
                  </a:cubicBezTo>
                  <a:lnTo>
                    <a:pt x="3921" y="5371"/>
                  </a:lnTo>
                  <a:cubicBezTo>
                    <a:pt x="3927" y="5379"/>
                    <a:pt x="3934" y="5386"/>
                    <a:pt x="3941" y="5393"/>
                  </a:cubicBezTo>
                  <a:cubicBezTo>
                    <a:pt x="4004" y="5443"/>
                    <a:pt x="4082" y="5464"/>
                    <a:pt x="4165" y="5464"/>
                  </a:cubicBezTo>
                  <a:cubicBezTo>
                    <a:pt x="4290" y="5464"/>
                    <a:pt x="4426" y="5418"/>
                    <a:pt x="4540" y="5362"/>
                  </a:cubicBezTo>
                  <a:cubicBezTo>
                    <a:pt x="4981" y="5141"/>
                    <a:pt x="5390" y="4826"/>
                    <a:pt x="5737" y="4416"/>
                  </a:cubicBezTo>
                  <a:cubicBezTo>
                    <a:pt x="5957" y="4196"/>
                    <a:pt x="6052" y="3849"/>
                    <a:pt x="5957" y="3566"/>
                  </a:cubicBezTo>
                  <a:cubicBezTo>
                    <a:pt x="5829" y="3386"/>
                    <a:pt x="5616" y="3269"/>
                    <a:pt x="5405" y="3266"/>
                  </a:cubicBezTo>
                  <a:lnTo>
                    <a:pt x="5405" y="3266"/>
                  </a:lnTo>
                  <a:cubicBezTo>
                    <a:pt x="5634" y="3026"/>
                    <a:pt x="5806" y="2756"/>
                    <a:pt x="5894" y="2432"/>
                  </a:cubicBezTo>
                  <a:cubicBezTo>
                    <a:pt x="5926" y="2054"/>
                    <a:pt x="5737" y="1675"/>
                    <a:pt x="5390" y="1549"/>
                  </a:cubicBezTo>
                  <a:cubicBezTo>
                    <a:pt x="5252" y="1503"/>
                    <a:pt x="5215" y="1474"/>
                    <a:pt x="5131" y="1474"/>
                  </a:cubicBezTo>
                  <a:cubicBezTo>
                    <a:pt x="5100" y="1474"/>
                    <a:pt x="5063" y="1478"/>
                    <a:pt x="5012" y="1486"/>
                  </a:cubicBezTo>
                  <a:cubicBezTo>
                    <a:pt x="4925" y="1524"/>
                    <a:pt x="4843" y="1576"/>
                    <a:pt x="4770" y="1640"/>
                  </a:cubicBezTo>
                  <a:lnTo>
                    <a:pt x="4770" y="1640"/>
                  </a:lnTo>
                  <a:cubicBezTo>
                    <a:pt x="4811" y="1519"/>
                    <a:pt x="4823" y="1419"/>
                    <a:pt x="4817" y="1419"/>
                  </a:cubicBezTo>
                  <a:lnTo>
                    <a:pt x="4817" y="1419"/>
                  </a:lnTo>
                  <a:cubicBezTo>
                    <a:pt x="4813" y="1419"/>
                    <a:pt x="4804" y="1448"/>
                    <a:pt x="4792" y="1518"/>
                  </a:cubicBezTo>
                  <a:cubicBezTo>
                    <a:pt x="4787" y="1522"/>
                    <a:pt x="4785" y="1524"/>
                    <a:pt x="4784" y="1524"/>
                  </a:cubicBezTo>
                  <a:cubicBezTo>
                    <a:pt x="4776" y="1524"/>
                    <a:pt x="4823" y="1438"/>
                    <a:pt x="4823" y="1329"/>
                  </a:cubicBezTo>
                  <a:cubicBezTo>
                    <a:pt x="4823" y="1108"/>
                    <a:pt x="4697" y="1045"/>
                    <a:pt x="4477" y="888"/>
                  </a:cubicBezTo>
                  <a:cubicBezTo>
                    <a:pt x="4288" y="762"/>
                    <a:pt x="4036" y="699"/>
                    <a:pt x="3815" y="667"/>
                  </a:cubicBezTo>
                  <a:cubicBezTo>
                    <a:pt x="3740" y="674"/>
                    <a:pt x="3667" y="685"/>
                    <a:pt x="3594" y="700"/>
                  </a:cubicBezTo>
                  <a:lnTo>
                    <a:pt x="3594" y="700"/>
                  </a:lnTo>
                  <a:cubicBezTo>
                    <a:pt x="3484" y="522"/>
                    <a:pt x="3253" y="427"/>
                    <a:pt x="3059" y="258"/>
                  </a:cubicBezTo>
                  <a:cubicBezTo>
                    <a:pt x="2896" y="95"/>
                    <a:pt x="2664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4"/>
            <p:cNvSpPr/>
            <p:nvPr/>
          </p:nvSpPr>
          <p:spPr>
            <a:xfrm>
              <a:off x="3350800" y="3515925"/>
              <a:ext cx="67775" cy="67775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355" y="1"/>
                  </a:moveTo>
                  <a:cubicBezTo>
                    <a:pt x="631" y="1"/>
                    <a:pt x="1" y="631"/>
                    <a:pt x="1" y="1356"/>
                  </a:cubicBezTo>
                  <a:cubicBezTo>
                    <a:pt x="1" y="2112"/>
                    <a:pt x="631" y="2710"/>
                    <a:pt x="1355" y="2710"/>
                  </a:cubicBezTo>
                  <a:cubicBezTo>
                    <a:pt x="2111" y="2710"/>
                    <a:pt x="2710" y="2112"/>
                    <a:pt x="2710" y="1356"/>
                  </a:cubicBezTo>
                  <a:cubicBezTo>
                    <a:pt x="2710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4"/>
            <p:cNvSpPr/>
            <p:nvPr/>
          </p:nvSpPr>
          <p:spPr>
            <a:xfrm>
              <a:off x="3398050" y="2819675"/>
              <a:ext cx="227650" cy="355250"/>
            </a:xfrm>
            <a:custGeom>
              <a:avLst/>
              <a:gdLst/>
              <a:ahLst/>
              <a:cxnLst/>
              <a:rect l="l" t="t" r="r" b="b"/>
              <a:pathLst>
                <a:path w="9106" h="14210" extrusionOk="0">
                  <a:moveTo>
                    <a:pt x="1" y="1"/>
                  </a:moveTo>
                  <a:lnTo>
                    <a:pt x="1" y="1"/>
                  </a:lnTo>
                  <a:cubicBezTo>
                    <a:pt x="158" y="2301"/>
                    <a:pt x="757" y="4506"/>
                    <a:pt x="1765" y="6554"/>
                  </a:cubicBezTo>
                  <a:cubicBezTo>
                    <a:pt x="1954" y="6900"/>
                    <a:pt x="2112" y="7278"/>
                    <a:pt x="2238" y="7625"/>
                  </a:cubicBezTo>
                  <a:cubicBezTo>
                    <a:pt x="2490" y="8539"/>
                    <a:pt x="2332" y="9515"/>
                    <a:pt x="2616" y="10397"/>
                  </a:cubicBezTo>
                  <a:cubicBezTo>
                    <a:pt x="2899" y="11279"/>
                    <a:pt x="3529" y="11847"/>
                    <a:pt x="4160" y="12445"/>
                  </a:cubicBezTo>
                  <a:cubicBezTo>
                    <a:pt x="4506" y="12855"/>
                    <a:pt x="4947" y="13170"/>
                    <a:pt x="5420" y="13422"/>
                  </a:cubicBezTo>
                  <a:cubicBezTo>
                    <a:pt x="5798" y="13548"/>
                    <a:pt x="6207" y="13642"/>
                    <a:pt x="6617" y="13674"/>
                  </a:cubicBezTo>
                  <a:cubicBezTo>
                    <a:pt x="7279" y="13737"/>
                    <a:pt x="8224" y="14115"/>
                    <a:pt x="8885" y="14209"/>
                  </a:cubicBezTo>
                  <a:cubicBezTo>
                    <a:pt x="9043" y="13296"/>
                    <a:pt x="9106" y="12351"/>
                    <a:pt x="9106" y="11405"/>
                  </a:cubicBezTo>
                  <a:cubicBezTo>
                    <a:pt x="9011" y="10870"/>
                    <a:pt x="8791" y="10397"/>
                    <a:pt x="8444" y="9988"/>
                  </a:cubicBezTo>
                  <a:cubicBezTo>
                    <a:pt x="7657" y="8948"/>
                    <a:pt x="6522" y="8318"/>
                    <a:pt x="5357" y="7782"/>
                  </a:cubicBezTo>
                  <a:cubicBezTo>
                    <a:pt x="4601" y="7499"/>
                    <a:pt x="3876" y="7089"/>
                    <a:pt x="3214" y="6585"/>
                  </a:cubicBezTo>
                  <a:cubicBezTo>
                    <a:pt x="2868" y="6270"/>
                    <a:pt x="2521" y="5892"/>
                    <a:pt x="2238" y="5483"/>
                  </a:cubicBezTo>
                  <a:cubicBezTo>
                    <a:pt x="1450" y="4348"/>
                    <a:pt x="852" y="3120"/>
                    <a:pt x="442" y="1828"/>
                  </a:cubicBezTo>
                  <a:cubicBezTo>
                    <a:pt x="253" y="123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4"/>
            <p:cNvSpPr/>
            <p:nvPr/>
          </p:nvSpPr>
          <p:spPr>
            <a:xfrm>
              <a:off x="3109000" y="2819675"/>
              <a:ext cx="299325" cy="354025"/>
            </a:xfrm>
            <a:custGeom>
              <a:avLst/>
              <a:gdLst/>
              <a:ahLst/>
              <a:cxnLst/>
              <a:rect l="l" t="t" r="r" b="b"/>
              <a:pathLst>
                <a:path w="11973" h="14161" extrusionOk="0">
                  <a:moveTo>
                    <a:pt x="11563" y="1"/>
                  </a:moveTo>
                  <a:cubicBezTo>
                    <a:pt x="11500" y="725"/>
                    <a:pt x="11374" y="1481"/>
                    <a:pt x="11185" y="2175"/>
                  </a:cubicBezTo>
                  <a:cubicBezTo>
                    <a:pt x="10775" y="3151"/>
                    <a:pt x="10208" y="4033"/>
                    <a:pt x="9484" y="4789"/>
                  </a:cubicBezTo>
                  <a:cubicBezTo>
                    <a:pt x="9232" y="5073"/>
                    <a:pt x="8948" y="5357"/>
                    <a:pt x="8633" y="5609"/>
                  </a:cubicBezTo>
                  <a:cubicBezTo>
                    <a:pt x="8192" y="5892"/>
                    <a:pt x="7688" y="6144"/>
                    <a:pt x="7215" y="6333"/>
                  </a:cubicBezTo>
                  <a:cubicBezTo>
                    <a:pt x="5451" y="7089"/>
                    <a:pt x="3781" y="8034"/>
                    <a:pt x="2206" y="9137"/>
                  </a:cubicBezTo>
                  <a:cubicBezTo>
                    <a:pt x="1544" y="9578"/>
                    <a:pt x="977" y="10145"/>
                    <a:pt x="536" y="10807"/>
                  </a:cubicBezTo>
                  <a:cubicBezTo>
                    <a:pt x="1" y="11815"/>
                    <a:pt x="32" y="13012"/>
                    <a:pt x="95" y="14146"/>
                  </a:cubicBezTo>
                  <a:cubicBezTo>
                    <a:pt x="254" y="14156"/>
                    <a:pt x="413" y="14161"/>
                    <a:pt x="571" y="14161"/>
                  </a:cubicBezTo>
                  <a:cubicBezTo>
                    <a:pt x="1980" y="14161"/>
                    <a:pt x="3351" y="13786"/>
                    <a:pt x="4569" y="13107"/>
                  </a:cubicBezTo>
                  <a:cubicBezTo>
                    <a:pt x="6837" y="11910"/>
                    <a:pt x="8822" y="9988"/>
                    <a:pt x="9547" y="7562"/>
                  </a:cubicBezTo>
                  <a:cubicBezTo>
                    <a:pt x="9673" y="6932"/>
                    <a:pt x="9862" y="6333"/>
                    <a:pt x="10082" y="5766"/>
                  </a:cubicBezTo>
                  <a:cubicBezTo>
                    <a:pt x="10492" y="4884"/>
                    <a:pt x="10870" y="3876"/>
                    <a:pt x="11374" y="3057"/>
                  </a:cubicBezTo>
                  <a:cubicBezTo>
                    <a:pt x="11815" y="2458"/>
                    <a:pt x="11972" y="1734"/>
                    <a:pt x="11846" y="1009"/>
                  </a:cubicBezTo>
                  <a:cubicBezTo>
                    <a:pt x="11783" y="662"/>
                    <a:pt x="11689" y="316"/>
                    <a:pt x="11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4"/>
            <p:cNvSpPr/>
            <p:nvPr/>
          </p:nvSpPr>
          <p:spPr>
            <a:xfrm>
              <a:off x="3438225" y="2069075"/>
              <a:ext cx="367850" cy="226275"/>
            </a:xfrm>
            <a:custGeom>
              <a:avLst/>
              <a:gdLst/>
              <a:ahLst/>
              <a:cxnLst/>
              <a:rect l="l" t="t" r="r" b="b"/>
              <a:pathLst>
                <a:path w="14714" h="9051" extrusionOk="0">
                  <a:moveTo>
                    <a:pt x="1" y="1"/>
                  </a:moveTo>
                  <a:lnTo>
                    <a:pt x="1" y="1"/>
                  </a:lnTo>
                  <a:cubicBezTo>
                    <a:pt x="1261" y="1923"/>
                    <a:pt x="2836" y="3561"/>
                    <a:pt x="4695" y="4852"/>
                  </a:cubicBezTo>
                  <a:cubicBezTo>
                    <a:pt x="5041" y="5073"/>
                    <a:pt x="5357" y="5325"/>
                    <a:pt x="5640" y="5577"/>
                  </a:cubicBezTo>
                  <a:cubicBezTo>
                    <a:pt x="6302" y="6239"/>
                    <a:pt x="6648" y="7152"/>
                    <a:pt x="7341" y="7782"/>
                  </a:cubicBezTo>
                  <a:cubicBezTo>
                    <a:pt x="8034" y="8413"/>
                    <a:pt x="8854" y="8602"/>
                    <a:pt x="9704" y="8854"/>
                  </a:cubicBezTo>
                  <a:cubicBezTo>
                    <a:pt x="10124" y="8985"/>
                    <a:pt x="10566" y="9050"/>
                    <a:pt x="11012" y="9050"/>
                  </a:cubicBezTo>
                  <a:cubicBezTo>
                    <a:pt x="11101" y="9050"/>
                    <a:pt x="11190" y="9048"/>
                    <a:pt x="11279" y="9043"/>
                  </a:cubicBezTo>
                  <a:cubicBezTo>
                    <a:pt x="11689" y="8980"/>
                    <a:pt x="12067" y="8854"/>
                    <a:pt x="12445" y="8696"/>
                  </a:cubicBezTo>
                  <a:cubicBezTo>
                    <a:pt x="13075" y="8413"/>
                    <a:pt x="14083" y="8287"/>
                    <a:pt x="14713" y="8034"/>
                  </a:cubicBezTo>
                  <a:cubicBezTo>
                    <a:pt x="14367" y="7152"/>
                    <a:pt x="13989" y="6333"/>
                    <a:pt x="13516" y="5514"/>
                  </a:cubicBezTo>
                  <a:cubicBezTo>
                    <a:pt x="13201" y="5073"/>
                    <a:pt x="12760" y="4758"/>
                    <a:pt x="12256" y="4569"/>
                  </a:cubicBezTo>
                  <a:cubicBezTo>
                    <a:pt x="11443" y="4217"/>
                    <a:pt x="10552" y="4111"/>
                    <a:pt x="9661" y="4111"/>
                  </a:cubicBezTo>
                  <a:cubicBezTo>
                    <a:pt x="9274" y="4111"/>
                    <a:pt x="8888" y="4131"/>
                    <a:pt x="8507" y="4159"/>
                  </a:cubicBezTo>
                  <a:cubicBezTo>
                    <a:pt x="8097" y="4222"/>
                    <a:pt x="7680" y="4254"/>
                    <a:pt x="7266" y="4254"/>
                  </a:cubicBezTo>
                  <a:cubicBezTo>
                    <a:pt x="6853" y="4254"/>
                    <a:pt x="6443" y="4222"/>
                    <a:pt x="6050" y="4159"/>
                  </a:cubicBezTo>
                  <a:cubicBezTo>
                    <a:pt x="5546" y="4065"/>
                    <a:pt x="5073" y="3876"/>
                    <a:pt x="4632" y="3655"/>
                  </a:cubicBezTo>
                  <a:cubicBezTo>
                    <a:pt x="3403" y="3088"/>
                    <a:pt x="2269" y="2301"/>
                    <a:pt x="1292" y="1355"/>
                  </a:cubicBezTo>
                  <a:cubicBezTo>
                    <a:pt x="851" y="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4"/>
            <p:cNvSpPr/>
            <p:nvPr/>
          </p:nvSpPr>
          <p:spPr>
            <a:xfrm>
              <a:off x="3329525" y="2069075"/>
              <a:ext cx="170175" cy="448175"/>
            </a:xfrm>
            <a:custGeom>
              <a:avLst/>
              <a:gdLst/>
              <a:ahLst/>
              <a:cxnLst/>
              <a:rect l="l" t="t" r="r" b="b"/>
              <a:pathLst>
                <a:path w="6807" h="17927" extrusionOk="0">
                  <a:moveTo>
                    <a:pt x="4317" y="1"/>
                  </a:moveTo>
                  <a:lnTo>
                    <a:pt x="4317" y="1"/>
                  </a:lnTo>
                  <a:cubicBezTo>
                    <a:pt x="4632" y="662"/>
                    <a:pt x="4884" y="1387"/>
                    <a:pt x="5042" y="2080"/>
                  </a:cubicBezTo>
                  <a:cubicBezTo>
                    <a:pt x="5168" y="3120"/>
                    <a:pt x="5105" y="4191"/>
                    <a:pt x="4853" y="5199"/>
                  </a:cubicBezTo>
                  <a:cubicBezTo>
                    <a:pt x="4790" y="5577"/>
                    <a:pt x="4664" y="5987"/>
                    <a:pt x="4506" y="6333"/>
                  </a:cubicBezTo>
                  <a:cubicBezTo>
                    <a:pt x="4254" y="6806"/>
                    <a:pt x="3939" y="7247"/>
                    <a:pt x="3624" y="7656"/>
                  </a:cubicBezTo>
                  <a:cubicBezTo>
                    <a:pt x="2458" y="9169"/>
                    <a:pt x="1450" y="10807"/>
                    <a:pt x="631" y="12540"/>
                  </a:cubicBezTo>
                  <a:cubicBezTo>
                    <a:pt x="253" y="13264"/>
                    <a:pt x="32" y="14020"/>
                    <a:pt x="1" y="14839"/>
                  </a:cubicBezTo>
                  <a:cubicBezTo>
                    <a:pt x="1" y="15974"/>
                    <a:pt x="631" y="16982"/>
                    <a:pt x="1230" y="17927"/>
                  </a:cubicBezTo>
                  <a:cubicBezTo>
                    <a:pt x="2647" y="17265"/>
                    <a:pt x="3845" y="16194"/>
                    <a:pt x="4632" y="14839"/>
                  </a:cubicBezTo>
                  <a:cubicBezTo>
                    <a:pt x="6018" y="12729"/>
                    <a:pt x="6806" y="10082"/>
                    <a:pt x="6239" y="7593"/>
                  </a:cubicBezTo>
                  <a:cubicBezTo>
                    <a:pt x="6050" y="6995"/>
                    <a:pt x="5924" y="6365"/>
                    <a:pt x="5861" y="5735"/>
                  </a:cubicBezTo>
                  <a:cubicBezTo>
                    <a:pt x="5798" y="4789"/>
                    <a:pt x="5640" y="3718"/>
                    <a:pt x="5672" y="2773"/>
                  </a:cubicBezTo>
                  <a:cubicBezTo>
                    <a:pt x="5735" y="2049"/>
                    <a:pt x="5514" y="1292"/>
                    <a:pt x="5042" y="725"/>
                  </a:cubicBezTo>
                  <a:cubicBezTo>
                    <a:pt x="4853" y="473"/>
                    <a:pt x="4601" y="221"/>
                    <a:pt x="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4"/>
            <p:cNvSpPr/>
            <p:nvPr/>
          </p:nvSpPr>
          <p:spPr>
            <a:xfrm>
              <a:off x="2743550" y="2435475"/>
              <a:ext cx="265825" cy="239900"/>
            </a:xfrm>
            <a:custGeom>
              <a:avLst/>
              <a:gdLst/>
              <a:ahLst/>
              <a:cxnLst/>
              <a:rect l="l" t="t" r="r" b="b"/>
              <a:pathLst>
                <a:path w="10633" h="9596" extrusionOk="0">
                  <a:moveTo>
                    <a:pt x="10234" y="1"/>
                  </a:moveTo>
                  <a:cubicBezTo>
                    <a:pt x="10155" y="1"/>
                    <a:pt x="10034" y="37"/>
                    <a:pt x="9861" y="120"/>
                  </a:cubicBezTo>
                  <a:cubicBezTo>
                    <a:pt x="8003" y="971"/>
                    <a:pt x="6364" y="2137"/>
                    <a:pt x="4442" y="2861"/>
                  </a:cubicBezTo>
                  <a:cubicBezTo>
                    <a:pt x="3781" y="3082"/>
                    <a:pt x="3119" y="3365"/>
                    <a:pt x="2521" y="3712"/>
                  </a:cubicBezTo>
                  <a:cubicBezTo>
                    <a:pt x="851" y="4783"/>
                    <a:pt x="0" y="6736"/>
                    <a:pt x="378" y="8690"/>
                  </a:cubicBezTo>
                  <a:cubicBezTo>
                    <a:pt x="410" y="9005"/>
                    <a:pt x="567" y="9288"/>
                    <a:pt x="788" y="9477"/>
                  </a:cubicBezTo>
                  <a:cubicBezTo>
                    <a:pt x="979" y="9554"/>
                    <a:pt x="1181" y="9595"/>
                    <a:pt x="1374" y="9595"/>
                  </a:cubicBezTo>
                  <a:cubicBezTo>
                    <a:pt x="1500" y="9595"/>
                    <a:pt x="1621" y="9578"/>
                    <a:pt x="1733" y="9540"/>
                  </a:cubicBezTo>
                  <a:lnTo>
                    <a:pt x="3907" y="9131"/>
                  </a:lnTo>
                  <a:cubicBezTo>
                    <a:pt x="4537" y="9068"/>
                    <a:pt x="5136" y="8879"/>
                    <a:pt x="5671" y="8564"/>
                  </a:cubicBezTo>
                  <a:cubicBezTo>
                    <a:pt x="6459" y="8028"/>
                    <a:pt x="6868" y="7115"/>
                    <a:pt x="7089" y="6201"/>
                  </a:cubicBezTo>
                  <a:cubicBezTo>
                    <a:pt x="7341" y="5319"/>
                    <a:pt x="7467" y="4374"/>
                    <a:pt x="7877" y="3523"/>
                  </a:cubicBezTo>
                  <a:cubicBezTo>
                    <a:pt x="8318" y="2609"/>
                    <a:pt x="9074" y="1948"/>
                    <a:pt x="9735" y="1192"/>
                  </a:cubicBezTo>
                  <a:cubicBezTo>
                    <a:pt x="9998" y="903"/>
                    <a:pt x="10633" y="1"/>
                    <a:pt x="10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4"/>
            <p:cNvSpPr/>
            <p:nvPr/>
          </p:nvSpPr>
          <p:spPr>
            <a:xfrm>
              <a:off x="3313775" y="24699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284" y="1"/>
                  </a:moveTo>
                  <a:lnTo>
                    <a:pt x="284" y="1"/>
                  </a:lnTo>
                  <a:cubicBezTo>
                    <a:pt x="1" y="536"/>
                    <a:pt x="1419" y="2111"/>
                    <a:pt x="1734" y="2584"/>
                  </a:cubicBezTo>
                  <a:cubicBezTo>
                    <a:pt x="2332" y="3592"/>
                    <a:pt x="2868" y="4600"/>
                    <a:pt x="3466" y="5577"/>
                  </a:cubicBezTo>
                  <a:cubicBezTo>
                    <a:pt x="4065" y="6711"/>
                    <a:pt x="4916" y="7719"/>
                    <a:pt x="5892" y="8538"/>
                  </a:cubicBezTo>
                  <a:cubicBezTo>
                    <a:pt x="7468" y="9736"/>
                    <a:pt x="9484" y="10051"/>
                    <a:pt x="11406" y="10334"/>
                  </a:cubicBezTo>
                  <a:cubicBezTo>
                    <a:pt x="11028" y="9200"/>
                    <a:pt x="10555" y="8129"/>
                    <a:pt x="9956" y="7089"/>
                  </a:cubicBezTo>
                  <a:cubicBezTo>
                    <a:pt x="9358" y="6050"/>
                    <a:pt x="8476" y="5199"/>
                    <a:pt x="7405" y="4663"/>
                  </a:cubicBezTo>
                  <a:cubicBezTo>
                    <a:pt x="6207" y="4128"/>
                    <a:pt x="4758" y="4128"/>
                    <a:pt x="3624" y="3435"/>
                  </a:cubicBezTo>
                  <a:cubicBezTo>
                    <a:pt x="3057" y="3025"/>
                    <a:pt x="2521" y="2553"/>
                    <a:pt x="2112" y="2017"/>
                  </a:cubicBezTo>
                  <a:cubicBezTo>
                    <a:pt x="1545" y="1387"/>
                    <a:pt x="946" y="442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4"/>
            <p:cNvSpPr/>
            <p:nvPr/>
          </p:nvSpPr>
          <p:spPr>
            <a:xfrm>
              <a:off x="2901075" y="1946225"/>
              <a:ext cx="107125" cy="937275"/>
            </a:xfrm>
            <a:custGeom>
              <a:avLst/>
              <a:gdLst/>
              <a:ahLst/>
              <a:cxnLst/>
              <a:rect l="l" t="t" r="r" b="b"/>
              <a:pathLst>
                <a:path w="4285" h="37491" fill="none" extrusionOk="0">
                  <a:moveTo>
                    <a:pt x="0" y="37491"/>
                  </a:moveTo>
                  <a:cubicBezTo>
                    <a:pt x="1260" y="34403"/>
                    <a:pt x="1891" y="31064"/>
                    <a:pt x="2521" y="27787"/>
                  </a:cubicBezTo>
                  <a:cubicBezTo>
                    <a:pt x="3371" y="23156"/>
                    <a:pt x="4222" y="18462"/>
                    <a:pt x="4253" y="13705"/>
                  </a:cubicBezTo>
                  <a:cubicBezTo>
                    <a:pt x="4285" y="8979"/>
                    <a:pt x="3466" y="4159"/>
                    <a:pt x="1229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4"/>
            <p:cNvSpPr/>
            <p:nvPr/>
          </p:nvSpPr>
          <p:spPr>
            <a:xfrm>
              <a:off x="3190125" y="1748525"/>
              <a:ext cx="486775" cy="764800"/>
            </a:xfrm>
            <a:custGeom>
              <a:avLst/>
              <a:gdLst/>
              <a:ahLst/>
              <a:cxnLst/>
              <a:rect l="l" t="t" r="r" b="b"/>
              <a:pathLst>
                <a:path w="19471" h="30592" fill="none" extrusionOk="0">
                  <a:moveTo>
                    <a:pt x="19471" y="30591"/>
                  </a:moveTo>
                  <a:cubicBezTo>
                    <a:pt x="18273" y="25362"/>
                    <a:pt x="15375" y="20667"/>
                    <a:pt x="12571" y="16099"/>
                  </a:cubicBezTo>
                  <a:cubicBezTo>
                    <a:pt x="9610" y="11279"/>
                    <a:pt x="4065" y="3907"/>
                    <a:pt x="1" y="0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4"/>
            <p:cNvSpPr/>
            <p:nvPr/>
          </p:nvSpPr>
          <p:spPr>
            <a:xfrm>
              <a:off x="2851450" y="2820425"/>
              <a:ext cx="304825" cy="161825"/>
            </a:xfrm>
            <a:custGeom>
              <a:avLst/>
              <a:gdLst/>
              <a:ahLst/>
              <a:cxnLst/>
              <a:rect l="l" t="t" r="r" b="b"/>
              <a:pathLst>
                <a:path w="12193" h="6473" extrusionOk="0">
                  <a:moveTo>
                    <a:pt x="8690" y="0"/>
                  </a:moveTo>
                  <a:cubicBezTo>
                    <a:pt x="7917" y="0"/>
                    <a:pt x="7084" y="310"/>
                    <a:pt x="6333" y="538"/>
                  </a:cubicBezTo>
                  <a:cubicBezTo>
                    <a:pt x="4569" y="1136"/>
                    <a:pt x="0" y="2964"/>
                    <a:pt x="536" y="5327"/>
                  </a:cubicBezTo>
                  <a:cubicBezTo>
                    <a:pt x="742" y="6189"/>
                    <a:pt x="1894" y="6473"/>
                    <a:pt x="3285" y="6473"/>
                  </a:cubicBezTo>
                  <a:cubicBezTo>
                    <a:pt x="5301" y="6473"/>
                    <a:pt x="7820" y="5877"/>
                    <a:pt x="8696" y="5579"/>
                  </a:cubicBezTo>
                  <a:cubicBezTo>
                    <a:pt x="9578" y="5358"/>
                    <a:pt x="10366" y="4917"/>
                    <a:pt x="11059" y="4318"/>
                  </a:cubicBezTo>
                  <a:cubicBezTo>
                    <a:pt x="11689" y="3720"/>
                    <a:pt x="12193" y="2806"/>
                    <a:pt x="11878" y="2019"/>
                  </a:cubicBezTo>
                  <a:cubicBezTo>
                    <a:pt x="11594" y="1231"/>
                    <a:pt x="10555" y="538"/>
                    <a:pt x="9546" y="160"/>
                  </a:cubicBezTo>
                  <a:cubicBezTo>
                    <a:pt x="9275" y="46"/>
                    <a:pt x="8987" y="0"/>
                    <a:pt x="8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4"/>
            <p:cNvSpPr/>
            <p:nvPr/>
          </p:nvSpPr>
          <p:spPr>
            <a:xfrm>
              <a:off x="2563975" y="2954225"/>
              <a:ext cx="284900" cy="152625"/>
            </a:xfrm>
            <a:custGeom>
              <a:avLst/>
              <a:gdLst/>
              <a:ahLst/>
              <a:cxnLst/>
              <a:rect l="l" t="t" r="r" b="b"/>
              <a:pathLst>
                <a:path w="11396" h="6105" extrusionOk="0">
                  <a:moveTo>
                    <a:pt x="8046" y="1"/>
                  </a:moveTo>
                  <a:cubicBezTo>
                    <a:pt x="7927" y="1"/>
                    <a:pt x="7826" y="3"/>
                    <a:pt x="7750" y="6"/>
                  </a:cubicBezTo>
                  <a:cubicBezTo>
                    <a:pt x="5986" y="69"/>
                    <a:pt x="4222" y="416"/>
                    <a:pt x="2552" y="983"/>
                  </a:cubicBezTo>
                  <a:cubicBezTo>
                    <a:pt x="1670" y="1298"/>
                    <a:pt x="693" y="1739"/>
                    <a:pt x="347" y="2558"/>
                  </a:cubicBezTo>
                  <a:cubicBezTo>
                    <a:pt x="0" y="3251"/>
                    <a:pt x="221" y="4039"/>
                    <a:pt x="410" y="4795"/>
                  </a:cubicBezTo>
                  <a:cubicBezTo>
                    <a:pt x="473" y="5110"/>
                    <a:pt x="599" y="5425"/>
                    <a:pt x="788" y="5645"/>
                  </a:cubicBezTo>
                  <a:cubicBezTo>
                    <a:pt x="1134" y="5929"/>
                    <a:pt x="1544" y="6087"/>
                    <a:pt x="1985" y="6087"/>
                  </a:cubicBezTo>
                  <a:cubicBezTo>
                    <a:pt x="2125" y="6098"/>
                    <a:pt x="2265" y="6104"/>
                    <a:pt x="2404" y="6104"/>
                  </a:cubicBezTo>
                  <a:cubicBezTo>
                    <a:pt x="3734" y="6104"/>
                    <a:pt x="5009" y="5583"/>
                    <a:pt x="6207" y="4984"/>
                  </a:cubicBezTo>
                  <a:cubicBezTo>
                    <a:pt x="8034" y="4102"/>
                    <a:pt x="9830" y="2968"/>
                    <a:pt x="10775" y="1266"/>
                  </a:cubicBezTo>
                  <a:cubicBezTo>
                    <a:pt x="11395" y="166"/>
                    <a:pt x="9061" y="1"/>
                    <a:pt x="80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4"/>
            <p:cNvSpPr/>
            <p:nvPr/>
          </p:nvSpPr>
          <p:spPr>
            <a:xfrm>
              <a:off x="2806550" y="2653850"/>
              <a:ext cx="181975" cy="296150"/>
            </a:xfrm>
            <a:custGeom>
              <a:avLst/>
              <a:gdLst/>
              <a:ahLst/>
              <a:cxnLst/>
              <a:rect l="l" t="t" r="r" b="b"/>
              <a:pathLst>
                <a:path w="7279" h="11846" extrusionOk="0">
                  <a:moveTo>
                    <a:pt x="4198" y="0"/>
                  </a:moveTo>
                  <a:cubicBezTo>
                    <a:pt x="3092" y="0"/>
                    <a:pt x="2045" y="555"/>
                    <a:pt x="1387" y="1499"/>
                  </a:cubicBezTo>
                  <a:cubicBezTo>
                    <a:pt x="788" y="2475"/>
                    <a:pt x="410" y="3578"/>
                    <a:pt x="316" y="4743"/>
                  </a:cubicBezTo>
                  <a:cubicBezTo>
                    <a:pt x="32" y="6571"/>
                    <a:pt x="1" y="8524"/>
                    <a:pt x="883" y="10194"/>
                  </a:cubicBezTo>
                  <a:cubicBezTo>
                    <a:pt x="1270" y="10946"/>
                    <a:pt x="2168" y="11846"/>
                    <a:pt x="3017" y="11846"/>
                  </a:cubicBezTo>
                  <a:cubicBezTo>
                    <a:pt x="3342" y="11846"/>
                    <a:pt x="3660" y="11714"/>
                    <a:pt x="3939" y="11391"/>
                  </a:cubicBezTo>
                  <a:cubicBezTo>
                    <a:pt x="5041" y="10131"/>
                    <a:pt x="5672" y="8209"/>
                    <a:pt x="6302" y="6697"/>
                  </a:cubicBezTo>
                  <a:cubicBezTo>
                    <a:pt x="6806" y="5468"/>
                    <a:pt x="7278" y="4176"/>
                    <a:pt x="7121" y="2853"/>
                  </a:cubicBezTo>
                  <a:cubicBezTo>
                    <a:pt x="6963" y="1530"/>
                    <a:pt x="5987" y="207"/>
                    <a:pt x="4537" y="18"/>
                  </a:cubicBezTo>
                  <a:cubicBezTo>
                    <a:pt x="4424" y="6"/>
                    <a:pt x="4311" y="0"/>
                    <a:pt x="4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4"/>
            <p:cNvSpPr/>
            <p:nvPr/>
          </p:nvSpPr>
          <p:spPr>
            <a:xfrm>
              <a:off x="2810500" y="2970850"/>
              <a:ext cx="317425" cy="185475"/>
            </a:xfrm>
            <a:custGeom>
              <a:avLst/>
              <a:gdLst/>
              <a:ahLst/>
              <a:cxnLst/>
              <a:rect l="l" t="t" r="r" b="b"/>
              <a:pathLst>
                <a:path w="12697" h="7419" extrusionOk="0">
                  <a:moveTo>
                    <a:pt x="4617" y="0"/>
                  </a:moveTo>
                  <a:cubicBezTo>
                    <a:pt x="3864" y="0"/>
                    <a:pt x="3129" y="163"/>
                    <a:pt x="2458" y="570"/>
                  </a:cubicBezTo>
                  <a:cubicBezTo>
                    <a:pt x="0" y="2082"/>
                    <a:pt x="3655" y="4571"/>
                    <a:pt x="4820" y="5737"/>
                  </a:cubicBezTo>
                  <a:cubicBezTo>
                    <a:pt x="5136" y="6115"/>
                    <a:pt x="5514" y="6430"/>
                    <a:pt x="5923" y="6713"/>
                  </a:cubicBezTo>
                  <a:cubicBezTo>
                    <a:pt x="6490" y="7028"/>
                    <a:pt x="7120" y="7217"/>
                    <a:pt x="7750" y="7312"/>
                  </a:cubicBezTo>
                  <a:cubicBezTo>
                    <a:pt x="8128" y="7383"/>
                    <a:pt x="8511" y="7418"/>
                    <a:pt x="8893" y="7418"/>
                  </a:cubicBezTo>
                  <a:cubicBezTo>
                    <a:pt x="9529" y="7418"/>
                    <a:pt x="10164" y="7320"/>
                    <a:pt x="10775" y="7123"/>
                  </a:cubicBezTo>
                  <a:cubicBezTo>
                    <a:pt x="11720" y="6776"/>
                    <a:pt x="12539" y="5989"/>
                    <a:pt x="12634" y="5075"/>
                  </a:cubicBezTo>
                  <a:cubicBezTo>
                    <a:pt x="12697" y="4256"/>
                    <a:pt x="12350" y="3468"/>
                    <a:pt x="11720" y="2964"/>
                  </a:cubicBezTo>
                  <a:cubicBezTo>
                    <a:pt x="11121" y="2397"/>
                    <a:pt x="10397" y="1956"/>
                    <a:pt x="9641" y="1609"/>
                  </a:cubicBezTo>
                  <a:cubicBezTo>
                    <a:pt x="8230" y="882"/>
                    <a:pt x="6372" y="0"/>
                    <a:pt x="4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4"/>
            <p:cNvSpPr/>
            <p:nvPr/>
          </p:nvSpPr>
          <p:spPr>
            <a:xfrm>
              <a:off x="2617525" y="2752650"/>
              <a:ext cx="235950" cy="224650"/>
            </a:xfrm>
            <a:custGeom>
              <a:avLst/>
              <a:gdLst/>
              <a:ahLst/>
              <a:cxnLst/>
              <a:rect l="l" t="t" r="r" b="b"/>
              <a:pathLst>
                <a:path w="9438" h="8986" extrusionOk="0">
                  <a:moveTo>
                    <a:pt x="3537" y="0"/>
                  </a:moveTo>
                  <a:cubicBezTo>
                    <a:pt x="2426" y="0"/>
                    <a:pt x="1315" y="467"/>
                    <a:pt x="694" y="1296"/>
                  </a:cubicBezTo>
                  <a:cubicBezTo>
                    <a:pt x="379" y="1800"/>
                    <a:pt x="158" y="2367"/>
                    <a:pt x="127" y="2965"/>
                  </a:cubicBezTo>
                  <a:cubicBezTo>
                    <a:pt x="0" y="3721"/>
                    <a:pt x="190" y="4446"/>
                    <a:pt x="599" y="5076"/>
                  </a:cubicBezTo>
                  <a:cubicBezTo>
                    <a:pt x="914" y="5486"/>
                    <a:pt x="1292" y="5832"/>
                    <a:pt x="1733" y="6084"/>
                  </a:cubicBezTo>
                  <a:cubicBezTo>
                    <a:pt x="3372" y="7281"/>
                    <a:pt x="5104" y="8479"/>
                    <a:pt x="7121" y="8920"/>
                  </a:cubicBezTo>
                  <a:cubicBezTo>
                    <a:pt x="7333" y="8964"/>
                    <a:pt x="7524" y="8985"/>
                    <a:pt x="7694" y="8985"/>
                  </a:cubicBezTo>
                  <a:cubicBezTo>
                    <a:pt x="9438" y="8985"/>
                    <a:pt x="9049" y="6786"/>
                    <a:pt x="8790" y="5580"/>
                  </a:cubicBezTo>
                  <a:cubicBezTo>
                    <a:pt x="8570" y="4352"/>
                    <a:pt x="8097" y="3186"/>
                    <a:pt x="7404" y="2146"/>
                  </a:cubicBezTo>
                  <a:cubicBezTo>
                    <a:pt x="6648" y="1075"/>
                    <a:pt x="5514" y="319"/>
                    <a:pt x="4254" y="67"/>
                  </a:cubicBezTo>
                  <a:cubicBezTo>
                    <a:pt x="4018" y="22"/>
                    <a:pt x="3777" y="0"/>
                    <a:pt x="3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4"/>
            <p:cNvSpPr/>
            <p:nvPr/>
          </p:nvSpPr>
          <p:spPr>
            <a:xfrm>
              <a:off x="2738025" y="2971550"/>
              <a:ext cx="185125" cy="248975"/>
            </a:xfrm>
            <a:custGeom>
              <a:avLst/>
              <a:gdLst/>
              <a:ahLst/>
              <a:cxnLst/>
              <a:rect l="l" t="t" r="r" b="b"/>
              <a:pathLst>
                <a:path w="7405" h="9959" extrusionOk="0">
                  <a:moveTo>
                    <a:pt x="3179" y="0"/>
                  </a:moveTo>
                  <a:cubicBezTo>
                    <a:pt x="3096" y="0"/>
                    <a:pt x="3013" y="2"/>
                    <a:pt x="2931" y="6"/>
                  </a:cubicBezTo>
                  <a:cubicBezTo>
                    <a:pt x="2710" y="6"/>
                    <a:pt x="2490" y="38"/>
                    <a:pt x="2301" y="132"/>
                  </a:cubicBezTo>
                  <a:cubicBezTo>
                    <a:pt x="2112" y="290"/>
                    <a:pt x="1954" y="479"/>
                    <a:pt x="1828" y="731"/>
                  </a:cubicBezTo>
                  <a:cubicBezTo>
                    <a:pt x="1229" y="1739"/>
                    <a:pt x="725" y="2810"/>
                    <a:pt x="347" y="3944"/>
                  </a:cubicBezTo>
                  <a:cubicBezTo>
                    <a:pt x="1" y="5078"/>
                    <a:pt x="1" y="6307"/>
                    <a:pt x="379" y="7441"/>
                  </a:cubicBezTo>
                  <a:cubicBezTo>
                    <a:pt x="725" y="8323"/>
                    <a:pt x="1418" y="9741"/>
                    <a:pt x="2458" y="9930"/>
                  </a:cubicBezTo>
                  <a:cubicBezTo>
                    <a:pt x="2562" y="9950"/>
                    <a:pt x="2669" y="9959"/>
                    <a:pt x="2779" y="9959"/>
                  </a:cubicBezTo>
                  <a:cubicBezTo>
                    <a:pt x="3732" y="9959"/>
                    <a:pt x="4861" y="9270"/>
                    <a:pt x="5483" y="8733"/>
                  </a:cubicBezTo>
                  <a:cubicBezTo>
                    <a:pt x="6333" y="7945"/>
                    <a:pt x="6900" y="6874"/>
                    <a:pt x="7152" y="5709"/>
                  </a:cubicBezTo>
                  <a:cubicBezTo>
                    <a:pt x="7404" y="4669"/>
                    <a:pt x="7341" y="3598"/>
                    <a:pt x="6995" y="2558"/>
                  </a:cubicBezTo>
                  <a:cubicBezTo>
                    <a:pt x="6648" y="1550"/>
                    <a:pt x="5861" y="731"/>
                    <a:pt x="4884" y="290"/>
                  </a:cubicBezTo>
                  <a:cubicBezTo>
                    <a:pt x="4333" y="97"/>
                    <a:pt x="3757" y="0"/>
                    <a:pt x="3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4"/>
            <p:cNvSpPr/>
            <p:nvPr/>
          </p:nvSpPr>
          <p:spPr>
            <a:xfrm>
              <a:off x="2872725" y="2869150"/>
              <a:ext cx="155975" cy="68700"/>
            </a:xfrm>
            <a:custGeom>
              <a:avLst/>
              <a:gdLst/>
              <a:ahLst/>
              <a:cxnLst/>
              <a:rect l="l" t="t" r="r" b="b"/>
              <a:pathLst>
                <a:path w="6239" h="2748" extrusionOk="0">
                  <a:moveTo>
                    <a:pt x="6024" y="1"/>
                  </a:moveTo>
                  <a:cubicBezTo>
                    <a:pt x="5522" y="1"/>
                    <a:pt x="5005" y="97"/>
                    <a:pt x="4537" y="290"/>
                  </a:cubicBezTo>
                  <a:cubicBezTo>
                    <a:pt x="4001" y="479"/>
                    <a:pt x="3466" y="731"/>
                    <a:pt x="2962" y="1015"/>
                  </a:cubicBezTo>
                  <a:cubicBezTo>
                    <a:pt x="2016" y="1645"/>
                    <a:pt x="1008" y="2212"/>
                    <a:pt x="0" y="2747"/>
                  </a:cubicBezTo>
                  <a:cubicBezTo>
                    <a:pt x="567" y="2621"/>
                    <a:pt x="1134" y="2432"/>
                    <a:pt x="1638" y="2180"/>
                  </a:cubicBezTo>
                  <a:cubicBezTo>
                    <a:pt x="2174" y="1928"/>
                    <a:pt x="2647" y="1613"/>
                    <a:pt x="3151" y="1330"/>
                  </a:cubicBezTo>
                  <a:cubicBezTo>
                    <a:pt x="4096" y="731"/>
                    <a:pt x="5167" y="259"/>
                    <a:pt x="6238" y="7"/>
                  </a:cubicBezTo>
                  <a:cubicBezTo>
                    <a:pt x="6167" y="3"/>
                    <a:pt x="6096" y="1"/>
                    <a:pt x="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4"/>
            <p:cNvSpPr/>
            <p:nvPr/>
          </p:nvSpPr>
          <p:spPr>
            <a:xfrm>
              <a:off x="2887675" y="2937025"/>
              <a:ext cx="140225" cy="33800"/>
            </a:xfrm>
            <a:custGeom>
              <a:avLst/>
              <a:gdLst/>
              <a:ahLst/>
              <a:cxnLst/>
              <a:rect l="l" t="t" r="r" b="b"/>
              <a:pathLst>
                <a:path w="5609" h="1352" extrusionOk="0">
                  <a:moveTo>
                    <a:pt x="5609" y="1"/>
                  </a:moveTo>
                  <a:cubicBezTo>
                    <a:pt x="4695" y="348"/>
                    <a:pt x="3781" y="600"/>
                    <a:pt x="2836" y="820"/>
                  </a:cubicBezTo>
                  <a:cubicBezTo>
                    <a:pt x="1891" y="1009"/>
                    <a:pt x="946" y="1135"/>
                    <a:pt x="1" y="1198"/>
                  </a:cubicBezTo>
                  <a:cubicBezTo>
                    <a:pt x="455" y="1304"/>
                    <a:pt x="924" y="1352"/>
                    <a:pt x="1394" y="1352"/>
                  </a:cubicBezTo>
                  <a:cubicBezTo>
                    <a:pt x="1901" y="1352"/>
                    <a:pt x="2408" y="1296"/>
                    <a:pt x="2899" y="1198"/>
                  </a:cubicBezTo>
                  <a:cubicBezTo>
                    <a:pt x="3876" y="1009"/>
                    <a:pt x="4789" y="600"/>
                    <a:pt x="5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4"/>
            <p:cNvSpPr/>
            <p:nvPr/>
          </p:nvSpPr>
          <p:spPr>
            <a:xfrm>
              <a:off x="2901075" y="2907100"/>
              <a:ext cx="111850" cy="43350"/>
            </a:xfrm>
            <a:custGeom>
              <a:avLst/>
              <a:gdLst/>
              <a:ahLst/>
              <a:cxnLst/>
              <a:rect l="l" t="t" r="r" b="b"/>
              <a:pathLst>
                <a:path w="4474" h="1734" extrusionOk="0">
                  <a:moveTo>
                    <a:pt x="4474" y="1"/>
                  </a:moveTo>
                  <a:lnTo>
                    <a:pt x="4474" y="1"/>
                  </a:lnTo>
                  <a:cubicBezTo>
                    <a:pt x="3686" y="95"/>
                    <a:pt x="2899" y="284"/>
                    <a:pt x="2111" y="599"/>
                  </a:cubicBezTo>
                  <a:cubicBezTo>
                    <a:pt x="1355" y="883"/>
                    <a:pt x="662" y="1261"/>
                    <a:pt x="0" y="1734"/>
                  </a:cubicBezTo>
                  <a:cubicBezTo>
                    <a:pt x="788" y="1513"/>
                    <a:pt x="1513" y="1229"/>
                    <a:pt x="2269" y="946"/>
                  </a:cubicBezTo>
                  <a:cubicBezTo>
                    <a:pt x="3025" y="631"/>
                    <a:pt x="3749" y="347"/>
                    <a:pt x="4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4"/>
            <p:cNvSpPr/>
            <p:nvPr/>
          </p:nvSpPr>
          <p:spPr>
            <a:xfrm>
              <a:off x="2901075" y="2971700"/>
              <a:ext cx="138650" cy="85875"/>
            </a:xfrm>
            <a:custGeom>
              <a:avLst/>
              <a:gdLst/>
              <a:ahLst/>
              <a:cxnLst/>
              <a:rect l="l" t="t" r="r" b="b"/>
              <a:pathLst>
                <a:path w="5546" h="3435" extrusionOk="0">
                  <a:moveTo>
                    <a:pt x="0" y="0"/>
                  </a:moveTo>
                  <a:lnTo>
                    <a:pt x="0" y="0"/>
                  </a:lnTo>
                  <a:cubicBezTo>
                    <a:pt x="851" y="662"/>
                    <a:pt x="1796" y="1260"/>
                    <a:pt x="2773" y="1733"/>
                  </a:cubicBezTo>
                  <a:lnTo>
                    <a:pt x="4253" y="2489"/>
                  </a:lnTo>
                  <a:cubicBezTo>
                    <a:pt x="4726" y="2710"/>
                    <a:pt x="5167" y="3025"/>
                    <a:pt x="5545" y="3434"/>
                  </a:cubicBezTo>
                  <a:cubicBezTo>
                    <a:pt x="5262" y="2930"/>
                    <a:pt x="4884" y="2521"/>
                    <a:pt x="4379" y="2237"/>
                  </a:cubicBezTo>
                  <a:cubicBezTo>
                    <a:pt x="3907" y="1953"/>
                    <a:pt x="3434" y="1670"/>
                    <a:pt x="2962" y="1418"/>
                  </a:cubicBezTo>
                  <a:cubicBezTo>
                    <a:pt x="1954" y="914"/>
                    <a:pt x="977" y="4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4"/>
            <p:cNvSpPr/>
            <p:nvPr/>
          </p:nvSpPr>
          <p:spPr>
            <a:xfrm>
              <a:off x="2879800" y="2992950"/>
              <a:ext cx="141025" cy="75650"/>
            </a:xfrm>
            <a:custGeom>
              <a:avLst/>
              <a:gdLst/>
              <a:ahLst/>
              <a:cxnLst/>
              <a:rect l="l" t="t" r="r" b="b"/>
              <a:pathLst>
                <a:path w="5641" h="3026" extrusionOk="0">
                  <a:moveTo>
                    <a:pt x="1" y="1"/>
                  </a:moveTo>
                  <a:lnTo>
                    <a:pt x="1" y="1"/>
                  </a:lnTo>
                  <a:cubicBezTo>
                    <a:pt x="631" y="946"/>
                    <a:pt x="1481" y="1671"/>
                    <a:pt x="2458" y="2175"/>
                  </a:cubicBezTo>
                  <a:cubicBezTo>
                    <a:pt x="3435" y="2710"/>
                    <a:pt x="4537" y="2994"/>
                    <a:pt x="5640" y="3025"/>
                  </a:cubicBezTo>
                  <a:cubicBezTo>
                    <a:pt x="4600" y="2742"/>
                    <a:pt x="3592" y="2332"/>
                    <a:pt x="2647" y="1860"/>
                  </a:cubicBezTo>
                  <a:cubicBezTo>
                    <a:pt x="1702" y="1356"/>
                    <a:pt x="788" y="72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4"/>
            <p:cNvSpPr/>
            <p:nvPr/>
          </p:nvSpPr>
          <p:spPr>
            <a:xfrm>
              <a:off x="2835700" y="2997675"/>
              <a:ext cx="37825" cy="140225"/>
            </a:xfrm>
            <a:custGeom>
              <a:avLst/>
              <a:gdLst/>
              <a:ahLst/>
              <a:cxnLst/>
              <a:rect l="l" t="t" r="r" b="b"/>
              <a:pathLst>
                <a:path w="1513" h="5609" extrusionOk="0">
                  <a:moveTo>
                    <a:pt x="1355" y="1"/>
                  </a:moveTo>
                  <a:lnTo>
                    <a:pt x="1355" y="1"/>
                  </a:lnTo>
                  <a:cubicBezTo>
                    <a:pt x="1229" y="1009"/>
                    <a:pt x="1103" y="1954"/>
                    <a:pt x="914" y="2931"/>
                  </a:cubicBezTo>
                  <a:cubicBezTo>
                    <a:pt x="819" y="3403"/>
                    <a:pt x="725" y="3876"/>
                    <a:pt x="599" y="4349"/>
                  </a:cubicBezTo>
                  <a:cubicBezTo>
                    <a:pt x="567" y="4821"/>
                    <a:pt x="347" y="5262"/>
                    <a:pt x="0" y="5609"/>
                  </a:cubicBezTo>
                  <a:cubicBezTo>
                    <a:pt x="221" y="5514"/>
                    <a:pt x="441" y="5357"/>
                    <a:pt x="567" y="5136"/>
                  </a:cubicBezTo>
                  <a:cubicBezTo>
                    <a:pt x="693" y="4916"/>
                    <a:pt x="819" y="4664"/>
                    <a:pt x="883" y="4443"/>
                  </a:cubicBezTo>
                  <a:cubicBezTo>
                    <a:pt x="1072" y="3970"/>
                    <a:pt x="1198" y="3466"/>
                    <a:pt x="1292" y="2994"/>
                  </a:cubicBezTo>
                  <a:cubicBezTo>
                    <a:pt x="1481" y="2017"/>
                    <a:pt x="1513" y="1009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4"/>
            <p:cNvSpPr/>
            <p:nvPr/>
          </p:nvSpPr>
          <p:spPr>
            <a:xfrm>
              <a:off x="2773475" y="2996900"/>
              <a:ext cx="66175" cy="128400"/>
            </a:xfrm>
            <a:custGeom>
              <a:avLst/>
              <a:gdLst/>
              <a:ahLst/>
              <a:cxnLst/>
              <a:rect l="l" t="t" r="r" b="b"/>
              <a:pathLst>
                <a:path w="2647" h="5136" extrusionOk="0">
                  <a:moveTo>
                    <a:pt x="2647" y="0"/>
                  </a:moveTo>
                  <a:cubicBezTo>
                    <a:pt x="2143" y="126"/>
                    <a:pt x="1702" y="410"/>
                    <a:pt x="1355" y="819"/>
                  </a:cubicBezTo>
                  <a:cubicBezTo>
                    <a:pt x="1040" y="1229"/>
                    <a:pt x="757" y="1670"/>
                    <a:pt x="568" y="2143"/>
                  </a:cubicBezTo>
                  <a:cubicBezTo>
                    <a:pt x="158" y="3088"/>
                    <a:pt x="0" y="4127"/>
                    <a:pt x="126" y="5136"/>
                  </a:cubicBezTo>
                  <a:cubicBezTo>
                    <a:pt x="253" y="4159"/>
                    <a:pt x="536" y="3214"/>
                    <a:pt x="914" y="2300"/>
                  </a:cubicBezTo>
                  <a:cubicBezTo>
                    <a:pt x="1103" y="1828"/>
                    <a:pt x="1324" y="1387"/>
                    <a:pt x="1576" y="1008"/>
                  </a:cubicBezTo>
                  <a:cubicBezTo>
                    <a:pt x="1859" y="599"/>
                    <a:pt x="2237" y="252"/>
                    <a:pt x="2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4"/>
            <p:cNvSpPr/>
            <p:nvPr/>
          </p:nvSpPr>
          <p:spPr>
            <a:xfrm>
              <a:off x="2712825" y="2970900"/>
              <a:ext cx="133125" cy="83525"/>
            </a:xfrm>
            <a:custGeom>
              <a:avLst/>
              <a:gdLst/>
              <a:ahLst/>
              <a:cxnLst/>
              <a:rect l="l" t="t" r="r" b="b"/>
              <a:pathLst>
                <a:path w="5325" h="3341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5104" y="505"/>
                    <a:pt x="4758" y="883"/>
                    <a:pt x="4285" y="1135"/>
                  </a:cubicBezTo>
                  <a:cubicBezTo>
                    <a:pt x="3844" y="1450"/>
                    <a:pt x="3372" y="1702"/>
                    <a:pt x="2931" y="1954"/>
                  </a:cubicBezTo>
                  <a:cubicBezTo>
                    <a:pt x="1985" y="2490"/>
                    <a:pt x="1009" y="2931"/>
                    <a:pt x="1" y="3340"/>
                  </a:cubicBezTo>
                  <a:cubicBezTo>
                    <a:pt x="1103" y="3183"/>
                    <a:pt x="2143" y="2836"/>
                    <a:pt x="3088" y="2301"/>
                  </a:cubicBezTo>
                  <a:cubicBezTo>
                    <a:pt x="3561" y="2048"/>
                    <a:pt x="4033" y="1733"/>
                    <a:pt x="4474" y="1387"/>
                  </a:cubicBezTo>
                  <a:cubicBezTo>
                    <a:pt x="4663" y="1229"/>
                    <a:pt x="4884" y="1009"/>
                    <a:pt x="5041" y="788"/>
                  </a:cubicBezTo>
                  <a:cubicBezTo>
                    <a:pt x="5199" y="568"/>
                    <a:pt x="5325" y="284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4"/>
            <p:cNvSpPr/>
            <p:nvPr/>
          </p:nvSpPr>
          <p:spPr>
            <a:xfrm>
              <a:off x="2651400" y="2966525"/>
              <a:ext cx="171725" cy="60325"/>
            </a:xfrm>
            <a:custGeom>
              <a:avLst/>
              <a:gdLst/>
              <a:ahLst/>
              <a:cxnLst/>
              <a:rect l="l" t="t" r="r" b="b"/>
              <a:pathLst>
                <a:path w="6869" h="2413" extrusionOk="0">
                  <a:moveTo>
                    <a:pt x="6039" y="1"/>
                  </a:moveTo>
                  <a:cubicBezTo>
                    <a:pt x="5686" y="1"/>
                    <a:pt x="5332" y="42"/>
                    <a:pt x="4978" y="113"/>
                  </a:cubicBezTo>
                  <a:cubicBezTo>
                    <a:pt x="4379" y="239"/>
                    <a:pt x="3781" y="428"/>
                    <a:pt x="3182" y="585"/>
                  </a:cubicBezTo>
                  <a:cubicBezTo>
                    <a:pt x="2584" y="774"/>
                    <a:pt x="2017" y="963"/>
                    <a:pt x="1449" y="1247"/>
                  </a:cubicBezTo>
                  <a:cubicBezTo>
                    <a:pt x="851" y="1467"/>
                    <a:pt x="347" y="1877"/>
                    <a:pt x="0" y="2413"/>
                  </a:cubicBezTo>
                  <a:cubicBezTo>
                    <a:pt x="441" y="2003"/>
                    <a:pt x="977" y="1688"/>
                    <a:pt x="1544" y="1499"/>
                  </a:cubicBezTo>
                  <a:cubicBezTo>
                    <a:pt x="2111" y="1247"/>
                    <a:pt x="2710" y="1121"/>
                    <a:pt x="3308" y="932"/>
                  </a:cubicBezTo>
                  <a:lnTo>
                    <a:pt x="4190" y="648"/>
                  </a:lnTo>
                  <a:cubicBezTo>
                    <a:pt x="4474" y="554"/>
                    <a:pt x="4757" y="459"/>
                    <a:pt x="5041" y="365"/>
                  </a:cubicBezTo>
                  <a:cubicBezTo>
                    <a:pt x="5640" y="207"/>
                    <a:pt x="6238" y="113"/>
                    <a:pt x="6868" y="81"/>
                  </a:cubicBezTo>
                  <a:cubicBezTo>
                    <a:pt x="6592" y="26"/>
                    <a:pt x="6316" y="1"/>
                    <a:pt x="6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4"/>
            <p:cNvSpPr/>
            <p:nvPr/>
          </p:nvSpPr>
          <p:spPr>
            <a:xfrm>
              <a:off x="2680525" y="2978000"/>
              <a:ext cx="139450" cy="63825"/>
            </a:xfrm>
            <a:custGeom>
              <a:avLst/>
              <a:gdLst/>
              <a:ahLst/>
              <a:cxnLst/>
              <a:rect l="l" t="t" r="r" b="b"/>
              <a:pathLst>
                <a:path w="5578" h="2553" extrusionOk="0">
                  <a:moveTo>
                    <a:pt x="5577" y="0"/>
                  </a:moveTo>
                  <a:cubicBezTo>
                    <a:pt x="4601" y="315"/>
                    <a:pt x="3655" y="693"/>
                    <a:pt x="2710" y="1103"/>
                  </a:cubicBezTo>
                  <a:cubicBezTo>
                    <a:pt x="1797" y="1512"/>
                    <a:pt x="883" y="2017"/>
                    <a:pt x="1" y="2552"/>
                  </a:cubicBezTo>
                  <a:cubicBezTo>
                    <a:pt x="978" y="2237"/>
                    <a:pt x="1954" y="1891"/>
                    <a:pt x="2868" y="1449"/>
                  </a:cubicBezTo>
                  <a:cubicBezTo>
                    <a:pt x="3813" y="1040"/>
                    <a:pt x="4727" y="536"/>
                    <a:pt x="5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4"/>
            <p:cNvSpPr/>
            <p:nvPr/>
          </p:nvSpPr>
          <p:spPr>
            <a:xfrm>
              <a:off x="2718350" y="2894500"/>
              <a:ext cx="103975" cy="61475"/>
            </a:xfrm>
            <a:custGeom>
              <a:avLst/>
              <a:gdLst/>
              <a:ahLst/>
              <a:cxnLst/>
              <a:rect l="l" t="t" r="r" b="b"/>
              <a:pathLst>
                <a:path w="4159" h="2459" extrusionOk="0">
                  <a:moveTo>
                    <a:pt x="0" y="1"/>
                  </a:moveTo>
                  <a:cubicBezTo>
                    <a:pt x="63" y="190"/>
                    <a:pt x="189" y="379"/>
                    <a:pt x="347" y="536"/>
                  </a:cubicBezTo>
                  <a:cubicBezTo>
                    <a:pt x="504" y="662"/>
                    <a:pt x="662" y="820"/>
                    <a:pt x="819" y="946"/>
                  </a:cubicBezTo>
                  <a:cubicBezTo>
                    <a:pt x="1134" y="1198"/>
                    <a:pt x="1481" y="1418"/>
                    <a:pt x="1827" y="1639"/>
                  </a:cubicBezTo>
                  <a:cubicBezTo>
                    <a:pt x="2174" y="1860"/>
                    <a:pt x="2552" y="2049"/>
                    <a:pt x="2930" y="2206"/>
                  </a:cubicBezTo>
                  <a:cubicBezTo>
                    <a:pt x="3308" y="2364"/>
                    <a:pt x="3718" y="2458"/>
                    <a:pt x="4159" y="2458"/>
                  </a:cubicBezTo>
                  <a:cubicBezTo>
                    <a:pt x="3781" y="2332"/>
                    <a:pt x="3403" y="2143"/>
                    <a:pt x="3056" y="1923"/>
                  </a:cubicBezTo>
                  <a:cubicBezTo>
                    <a:pt x="2710" y="1733"/>
                    <a:pt x="2363" y="1544"/>
                    <a:pt x="2016" y="1324"/>
                  </a:cubicBezTo>
                  <a:lnTo>
                    <a:pt x="977" y="694"/>
                  </a:lnTo>
                  <a:cubicBezTo>
                    <a:pt x="819" y="599"/>
                    <a:pt x="630" y="473"/>
                    <a:pt x="473" y="379"/>
                  </a:cubicBezTo>
                  <a:cubicBezTo>
                    <a:pt x="284" y="284"/>
                    <a:pt x="126" y="1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4"/>
            <p:cNvSpPr/>
            <p:nvPr/>
          </p:nvSpPr>
          <p:spPr>
            <a:xfrm>
              <a:off x="2723075" y="2825200"/>
              <a:ext cx="113425" cy="119750"/>
            </a:xfrm>
            <a:custGeom>
              <a:avLst/>
              <a:gdLst/>
              <a:ahLst/>
              <a:cxnLst/>
              <a:rect l="l" t="t" r="r" b="b"/>
              <a:pathLst>
                <a:path w="4537" h="4790" extrusionOk="0">
                  <a:moveTo>
                    <a:pt x="0" y="0"/>
                  </a:moveTo>
                  <a:cubicBezTo>
                    <a:pt x="819" y="756"/>
                    <a:pt x="1607" y="1513"/>
                    <a:pt x="2363" y="2300"/>
                  </a:cubicBezTo>
                  <a:cubicBezTo>
                    <a:pt x="3119" y="3088"/>
                    <a:pt x="3812" y="3907"/>
                    <a:pt x="4537" y="4789"/>
                  </a:cubicBezTo>
                  <a:cubicBezTo>
                    <a:pt x="4064" y="3781"/>
                    <a:pt x="3403" y="2836"/>
                    <a:pt x="2647" y="2048"/>
                  </a:cubicBezTo>
                  <a:cubicBezTo>
                    <a:pt x="1859" y="1229"/>
                    <a:pt x="977" y="5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4"/>
            <p:cNvSpPr/>
            <p:nvPr/>
          </p:nvSpPr>
          <p:spPr>
            <a:xfrm>
              <a:off x="2771100" y="2772425"/>
              <a:ext cx="103225" cy="161475"/>
            </a:xfrm>
            <a:custGeom>
              <a:avLst/>
              <a:gdLst/>
              <a:ahLst/>
              <a:cxnLst/>
              <a:rect l="l" t="t" r="r" b="b"/>
              <a:pathLst>
                <a:path w="4129" h="6459" extrusionOk="0">
                  <a:moveTo>
                    <a:pt x="4128" y="0"/>
                  </a:moveTo>
                  <a:cubicBezTo>
                    <a:pt x="3593" y="851"/>
                    <a:pt x="3214" y="1828"/>
                    <a:pt x="3088" y="2836"/>
                  </a:cubicBezTo>
                  <a:cubicBezTo>
                    <a:pt x="2971" y="3614"/>
                    <a:pt x="2994" y="4392"/>
                    <a:pt x="3158" y="5144"/>
                  </a:cubicBezTo>
                  <a:lnTo>
                    <a:pt x="3158" y="5144"/>
                  </a:lnTo>
                  <a:cubicBezTo>
                    <a:pt x="2797" y="4704"/>
                    <a:pt x="2477" y="4203"/>
                    <a:pt x="2080" y="3718"/>
                  </a:cubicBezTo>
                  <a:cubicBezTo>
                    <a:pt x="1828" y="3371"/>
                    <a:pt x="1545" y="3056"/>
                    <a:pt x="1198" y="2773"/>
                  </a:cubicBezTo>
                  <a:cubicBezTo>
                    <a:pt x="852" y="2489"/>
                    <a:pt x="442" y="2300"/>
                    <a:pt x="1" y="2206"/>
                  </a:cubicBezTo>
                  <a:lnTo>
                    <a:pt x="1" y="2206"/>
                  </a:lnTo>
                  <a:cubicBezTo>
                    <a:pt x="789" y="2552"/>
                    <a:pt x="1419" y="3119"/>
                    <a:pt x="1891" y="3876"/>
                  </a:cubicBezTo>
                  <a:cubicBezTo>
                    <a:pt x="2286" y="4604"/>
                    <a:pt x="2798" y="5274"/>
                    <a:pt x="3370" y="5886"/>
                  </a:cubicBezTo>
                  <a:lnTo>
                    <a:pt x="3370" y="5886"/>
                  </a:lnTo>
                  <a:cubicBezTo>
                    <a:pt x="3371" y="5888"/>
                    <a:pt x="3371" y="5890"/>
                    <a:pt x="3372" y="5892"/>
                  </a:cubicBezTo>
                  <a:lnTo>
                    <a:pt x="3374" y="5890"/>
                  </a:lnTo>
                  <a:lnTo>
                    <a:pt x="3374" y="5890"/>
                  </a:lnTo>
                  <a:cubicBezTo>
                    <a:pt x="3394" y="5912"/>
                    <a:pt x="3415" y="5933"/>
                    <a:pt x="3435" y="5955"/>
                  </a:cubicBezTo>
                  <a:lnTo>
                    <a:pt x="3971" y="6459"/>
                  </a:lnTo>
                  <a:lnTo>
                    <a:pt x="3719" y="5766"/>
                  </a:lnTo>
                  <a:cubicBezTo>
                    <a:pt x="3403" y="4821"/>
                    <a:pt x="3309" y="3844"/>
                    <a:pt x="3403" y="2867"/>
                  </a:cubicBezTo>
                  <a:cubicBezTo>
                    <a:pt x="3467" y="1891"/>
                    <a:pt x="3719" y="914"/>
                    <a:pt x="4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4"/>
            <p:cNvSpPr/>
            <p:nvPr/>
          </p:nvSpPr>
          <p:spPr>
            <a:xfrm>
              <a:off x="2882175" y="2788175"/>
              <a:ext cx="55150" cy="133925"/>
            </a:xfrm>
            <a:custGeom>
              <a:avLst/>
              <a:gdLst/>
              <a:ahLst/>
              <a:cxnLst/>
              <a:rect l="l" t="t" r="r" b="b"/>
              <a:pathLst>
                <a:path w="2206" h="5357" extrusionOk="0">
                  <a:moveTo>
                    <a:pt x="2206" y="1"/>
                  </a:moveTo>
                  <a:lnTo>
                    <a:pt x="2206" y="1"/>
                  </a:lnTo>
                  <a:cubicBezTo>
                    <a:pt x="1544" y="725"/>
                    <a:pt x="1008" y="1576"/>
                    <a:pt x="630" y="2489"/>
                  </a:cubicBezTo>
                  <a:cubicBezTo>
                    <a:pt x="441" y="2962"/>
                    <a:pt x="315" y="3435"/>
                    <a:pt x="189" y="3907"/>
                  </a:cubicBezTo>
                  <a:cubicBezTo>
                    <a:pt x="126" y="4159"/>
                    <a:pt x="95" y="4380"/>
                    <a:pt x="63" y="4632"/>
                  </a:cubicBezTo>
                  <a:cubicBezTo>
                    <a:pt x="0" y="4884"/>
                    <a:pt x="63" y="5136"/>
                    <a:pt x="221" y="5356"/>
                  </a:cubicBezTo>
                  <a:cubicBezTo>
                    <a:pt x="126" y="5136"/>
                    <a:pt x="158" y="4884"/>
                    <a:pt x="252" y="4663"/>
                  </a:cubicBezTo>
                  <a:lnTo>
                    <a:pt x="504" y="4002"/>
                  </a:lnTo>
                  <a:cubicBezTo>
                    <a:pt x="662" y="3529"/>
                    <a:pt x="819" y="3088"/>
                    <a:pt x="1008" y="2647"/>
                  </a:cubicBezTo>
                  <a:cubicBezTo>
                    <a:pt x="1355" y="1765"/>
                    <a:pt x="1796" y="883"/>
                    <a:pt x="2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4"/>
            <p:cNvSpPr/>
            <p:nvPr/>
          </p:nvSpPr>
          <p:spPr>
            <a:xfrm>
              <a:off x="2790800" y="2898350"/>
              <a:ext cx="140225" cy="120900"/>
            </a:xfrm>
            <a:custGeom>
              <a:avLst/>
              <a:gdLst/>
              <a:ahLst/>
              <a:cxnLst/>
              <a:rect l="l" t="t" r="r" b="b"/>
              <a:pathLst>
                <a:path w="5609" h="4836" extrusionOk="0">
                  <a:moveTo>
                    <a:pt x="2734" y="0"/>
                  </a:moveTo>
                  <a:cubicBezTo>
                    <a:pt x="2593" y="0"/>
                    <a:pt x="2455" y="32"/>
                    <a:pt x="2332" y="99"/>
                  </a:cubicBezTo>
                  <a:cubicBezTo>
                    <a:pt x="2042" y="302"/>
                    <a:pt x="1832" y="612"/>
                    <a:pt x="1800" y="979"/>
                  </a:cubicBezTo>
                  <a:lnTo>
                    <a:pt x="1800" y="979"/>
                  </a:lnTo>
                  <a:cubicBezTo>
                    <a:pt x="1790" y="978"/>
                    <a:pt x="1780" y="978"/>
                    <a:pt x="1769" y="978"/>
                  </a:cubicBezTo>
                  <a:cubicBezTo>
                    <a:pt x="1560" y="978"/>
                    <a:pt x="1367" y="1080"/>
                    <a:pt x="1241" y="1241"/>
                  </a:cubicBezTo>
                  <a:lnTo>
                    <a:pt x="1241" y="1241"/>
                  </a:lnTo>
                  <a:cubicBezTo>
                    <a:pt x="1233" y="1241"/>
                    <a:pt x="1225" y="1241"/>
                    <a:pt x="1217" y="1241"/>
                  </a:cubicBezTo>
                  <a:cubicBezTo>
                    <a:pt x="1095" y="1241"/>
                    <a:pt x="977" y="1280"/>
                    <a:pt x="883" y="1359"/>
                  </a:cubicBezTo>
                  <a:cubicBezTo>
                    <a:pt x="665" y="1511"/>
                    <a:pt x="538" y="1753"/>
                    <a:pt x="501" y="2003"/>
                  </a:cubicBezTo>
                  <a:lnTo>
                    <a:pt x="501" y="2003"/>
                  </a:lnTo>
                  <a:cubicBezTo>
                    <a:pt x="177" y="2137"/>
                    <a:pt x="1" y="2443"/>
                    <a:pt x="1" y="2808"/>
                  </a:cubicBezTo>
                  <a:cubicBezTo>
                    <a:pt x="32" y="3155"/>
                    <a:pt x="284" y="3470"/>
                    <a:pt x="631" y="3564"/>
                  </a:cubicBezTo>
                  <a:cubicBezTo>
                    <a:pt x="772" y="3596"/>
                    <a:pt x="914" y="3612"/>
                    <a:pt x="1056" y="3612"/>
                  </a:cubicBezTo>
                  <a:cubicBezTo>
                    <a:pt x="1183" y="3612"/>
                    <a:pt x="1310" y="3599"/>
                    <a:pt x="1436" y="3574"/>
                  </a:cubicBezTo>
                  <a:lnTo>
                    <a:pt x="1436" y="3574"/>
                  </a:lnTo>
                  <a:cubicBezTo>
                    <a:pt x="1409" y="3629"/>
                    <a:pt x="1392" y="3689"/>
                    <a:pt x="1387" y="3753"/>
                  </a:cubicBezTo>
                  <a:cubicBezTo>
                    <a:pt x="1387" y="3974"/>
                    <a:pt x="1544" y="4226"/>
                    <a:pt x="1796" y="4289"/>
                  </a:cubicBezTo>
                  <a:cubicBezTo>
                    <a:pt x="1939" y="4350"/>
                    <a:pt x="2094" y="4385"/>
                    <a:pt x="2255" y="4385"/>
                  </a:cubicBezTo>
                  <a:cubicBezTo>
                    <a:pt x="2270" y="4385"/>
                    <a:pt x="2286" y="4384"/>
                    <a:pt x="2302" y="4384"/>
                  </a:cubicBezTo>
                  <a:lnTo>
                    <a:pt x="2302" y="4384"/>
                  </a:lnTo>
                  <a:cubicBezTo>
                    <a:pt x="2301" y="4394"/>
                    <a:pt x="2300" y="4404"/>
                    <a:pt x="2300" y="4415"/>
                  </a:cubicBezTo>
                  <a:cubicBezTo>
                    <a:pt x="2332" y="4572"/>
                    <a:pt x="2521" y="4667"/>
                    <a:pt x="2679" y="4698"/>
                  </a:cubicBezTo>
                  <a:cubicBezTo>
                    <a:pt x="3015" y="4795"/>
                    <a:pt x="3352" y="4836"/>
                    <a:pt x="3689" y="4836"/>
                  </a:cubicBezTo>
                  <a:cubicBezTo>
                    <a:pt x="3793" y="4836"/>
                    <a:pt x="3898" y="4832"/>
                    <a:pt x="4002" y="4824"/>
                  </a:cubicBezTo>
                  <a:cubicBezTo>
                    <a:pt x="4254" y="4761"/>
                    <a:pt x="4600" y="4667"/>
                    <a:pt x="4663" y="4415"/>
                  </a:cubicBezTo>
                  <a:cubicBezTo>
                    <a:pt x="4688" y="4242"/>
                    <a:pt x="4635" y="4089"/>
                    <a:pt x="4521" y="3970"/>
                  </a:cubicBezTo>
                  <a:lnTo>
                    <a:pt x="4521" y="3970"/>
                  </a:lnTo>
                  <a:cubicBezTo>
                    <a:pt x="4792" y="3951"/>
                    <a:pt x="5039" y="3865"/>
                    <a:pt x="5262" y="3753"/>
                  </a:cubicBezTo>
                  <a:cubicBezTo>
                    <a:pt x="5514" y="3564"/>
                    <a:pt x="5608" y="3249"/>
                    <a:pt x="5482" y="2966"/>
                  </a:cubicBezTo>
                  <a:cubicBezTo>
                    <a:pt x="5388" y="2808"/>
                    <a:pt x="5419" y="2808"/>
                    <a:pt x="5262" y="2714"/>
                  </a:cubicBezTo>
                  <a:cubicBezTo>
                    <a:pt x="5195" y="2691"/>
                    <a:pt x="5124" y="2681"/>
                    <a:pt x="5052" y="2681"/>
                  </a:cubicBezTo>
                  <a:cubicBezTo>
                    <a:pt x="5045" y="2681"/>
                    <a:pt x="5037" y="2681"/>
                    <a:pt x="5030" y="2681"/>
                  </a:cubicBezTo>
                  <a:lnTo>
                    <a:pt x="5030" y="2681"/>
                  </a:lnTo>
                  <a:cubicBezTo>
                    <a:pt x="5128" y="2630"/>
                    <a:pt x="5194" y="2578"/>
                    <a:pt x="5182" y="2578"/>
                  </a:cubicBezTo>
                  <a:cubicBezTo>
                    <a:pt x="5175" y="2578"/>
                    <a:pt x="5151" y="2590"/>
                    <a:pt x="5104" y="2619"/>
                  </a:cubicBezTo>
                  <a:cubicBezTo>
                    <a:pt x="5073" y="2619"/>
                    <a:pt x="5167" y="2588"/>
                    <a:pt x="5230" y="2525"/>
                  </a:cubicBezTo>
                  <a:cubicBezTo>
                    <a:pt x="5388" y="2399"/>
                    <a:pt x="5356" y="2273"/>
                    <a:pt x="5293" y="2084"/>
                  </a:cubicBezTo>
                  <a:cubicBezTo>
                    <a:pt x="5230" y="1895"/>
                    <a:pt x="5136" y="1737"/>
                    <a:pt x="5010" y="1611"/>
                  </a:cubicBezTo>
                  <a:cubicBezTo>
                    <a:pt x="4956" y="1571"/>
                    <a:pt x="4899" y="1533"/>
                    <a:pt x="4840" y="1499"/>
                  </a:cubicBezTo>
                  <a:lnTo>
                    <a:pt x="4840" y="1499"/>
                  </a:lnTo>
                  <a:cubicBezTo>
                    <a:pt x="4881" y="1335"/>
                    <a:pt x="4789" y="1142"/>
                    <a:pt x="4789" y="949"/>
                  </a:cubicBezTo>
                  <a:cubicBezTo>
                    <a:pt x="4758" y="697"/>
                    <a:pt x="4600" y="445"/>
                    <a:pt x="4348" y="351"/>
                  </a:cubicBezTo>
                  <a:cubicBezTo>
                    <a:pt x="4244" y="299"/>
                    <a:pt x="4131" y="275"/>
                    <a:pt x="4013" y="275"/>
                  </a:cubicBezTo>
                  <a:cubicBezTo>
                    <a:pt x="3916" y="275"/>
                    <a:pt x="3817" y="291"/>
                    <a:pt x="3718" y="319"/>
                  </a:cubicBezTo>
                  <a:cubicBezTo>
                    <a:pt x="3637" y="326"/>
                    <a:pt x="3556" y="342"/>
                    <a:pt x="3477" y="365"/>
                  </a:cubicBezTo>
                  <a:lnTo>
                    <a:pt x="3477" y="365"/>
                  </a:lnTo>
                  <a:cubicBezTo>
                    <a:pt x="3465" y="339"/>
                    <a:pt x="3451" y="313"/>
                    <a:pt x="3435" y="288"/>
                  </a:cubicBezTo>
                  <a:cubicBezTo>
                    <a:pt x="3252" y="105"/>
                    <a:pt x="2990" y="0"/>
                    <a:pt x="2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4"/>
            <p:cNvSpPr/>
            <p:nvPr/>
          </p:nvSpPr>
          <p:spPr>
            <a:xfrm>
              <a:off x="2834125" y="2933875"/>
              <a:ext cx="59875" cy="54375"/>
            </a:xfrm>
            <a:custGeom>
              <a:avLst/>
              <a:gdLst/>
              <a:ahLst/>
              <a:cxnLst/>
              <a:rect l="l" t="t" r="r" b="b"/>
              <a:pathLst>
                <a:path w="2395" h="2175" extrusionOk="0">
                  <a:moveTo>
                    <a:pt x="1166" y="1"/>
                  </a:moveTo>
                  <a:cubicBezTo>
                    <a:pt x="536" y="32"/>
                    <a:pt x="0" y="537"/>
                    <a:pt x="32" y="1135"/>
                  </a:cubicBezTo>
                  <a:cubicBezTo>
                    <a:pt x="32" y="1702"/>
                    <a:pt x="599" y="2175"/>
                    <a:pt x="1229" y="2175"/>
                  </a:cubicBezTo>
                  <a:cubicBezTo>
                    <a:pt x="1891" y="2143"/>
                    <a:pt x="2395" y="1639"/>
                    <a:pt x="2363" y="1041"/>
                  </a:cubicBezTo>
                  <a:cubicBezTo>
                    <a:pt x="2363" y="474"/>
                    <a:pt x="1828" y="1"/>
                    <a:pt x="1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4"/>
            <p:cNvSpPr/>
            <p:nvPr/>
          </p:nvSpPr>
          <p:spPr>
            <a:xfrm>
              <a:off x="3631975" y="2553150"/>
              <a:ext cx="226075" cy="294025"/>
            </a:xfrm>
            <a:custGeom>
              <a:avLst/>
              <a:gdLst/>
              <a:ahLst/>
              <a:cxnLst/>
              <a:rect l="l" t="t" r="r" b="b"/>
              <a:pathLst>
                <a:path w="9043" h="11761" extrusionOk="0">
                  <a:moveTo>
                    <a:pt x="2917" y="0"/>
                  </a:moveTo>
                  <a:cubicBezTo>
                    <a:pt x="2734" y="0"/>
                    <a:pt x="2550" y="25"/>
                    <a:pt x="2364" y="76"/>
                  </a:cubicBezTo>
                  <a:cubicBezTo>
                    <a:pt x="1" y="706"/>
                    <a:pt x="1860" y="7039"/>
                    <a:pt x="2458" y="8551"/>
                  </a:cubicBezTo>
                  <a:cubicBezTo>
                    <a:pt x="2773" y="9433"/>
                    <a:pt x="3309" y="10252"/>
                    <a:pt x="4002" y="10914"/>
                  </a:cubicBezTo>
                  <a:cubicBezTo>
                    <a:pt x="4551" y="11391"/>
                    <a:pt x="5281" y="11760"/>
                    <a:pt x="5986" y="11760"/>
                  </a:cubicBezTo>
                  <a:cubicBezTo>
                    <a:pt x="6212" y="11760"/>
                    <a:pt x="6435" y="11722"/>
                    <a:pt x="6648" y="11638"/>
                  </a:cubicBezTo>
                  <a:cubicBezTo>
                    <a:pt x="7531" y="11260"/>
                    <a:pt x="8224" y="10158"/>
                    <a:pt x="8633" y="9118"/>
                  </a:cubicBezTo>
                  <a:cubicBezTo>
                    <a:pt x="9043" y="8047"/>
                    <a:pt x="8476" y="6850"/>
                    <a:pt x="8035" y="5779"/>
                  </a:cubicBezTo>
                  <a:cubicBezTo>
                    <a:pt x="7362" y="4140"/>
                    <a:pt x="5302" y="0"/>
                    <a:pt x="2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4"/>
            <p:cNvSpPr/>
            <p:nvPr/>
          </p:nvSpPr>
          <p:spPr>
            <a:xfrm>
              <a:off x="3504400" y="2251825"/>
              <a:ext cx="183900" cy="275400"/>
            </a:xfrm>
            <a:custGeom>
              <a:avLst/>
              <a:gdLst/>
              <a:ahLst/>
              <a:cxnLst/>
              <a:rect l="l" t="t" r="r" b="b"/>
              <a:pathLst>
                <a:path w="7356" h="11016" extrusionOk="0">
                  <a:moveTo>
                    <a:pt x="3183" y="1"/>
                  </a:moveTo>
                  <a:cubicBezTo>
                    <a:pt x="2603" y="1"/>
                    <a:pt x="2011" y="174"/>
                    <a:pt x="1449" y="346"/>
                  </a:cubicBezTo>
                  <a:cubicBezTo>
                    <a:pt x="1103" y="409"/>
                    <a:pt x="756" y="567"/>
                    <a:pt x="473" y="819"/>
                  </a:cubicBezTo>
                  <a:cubicBezTo>
                    <a:pt x="189" y="1166"/>
                    <a:pt x="32" y="1607"/>
                    <a:pt x="63" y="2079"/>
                  </a:cubicBezTo>
                  <a:cubicBezTo>
                    <a:pt x="0" y="3623"/>
                    <a:pt x="725" y="5072"/>
                    <a:pt x="1512" y="6395"/>
                  </a:cubicBezTo>
                  <a:cubicBezTo>
                    <a:pt x="2615" y="8223"/>
                    <a:pt x="3970" y="10050"/>
                    <a:pt x="5923" y="10932"/>
                  </a:cubicBezTo>
                  <a:cubicBezTo>
                    <a:pt x="6055" y="10989"/>
                    <a:pt x="6173" y="11016"/>
                    <a:pt x="6281" y="11016"/>
                  </a:cubicBezTo>
                  <a:cubicBezTo>
                    <a:pt x="7355" y="11016"/>
                    <a:pt x="7272" y="8377"/>
                    <a:pt x="7215" y="7719"/>
                  </a:cubicBezTo>
                  <a:cubicBezTo>
                    <a:pt x="7057" y="5860"/>
                    <a:pt x="6585" y="4064"/>
                    <a:pt x="5860" y="2331"/>
                  </a:cubicBezTo>
                  <a:cubicBezTo>
                    <a:pt x="5482" y="1418"/>
                    <a:pt x="4915" y="472"/>
                    <a:pt x="3970" y="126"/>
                  </a:cubicBezTo>
                  <a:cubicBezTo>
                    <a:pt x="3712" y="37"/>
                    <a:pt x="3449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4"/>
            <p:cNvSpPr/>
            <p:nvPr/>
          </p:nvSpPr>
          <p:spPr>
            <a:xfrm>
              <a:off x="3675300" y="2490400"/>
              <a:ext cx="359975" cy="176850"/>
            </a:xfrm>
            <a:custGeom>
              <a:avLst/>
              <a:gdLst/>
              <a:ahLst/>
              <a:cxnLst/>
              <a:rect l="l" t="t" r="r" b="b"/>
              <a:pathLst>
                <a:path w="14399" h="7074" extrusionOk="0">
                  <a:moveTo>
                    <a:pt x="7118" y="0"/>
                  </a:moveTo>
                  <a:cubicBezTo>
                    <a:pt x="5525" y="0"/>
                    <a:pt x="3942" y="226"/>
                    <a:pt x="2553" y="979"/>
                  </a:cubicBezTo>
                  <a:cubicBezTo>
                    <a:pt x="1418" y="1610"/>
                    <a:pt x="1" y="3248"/>
                    <a:pt x="1387" y="4224"/>
                  </a:cubicBezTo>
                  <a:cubicBezTo>
                    <a:pt x="2868" y="5264"/>
                    <a:pt x="5073" y="5800"/>
                    <a:pt x="6774" y="6367"/>
                  </a:cubicBezTo>
                  <a:cubicBezTo>
                    <a:pt x="7918" y="6740"/>
                    <a:pt x="9102" y="7074"/>
                    <a:pt x="10278" y="7074"/>
                  </a:cubicBezTo>
                  <a:cubicBezTo>
                    <a:pt x="10592" y="7074"/>
                    <a:pt x="10905" y="7050"/>
                    <a:pt x="11216" y="6997"/>
                  </a:cubicBezTo>
                  <a:cubicBezTo>
                    <a:pt x="12697" y="6776"/>
                    <a:pt x="14115" y="5642"/>
                    <a:pt x="14272" y="4161"/>
                  </a:cubicBezTo>
                  <a:cubicBezTo>
                    <a:pt x="14398" y="2870"/>
                    <a:pt x="13548" y="1641"/>
                    <a:pt x="12445" y="1011"/>
                  </a:cubicBezTo>
                  <a:cubicBezTo>
                    <a:pt x="11311" y="349"/>
                    <a:pt x="10019" y="160"/>
                    <a:pt x="8728" y="66"/>
                  </a:cubicBezTo>
                  <a:cubicBezTo>
                    <a:pt x="8195" y="26"/>
                    <a:pt x="7656" y="0"/>
                    <a:pt x="7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4"/>
            <p:cNvSpPr/>
            <p:nvPr/>
          </p:nvSpPr>
          <p:spPr>
            <a:xfrm>
              <a:off x="3467375" y="2543625"/>
              <a:ext cx="230000" cy="291825"/>
            </a:xfrm>
            <a:custGeom>
              <a:avLst/>
              <a:gdLst/>
              <a:ahLst/>
              <a:cxnLst/>
              <a:rect l="l" t="t" r="r" b="b"/>
              <a:pathLst>
                <a:path w="9200" h="11673" extrusionOk="0">
                  <a:moveTo>
                    <a:pt x="6151" y="0"/>
                  </a:moveTo>
                  <a:cubicBezTo>
                    <a:pt x="4558" y="0"/>
                    <a:pt x="2766" y="2582"/>
                    <a:pt x="1796" y="3576"/>
                  </a:cubicBezTo>
                  <a:cubicBezTo>
                    <a:pt x="1387" y="3923"/>
                    <a:pt x="1040" y="4332"/>
                    <a:pt x="756" y="4773"/>
                  </a:cubicBezTo>
                  <a:cubicBezTo>
                    <a:pt x="441" y="5372"/>
                    <a:pt x="252" y="6034"/>
                    <a:pt x="189" y="6695"/>
                  </a:cubicBezTo>
                  <a:cubicBezTo>
                    <a:pt x="0" y="7766"/>
                    <a:pt x="95" y="8837"/>
                    <a:pt x="504" y="9846"/>
                  </a:cubicBezTo>
                  <a:cubicBezTo>
                    <a:pt x="945" y="10854"/>
                    <a:pt x="1859" y="11547"/>
                    <a:pt x="2930" y="11673"/>
                  </a:cubicBezTo>
                  <a:cubicBezTo>
                    <a:pt x="3844" y="11641"/>
                    <a:pt x="4695" y="11263"/>
                    <a:pt x="5293" y="10570"/>
                  </a:cubicBezTo>
                  <a:cubicBezTo>
                    <a:pt x="5892" y="9909"/>
                    <a:pt x="6364" y="9152"/>
                    <a:pt x="6711" y="8333"/>
                  </a:cubicBezTo>
                  <a:cubicBezTo>
                    <a:pt x="7782" y="6160"/>
                    <a:pt x="9200" y="3072"/>
                    <a:pt x="7499" y="804"/>
                  </a:cubicBezTo>
                  <a:cubicBezTo>
                    <a:pt x="7085" y="231"/>
                    <a:pt x="6627" y="0"/>
                    <a:pt x="6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4"/>
            <p:cNvSpPr/>
            <p:nvPr/>
          </p:nvSpPr>
          <p:spPr>
            <a:xfrm>
              <a:off x="3655750" y="2293250"/>
              <a:ext cx="259025" cy="237850"/>
            </a:xfrm>
            <a:custGeom>
              <a:avLst/>
              <a:gdLst/>
              <a:ahLst/>
              <a:cxnLst/>
              <a:rect l="l" t="t" r="r" b="b"/>
              <a:pathLst>
                <a:path w="10361" h="9514" extrusionOk="0">
                  <a:moveTo>
                    <a:pt x="6359" y="1"/>
                  </a:moveTo>
                  <a:cubicBezTo>
                    <a:pt x="5622" y="1"/>
                    <a:pt x="4918" y="197"/>
                    <a:pt x="4311" y="611"/>
                  </a:cubicBezTo>
                  <a:cubicBezTo>
                    <a:pt x="3870" y="958"/>
                    <a:pt x="3492" y="1399"/>
                    <a:pt x="3209" y="1871"/>
                  </a:cubicBezTo>
                  <a:cubicBezTo>
                    <a:pt x="1948" y="3636"/>
                    <a:pt x="657" y="5494"/>
                    <a:pt x="279" y="7637"/>
                  </a:cubicBezTo>
                  <a:cubicBezTo>
                    <a:pt x="0" y="9122"/>
                    <a:pt x="870" y="9513"/>
                    <a:pt x="1941" y="9513"/>
                  </a:cubicBezTo>
                  <a:cubicBezTo>
                    <a:pt x="2688" y="9513"/>
                    <a:pt x="3532" y="9323"/>
                    <a:pt x="4154" y="9180"/>
                  </a:cubicBezTo>
                  <a:cubicBezTo>
                    <a:pt x="5508" y="8865"/>
                    <a:pt x="6800" y="8330"/>
                    <a:pt x="7934" y="7542"/>
                  </a:cubicBezTo>
                  <a:cubicBezTo>
                    <a:pt x="9100" y="6723"/>
                    <a:pt x="9888" y="5494"/>
                    <a:pt x="10140" y="4108"/>
                  </a:cubicBezTo>
                  <a:cubicBezTo>
                    <a:pt x="10360" y="2691"/>
                    <a:pt x="9762" y="1304"/>
                    <a:pt x="8564" y="517"/>
                  </a:cubicBezTo>
                  <a:cubicBezTo>
                    <a:pt x="7966" y="202"/>
                    <a:pt x="7336" y="13"/>
                    <a:pt x="6674" y="13"/>
                  </a:cubicBezTo>
                  <a:cubicBezTo>
                    <a:pt x="6569" y="5"/>
                    <a:pt x="6464" y="1"/>
                    <a:pt x="6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4"/>
            <p:cNvSpPr/>
            <p:nvPr/>
          </p:nvSpPr>
          <p:spPr>
            <a:xfrm>
              <a:off x="3383875" y="2435450"/>
              <a:ext cx="286725" cy="185275"/>
            </a:xfrm>
            <a:custGeom>
              <a:avLst/>
              <a:gdLst/>
              <a:ahLst/>
              <a:cxnLst/>
              <a:rect l="l" t="t" r="r" b="b"/>
              <a:pathLst>
                <a:path w="11469" h="7411" extrusionOk="0">
                  <a:moveTo>
                    <a:pt x="5263" y="1"/>
                  </a:moveTo>
                  <a:cubicBezTo>
                    <a:pt x="4451" y="1"/>
                    <a:pt x="3636" y="148"/>
                    <a:pt x="2868" y="437"/>
                  </a:cubicBezTo>
                  <a:cubicBezTo>
                    <a:pt x="1891" y="815"/>
                    <a:pt x="347" y="1634"/>
                    <a:pt x="158" y="2705"/>
                  </a:cubicBezTo>
                  <a:cubicBezTo>
                    <a:pt x="1" y="3776"/>
                    <a:pt x="883" y="5099"/>
                    <a:pt x="1639" y="5761"/>
                  </a:cubicBezTo>
                  <a:cubicBezTo>
                    <a:pt x="2616" y="6611"/>
                    <a:pt x="3844" y="7147"/>
                    <a:pt x="5136" y="7305"/>
                  </a:cubicBezTo>
                  <a:cubicBezTo>
                    <a:pt x="5523" y="7376"/>
                    <a:pt x="5913" y="7411"/>
                    <a:pt x="6302" y="7411"/>
                  </a:cubicBezTo>
                  <a:cubicBezTo>
                    <a:pt x="7117" y="7411"/>
                    <a:pt x="7928" y="7257"/>
                    <a:pt x="8696" y="6958"/>
                  </a:cubicBezTo>
                  <a:cubicBezTo>
                    <a:pt x="9799" y="6580"/>
                    <a:pt x="10713" y="5729"/>
                    <a:pt x="11185" y="4658"/>
                  </a:cubicBezTo>
                  <a:cubicBezTo>
                    <a:pt x="11406" y="3997"/>
                    <a:pt x="11469" y="3303"/>
                    <a:pt x="11406" y="2610"/>
                  </a:cubicBezTo>
                  <a:cubicBezTo>
                    <a:pt x="11406" y="2390"/>
                    <a:pt x="11343" y="2169"/>
                    <a:pt x="11217" y="1980"/>
                  </a:cubicBezTo>
                  <a:cubicBezTo>
                    <a:pt x="11028" y="1791"/>
                    <a:pt x="10807" y="1634"/>
                    <a:pt x="10523" y="1539"/>
                  </a:cubicBezTo>
                  <a:cubicBezTo>
                    <a:pt x="9358" y="972"/>
                    <a:pt x="8098" y="500"/>
                    <a:pt x="6806" y="184"/>
                  </a:cubicBezTo>
                  <a:cubicBezTo>
                    <a:pt x="6302" y="61"/>
                    <a:pt x="5783" y="1"/>
                    <a:pt x="5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4"/>
            <p:cNvSpPr/>
            <p:nvPr/>
          </p:nvSpPr>
          <p:spPr>
            <a:xfrm>
              <a:off x="3709175" y="2562125"/>
              <a:ext cx="85075" cy="157550"/>
            </a:xfrm>
            <a:custGeom>
              <a:avLst/>
              <a:gdLst/>
              <a:ahLst/>
              <a:cxnLst/>
              <a:rect l="l" t="t" r="r" b="b"/>
              <a:pathLst>
                <a:path w="3403" h="6302" extrusionOk="0">
                  <a:moveTo>
                    <a:pt x="0" y="1"/>
                  </a:moveTo>
                  <a:cubicBezTo>
                    <a:pt x="158" y="568"/>
                    <a:pt x="410" y="1135"/>
                    <a:pt x="725" y="1639"/>
                  </a:cubicBezTo>
                  <a:cubicBezTo>
                    <a:pt x="1040" y="2175"/>
                    <a:pt x="1387" y="2679"/>
                    <a:pt x="1733" y="3151"/>
                  </a:cubicBezTo>
                  <a:cubicBezTo>
                    <a:pt x="2489" y="4096"/>
                    <a:pt x="3025" y="5168"/>
                    <a:pt x="3403" y="6302"/>
                  </a:cubicBezTo>
                  <a:cubicBezTo>
                    <a:pt x="3403" y="5703"/>
                    <a:pt x="3245" y="5073"/>
                    <a:pt x="2993" y="4537"/>
                  </a:cubicBezTo>
                  <a:cubicBezTo>
                    <a:pt x="2741" y="3970"/>
                    <a:pt x="2426" y="3435"/>
                    <a:pt x="2080" y="2962"/>
                  </a:cubicBezTo>
                  <a:cubicBezTo>
                    <a:pt x="1324" y="2017"/>
                    <a:pt x="630" y="100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4"/>
            <p:cNvSpPr/>
            <p:nvPr/>
          </p:nvSpPr>
          <p:spPr>
            <a:xfrm>
              <a:off x="3668225" y="2578675"/>
              <a:ext cx="48850" cy="144950"/>
            </a:xfrm>
            <a:custGeom>
              <a:avLst/>
              <a:gdLst/>
              <a:ahLst/>
              <a:cxnLst/>
              <a:rect l="l" t="t" r="r" b="b"/>
              <a:pathLst>
                <a:path w="1954" h="5798" extrusionOk="0">
                  <a:moveTo>
                    <a:pt x="347" y="0"/>
                  </a:moveTo>
                  <a:lnTo>
                    <a:pt x="347" y="0"/>
                  </a:lnTo>
                  <a:cubicBezTo>
                    <a:pt x="0" y="2080"/>
                    <a:pt x="599" y="4190"/>
                    <a:pt x="1953" y="5797"/>
                  </a:cubicBezTo>
                  <a:cubicBezTo>
                    <a:pt x="1544" y="4884"/>
                    <a:pt x="1197" y="3938"/>
                    <a:pt x="914" y="2962"/>
                  </a:cubicBezTo>
                  <a:cubicBezTo>
                    <a:pt x="630" y="1985"/>
                    <a:pt x="441" y="1008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4"/>
            <p:cNvSpPr/>
            <p:nvPr/>
          </p:nvSpPr>
          <p:spPr>
            <a:xfrm>
              <a:off x="3696575" y="2592050"/>
              <a:ext cx="54375" cy="114250"/>
            </a:xfrm>
            <a:custGeom>
              <a:avLst/>
              <a:gdLst/>
              <a:ahLst/>
              <a:cxnLst/>
              <a:rect l="l" t="t" r="r" b="b"/>
              <a:pathLst>
                <a:path w="2175" h="4570" extrusionOk="0">
                  <a:moveTo>
                    <a:pt x="0" y="1"/>
                  </a:moveTo>
                  <a:cubicBezTo>
                    <a:pt x="284" y="820"/>
                    <a:pt x="599" y="1576"/>
                    <a:pt x="977" y="2332"/>
                  </a:cubicBezTo>
                  <a:cubicBezTo>
                    <a:pt x="1387" y="3088"/>
                    <a:pt x="1733" y="3844"/>
                    <a:pt x="2174" y="4569"/>
                  </a:cubicBezTo>
                  <a:cubicBezTo>
                    <a:pt x="2017" y="3718"/>
                    <a:pt x="1765" y="2899"/>
                    <a:pt x="1387" y="2143"/>
                  </a:cubicBezTo>
                  <a:cubicBezTo>
                    <a:pt x="1008" y="1387"/>
                    <a:pt x="567" y="66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4"/>
            <p:cNvSpPr/>
            <p:nvPr/>
          </p:nvSpPr>
          <p:spPr>
            <a:xfrm>
              <a:off x="3581575" y="2593625"/>
              <a:ext cx="91400" cy="148900"/>
            </a:xfrm>
            <a:custGeom>
              <a:avLst/>
              <a:gdLst/>
              <a:ahLst/>
              <a:cxnLst/>
              <a:rect l="l" t="t" r="r" b="b"/>
              <a:pathLst>
                <a:path w="3656" h="5956" extrusionOk="0">
                  <a:moveTo>
                    <a:pt x="3655" y="1"/>
                  </a:moveTo>
                  <a:cubicBezTo>
                    <a:pt x="2931" y="915"/>
                    <a:pt x="2300" y="1923"/>
                    <a:pt x="1796" y="2994"/>
                  </a:cubicBezTo>
                  <a:lnTo>
                    <a:pt x="1009" y="4569"/>
                  </a:lnTo>
                  <a:cubicBezTo>
                    <a:pt x="788" y="5073"/>
                    <a:pt x="442" y="5546"/>
                    <a:pt x="1" y="5955"/>
                  </a:cubicBezTo>
                  <a:cubicBezTo>
                    <a:pt x="536" y="5672"/>
                    <a:pt x="977" y="5231"/>
                    <a:pt x="1292" y="4727"/>
                  </a:cubicBezTo>
                  <a:cubicBezTo>
                    <a:pt x="1607" y="4223"/>
                    <a:pt x="1891" y="3687"/>
                    <a:pt x="2143" y="3183"/>
                  </a:cubicBezTo>
                  <a:cubicBezTo>
                    <a:pt x="2678" y="2112"/>
                    <a:pt x="3151" y="1072"/>
                    <a:pt x="3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4"/>
            <p:cNvSpPr/>
            <p:nvPr/>
          </p:nvSpPr>
          <p:spPr>
            <a:xfrm>
              <a:off x="3568175" y="2572375"/>
              <a:ext cx="78800" cy="151250"/>
            </a:xfrm>
            <a:custGeom>
              <a:avLst/>
              <a:gdLst/>
              <a:ahLst/>
              <a:cxnLst/>
              <a:rect l="l" t="t" r="r" b="b"/>
              <a:pathLst>
                <a:path w="3152" h="6050" extrusionOk="0">
                  <a:moveTo>
                    <a:pt x="3120" y="0"/>
                  </a:moveTo>
                  <a:cubicBezTo>
                    <a:pt x="1167" y="1386"/>
                    <a:pt x="1" y="3655"/>
                    <a:pt x="32" y="6049"/>
                  </a:cubicBezTo>
                  <a:cubicBezTo>
                    <a:pt x="285" y="4947"/>
                    <a:pt x="694" y="3844"/>
                    <a:pt x="1198" y="2836"/>
                  </a:cubicBezTo>
                  <a:cubicBezTo>
                    <a:pt x="1734" y="1828"/>
                    <a:pt x="2395" y="851"/>
                    <a:pt x="3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4"/>
            <p:cNvSpPr/>
            <p:nvPr/>
          </p:nvSpPr>
          <p:spPr>
            <a:xfrm>
              <a:off x="3481550" y="2536150"/>
              <a:ext cx="159900" cy="31000"/>
            </a:xfrm>
            <a:custGeom>
              <a:avLst/>
              <a:gdLst/>
              <a:ahLst/>
              <a:cxnLst/>
              <a:rect l="l" t="t" r="r" b="b"/>
              <a:pathLst>
                <a:path w="6396" h="1240" extrusionOk="0">
                  <a:moveTo>
                    <a:pt x="0" y="0"/>
                  </a:moveTo>
                  <a:cubicBezTo>
                    <a:pt x="126" y="221"/>
                    <a:pt x="347" y="441"/>
                    <a:pt x="599" y="567"/>
                  </a:cubicBezTo>
                  <a:cubicBezTo>
                    <a:pt x="851" y="693"/>
                    <a:pt x="1135" y="788"/>
                    <a:pt x="1387" y="851"/>
                  </a:cubicBezTo>
                  <a:cubicBezTo>
                    <a:pt x="1954" y="1008"/>
                    <a:pt x="2489" y="1103"/>
                    <a:pt x="3056" y="1166"/>
                  </a:cubicBezTo>
                  <a:cubicBezTo>
                    <a:pt x="3481" y="1214"/>
                    <a:pt x="3911" y="1239"/>
                    <a:pt x="4341" y="1239"/>
                  </a:cubicBezTo>
                  <a:cubicBezTo>
                    <a:pt x="5028" y="1239"/>
                    <a:pt x="5718" y="1175"/>
                    <a:pt x="6396" y="1040"/>
                  </a:cubicBezTo>
                  <a:cubicBezTo>
                    <a:pt x="5262" y="945"/>
                    <a:pt x="4191" y="882"/>
                    <a:pt x="3088" y="788"/>
                  </a:cubicBezTo>
                  <a:cubicBezTo>
                    <a:pt x="2552" y="725"/>
                    <a:pt x="2017" y="630"/>
                    <a:pt x="1450" y="567"/>
                  </a:cubicBezTo>
                  <a:cubicBezTo>
                    <a:pt x="914" y="536"/>
                    <a:pt x="410" y="3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4"/>
            <p:cNvSpPr/>
            <p:nvPr/>
          </p:nvSpPr>
          <p:spPr>
            <a:xfrm>
              <a:off x="3492575" y="2470725"/>
              <a:ext cx="148875" cy="60725"/>
            </a:xfrm>
            <a:custGeom>
              <a:avLst/>
              <a:gdLst/>
              <a:ahLst/>
              <a:cxnLst/>
              <a:rect l="l" t="t" r="r" b="b"/>
              <a:pathLst>
                <a:path w="5955" h="2429" extrusionOk="0">
                  <a:moveTo>
                    <a:pt x="1140" y="1"/>
                  </a:moveTo>
                  <a:cubicBezTo>
                    <a:pt x="757" y="1"/>
                    <a:pt x="375" y="32"/>
                    <a:pt x="1" y="97"/>
                  </a:cubicBezTo>
                  <a:cubicBezTo>
                    <a:pt x="1072" y="191"/>
                    <a:pt x="2174" y="412"/>
                    <a:pt x="3214" y="758"/>
                  </a:cubicBezTo>
                  <a:cubicBezTo>
                    <a:pt x="3750" y="916"/>
                    <a:pt x="4222" y="1105"/>
                    <a:pt x="4726" y="1357"/>
                  </a:cubicBezTo>
                  <a:cubicBezTo>
                    <a:pt x="5199" y="1609"/>
                    <a:pt x="5608" y="1987"/>
                    <a:pt x="5955" y="2428"/>
                  </a:cubicBezTo>
                  <a:cubicBezTo>
                    <a:pt x="5734" y="1892"/>
                    <a:pt x="5356" y="1420"/>
                    <a:pt x="4884" y="1105"/>
                  </a:cubicBezTo>
                  <a:cubicBezTo>
                    <a:pt x="4411" y="790"/>
                    <a:pt x="3876" y="538"/>
                    <a:pt x="3340" y="349"/>
                  </a:cubicBezTo>
                  <a:cubicBezTo>
                    <a:pt x="2633" y="120"/>
                    <a:pt x="1884" y="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4"/>
            <p:cNvSpPr/>
            <p:nvPr/>
          </p:nvSpPr>
          <p:spPr>
            <a:xfrm>
              <a:off x="3569750" y="2403025"/>
              <a:ext cx="100850" cy="133150"/>
            </a:xfrm>
            <a:custGeom>
              <a:avLst/>
              <a:gdLst/>
              <a:ahLst/>
              <a:cxnLst/>
              <a:rect l="l" t="t" r="r" b="b"/>
              <a:pathLst>
                <a:path w="4034" h="5326" extrusionOk="0">
                  <a:moveTo>
                    <a:pt x="1" y="1"/>
                  </a:moveTo>
                  <a:cubicBezTo>
                    <a:pt x="222" y="1166"/>
                    <a:pt x="694" y="2238"/>
                    <a:pt x="1356" y="3183"/>
                  </a:cubicBezTo>
                  <a:cubicBezTo>
                    <a:pt x="1702" y="3687"/>
                    <a:pt x="2049" y="4128"/>
                    <a:pt x="2458" y="4537"/>
                  </a:cubicBezTo>
                  <a:cubicBezTo>
                    <a:pt x="2679" y="4758"/>
                    <a:pt x="2899" y="4947"/>
                    <a:pt x="3183" y="5105"/>
                  </a:cubicBezTo>
                  <a:cubicBezTo>
                    <a:pt x="3435" y="5262"/>
                    <a:pt x="3719" y="5325"/>
                    <a:pt x="4034" y="5325"/>
                  </a:cubicBezTo>
                  <a:cubicBezTo>
                    <a:pt x="3498" y="5168"/>
                    <a:pt x="3025" y="4821"/>
                    <a:pt x="2710" y="4348"/>
                  </a:cubicBezTo>
                  <a:cubicBezTo>
                    <a:pt x="2364" y="3907"/>
                    <a:pt x="2017" y="3435"/>
                    <a:pt x="1702" y="2994"/>
                  </a:cubicBezTo>
                  <a:cubicBezTo>
                    <a:pt x="1072" y="2017"/>
                    <a:pt x="505" y="10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4"/>
            <p:cNvSpPr/>
            <p:nvPr/>
          </p:nvSpPr>
          <p:spPr>
            <a:xfrm>
              <a:off x="3597325" y="2337650"/>
              <a:ext cx="77225" cy="174875"/>
            </a:xfrm>
            <a:custGeom>
              <a:avLst/>
              <a:gdLst/>
              <a:ahLst/>
              <a:cxnLst/>
              <a:rect l="l" t="t" r="r" b="b"/>
              <a:pathLst>
                <a:path w="3089" h="6995" extrusionOk="0">
                  <a:moveTo>
                    <a:pt x="1" y="1"/>
                  </a:moveTo>
                  <a:lnTo>
                    <a:pt x="1" y="1"/>
                  </a:lnTo>
                  <a:cubicBezTo>
                    <a:pt x="473" y="442"/>
                    <a:pt x="883" y="946"/>
                    <a:pt x="1135" y="1545"/>
                  </a:cubicBezTo>
                  <a:cubicBezTo>
                    <a:pt x="1387" y="2112"/>
                    <a:pt x="1639" y="2710"/>
                    <a:pt x="1859" y="3309"/>
                  </a:cubicBezTo>
                  <a:cubicBezTo>
                    <a:pt x="2112" y="3907"/>
                    <a:pt x="2332" y="4506"/>
                    <a:pt x="2553" y="5105"/>
                  </a:cubicBezTo>
                  <a:cubicBezTo>
                    <a:pt x="2805" y="5703"/>
                    <a:pt x="2931" y="6333"/>
                    <a:pt x="2994" y="6995"/>
                  </a:cubicBezTo>
                  <a:cubicBezTo>
                    <a:pt x="3088" y="6333"/>
                    <a:pt x="3057" y="5672"/>
                    <a:pt x="2868" y="5010"/>
                  </a:cubicBezTo>
                  <a:cubicBezTo>
                    <a:pt x="2679" y="4380"/>
                    <a:pt x="2490" y="3781"/>
                    <a:pt x="2238" y="3151"/>
                  </a:cubicBezTo>
                  <a:cubicBezTo>
                    <a:pt x="2017" y="2553"/>
                    <a:pt x="1733" y="1954"/>
                    <a:pt x="1418" y="1387"/>
                  </a:cubicBezTo>
                  <a:cubicBezTo>
                    <a:pt x="1072" y="788"/>
                    <a:pt x="599" y="31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4"/>
            <p:cNvSpPr/>
            <p:nvPr/>
          </p:nvSpPr>
          <p:spPr>
            <a:xfrm>
              <a:off x="3582375" y="2369175"/>
              <a:ext cx="78775" cy="141000"/>
            </a:xfrm>
            <a:custGeom>
              <a:avLst/>
              <a:gdLst/>
              <a:ahLst/>
              <a:cxnLst/>
              <a:rect l="l" t="t" r="r" b="b"/>
              <a:pathLst>
                <a:path w="3151" h="5640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1008"/>
                    <a:pt x="851" y="1985"/>
                    <a:pt x="1386" y="2930"/>
                  </a:cubicBezTo>
                  <a:cubicBezTo>
                    <a:pt x="1890" y="3875"/>
                    <a:pt x="2489" y="4757"/>
                    <a:pt x="3151" y="5639"/>
                  </a:cubicBezTo>
                  <a:cubicBezTo>
                    <a:pt x="2741" y="4631"/>
                    <a:pt x="2268" y="3655"/>
                    <a:pt x="1733" y="2709"/>
                  </a:cubicBezTo>
                  <a:cubicBezTo>
                    <a:pt x="1229" y="1764"/>
                    <a:pt x="630" y="85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4"/>
            <p:cNvSpPr/>
            <p:nvPr/>
          </p:nvSpPr>
          <p:spPr>
            <a:xfrm>
              <a:off x="3685550" y="2399100"/>
              <a:ext cx="64600" cy="111850"/>
            </a:xfrm>
            <a:custGeom>
              <a:avLst/>
              <a:gdLst/>
              <a:ahLst/>
              <a:cxnLst/>
              <a:rect l="l" t="t" r="r" b="b"/>
              <a:pathLst>
                <a:path w="2584" h="4474" extrusionOk="0">
                  <a:moveTo>
                    <a:pt x="2584" y="0"/>
                  </a:moveTo>
                  <a:cubicBezTo>
                    <a:pt x="2363" y="95"/>
                    <a:pt x="2174" y="221"/>
                    <a:pt x="2048" y="410"/>
                  </a:cubicBezTo>
                  <a:cubicBezTo>
                    <a:pt x="1891" y="567"/>
                    <a:pt x="1733" y="725"/>
                    <a:pt x="1607" y="882"/>
                  </a:cubicBezTo>
                  <a:cubicBezTo>
                    <a:pt x="1323" y="1229"/>
                    <a:pt x="1071" y="1607"/>
                    <a:pt x="851" y="1985"/>
                  </a:cubicBezTo>
                  <a:cubicBezTo>
                    <a:pt x="630" y="2363"/>
                    <a:pt x="441" y="2773"/>
                    <a:pt x="284" y="3182"/>
                  </a:cubicBezTo>
                  <a:cubicBezTo>
                    <a:pt x="95" y="3592"/>
                    <a:pt x="0" y="4033"/>
                    <a:pt x="32" y="4474"/>
                  </a:cubicBezTo>
                  <a:cubicBezTo>
                    <a:pt x="158" y="4064"/>
                    <a:pt x="347" y="3655"/>
                    <a:pt x="567" y="3308"/>
                  </a:cubicBezTo>
                  <a:cubicBezTo>
                    <a:pt x="756" y="2930"/>
                    <a:pt x="977" y="2552"/>
                    <a:pt x="1197" y="2174"/>
                  </a:cubicBezTo>
                  <a:lnTo>
                    <a:pt x="1859" y="1071"/>
                  </a:lnTo>
                  <a:cubicBezTo>
                    <a:pt x="1954" y="882"/>
                    <a:pt x="2080" y="693"/>
                    <a:pt x="2174" y="536"/>
                  </a:cubicBezTo>
                  <a:cubicBezTo>
                    <a:pt x="2300" y="315"/>
                    <a:pt x="2426" y="158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4"/>
            <p:cNvSpPr/>
            <p:nvPr/>
          </p:nvSpPr>
          <p:spPr>
            <a:xfrm>
              <a:off x="3699725" y="2399875"/>
              <a:ext cx="129200" cy="125250"/>
            </a:xfrm>
            <a:custGeom>
              <a:avLst/>
              <a:gdLst/>
              <a:ahLst/>
              <a:cxnLst/>
              <a:rect l="l" t="t" r="r" b="b"/>
              <a:pathLst>
                <a:path w="5168" h="5010" extrusionOk="0">
                  <a:moveTo>
                    <a:pt x="5167" y="1"/>
                  </a:moveTo>
                  <a:cubicBezTo>
                    <a:pt x="4348" y="883"/>
                    <a:pt x="3529" y="1765"/>
                    <a:pt x="2678" y="2584"/>
                  </a:cubicBezTo>
                  <a:cubicBezTo>
                    <a:pt x="1828" y="3435"/>
                    <a:pt x="914" y="4222"/>
                    <a:pt x="0" y="5010"/>
                  </a:cubicBezTo>
                  <a:cubicBezTo>
                    <a:pt x="2174" y="3876"/>
                    <a:pt x="4001" y="2143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4"/>
            <p:cNvSpPr/>
            <p:nvPr/>
          </p:nvSpPr>
          <p:spPr>
            <a:xfrm>
              <a:off x="3712325" y="2450300"/>
              <a:ext cx="183550" cy="108700"/>
            </a:xfrm>
            <a:custGeom>
              <a:avLst/>
              <a:gdLst/>
              <a:ahLst/>
              <a:cxnLst/>
              <a:rect l="l" t="t" r="r" b="b"/>
              <a:pathLst>
                <a:path w="7342" h="4348" extrusionOk="0">
                  <a:moveTo>
                    <a:pt x="4663" y="0"/>
                  </a:moveTo>
                  <a:lnTo>
                    <a:pt x="4663" y="0"/>
                  </a:lnTo>
                  <a:cubicBezTo>
                    <a:pt x="4474" y="441"/>
                    <a:pt x="4222" y="819"/>
                    <a:pt x="3876" y="1166"/>
                  </a:cubicBezTo>
                  <a:cubicBezTo>
                    <a:pt x="3560" y="1481"/>
                    <a:pt x="3214" y="1764"/>
                    <a:pt x="2836" y="2016"/>
                  </a:cubicBezTo>
                  <a:cubicBezTo>
                    <a:pt x="2017" y="2520"/>
                    <a:pt x="1229" y="3088"/>
                    <a:pt x="567" y="3749"/>
                  </a:cubicBezTo>
                  <a:lnTo>
                    <a:pt x="0" y="4348"/>
                  </a:lnTo>
                  <a:lnTo>
                    <a:pt x="0" y="4348"/>
                  </a:lnTo>
                  <a:lnTo>
                    <a:pt x="788" y="4064"/>
                  </a:lnTo>
                  <a:cubicBezTo>
                    <a:pt x="1696" y="3734"/>
                    <a:pt x="2651" y="3548"/>
                    <a:pt x="3613" y="3548"/>
                  </a:cubicBezTo>
                  <a:cubicBezTo>
                    <a:pt x="3753" y="3548"/>
                    <a:pt x="3893" y="3552"/>
                    <a:pt x="4033" y="3560"/>
                  </a:cubicBezTo>
                  <a:cubicBezTo>
                    <a:pt x="4600" y="3560"/>
                    <a:pt x="5167" y="3592"/>
                    <a:pt x="5703" y="3718"/>
                  </a:cubicBezTo>
                  <a:cubicBezTo>
                    <a:pt x="6270" y="3812"/>
                    <a:pt x="6805" y="3938"/>
                    <a:pt x="7341" y="4127"/>
                  </a:cubicBezTo>
                  <a:cubicBezTo>
                    <a:pt x="6301" y="3592"/>
                    <a:pt x="5199" y="3308"/>
                    <a:pt x="4065" y="3214"/>
                  </a:cubicBezTo>
                  <a:cubicBezTo>
                    <a:pt x="3846" y="3196"/>
                    <a:pt x="3627" y="3187"/>
                    <a:pt x="3409" y="3187"/>
                  </a:cubicBezTo>
                  <a:cubicBezTo>
                    <a:pt x="2761" y="3187"/>
                    <a:pt x="2119" y="3265"/>
                    <a:pt x="1498" y="3422"/>
                  </a:cubicBezTo>
                  <a:lnTo>
                    <a:pt x="1498" y="3422"/>
                  </a:lnTo>
                  <a:cubicBezTo>
                    <a:pt x="1974" y="3029"/>
                    <a:pt x="2507" y="2678"/>
                    <a:pt x="3025" y="2268"/>
                  </a:cubicBezTo>
                  <a:cubicBezTo>
                    <a:pt x="3403" y="1985"/>
                    <a:pt x="3749" y="1638"/>
                    <a:pt x="4033" y="1260"/>
                  </a:cubicBezTo>
                  <a:cubicBezTo>
                    <a:pt x="4348" y="914"/>
                    <a:pt x="4569" y="473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4"/>
            <p:cNvSpPr/>
            <p:nvPr/>
          </p:nvSpPr>
          <p:spPr>
            <a:xfrm>
              <a:off x="3728075" y="2571375"/>
              <a:ext cx="153600" cy="48275"/>
            </a:xfrm>
            <a:custGeom>
              <a:avLst/>
              <a:gdLst/>
              <a:ahLst/>
              <a:cxnLst/>
              <a:rect l="l" t="t" r="r" b="b"/>
              <a:pathLst>
                <a:path w="6144" h="1931" extrusionOk="0">
                  <a:moveTo>
                    <a:pt x="647" y="1"/>
                  </a:moveTo>
                  <a:cubicBezTo>
                    <a:pt x="412" y="1"/>
                    <a:pt x="184" y="67"/>
                    <a:pt x="0" y="198"/>
                  </a:cubicBezTo>
                  <a:cubicBezTo>
                    <a:pt x="111" y="151"/>
                    <a:pt x="237" y="127"/>
                    <a:pt x="367" y="127"/>
                  </a:cubicBezTo>
                  <a:cubicBezTo>
                    <a:pt x="497" y="127"/>
                    <a:pt x="631" y="151"/>
                    <a:pt x="757" y="198"/>
                  </a:cubicBezTo>
                  <a:lnTo>
                    <a:pt x="1544" y="387"/>
                  </a:lnTo>
                  <a:cubicBezTo>
                    <a:pt x="2048" y="544"/>
                    <a:pt x="2584" y="670"/>
                    <a:pt x="3088" y="828"/>
                  </a:cubicBezTo>
                  <a:cubicBezTo>
                    <a:pt x="4096" y="1143"/>
                    <a:pt x="5104" y="1553"/>
                    <a:pt x="6144" y="1931"/>
                  </a:cubicBezTo>
                  <a:cubicBezTo>
                    <a:pt x="5230" y="1269"/>
                    <a:pt x="4254" y="796"/>
                    <a:pt x="3214" y="450"/>
                  </a:cubicBezTo>
                  <a:cubicBezTo>
                    <a:pt x="2678" y="292"/>
                    <a:pt x="2143" y="166"/>
                    <a:pt x="1607" y="72"/>
                  </a:cubicBezTo>
                  <a:cubicBezTo>
                    <a:pt x="1324" y="40"/>
                    <a:pt x="1072" y="9"/>
                    <a:pt x="788" y="9"/>
                  </a:cubicBezTo>
                  <a:cubicBezTo>
                    <a:pt x="741" y="4"/>
                    <a:pt x="694" y="1"/>
                    <a:pt x="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4"/>
            <p:cNvSpPr/>
            <p:nvPr/>
          </p:nvSpPr>
          <p:spPr>
            <a:xfrm>
              <a:off x="3617025" y="2478700"/>
              <a:ext cx="138650" cy="144625"/>
            </a:xfrm>
            <a:custGeom>
              <a:avLst/>
              <a:gdLst/>
              <a:ahLst/>
              <a:cxnLst/>
              <a:rect l="l" t="t" r="r" b="b"/>
              <a:pathLst>
                <a:path w="5546" h="5785" extrusionOk="0">
                  <a:moveTo>
                    <a:pt x="2272" y="0"/>
                  </a:moveTo>
                  <a:cubicBezTo>
                    <a:pt x="1867" y="0"/>
                    <a:pt x="1462" y="241"/>
                    <a:pt x="1324" y="691"/>
                  </a:cubicBezTo>
                  <a:cubicBezTo>
                    <a:pt x="1262" y="999"/>
                    <a:pt x="1291" y="1277"/>
                    <a:pt x="1380" y="1554"/>
                  </a:cubicBezTo>
                  <a:lnTo>
                    <a:pt x="1380" y="1554"/>
                  </a:lnTo>
                  <a:cubicBezTo>
                    <a:pt x="1314" y="1526"/>
                    <a:pt x="1243" y="1510"/>
                    <a:pt x="1166" y="1510"/>
                  </a:cubicBezTo>
                  <a:cubicBezTo>
                    <a:pt x="882" y="1510"/>
                    <a:pt x="630" y="1668"/>
                    <a:pt x="536" y="1920"/>
                  </a:cubicBezTo>
                  <a:cubicBezTo>
                    <a:pt x="469" y="2121"/>
                    <a:pt x="449" y="2306"/>
                    <a:pt x="477" y="2487"/>
                  </a:cubicBezTo>
                  <a:lnTo>
                    <a:pt x="477" y="2487"/>
                  </a:lnTo>
                  <a:cubicBezTo>
                    <a:pt x="476" y="2487"/>
                    <a:pt x="474" y="2487"/>
                    <a:pt x="473" y="2487"/>
                  </a:cubicBezTo>
                  <a:cubicBezTo>
                    <a:pt x="284" y="2487"/>
                    <a:pt x="189" y="2708"/>
                    <a:pt x="126" y="2897"/>
                  </a:cubicBezTo>
                  <a:cubicBezTo>
                    <a:pt x="0" y="3338"/>
                    <a:pt x="0" y="3810"/>
                    <a:pt x="63" y="4283"/>
                  </a:cubicBezTo>
                  <a:cubicBezTo>
                    <a:pt x="126" y="4535"/>
                    <a:pt x="252" y="4881"/>
                    <a:pt x="536" y="4944"/>
                  </a:cubicBezTo>
                  <a:cubicBezTo>
                    <a:pt x="735" y="4944"/>
                    <a:pt x="914" y="4866"/>
                    <a:pt x="1043" y="4740"/>
                  </a:cubicBezTo>
                  <a:lnTo>
                    <a:pt x="1043" y="4740"/>
                  </a:lnTo>
                  <a:cubicBezTo>
                    <a:pt x="1061" y="5024"/>
                    <a:pt x="1179" y="5281"/>
                    <a:pt x="1324" y="5512"/>
                  </a:cubicBezTo>
                  <a:cubicBezTo>
                    <a:pt x="1465" y="5694"/>
                    <a:pt x="1672" y="5785"/>
                    <a:pt x="1886" y="5785"/>
                  </a:cubicBezTo>
                  <a:cubicBezTo>
                    <a:pt x="2004" y="5785"/>
                    <a:pt x="2125" y="5757"/>
                    <a:pt x="2237" y="5701"/>
                  </a:cubicBezTo>
                  <a:cubicBezTo>
                    <a:pt x="2395" y="5606"/>
                    <a:pt x="2395" y="5638"/>
                    <a:pt x="2489" y="5480"/>
                  </a:cubicBezTo>
                  <a:cubicBezTo>
                    <a:pt x="2516" y="5386"/>
                    <a:pt x="2526" y="5291"/>
                    <a:pt x="2521" y="5197"/>
                  </a:cubicBezTo>
                  <a:lnTo>
                    <a:pt x="2521" y="5197"/>
                  </a:lnTo>
                  <a:cubicBezTo>
                    <a:pt x="2584" y="5307"/>
                    <a:pt x="2656" y="5385"/>
                    <a:pt x="2662" y="5385"/>
                  </a:cubicBezTo>
                  <a:cubicBezTo>
                    <a:pt x="2663" y="5385"/>
                    <a:pt x="2663" y="5383"/>
                    <a:pt x="2661" y="5380"/>
                  </a:cubicBezTo>
                  <a:lnTo>
                    <a:pt x="2661" y="5380"/>
                  </a:lnTo>
                  <a:cubicBezTo>
                    <a:pt x="2674" y="5392"/>
                    <a:pt x="2691" y="5404"/>
                    <a:pt x="2710" y="5417"/>
                  </a:cubicBezTo>
                  <a:cubicBezTo>
                    <a:pt x="2783" y="5490"/>
                    <a:pt x="2850" y="5516"/>
                    <a:pt x="2922" y="5516"/>
                  </a:cubicBezTo>
                  <a:cubicBezTo>
                    <a:pt x="3005" y="5516"/>
                    <a:pt x="3096" y="5482"/>
                    <a:pt x="3214" y="5449"/>
                  </a:cubicBezTo>
                  <a:cubicBezTo>
                    <a:pt x="3403" y="5386"/>
                    <a:pt x="3592" y="5291"/>
                    <a:pt x="3749" y="5133"/>
                  </a:cubicBezTo>
                  <a:cubicBezTo>
                    <a:pt x="3788" y="5076"/>
                    <a:pt x="3823" y="5017"/>
                    <a:pt x="3856" y="4958"/>
                  </a:cubicBezTo>
                  <a:lnTo>
                    <a:pt x="3856" y="4958"/>
                  </a:lnTo>
                  <a:cubicBezTo>
                    <a:pt x="3882" y="4962"/>
                    <a:pt x="3907" y="4964"/>
                    <a:pt x="3933" y="4964"/>
                  </a:cubicBezTo>
                  <a:cubicBezTo>
                    <a:pt x="4105" y="4964"/>
                    <a:pt x="4283" y="4871"/>
                    <a:pt x="4474" y="4850"/>
                  </a:cubicBezTo>
                  <a:cubicBezTo>
                    <a:pt x="4758" y="4818"/>
                    <a:pt x="5010" y="4661"/>
                    <a:pt x="5136" y="4377"/>
                  </a:cubicBezTo>
                  <a:cubicBezTo>
                    <a:pt x="5199" y="4157"/>
                    <a:pt x="5199" y="3936"/>
                    <a:pt x="5136" y="3716"/>
                  </a:cubicBezTo>
                  <a:cubicBezTo>
                    <a:pt x="5121" y="3623"/>
                    <a:pt x="5096" y="3534"/>
                    <a:pt x="5060" y="3448"/>
                  </a:cubicBezTo>
                  <a:lnTo>
                    <a:pt x="5060" y="3448"/>
                  </a:lnTo>
                  <a:cubicBezTo>
                    <a:pt x="5086" y="3434"/>
                    <a:pt x="5111" y="3418"/>
                    <a:pt x="5136" y="3401"/>
                  </a:cubicBezTo>
                  <a:cubicBezTo>
                    <a:pt x="5482" y="3117"/>
                    <a:pt x="5545" y="2645"/>
                    <a:pt x="5293" y="2267"/>
                  </a:cubicBezTo>
                  <a:cubicBezTo>
                    <a:pt x="5037" y="1953"/>
                    <a:pt x="4677" y="1794"/>
                    <a:pt x="4284" y="1767"/>
                  </a:cubicBezTo>
                  <a:lnTo>
                    <a:pt x="4284" y="1767"/>
                  </a:lnTo>
                  <a:cubicBezTo>
                    <a:pt x="4276" y="1526"/>
                    <a:pt x="4151" y="1313"/>
                    <a:pt x="3962" y="1187"/>
                  </a:cubicBezTo>
                  <a:lnTo>
                    <a:pt x="3962" y="1187"/>
                  </a:lnTo>
                  <a:cubicBezTo>
                    <a:pt x="3963" y="1056"/>
                    <a:pt x="3923" y="928"/>
                    <a:pt x="3844" y="817"/>
                  </a:cubicBezTo>
                  <a:cubicBezTo>
                    <a:pt x="3678" y="610"/>
                    <a:pt x="3404" y="526"/>
                    <a:pt x="3119" y="501"/>
                  </a:cubicBezTo>
                  <a:lnTo>
                    <a:pt x="3119" y="501"/>
                  </a:lnTo>
                  <a:cubicBezTo>
                    <a:pt x="2934" y="161"/>
                    <a:pt x="2603" y="0"/>
                    <a:pt x="2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4"/>
            <p:cNvSpPr/>
            <p:nvPr/>
          </p:nvSpPr>
          <p:spPr>
            <a:xfrm>
              <a:off x="3652475" y="2524325"/>
              <a:ext cx="60650" cy="60675"/>
            </a:xfrm>
            <a:custGeom>
              <a:avLst/>
              <a:gdLst/>
              <a:ahLst/>
              <a:cxnLst/>
              <a:rect l="l" t="t" r="r" b="b"/>
              <a:pathLst>
                <a:path w="2426" h="2427" extrusionOk="0">
                  <a:moveTo>
                    <a:pt x="1197" y="1"/>
                  </a:moveTo>
                  <a:cubicBezTo>
                    <a:pt x="536" y="1"/>
                    <a:pt x="0" y="536"/>
                    <a:pt x="0" y="1198"/>
                  </a:cubicBezTo>
                  <a:cubicBezTo>
                    <a:pt x="0" y="1891"/>
                    <a:pt x="536" y="2426"/>
                    <a:pt x="1197" y="2426"/>
                  </a:cubicBezTo>
                  <a:cubicBezTo>
                    <a:pt x="1890" y="2426"/>
                    <a:pt x="2426" y="1891"/>
                    <a:pt x="2426" y="1198"/>
                  </a:cubicBezTo>
                  <a:cubicBezTo>
                    <a:pt x="2426" y="536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4"/>
            <p:cNvSpPr/>
            <p:nvPr/>
          </p:nvSpPr>
          <p:spPr>
            <a:xfrm>
              <a:off x="3032600" y="2462900"/>
              <a:ext cx="329250" cy="441075"/>
            </a:xfrm>
            <a:custGeom>
              <a:avLst/>
              <a:gdLst/>
              <a:ahLst/>
              <a:cxnLst/>
              <a:rect l="l" t="t" r="r" b="b"/>
              <a:pathLst>
                <a:path w="13170" h="17643" extrusionOk="0">
                  <a:moveTo>
                    <a:pt x="11405" y="0"/>
                  </a:moveTo>
                  <a:lnTo>
                    <a:pt x="11405" y="0"/>
                  </a:lnTo>
                  <a:cubicBezTo>
                    <a:pt x="10996" y="756"/>
                    <a:pt x="11657" y="1292"/>
                    <a:pt x="11405" y="2048"/>
                  </a:cubicBezTo>
                  <a:cubicBezTo>
                    <a:pt x="10870" y="3718"/>
                    <a:pt x="10082" y="5324"/>
                    <a:pt x="9043" y="6774"/>
                  </a:cubicBezTo>
                  <a:cubicBezTo>
                    <a:pt x="8664" y="7278"/>
                    <a:pt x="8255" y="7782"/>
                    <a:pt x="7782" y="8223"/>
                  </a:cubicBezTo>
                  <a:cubicBezTo>
                    <a:pt x="6932" y="8853"/>
                    <a:pt x="5987" y="9357"/>
                    <a:pt x="4978" y="9735"/>
                  </a:cubicBezTo>
                  <a:cubicBezTo>
                    <a:pt x="3466" y="10428"/>
                    <a:pt x="1985" y="11279"/>
                    <a:pt x="946" y="12571"/>
                  </a:cubicBezTo>
                  <a:cubicBezTo>
                    <a:pt x="505" y="13106"/>
                    <a:pt x="221" y="13736"/>
                    <a:pt x="127" y="14429"/>
                  </a:cubicBezTo>
                  <a:cubicBezTo>
                    <a:pt x="1" y="15532"/>
                    <a:pt x="599" y="16572"/>
                    <a:pt x="694" y="17643"/>
                  </a:cubicBezTo>
                  <a:lnTo>
                    <a:pt x="3340" y="17359"/>
                  </a:lnTo>
                  <a:cubicBezTo>
                    <a:pt x="3876" y="17328"/>
                    <a:pt x="4380" y="17233"/>
                    <a:pt x="4915" y="17044"/>
                  </a:cubicBezTo>
                  <a:cubicBezTo>
                    <a:pt x="5514" y="16761"/>
                    <a:pt x="6081" y="16320"/>
                    <a:pt x="6522" y="15816"/>
                  </a:cubicBezTo>
                  <a:cubicBezTo>
                    <a:pt x="7373" y="15028"/>
                    <a:pt x="8160" y="14209"/>
                    <a:pt x="8538" y="13138"/>
                  </a:cubicBezTo>
                  <a:cubicBezTo>
                    <a:pt x="8948" y="12003"/>
                    <a:pt x="8759" y="10743"/>
                    <a:pt x="9106" y="9578"/>
                  </a:cubicBezTo>
                  <a:cubicBezTo>
                    <a:pt x="9232" y="9073"/>
                    <a:pt x="9421" y="8601"/>
                    <a:pt x="9704" y="8160"/>
                  </a:cubicBezTo>
                  <a:cubicBezTo>
                    <a:pt x="11279" y="5450"/>
                    <a:pt x="13170" y="3938"/>
                    <a:pt x="1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4"/>
            <p:cNvSpPr/>
            <p:nvPr/>
          </p:nvSpPr>
          <p:spPr>
            <a:xfrm>
              <a:off x="2984300" y="2444425"/>
              <a:ext cx="166475" cy="258725"/>
            </a:xfrm>
            <a:custGeom>
              <a:avLst/>
              <a:gdLst/>
              <a:ahLst/>
              <a:cxnLst/>
              <a:rect l="l" t="t" r="r" b="b"/>
              <a:pathLst>
                <a:path w="6659" h="10349" extrusionOk="0">
                  <a:moveTo>
                    <a:pt x="362" y="0"/>
                  </a:moveTo>
                  <a:cubicBezTo>
                    <a:pt x="150" y="0"/>
                    <a:pt x="1" y="180"/>
                    <a:pt x="74" y="582"/>
                  </a:cubicBezTo>
                  <a:cubicBezTo>
                    <a:pt x="200" y="1306"/>
                    <a:pt x="956" y="2062"/>
                    <a:pt x="1271" y="2661"/>
                  </a:cubicBezTo>
                  <a:cubicBezTo>
                    <a:pt x="1681" y="3386"/>
                    <a:pt x="1933" y="4205"/>
                    <a:pt x="2027" y="5024"/>
                  </a:cubicBezTo>
                  <a:cubicBezTo>
                    <a:pt x="2122" y="5874"/>
                    <a:pt x="1996" y="6788"/>
                    <a:pt x="2248" y="7607"/>
                  </a:cubicBezTo>
                  <a:cubicBezTo>
                    <a:pt x="2531" y="8363"/>
                    <a:pt x="3035" y="8993"/>
                    <a:pt x="3728" y="9434"/>
                  </a:cubicBezTo>
                  <a:cubicBezTo>
                    <a:pt x="4421" y="9844"/>
                    <a:pt x="5146" y="10159"/>
                    <a:pt x="5902" y="10348"/>
                  </a:cubicBezTo>
                  <a:cubicBezTo>
                    <a:pt x="6312" y="9529"/>
                    <a:pt x="6564" y="8647"/>
                    <a:pt x="6595" y="7733"/>
                  </a:cubicBezTo>
                  <a:cubicBezTo>
                    <a:pt x="6658" y="6820"/>
                    <a:pt x="6343" y="5937"/>
                    <a:pt x="5745" y="5244"/>
                  </a:cubicBezTo>
                  <a:cubicBezTo>
                    <a:pt x="5209" y="4646"/>
                    <a:pt x="4453" y="4331"/>
                    <a:pt x="3854" y="3827"/>
                  </a:cubicBezTo>
                  <a:cubicBezTo>
                    <a:pt x="3413" y="3417"/>
                    <a:pt x="3035" y="3007"/>
                    <a:pt x="2657" y="2535"/>
                  </a:cubicBezTo>
                  <a:cubicBezTo>
                    <a:pt x="2059" y="1779"/>
                    <a:pt x="1523" y="960"/>
                    <a:pt x="861" y="267"/>
                  </a:cubicBezTo>
                  <a:cubicBezTo>
                    <a:pt x="703" y="94"/>
                    <a:pt x="516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4"/>
            <p:cNvSpPr/>
            <p:nvPr/>
          </p:nvSpPr>
          <p:spPr>
            <a:xfrm>
              <a:off x="5577425" y="1449225"/>
              <a:ext cx="443450" cy="1758000"/>
            </a:xfrm>
            <a:custGeom>
              <a:avLst/>
              <a:gdLst/>
              <a:ahLst/>
              <a:cxnLst/>
              <a:rect l="l" t="t" r="r" b="b"/>
              <a:pathLst>
                <a:path w="17738" h="70320" fill="none" extrusionOk="0">
                  <a:moveTo>
                    <a:pt x="2804" y="70319"/>
                  </a:moveTo>
                  <a:cubicBezTo>
                    <a:pt x="0" y="42563"/>
                    <a:pt x="3025" y="26149"/>
                    <a:pt x="1773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4"/>
            <p:cNvSpPr/>
            <p:nvPr/>
          </p:nvSpPr>
          <p:spPr>
            <a:xfrm>
              <a:off x="5464000" y="2873825"/>
              <a:ext cx="262300" cy="312775"/>
            </a:xfrm>
            <a:custGeom>
              <a:avLst/>
              <a:gdLst/>
              <a:ahLst/>
              <a:cxnLst/>
              <a:rect l="l" t="t" r="r" b="b"/>
              <a:pathLst>
                <a:path w="10492" h="12511" extrusionOk="0">
                  <a:moveTo>
                    <a:pt x="2686" y="1"/>
                  </a:moveTo>
                  <a:cubicBezTo>
                    <a:pt x="2183" y="1"/>
                    <a:pt x="1711" y="86"/>
                    <a:pt x="1324" y="292"/>
                  </a:cubicBezTo>
                  <a:cubicBezTo>
                    <a:pt x="378" y="765"/>
                    <a:pt x="0" y="1993"/>
                    <a:pt x="0" y="3033"/>
                  </a:cubicBezTo>
                  <a:cubicBezTo>
                    <a:pt x="63" y="4104"/>
                    <a:pt x="378" y="5144"/>
                    <a:pt x="914" y="6058"/>
                  </a:cubicBezTo>
                  <a:cubicBezTo>
                    <a:pt x="1671" y="7487"/>
                    <a:pt x="4923" y="12511"/>
                    <a:pt x="7229" y="12511"/>
                  </a:cubicBezTo>
                  <a:cubicBezTo>
                    <a:pt x="7514" y="12511"/>
                    <a:pt x="7785" y="12434"/>
                    <a:pt x="8034" y="12264"/>
                  </a:cubicBezTo>
                  <a:cubicBezTo>
                    <a:pt x="10492" y="10563"/>
                    <a:pt x="8255" y="5238"/>
                    <a:pt x="7247" y="3317"/>
                  </a:cubicBezTo>
                  <a:cubicBezTo>
                    <a:pt x="6679" y="2182"/>
                    <a:pt x="6081" y="828"/>
                    <a:pt x="4884" y="418"/>
                  </a:cubicBezTo>
                  <a:cubicBezTo>
                    <a:pt x="4196" y="176"/>
                    <a:pt x="3409" y="1"/>
                    <a:pt x="2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4"/>
            <p:cNvSpPr/>
            <p:nvPr/>
          </p:nvSpPr>
          <p:spPr>
            <a:xfrm>
              <a:off x="5645950" y="3219950"/>
              <a:ext cx="218975" cy="313350"/>
            </a:xfrm>
            <a:custGeom>
              <a:avLst/>
              <a:gdLst/>
              <a:ahLst/>
              <a:cxnLst/>
              <a:rect l="l" t="t" r="r" b="b"/>
              <a:pathLst>
                <a:path w="8759" h="12534" extrusionOk="0">
                  <a:moveTo>
                    <a:pt x="1368" y="1"/>
                  </a:moveTo>
                  <a:cubicBezTo>
                    <a:pt x="1041" y="1"/>
                    <a:pt x="782" y="166"/>
                    <a:pt x="662" y="593"/>
                  </a:cubicBezTo>
                  <a:cubicBezTo>
                    <a:pt x="0" y="2893"/>
                    <a:pt x="536" y="5350"/>
                    <a:pt x="1292" y="7618"/>
                  </a:cubicBezTo>
                  <a:cubicBezTo>
                    <a:pt x="1827" y="9257"/>
                    <a:pt x="2552" y="10895"/>
                    <a:pt x="3907" y="11966"/>
                  </a:cubicBezTo>
                  <a:cubicBezTo>
                    <a:pt x="4285" y="12313"/>
                    <a:pt x="4757" y="12533"/>
                    <a:pt x="5261" y="12533"/>
                  </a:cubicBezTo>
                  <a:cubicBezTo>
                    <a:pt x="5671" y="12439"/>
                    <a:pt x="6049" y="12281"/>
                    <a:pt x="6364" y="12060"/>
                  </a:cubicBezTo>
                  <a:cubicBezTo>
                    <a:pt x="7183" y="11525"/>
                    <a:pt x="8034" y="10958"/>
                    <a:pt x="8380" y="10044"/>
                  </a:cubicBezTo>
                  <a:cubicBezTo>
                    <a:pt x="8758" y="9005"/>
                    <a:pt x="8349" y="7839"/>
                    <a:pt x="7876" y="6862"/>
                  </a:cubicBezTo>
                  <a:cubicBezTo>
                    <a:pt x="6931" y="5003"/>
                    <a:pt x="5734" y="3302"/>
                    <a:pt x="4285" y="1853"/>
                  </a:cubicBezTo>
                  <a:cubicBezTo>
                    <a:pt x="3862" y="1407"/>
                    <a:pt x="2322" y="1"/>
                    <a:pt x="1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4"/>
            <p:cNvSpPr/>
            <p:nvPr/>
          </p:nvSpPr>
          <p:spPr>
            <a:xfrm>
              <a:off x="5640225" y="2849825"/>
              <a:ext cx="276675" cy="326525"/>
            </a:xfrm>
            <a:custGeom>
              <a:avLst/>
              <a:gdLst/>
              <a:ahLst/>
              <a:cxnLst/>
              <a:rect l="l" t="t" r="r" b="b"/>
              <a:pathLst>
                <a:path w="11067" h="13061" extrusionOk="0">
                  <a:moveTo>
                    <a:pt x="7700" y="1"/>
                  </a:moveTo>
                  <a:cubicBezTo>
                    <a:pt x="6684" y="1"/>
                    <a:pt x="5635" y="417"/>
                    <a:pt x="4860" y="1095"/>
                  </a:cubicBezTo>
                  <a:cubicBezTo>
                    <a:pt x="3569" y="2166"/>
                    <a:pt x="2844" y="3741"/>
                    <a:pt x="2214" y="5285"/>
                  </a:cubicBezTo>
                  <a:cubicBezTo>
                    <a:pt x="1426" y="7144"/>
                    <a:pt x="292" y="9412"/>
                    <a:pt x="103" y="11428"/>
                  </a:cubicBezTo>
                  <a:cubicBezTo>
                    <a:pt x="1" y="12638"/>
                    <a:pt x="992" y="13060"/>
                    <a:pt x="2070" y="13060"/>
                  </a:cubicBezTo>
                  <a:cubicBezTo>
                    <a:pt x="2649" y="13060"/>
                    <a:pt x="3253" y="12938"/>
                    <a:pt x="3726" y="12751"/>
                  </a:cubicBezTo>
                  <a:cubicBezTo>
                    <a:pt x="5931" y="11932"/>
                    <a:pt x="7570" y="10105"/>
                    <a:pt x="8956" y="8215"/>
                  </a:cubicBezTo>
                  <a:cubicBezTo>
                    <a:pt x="9775" y="7049"/>
                    <a:pt x="10594" y="5789"/>
                    <a:pt x="10846" y="4371"/>
                  </a:cubicBezTo>
                  <a:cubicBezTo>
                    <a:pt x="11067" y="2953"/>
                    <a:pt x="10657" y="1347"/>
                    <a:pt x="9492" y="528"/>
                  </a:cubicBezTo>
                  <a:cubicBezTo>
                    <a:pt x="8958" y="164"/>
                    <a:pt x="8335" y="1"/>
                    <a:pt x="7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4"/>
            <p:cNvSpPr/>
            <p:nvPr/>
          </p:nvSpPr>
          <p:spPr>
            <a:xfrm>
              <a:off x="5300950" y="3074875"/>
              <a:ext cx="349750" cy="211900"/>
            </a:xfrm>
            <a:custGeom>
              <a:avLst/>
              <a:gdLst/>
              <a:ahLst/>
              <a:cxnLst/>
              <a:rect l="l" t="t" r="r" b="b"/>
              <a:pathLst>
                <a:path w="13990" h="8476" extrusionOk="0">
                  <a:moveTo>
                    <a:pt x="3309" y="0"/>
                  </a:moveTo>
                  <a:cubicBezTo>
                    <a:pt x="2332" y="0"/>
                    <a:pt x="1356" y="441"/>
                    <a:pt x="726" y="1197"/>
                  </a:cubicBezTo>
                  <a:cubicBezTo>
                    <a:pt x="1" y="2143"/>
                    <a:pt x="1" y="3497"/>
                    <a:pt x="505" y="4568"/>
                  </a:cubicBezTo>
                  <a:cubicBezTo>
                    <a:pt x="1041" y="5640"/>
                    <a:pt x="1891" y="6522"/>
                    <a:pt x="2899" y="7120"/>
                  </a:cubicBezTo>
                  <a:cubicBezTo>
                    <a:pt x="3529" y="7561"/>
                    <a:pt x="4223" y="7876"/>
                    <a:pt x="4947" y="8034"/>
                  </a:cubicBezTo>
                  <a:cubicBezTo>
                    <a:pt x="5246" y="8066"/>
                    <a:pt x="5546" y="8081"/>
                    <a:pt x="5841" y="8081"/>
                  </a:cubicBezTo>
                  <a:cubicBezTo>
                    <a:pt x="6136" y="8081"/>
                    <a:pt x="6428" y="8066"/>
                    <a:pt x="6711" y="8034"/>
                  </a:cubicBezTo>
                  <a:cubicBezTo>
                    <a:pt x="8696" y="7876"/>
                    <a:pt x="13989" y="8475"/>
                    <a:pt x="13201" y="5167"/>
                  </a:cubicBezTo>
                  <a:cubicBezTo>
                    <a:pt x="12508" y="2143"/>
                    <a:pt x="8854" y="1103"/>
                    <a:pt x="6239" y="410"/>
                  </a:cubicBezTo>
                  <a:cubicBezTo>
                    <a:pt x="5294" y="126"/>
                    <a:pt x="4317" y="0"/>
                    <a:pt x="33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4"/>
            <p:cNvSpPr/>
            <p:nvPr/>
          </p:nvSpPr>
          <p:spPr>
            <a:xfrm>
              <a:off x="5642000" y="3090650"/>
              <a:ext cx="368625" cy="209350"/>
            </a:xfrm>
            <a:custGeom>
              <a:avLst/>
              <a:gdLst/>
              <a:ahLst/>
              <a:cxnLst/>
              <a:rect l="l" t="t" r="r" b="b"/>
              <a:pathLst>
                <a:path w="14745" h="8374" extrusionOk="0">
                  <a:moveTo>
                    <a:pt x="9614" y="1"/>
                  </a:moveTo>
                  <a:cubicBezTo>
                    <a:pt x="9107" y="1"/>
                    <a:pt x="8597" y="64"/>
                    <a:pt x="8097" y="188"/>
                  </a:cubicBezTo>
                  <a:cubicBezTo>
                    <a:pt x="6585" y="598"/>
                    <a:pt x="5199" y="1291"/>
                    <a:pt x="3970" y="2236"/>
                  </a:cubicBezTo>
                  <a:cubicBezTo>
                    <a:pt x="2584" y="3213"/>
                    <a:pt x="1" y="5166"/>
                    <a:pt x="2458" y="6615"/>
                  </a:cubicBezTo>
                  <a:cubicBezTo>
                    <a:pt x="4569" y="7813"/>
                    <a:pt x="7058" y="8096"/>
                    <a:pt x="9452" y="8317"/>
                  </a:cubicBezTo>
                  <a:cubicBezTo>
                    <a:pt x="9716" y="8356"/>
                    <a:pt x="9980" y="8374"/>
                    <a:pt x="10241" y="8374"/>
                  </a:cubicBezTo>
                  <a:cubicBezTo>
                    <a:pt x="10604" y="8374"/>
                    <a:pt x="10963" y="8340"/>
                    <a:pt x="11311" y="8285"/>
                  </a:cubicBezTo>
                  <a:cubicBezTo>
                    <a:pt x="12224" y="8033"/>
                    <a:pt x="12981" y="7466"/>
                    <a:pt x="13516" y="6710"/>
                  </a:cubicBezTo>
                  <a:cubicBezTo>
                    <a:pt x="13989" y="6143"/>
                    <a:pt x="14335" y="5450"/>
                    <a:pt x="14493" y="4725"/>
                  </a:cubicBezTo>
                  <a:cubicBezTo>
                    <a:pt x="14745" y="3213"/>
                    <a:pt x="13894" y="1638"/>
                    <a:pt x="12571" y="787"/>
                  </a:cubicBezTo>
                  <a:cubicBezTo>
                    <a:pt x="11664" y="260"/>
                    <a:pt x="10643" y="1"/>
                    <a:pt x="9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4"/>
            <p:cNvSpPr/>
            <p:nvPr/>
          </p:nvSpPr>
          <p:spPr>
            <a:xfrm>
              <a:off x="5450600" y="3202125"/>
              <a:ext cx="254425" cy="279650"/>
            </a:xfrm>
            <a:custGeom>
              <a:avLst/>
              <a:gdLst/>
              <a:ahLst/>
              <a:cxnLst/>
              <a:rect l="l" t="t" r="r" b="b"/>
              <a:pathLst>
                <a:path w="10177" h="11186" extrusionOk="0">
                  <a:moveTo>
                    <a:pt x="6460" y="0"/>
                  </a:moveTo>
                  <a:cubicBezTo>
                    <a:pt x="5637" y="0"/>
                    <a:pt x="4822" y="210"/>
                    <a:pt x="4096" y="613"/>
                  </a:cubicBezTo>
                  <a:cubicBezTo>
                    <a:pt x="2931" y="1274"/>
                    <a:pt x="1923" y="2219"/>
                    <a:pt x="1230" y="3385"/>
                  </a:cubicBezTo>
                  <a:cubicBezTo>
                    <a:pt x="442" y="4582"/>
                    <a:pt x="1" y="6000"/>
                    <a:pt x="1" y="7449"/>
                  </a:cubicBezTo>
                  <a:cubicBezTo>
                    <a:pt x="64" y="8583"/>
                    <a:pt x="473" y="10285"/>
                    <a:pt x="1513" y="10946"/>
                  </a:cubicBezTo>
                  <a:cubicBezTo>
                    <a:pt x="1785" y="11116"/>
                    <a:pt x="2115" y="11185"/>
                    <a:pt x="2474" y="11185"/>
                  </a:cubicBezTo>
                  <a:cubicBezTo>
                    <a:pt x="3448" y="11185"/>
                    <a:pt x="4629" y="10676"/>
                    <a:pt x="5388" y="10285"/>
                  </a:cubicBezTo>
                  <a:cubicBezTo>
                    <a:pt x="6711" y="9560"/>
                    <a:pt x="7783" y="8457"/>
                    <a:pt x="8444" y="7103"/>
                  </a:cubicBezTo>
                  <a:cubicBezTo>
                    <a:pt x="9106" y="5811"/>
                    <a:pt x="9641" y="4425"/>
                    <a:pt x="10019" y="2976"/>
                  </a:cubicBezTo>
                  <a:cubicBezTo>
                    <a:pt x="10145" y="2692"/>
                    <a:pt x="10177" y="2408"/>
                    <a:pt x="10145" y="2093"/>
                  </a:cubicBezTo>
                  <a:cubicBezTo>
                    <a:pt x="10051" y="1873"/>
                    <a:pt x="9925" y="1652"/>
                    <a:pt x="9736" y="1495"/>
                  </a:cubicBezTo>
                  <a:cubicBezTo>
                    <a:pt x="9232" y="928"/>
                    <a:pt x="8570" y="487"/>
                    <a:pt x="7846" y="203"/>
                  </a:cubicBezTo>
                  <a:cubicBezTo>
                    <a:pt x="7391" y="67"/>
                    <a:pt x="6924" y="0"/>
                    <a:pt x="6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4"/>
            <p:cNvSpPr/>
            <p:nvPr/>
          </p:nvSpPr>
          <p:spPr>
            <a:xfrm>
              <a:off x="5598675" y="2974050"/>
              <a:ext cx="72500" cy="185900"/>
            </a:xfrm>
            <a:custGeom>
              <a:avLst/>
              <a:gdLst/>
              <a:ahLst/>
              <a:cxnLst/>
              <a:rect l="l" t="t" r="r" b="b"/>
              <a:pathLst>
                <a:path w="2900" h="7436" extrusionOk="0">
                  <a:moveTo>
                    <a:pt x="1" y="1"/>
                  </a:moveTo>
                  <a:cubicBezTo>
                    <a:pt x="725" y="1103"/>
                    <a:pt x="1198" y="2364"/>
                    <a:pt x="1482" y="3655"/>
                  </a:cubicBezTo>
                  <a:cubicBezTo>
                    <a:pt x="1608" y="4317"/>
                    <a:pt x="1797" y="4978"/>
                    <a:pt x="2017" y="5609"/>
                  </a:cubicBezTo>
                  <a:cubicBezTo>
                    <a:pt x="2206" y="6270"/>
                    <a:pt x="2521" y="6869"/>
                    <a:pt x="2899" y="7436"/>
                  </a:cubicBezTo>
                  <a:cubicBezTo>
                    <a:pt x="2490" y="6144"/>
                    <a:pt x="2175" y="4852"/>
                    <a:pt x="1891" y="3561"/>
                  </a:cubicBezTo>
                  <a:cubicBezTo>
                    <a:pt x="1734" y="2899"/>
                    <a:pt x="1513" y="2238"/>
                    <a:pt x="1229" y="1639"/>
                  </a:cubicBezTo>
                  <a:cubicBezTo>
                    <a:pt x="946" y="1009"/>
                    <a:pt x="536" y="44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4"/>
            <p:cNvSpPr/>
            <p:nvPr/>
          </p:nvSpPr>
          <p:spPr>
            <a:xfrm>
              <a:off x="5540400" y="3037075"/>
              <a:ext cx="92950" cy="138625"/>
            </a:xfrm>
            <a:custGeom>
              <a:avLst/>
              <a:gdLst/>
              <a:ahLst/>
              <a:cxnLst/>
              <a:rect l="l" t="t" r="r" b="b"/>
              <a:pathLst>
                <a:path w="3718" h="5545" extrusionOk="0">
                  <a:moveTo>
                    <a:pt x="0" y="0"/>
                  </a:moveTo>
                  <a:cubicBezTo>
                    <a:pt x="378" y="2300"/>
                    <a:pt x="1733" y="4316"/>
                    <a:pt x="3718" y="5545"/>
                  </a:cubicBezTo>
                  <a:cubicBezTo>
                    <a:pt x="2962" y="4726"/>
                    <a:pt x="2269" y="3844"/>
                    <a:pt x="1639" y="2930"/>
                  </a:cubicBezTo>
                  <a:cubicBezTo>
                    <a:pt x="1009" y="1985"/>
                    <a:pt x="473" y="100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4"/>
            <p:cNvSpPr/>
            <p:nvPr/>
          </p:nvSpPr>
          <p:spPr>
            <a:xfrm>
              <a:off x="5579775" y="3020525"/>
              <a:ext cx="56725" cy="128400"/>
            </a:xfrm>
            <a:custGeom>
              <a:avLst/>
              <a:gdLst/>
              <a:ahLst/>
              <a:cxnLst/>
              <a:rect l="l" t="t" r="r" b="b"/>
              <a:pathLst>
                <a:path w="2269" h="5136" extrusionOk="0">
                  <a:moveTo>
                    <a:pt x="1" y="0"/>
                  </a:moveTo>
                  <a:lnTo>
                    <a:pt x="1" y="0"/>
                  </a:lnTo>
                  <a:cubicBezTo>
                    <a:pt x="284" y="914"/>
                    <a:pt x="662" y="1765"/>
                    <a:pt x="1040" y="2615"/>
                  </a:cubicBezTo>
                  <a:cubicBezTo>
                    <a:pt x="1418" y="3466"/>
                    <a:pt x="1796" y="4317"/>
                    <a:pt x="2269" y="5136"/>
                  </a:cubicBezTo>
                  <a:cubicBezTo>
                    <a:pt x="1954" y="3245"/>
                    <a:pt x="1166" y="148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4"/>
            <p:cNvSpPr/>
            <p:nvPr/>
          </p:nvSpPr>
          <p:spPr>
            <a:xfrm>
              <a:off x="5426200" y="3131575"/>
              <a:ext cx="192200" cy="37050"/>
            </a:xfrm>
            <a:custGeom>
              <a:avLst/>
              <a:gdLst/>
              <a:ahLst/>
              <a:cxnLst/>
              <a:rect l="l" t="t" r="r" b="b"/>
              <a:pathLst>
                <a:path w="7688" h="1482" extrusionOk="0">
                  <a:moveTo>
                    <a:pt x="1316" y="1"/>
                  </a:moveTo>
                  <a:cubicBezTo>
                    <a:pt x="868" y="1"/>
                    <a:pt x="420" y="85"/>
                    <a:pt x="0" y="253"/>
                  </a:cubicBezTo>
                  <a:cubicBezTo>
                    <a:pt x="195" y="223"/>
                    <a:pt x="393" y="209"/>
                    <a:pt x="593" y="209"/>
                  </a:cubicBezTo>
                  <a:cubicBezTo>
                    <a:pt x="1037" y="209"/>
                    <a:pt x="1487" y="280"/>
                    <a:pt x="1922" y="410"/>
                  </a:cubicBezTo>
                  <a:lnTo>
                    <a:pt x="3781" y="883"/>
                  </a:lnTo>
                  <a:cubicBezTo>
                    <a:pt x="5072" y="1229"/>
                    <a:pt x="6364" y="1418"/>
                    <a:pt x="7687" y="1481"/>
                  </a:cubicBezTo>
                  <a:cubicBezTo>
                    <a:pt x="6427" y="1103"/>
                    <a:pt x="5199" y="757"/>
                    <a:pt x="3907" y="442"/>
                  </a:cubicBezTo>
                  <a:cubicBezTo>
                    <a:pt x="3277" y="284"/>
                    <a:pt x="2615" y="158"/>
                    <a:pt x="1985" y="64"/>
                  </a:cubicBezTo>
                  <a:cubicBezTo>
                    <a:pt x="1764" y="22"/>
                    <a:pt x="1540" y="1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4"/>
            <p:cNvSpPr/>
            <p:nvPr/>
          </p:nvSpPr>
          <p:spPr>
            <a:xfrm>
              <a:off x="5433275" y="3162300"/>
              <a:ext cx="184325" cy="49650"/>
            </a:xfrm>
            <a:custGeom>
              <a:avLst/>
              <a:gdLst/>
              <a:ahLst/>
              <a:cxnLst/>
              <a:rect l="l" t="t" r="r" b="b"/>
              <a:pathLst>
                <a:path w="7373" h="1986" extrusionOk="0">
                  <a:moveTo>
                    <a:pt x="1" y="0"/>
                  </a:moveTo>
                  <a:cubicBezTo>
                    <a:pt x="1500" y="1289"/>
                    <a:pt x="3401" y="1985"/>
                    <a:pt x="5352" y="1985"/>
                  </a:cubicBezTo>
                  <a:cubicBezTo>
                    <a:pt x="6024" y="1985"/>
                    <a:pt x="6703" y="1903"/>
                    <a:pt x="7373" y="1733"/>
                  </a:cubicBezTo>
                  <a:cubicBezTo>
                    <a:pt x="6081" y="1733"/>
                    <a:pt x="4821" y="1607"/>
                    <a:pt x="3561" y="1324"/>
                  </a:cubicBezTo>
                  <a:cubicBezTo>
                    <a:pt x="2332" y="1040"/>
                    <a:pt x="1135" y="5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4"/>
            <p:cNvSpPr/>
            <p:nvPr/>
          </p:nvSpPr>
          <p:spPr>
            <a:xfrm>
              <a:off x="5525425" y="3217425"/>
              <a:ext cx="96125" cy="155200"/>
            </a:xfrm>
            <a:custGeom>
              <a:avLst/>
              <a:gdLst/>
              <a:ahLst/>
              <a:cxnLst/>
              <a:rect l="l" t="t" r="r" b="b"/>
              <a:pathLst>
                <a:path w="3845" h="6208" extrusionOk="0">
                  <a:moveTo>
                    <a:pt x="3844" y="1"/>
                  </a:moveTo>
                  <a:lnTo>
                    <a:pt x="3844" y="1"/>
                  </a:lnTo>
                  <a:cubicBezTo>
                    <a:pt x="2899" y="788"/>
                    <a:pt x="2049" y="1702"/>
                    <a:pt x="1356" y="2742"/>
                  </a:cubicBezTo>
                  <a:cubicBezTo>
                    <a:pt x="1009" y="3277"/>
                    <a:pt x="694" y="3813"/>
                    <a:pt x="442" y="4380"/>
                  </a:cubicBezTo>
                  <a:cubicBezTo>
                    <a:pt x="284" y="4663"/>
                    <a:pt x="158" y="4947"/>
                    <a:pt x="95" y="5262"/>
                  </a:cubicBezTo>
                  <a:cubicBezTo>
                    <a:pt x="1" y="5577"/>
                    <a:pt x="32" y="5892"/>
                    <a:pt x="127" y="6207"/>
                  </a:cubicBezTo>
                  <a:cubicBezTo>
                    <a:pt x="95" y="5577"/>
                    <a:pt x="410" y="5041"/>
                    <a:pt x="725" y="4537"/>
                  </a:cubicBezTo>
                  <a:cubicBezTo>
                    <a:pt x="1072" y="4033"/>
                    <a:pt x="1387" y="3498"/>
                    <a:pt x="1734" y="2994"/>
                  </a:cubicBezTo>
                  <a:cubicBezTo>
                    <a:pt x="2395" y="1985"/>
                    <a:pt x="3120" y="1009"/>
                    <a:pt x="3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4"/>
            <p:cNvSpPr/>
            <p:nvPr/>
          </p:nvSpPr>
          <p:spPr>
            <a:xfrm>
              <a:off x="5590025" y="3240275"/>
              <a:ext cx="69325" cy="167775"/>
            </a:xfrm>
            <a:custGeom>
              <a:avLst/>
              <a:gdLst/>
              <a:ahLst/>
              <a:cxnLst/>
              <a:rect l="l" t="t" r="r" b="b"/>
              <a:pathLst>
                <a:path w="2773" h="6711" extrusionOk="0">
                  <a:moveTo>
                    <a:pt x="2332" y="0"/>
                  </a:moveTo>
                  <a:lnTo>
                    <a:pt x="2332" y="0"/>
                  </a:lnTo>
                  <a:cubicBezTo>
                    <a:pt x="2458" y="599"/>
                    <a:pt x="2458" y="1197"/>
                    <a:pt x="2332" y="1796"/>
                  </a:cubicBezTo>
                  <a:cubicBezTo>
                    <a:pt x="2206" y="2395"/>
                    <a:pt x="2017" y="2962"/>
                    <a:pt x="1764" y="3497"/>
                  </a:cubicBezTo>
                  <a:cubicBezTo>
                    <a:pt x="1292" y="4632"/>
                    <a:pt x="693" y="5703"/>
                    <a:pt x="0" y="6711"/>
                  </a:cubicBezTo>
                  <a:cubicBezTo>
                    <a:pt x="977" y="5892"/>
                    <a:pt x="1733" y="4852"/>
                    <a:pt x="2206" y="3686"/>
                  </a:cubicBezTo>
                  <a:cubicBezTo>
                    <a:pt x="2458" y="3088"/>
                    <a:pt x="2615" y="2489"/>
                    <a:pt x="2678" y="1828"/>
                  </a:cubicBezTo>
                  <a:cubicBezTo>
                    <a:pt x="2773" y="1197"/>
                    <a:pt x="2647" y="56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4"/>
            <p:cNvSpPr/>
            <p:nvPr/>
          </p:nvSpPr>
          <p:spPr>
            <a:xfrm>
              <a:off x="5652250" y="3211925"/>
              <a:ext cx="52775" cy="181175"/>
            </a:xfrm>
            <a:custGeom>
              <a:avLst/>
              <a:gdLst/>
              <a:ahLst/>
              <a:cxnLst/>
              <a:rect l="l" t="t" r="r" b="b"/>
              <a:pathLst>
                <a:path w="2111" h="7247" extrusionOk="0">
                  <a:moveTo>
                    <a:pt x="536" y="0"/>
                  </a:moveTo>
                  <a:lnTo>
                    <a:pt x="536" y="0"/>
                  </a:lnTo>
                  <a:cubicBezTo>
                    <a:pt x="284" y="252"/>
                    <a:pt x="158" y="536"/>
                    <a:pt x="95" y="882"/>
                  </a:cubicBezTo>
                  <a:cubicBezTo>
                    <a:pt x="32" y="1197"/>
                    <a:pt x="0" y="1544"/>
                    <a:pt x="63" y="1859"/>
                  </a:cubicBezTo>
                  <a:cubicBezTo>
                    <a:pt x="95" y="2521"/>
                    <a:pt x="221" y="3151"/>
                    <a:pt x="410" y="3781"/>
                  </a:cubicBezTo>
                  <a:cubicBezTo>
                    <a:pt x="725" y="5041"/>
                    <a:pt x="1323" y="6207"/>
                    <a:pt x="2111" y="7246"/>
                  </a:cubicBezTo>
                  <a:cubicBezTo>
                    <a:pt x="1607" y="6081"/>
                    <a:pt x="1166" y="4883"/>
                    <a:pt x="819" y="3655"/>
                  </a:cubicBezTo>
                  <a:cubicBezTo>
                    <a:pt x="662" y="3056"/>
                    <a:pt x="504" y="2426"/>
                    <a:pt x="410" y="1827"/>
                  </a:cubicBezTo>
                  <a:cubicBezTo>
                    <a:pt x="221" y="1229"/>
                    <a:pt x="284" y="567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4"/>
            <p:cNvSpPr/>
            <p:nvPr/>
          </p:nvSpPr>
          <p:spPr>
            <a:xfrm>
              <a:off x="5686900" y="3227675"/>
              <a:ext cx="98475" cy="189050"/>
            </a:xfrm>
            <a:custGeom>
              <a:avLst/>
              <a:gdLst/>
              <a:ahLst/>
              <a:cxnLst/>
              <a:rect l="l" t="t" r="r" b="b"/>
              <a:pathLst>
                <a:path w="3939" h="7562" extrusionOk="0">
                  <a:moveTo>
                    <a:pt x="0" y="0"/>
                  </a:moveTo>
                  <a:cubicBezTo>
                    <a:pt x="504" y="504"/>
                    <a:pt x="945" y="1071"/>
                    <a:pt x="1292" y="1733"/>
                  </a:cubicBezTo>
                  <a:cubicBezTo>
                    <a:pt x="1639" y="2332"/>
                    <a:pt x="1985" y="2962"/>
                    <a:pt x="2332" y="3592"/>
                  </a:cubicBezTo>
                  <a:cubicBezTo>
                    <a:pt x="2647" y="4222"/>
                    <a:pt x="2993" y="4852"/>
                    <a:pt x="3277" y="5514"/>
                  </a:cubicBezTo>
                  <a:cubicBezTo>
                    <a:pt x="3592" y="6144"/>
                    <a:pt x="3749" y="6837"/>
                    <a:pt x="3749" y="7561"/>
                  </a:cubicBezTo>
                  <a:cubicBezTo>
                    <a:pt x="3938" y="6837"/>
                    <a:pt x="3875" y="6081"/>
                    <a:pt x="3623" y="5388"/>
                  </a:cubicBezTo>
                  <a:cubicBezTo>
                    <a:pt x="3371" y="4694"/>
                    <a:pt x="3056" y="4033"/>
                    <a:pt x="2710" y="3403"/>
                  </a:cubicBezTo>
                  <a:cubicBezTo>
                    <a:pt x="2363" y="2741"/>
                    <a:pt x="1985" y="2111"/>
                    <a:pt x="1576" y="1544"/>
                  </a:cubicBezTo>
                  <a:cubicBezTo>
                    <a:pt x="1166" y="914"/>
                    <a:pt x="630" y="37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4"/>
            <p:cNvSpPr/>
            <p:nvPr/>
          </p:nvSpPr>
          <p:spPr>
            <a:xfrm>
              <a:off x="5680600" y="3238700"/>
              <a:ext cx="62250" cy="168575"/>
            </a:xfrm>
            <a:custGeom>
              <a:avLst/>
              <a:gdLst/>
              <a:ahLst/>
              <a:cxnLst/>
              <a:rect l="l" t="t" r="r" b="b"/>
              <a:pathLst>
                <a:path w="2490" h="6743" extrusionOk="0">
                  <a:moveTo>
                    <a:pt x="0" y="0"/>
                  </a:moveTo>
                  <a:lnTo>
                    <a:pt x="0" y="0"/>
                  </a:lnTo>
                  <a:cubicBezTo>
                    <a:pt x="252" y="1166"/>
                    <a:pt x="599" y="2332"/>
                    <a:pt x="1040" y="3434"/>
                  </a:cubicBezTo>
                  <a:cubicBezTo>
                    <a:pt x="1450" y="4568"/>
                    <a:pt x="1922" y="5671"/>
                    <a:pt x="2489" y="6742"/>
                  </a:cubicBezTo>
                  <a:cubicBezTo>
                    <a:pt x="1954" y="4379"/>
                    <a:pt x="1103" y="214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4"/>
            <p:cNvSpPr/>
            <p:nvPr/>
          </p:nvSpPr>
          <p:spPr>
            <a:xfrm>
              <a:off x="5697925" y="3216650"/>
              <a:ext cx="141000" cy="31325"/>
            </a:xfrm>
            <a:custGeom>
              <a:avLst/>
              <a:gdLst/>
              <a:ahLst/>
              <a:cxnLst/>
              <a:rect l="l" t="t" r="r" b="b"/>
              <a:pathLst>
                <a:path w="5640" h="1253" extrusionOk="0">
                  <a:moveTo>
                    <a:pt x="0" y="0"/>
                  </a:moveTo>
                  <a:lnTo>
                    <a:pt x="0" y="0"/>
                  </a:lnTo>
                  <a:cubicBezTo>
                    <a:pt x="378" y="347"/>
                    <a:pt x="820" y="599"/>
                    <a:pt x="1292" y="725"/>
                  </a:cubicBezTo>
                  <a:cubicBezTo>
                    <a:pt x="1765" y="882"/>
                    <a:pt x="2237" y="1008"/>
                    <a:pt x="2710" y="1071"/>
                  </a:cubicBezTo>
                  <a:cubicBezTo>
                    <a:pt x="3214" y="1166"/>
                    <a:pt x="3686" y="1229"/>
                    <a:pt x="4191" y="1229"/>
                  </a:cubicBezTo>
                  <a:cubicBezTo>
                    <a:pt x="4301" y="1245"/>
                    <a:pt x="4419" y="1252"/>
                    <a:pt x="4541" y="1252"/>
                  </a:cubicBezTo>
                  <a:cubicBezTo>
                    <a:pt x="4663" y="1252"/>
                    <a:pt x="4789" y="1245"/>
                    <a:pt x="4915" y="1229"/>
                  </a:cubicBezTo>
                  <a:cubicBezTo>
                    <a:pt x="5167" y="1229"/>
                    <a:pt x="5419" y="1166"/>
                    <a:pt x="5640" y="1071"/>
                  </a:cubicBezTo>
                  <a:cubicBezTo>
                    <a:pt x="5388" y="1071"/>
                    <a:pt x="5167" y="1071"/>
                    <a:pt x="4915" y="1008"/>
                  </a:cubicBezTo>
                  <a:cubicBezTo>
                    <a:pt x="4695" y="977"/>
                    <a:pt x="4443" y="945"/>
                    <a:pt x="4222" y="914"/>
                  </a:cubicBezTo>
                  <a:lnTo>
                    <a:pt x="2804" y="662"/>
                  </a:lnTo>
                  <a:cubicBezTo>
                    <a:pt x="2332" y="567"/>
                    <a:pt x="1859" y="504"/>
                    <a:pt x="1387" y="410"/>
                  </a:cubicBezTo>
                  <a:cubicBezTo>
                    <a:pt x="914" y="315"/>
                    <a:pt x="441" y="18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4"/>
            <p:cNvSpPr/>
            <p:nvPr/>
          </p:nvSpPr>
          <p:spPr>
            <a:xfrm>
              <a:off x="5696350" y="3168625"/>
              <a:ext cx="199300" cy="26775"/>
            </a:xfrm>
            <a:custGeom>
              <a:avLst/>
              <a:gdLst/>
              <a:ahLst/>
              <a:cxnLst/>
              <a:rect l="l" t="t" r="r" b="b"/>
              <a:pathLst>
                <a:path w="7972" h="1071" extrusionOk="0">
                  <a:moveTo>
                    <a:pt x="5256" y="0"/>
                  </a:moveTo>
                  <a:cubicBezTo>
                    <a:pt x="4818" y="0"/>
                    <a:pt x="4378" y="21"/>
                    <a:pt x="3939" y="62"/>
                  </a:cubicBezTo>
                  <a:cubicBezTo>
                    <a:pt x="2584" y="188"/>
                    <a:pt x="1229" y="535"/>
                    <a:pt x="0" y="1071"/>
                  </a:cubicBezTo>
                  <a:cubicBezTo>
                    <a:pt x="1324" y="850"/>
                    <a:pt x="2647" y="661"/>
                    <a:pt x="3970" y="503"/>
                  </a:cubicBezTo>
                  <a:cubicBezTo>
                    <a:pt x="5293" y="377"/>
                    <a:pt x="6616" y="346"/>
                    <a:pt x="7971" y="283"/>
                  </a:cubicBezTo>
                  <a:cubicBezTo>
                    <a:pt x="7077" y="91"/>
                    <a:pt x="6169" y="0"/>
                    <a:pt x="5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4"/>
            <p:cNvSpPr/>
            <p:nvPr/>
          </p:nvSpPr>
          <p:spPr>
            <a:xfrm>
              <a:off x="5676650" y="3008700"/>
              <a:ext cx="175675" cy="150475"/>
            </a:xfrm>
            <a:custGeom>
              <a:avLst/>
              <a:gdLst/>
              <a:ahLst/>
              <a:cxnLst/>
              <a:rect l="l" t="t" r="r" b="b"/>
              <a:pathLst>
                <a:path w="7027" h="6019" extrusionOk="0">
                  <a:moveTo>
                    <a:pt x="5451" y="1"/>
                  </a:moveTo>
                  <a:cubicBezTo>
                    <a:pt x="5231" y="600"/>
                    <a:pt x="4947" y="1135"/>
                    <a:pt x="4632" y="1702"/>
                  </a:cubicBezTo>
                  <a:cubicBezTo>
                    <a:pt x="4317" y="2238"/>
                    <a:pt x="3970" y="2742"/>
                    <a:pt x="3561" y="3214"/>
                  </a:cubicBezTo>
                  <a:cubicBezTo>
                    <a:pt x="2805" y="4160"/>
                    <a:pt x="1860" y="4979"/>
                    <a:pt x="788" y="5577"/>
                  </a:cubicBezTo>
                  <a:lnTo>
                    <a:pt x="1" y="6018"/>
                  </a:lnTo>
                  <a:lnTo>
                    <a:pt x="1" y="6018"/>
                  </a:lnTo>
                  <a:lnTo>
                    <a:pt x="914" y="5987"/>
                  </a:lnTo>
                  <a:cubicBezTo>
                    <a:pt x="946" y="5986"/>
                    <a:pt x="977" y="5985"/>
                    <a:pt x="1008" y="5983"/>
                  </a:cubicBezTo>
                  <a:lnTo>
                    <a:pt x="1008" y="5983"/>
                  </a:lnTo>
                  <a:lnTo>
                    <a:pt x="1009" y="5987"/>
                  </a:lnTo>
                  <a:cubicBezTo>
                    <a:pt x="1011" y="5986"/>
                    <a:pt x="1013" y="5984"/>
                    <a:pt x="1016" y="5983"/>
                  </a:cubicBezTo>
                  <a:lnTo>
                    <a:pt x="1016" y="5983"/>
                  </a:lnTo>
                  <a:cubicBezTo>
                    <a:pt x="2079" y="5932"/>
                    <a:pt x="3055" y="5569"/>
                    <a:pt x="4002" y="5294"/>
                  </a:cubicBezTo>
                  <a:cubicBezTo>
                    <a:pt x="4506" y="5168"/>
                    <a:pt x="5010" y="5073"/>
                    <a:pt x="5514" y="5042"/>
                  </a:cubicBezTo>
                  <a:cubicBezTo>
                    <a:pt x="5622" y="5028"/>
                    <a:pt x="5731" y="5022"/>
                    <a:pt x="5841" y="5022"/>
                  </a:cubicBezTo>
                  <a:cubicBezTo>
                    <a:pt x="6244" y="5022"/>
                    <a:pt x="6655" y="5107"/>
                    <a:pt x="7026" y="5231"/>
                  </a:cubicBezTo>
                  <a:cubicBezTo>
                    <a:pt x="6554" y="4979"/>
                    <a:pt x="6018" y="4853"/>
                    <a:pt x="5483" y="4853"/>
                  </a:cubicBezTo>
                  <a:cubicBezTo>
                    <a:pt x="4947" y="4853"/>
                    <a:pt x="4443" y="4884"/>
                    <a:pt x="3907" y="5010"/>
                  </a:cubicBezTo>
                  <a:cubicBezTo>
                    <a:pt x="3189" y="5141"/>
                    <a:pt x="2500" y="5347"/>
                    <a:pt x="1810" y="5472"/>
                  </a:cubicBezTo>
                  <a:lnTo>
                    <a:pt x="1810" y="5472"/>
                  </a:lnTo>
                  <a:cubicBezTo>
                    <a:pt x="2595" y="4909"/>
                    <a:pt x="3300" y="4216"/>
                    <a:pt x="3844" y="3435"/>
                  </a:cubicBezTo>
                  <a:cubicBezTo>
                    <a:pt x="4632" y="2395"/>
                    <a:pt x="5168" y="1230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4"/>
            <p:cNvSpPr/>
            <p:nvPr/>
          </p:nvSpPr>
          <p:spPr>
            <a:xfrm>
              <a:off x="5672725" y="2972475"/>
              <a:ext cx="74050" cy="162275"/>
            </a:xfrm>
            <a:custGeom>
              <a:avLst/>
              <a:gdLst/>
              <a:ahLst/>
              <a:cxnLst/>
              <a:rect l="l" t="t" r="r" b="b"/>
              <a:pathLst>
                <a:path w="2962" h="6491" extrusionOk="0">
                  <a:moveTo>
                    <a:pt x="2962" y="1"/>
                  </a:moveTo>
                  <a:lnTo>
                    <a:pt x="2962" y="1"/>
                  </a:lnTo>
                  <a:cubicBezTo>
                    <a:pt x="2552" y="1135"/>
                    <a:pt x="2174" y="2269"/>
                    <a:pt x="1702" y="3372"/>
                  </a:cubicBezTo>
                  <a:cubicBezTo>
                    <a:pt x="1449" y="3939"/>
                    <a:pt x="1197" y="4474"/>
                    <a:pt x="945" y="5010"/>
                  </a:cubicBezTo>
                  <a:lnTo>
                    <a:pt x="567" y="5829"/>
                  </a:lnTo>
                  <a:cubicBezTo>
                    <a:pt x="441" y="6113"/>
                    <a:pt x="252" y="6333"/>
                    <a:pt x="0" y="6491"/>
                  </a:cubicBezTo>
                  <a:cubicBezTo>
                    <a:pt x="315" y="6396"/>
                    <a:pt x="567" y="6207"/>
                    <a:pt x="756" y="5955"/>
                  </a:cubicBezTo>
                  <a:cubicBezTo>
                    <a:pt x="945" y="5703"/>
                    <a:pt x="1103" y="5451"/>
                    <a:pt x="1260" y="5167"/>
                  </a:cubicBezTo>
                  <a:cubicBezTo>
                    <a:pt x="1575" y="4663"/>
                    <a:pt x="1859" y="4128"/>
                    <a:pt x="2111" y="3561"/>
                  </a:cubicBezTo>
                  <a:cubicBezTo>
                    <a:pt x="2584" y="2427"/>
                    <a:pt x="2867" y="1229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4"/>
            <p:cNvSpPr/>
            <p:nvPr/>
          </p:nvSpPr>
          <p:spPr>
            <a:xfrm>
              <a:off x="5578200" y="3109400"/>
              <a:ext cx="151275" cy="151600"/>
            </a:xfrm>
            <a:custGeom>
              <a:avLst/>
              <a:gdLst/>
              <a:ahLst/>
              <a:cxnLst/>
              <a:rect l="l" t="t" r="r" b="b"/>
              <a:pathLst>
                <a:path w="6051" h="6064" extrusionOk="0">
                  <a:moveTo>
                    <a:pt x="3625" y="1"/>
                  </a:moveTo>
                  <a:cubicBezTo>
                    <a:pt x="3388" y="1"/>
                    <a:pt x="3157" y="95"/>
                    <a:pt x="2994" y="258"/>
                  </a:cubicBezTo>
                  <a:cubicBezTo>
                    <a:pt x="2827" y="424"/>
                    <a:pt x="2589" y="537"/>
                    <a:pt x="2482" y="717"/>
                  </a:cubicBezTo>
                  <a:lnTo>
                    <a:pt x="2482" y="717"/>
                  </a:lnTo>
                  <a:cubicBezTo>
                    <a:pt x="2411" y="705"/>
                    <a:pt x="2339" y="699"/>
                    <a:pt x="2269" y="699"/>
                  </a:cubicBezTo>
                  <a:cubicBezTo>
                    <a:pt x="2017" y="699"/>
                    <a:pt x="1796" y="793"/>
                    <a:pt x="1576" y="919"/>
                  </a:cubicBezTo>
                  <a:cubicBezTo>
                    <a:pt x="1387" y="1045"/>
                    <a:pt x="1229" y="1108"/>
                    <a:pt x="1261" y="1360"/>
                  </a:cubicBezTo>
                  <a:cubicBezTo>
                    <a:pt x="1261" y="1388"/>
                    <a:pt x="1262" y="1413"/>
                    <a:pt x="1265" y="1434"/>
                  </a:cubicBezTo>
                  <a:lnTo>
                    <a:pt x="1265" y="1434"/>
                  </a:lnTo>
                  <a:cubicBezTo>
                    <a:pt x="1261" y="1426"/>
                    <a:pt x="1258" y="1422"/>
                    <a:pt x="1255" y="1422"/>
                  </a:cubicBezTo>
                  <a:lnTo>
                    <a:pt x="1255" y="1422"/>
                  </a:lnTo>
                  <a:cubicBezTo>
                    <a:pt x="1243" y="1422"/>
                    <a:pt x="1259" y="1543"/>
                    <a:pt x="1307" y="1679"/>
                  </a:cubicBezTo>
                  <a:lnTo>
                    <a:pt x="1307" y="1679"/>
                  </a:lnTo>
                  <a:cubicBezTo>
                    <a:pt x="1233" y="1612"/>
                    <a:pt x="1145" y="1557"/>
                    <a:pt x="1040" y="1518"/>
                  </a:cubicBezTo>
                  <a:cubicBezTo>
                    <a:pt x="985" y="1509"/>
                    <a:pt x="948" y="1505"/>
                    <a:pt x="920" y="1505"/>
                  </a:cubicBezTo>
                  <a:cubicBezTo>
                    <a:pt x="851" y="1505"/>
                    <a:pt x="827" y="1527"/>
                    <a:pt x="694" y="1549"/>
                  </a:cubicBezTo>
                  <a:cubicBezTo>
                    <a:pt x="316" y="1707"/>
                    <a:pt x="127" y="2085"/>
                    <a:pt x="190" y="2463"/>
                  </a:cubicBezTo>
                  <a:cubicBezTo>
                    <a:pt x="217" y="2849"/>
                    <a:pt x="534" y="3162"/>
                    <a:pt x="655" y="3277"/>
                  </a:cubicBezTo>
                  <a:lnTo>
                    <a:pt x="655" y="3277"/>
                  </a:lnTo>
                  <a:cubicBezTo>
                    <a:pt x="442" y="3287"/>
                    <a:pt x="225" y="3383"/>
                    <a:pt x="95" y="3566"/>
                  </a:cubicBezTo>
                  <a:cubicBezTo>
                    <a:pt x="1" y="3881"/>
                    <a:pt x="95" y="4196"/>
                    <a:pt x="316" y="4416"/>
                  </a:cubicBezTo>
                  <a:cubicBezTo>
                    <a:pt x="662" y="4826"/>
                    <a:pt x="1072" y="5141"/>
                    <a:pt x="1544" y="5393"/>
                  </a:cubicBezTo>
                  <a:cubicBezTo>
                    <a:pt x="1650" y="5446"/>
                    <a:pt x="1766" y="5489"/>
                    <a:pt x="1875" y="5489"/>
                  </a:cubicBezTo>
                  <a:cubicBezTo>
                    <a:pt x="1961" y="5489"/>
                    <a:pt x="2042" y="5462"/>
                    <a:pt x="2111" y="5393"/>
                  </a:cubicBezTo>
                  <a:cubicBezTo>
                    <a:pt x="2120" y="5387"/>
                    <a:pt x="2129" y="5380"/>
                    <a:pt x="2137" y="5374"/>
                  </a:cubicBezTo>
                  <a:lnTo>
                    <a:pt x="2137" y="5374"/>
                  </a:lnTo>
                  <a:cubicBezTo>
                    <a:pt x="2275" y="5525"/>
                    <a:pt x="2445" y="5641"/>
                    <a:pt x="2647" y="5708"/>
                  </a:cubicBezTo>
                  <a:cubicBezTo>
                    <a:pt x="2721" y="5733"/>
                    <a:pt x="2797" y="5744"/>
                    <a:pt x="2874" y="5744"/>
                  </a:cubicBezTo>
                  <a:cubicBezTo>
                    <a:pt x="3089" y="5744"/>
                    <a:pt x="3303" y="5650"/>
                    <a:pt x="3466" y="5487"/>
                  </a:cubicBezTo>
                  <a:cubicBezTo>
                    <a:pt x="3509" y="5435"/>
                    <a:pt x="3541" y="5378"/>
                    <a:pt x="3564" y="5317"/>
                  </a:cubicBezTo>
                  <a:lnTo>
                    <a:pt x="3564" y="5317"/>
                  </a:lnTo>
                  <a:cubicBezTo>
                    <a:pt x="3748" y="5576"/>
                    <a:pt x="3987" y="5782"/>
                    <a:pt x="4254" y="5960"/>
                  </a:cubicBezTo>
                  <a:cubicBezTo>
                    <a:pt x="4407" y="6031"/>
                    <a:pt x="4561" y="6063"/>
                    <a:pt x="4711" y="6063"/>
                  </a:cubicBezTo>
                  <a:cubicBezTo>
                    <a:pt x="5412" y="6063"/>
                    <a:pt x="5996" y="5354"/>
                    <a:pt x="5718" y="4612"/>
                  </a:cubicBezTo>
                  <a:lnTo>
                    <a:pt x="5718" y="4612"/>
                  </a:lnTo>
                  <a:cubicBezTo>
                    <a:pt x="5912" y="4352"/>
                    <a:pt x="6051" y="4053"/>
                    <a:pt x="5987" y="3755"/>
                  </a:cubicBezTo>
                  <a:cubicBezTo>
                    <a:pt x="5939" y="3612"/>
                    <a:pt x="5859" y="3485"/>
                    <a:pt x="5751" y="3390"/>
                  </a:cubicBezTo>
                  <a:lnTo>
                    <a:pt x="5751" y="3390"/>
                  </a:lnTo>
                  <a:cubicBezTo>
                    <a:pt x="5784" y="3142"/>
                    <a:pt x="5695" y="2889"/>
                    <a:pt x="5507" y="2706"/>
                  </a:cubicBezTo>
                  <a:lnTo>
                    <a:pt x="5507" y="2706"/>
                  </a:lnTo>
                  <a:cubicBezTo>
                    <a:pt x="5787" y="2342"/>
                    <a:pt x="5884" y="1883"/>
                    <a:pt x="5798" y="1423"/>
                  </a:cubicBezTo>
                  <a:cubicBezTo>
                    <a:pt x="5687" y="1035"/>
                    <a:pt x="5308" y="745"/>
                    <a:pt x="4875" y="745"/>
                  </a:cubicBezTo>
                  <a:cubicBezTo>
                    <a:pt x="4816" y="745"/>
                    <a:pt x="4756" y="750"/>
                    <a:pt x="4695" y="762"/>
                  </a:cubicBezTo>
                  <a:cubicBezTo>
                    <a:pt x="4670" y="767"/>
                    <a:pt x="4646" y="773"/>
                    <a:pt x="4623" y="780"/>
                  </a:cubicBezTo>
                  <a:lnTo>
                    <a:pt x="4623" y="780"/>
                  </a:lnTo>
                  <a:cubicBezTo>
                    <a:pt x="4574" y="686"/>
                    <a:pt x="4514" y="595"/>
                    <a:pt x="4443" y="510"/>
                  </a:cubicBezTo>
                  <a:cubicBezTo>
                    <a:pt x="4317" y="289"/>
                    <a:pt x="4128" y="132"/>
                    <a:pt x="3876" y="37"/>
                  </a:cubicBezTo>
                  <a:cubicBezTo>
                    <a:pt x="3793" y="12"/>
                    <a:pt x="3709" y="1"/>
                    <a:pt x="3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4"/>
            <p:cNvSpPr/>
            <p:nvPr/>
          </p:nvSpPr>
          <p:spPr>
            <a:xfrm>
              <a:off x="5624675" y="315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55" y="0"/>
                  </a:moveTo>
                  <a:cubicBezTo>
                    <a:pt x="599" y="0"/>
                    <a:pt x="0" y="599"/>
                    <a:pt x="0" y="1355"/>
                  </a:cubicBezTo>
                  <a:cubicBezTo>
                    <a:pt x="0" y="2080"/>
                    <a:pt x="599" y="2710"/>
                    <a:pt x="1355" y="2710"/>
                  </a:cubicBezTo>
                  <a:cubicBezTo>
                    <a:pt x="2111" y="2710"/>
                    <a:pt x="2710" y="2080"/>
                    <a:pt x="2710" y="1355"/>
                  </a:cubicBezTo>
                  <a:cubicBezTo>
                    <a:pt x="2710" y="599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4"/>
            <p:cNvSpPr/>
            <p:nvPr/>
          </p:nvSpPr>
          <p:spPr>
            <a:xfrm>
              <a:off x="5418325" y="2458175"/>
              <a:ext cx="227650" cy="354450"/>
            </a:xfrm>
            <a:custGeom>
              <a:avLst/>
              <a:gdLst/>
              <a:ahLst/>
              <a:cxnLst/>
              <a:rect l="l" t="t" r="r" b="b"/>
              <a:pathLst>
                <a:path w="9106" h="14178" extrusionOk="0">
                  <a:moveTo>
                    <a:pt x="9105" y="0"/>
                  </a:moveTo>
                  <a:cubicBezTo>
                    <a:pt x="9105" y="1"/>
                    <a:pt x="8853" y="1197"/>
                    <a:pt x="8664" y="1796"/>
                  </a:cubicBezTo>
                  <a:cubicBezTo>
                    <a:pt x="8254" y="3088"/>
                    <a:pt x="7656" y="4348"/>
                    <a:pt x="6868" y="5450"/>
                  </a:cubicBezTo>
                  <a:cubicBezTo>
                    <a:pt x="6585" y="5860"/>
                    <a:pt x="6238" y="6238"/>
                    <a:pt x="5892" y="6553"/>
                  </a:cubicBezTo>
                  <a:cubicBezTo>
                    <a:pt x="5230" y="7057"/>
                    <a:pt x="4505" y="7467"/>
                    <a:pt x="3749" y="7750"/>
                  </a:cubicBezTo>
                  <a:cubicBezTo>
                    <a:pt x="2584" y="8286"/>
                    <a:pt x="1449" y="8916"/>
                    <a:pt x="662" y="9924"/>
                  </a:cubicBezTo>
                  <a:cubicBezTo>
                    <a:pt x="315" y="10365"/>
                    <a:pt x="95" y="10838"/>
                    <a:pt x="0" y="11373"/>
                  </a:cubicBezTo>
                  <a:cubicBezTo>
                    <a:pt x="0" y="12318"/>
                    <a:pt x="63" y="13232"/>
                    <a:pt x="221" y="14177"/>
                  </a:cubicBezTo>
                  <a:cubicBezTo>
                    <a:pt x="882" y="14083"/>
                    <a:pt x="1827" y="13705"/>
                    <a:pt x="2489" y="13642"/>
                  </a:cubicBezTo>
                  <a:cubicBezTo>
                    <a:pt x="2899" y="13610"/>
                    <a:pt x="3308" y="13516"/>
                    <a:pt x="3686" y="13390"/>
                  </a:cubicBezTo>
                  <a:cubicBezTo>
                    <a:pt x="4159" y="13138"/>
                    <a:pt x="4568" y="12823"/>
                    <a:pt x="4915" y="12413"/>
                  </a:cubicBezTo>
                  <a:cubicBezTo>
                    <a:pt x="5545" y="11814"/>
                    <a:pt x="6175" y="11247"/>
                    <a:pt x="6459" y="10365"/>
                  </a:cubicBezTo>
                  <a:cubicBezTo>
                    <a:pt x="6742" y="9483"/>
                    <a:pt x="6585" y="8506"/>
                    <a:pt x="6868" y="7593"/>
                  </a:cubicBezTo>
                  <a:cubicBezTo>
                    <a:pt x="6994" y="7215"/>
                    <a:pt x="7120" y="6868"/>
                    <a:pt x="7309" y="6522"/>
                  </a:cubicBezTo>
                  <a:cubicBezTo>
                    <a:pt x="8317" y="4474"/>
                    <a:pt x="8948" y="2268"/>
                    <a:pt x="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4"/>
            <p:cNvSpPr/>
            <p:nvPr/>
          </p:nvSpPr>
          <p:spPr>
            <a:xfrm>
              <a:off x="5634925" y="2457375"/>
              <a:ext cx="299300" cy="354025"/>
            </a:xfrm>
            <a:custGeom>
              <a:avLst/>
              <a:gdLst/>
              <a:ahLst/>
              <a:cxnLst/>
              <a:rect l="l" t="t" r="r" b="b"/>
              <a:pathLst>
                <a:path w="11972" h="14161" extrusionOk="0">
                  <a:moveTo>
                    <a:pt x="410" y="1"/>
                  </a:moveTo>
                  <a:cubicBezTo>
                    <a:pt x="284" y="316"/>
                    <a:pt x="189" y="662"/>
                    <a:pt x="126" y="1009"/>
                  </a:cubicBezTo>
                  <a:cubicBezTo>
                    <a:pt x="0" y="1733"/>
                    <a:pt x="158" y="2458"/>
                    <a:pt x="599" y="3057"/>
                  </a:cubicBezTo>
                  <a:cubicBezTo>
                    <a:pt x="1103" y="3907"/>
                    <a:pt x="1481" y="4884"/>
                    <a:pt x="1890" y="5766"/>
                  </a:cubicBezTo>
                  <a:cubicBezTo>
                    <a:pt x="2111" y="6333"/>
                    <a:pt x="2300" y="6963"/>
                    <a:pt x="2426" y="7562"/>
                  </a:cubicBezTo>
                  <a:cubicBezTo>
                    <a:pt x="3150" y="9988"/>
                    <a:pt x="5135" y="11909"/>
                    <a:pt x="7404" y="13107"/>
                  </a:cubicBezTo>
                  <a:cubicBezTo>
                    <a:pt x="8622" y="13786"/>
                    <a:pt x="9992" y="14160"/>
                    <a:pt x="11401" y="14160"/>
                  </a:cubicBezTo>
                  <a:cubicBezTo>
                    <a:pt x="11559" y="14160"/>
                    <a:pt x="11718" y="14156"/>
                    <a:pt x="11877" y="14146"/>
                  </a:cubicBezTo>
                  <a:cubicBezTo>
                    <a:pt x="11940" y="13012"/>
                    <a:pt x="11972" y="11815"/>
                    <a:pt x="11436" y="10807"/>
                  </a:cubicBezTo>
                  <a:cubicBezTo>
                    <a:pt x="10995" y="10145"/>
                    <a:pt x="10428" y="9578"/>
                    <a:pt x="9767" y="9137"/>
                  </a:cubicBezTo>
                  <a:cubicBezTo>
                    <a:pt x="8191" y="8034"/>
                    <a:pt x="6522" y="7089"/>
                    <a:pt x="4757" y="6333"/>
                  </a:cubicBezTo>
                  <a:cubicBezTo>
                    <a:pt x="4285" y="6144"/>
                    <a:pt x="3781" y="5892"/>
                    <a:pt x="3340" y="5608"/>
                  </a:cubicBezTo>
                  <a:cubicBezTo>
                    <a:pt x="3024" y="5356"/>
                    <a:pt x="2741" y="5073"/>
                    <a:pt x="2489" y="4789"/>
                  </a:cubicBezTo>
                  <a:cubicBezTo>
                    <a:pt x="1764" y="4033"/>
                    <a:pt x="1197" y="3151"/>
                    <a:pt x="788" y="2174"/>
                  </a:cubicBezTo>
                  <a:cubicBezTo>
                    <a:pt x="599" y="1481"/>
                    <a:pt x="473" y="757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4"/>
            <p:cNvSpPr/>
            <p:nvPr/>
          </p:nvSpPr>
          <p:spPr>
            <a:xfrm>
              <a:off x="6033625" y="2073175"/>
              <a:ext cx="266075" cy="240125"/>
            </a:xfrm>
            <a:custGeom>
              <a:avLst/>
              <a:gdLst/>
              <a:ahLst/>
              <a:cxnLst/>
              <a:rect l="l" t="t" r="r" b="b"/>
              <a:pathLst>
                <a:path w="10643" h="9605" extrusionOk="0">
                  <a:moveTo>
                    <a:pt x="406" y="1"/>
                  </a:moveTo>
                  <a:cubicBezTo>
                    <a:pt x="0" y="1"/>
                    <a:pt x="618" y="908"/>
                    <a:pt x="907" y="1223"/>
                  </a:cubicBezTo>
                  <a:cubicBezTo>
                    <a:pt x="1600" y="1948"/>
                    <a:pt x="2325" y="2641"/>
                    <a:pt x="2766" y="3523"/>
                  </a:cubicBezTo>
                  <a:cubicBezTo>
                    <a:pt x="3176" y="4373"/>
                    <a:pt x="3302" y="5319"/>
                    <a:pt x="3554" y="6201"/>
                  </a:cubicBezTo>
                  <a:cubicBezTo>
                    <a:pt x="3806" y="7114"/>
                    <a:pt x="4184" y="8059"/>
                    <a:pt x="4971" y="8564"/>
                  </a:cubicBezTo>
                  <a:cubicBezTo>
                    <a:pt x="5507" y="8879"/>
                    <a:pt x="6105" y="9068"/>
                    <a:pt x="6736" y="9162"/>
                  </a:cubicBezTo>
                  <a:lnTo>
                    <a:pt x="8909" y="9540"/>
                  </a:lnTo>
                  <a:cubicBezTo>
                    <a:pt x="9047" y="9581"/>
                    <a:pt x="9184" y="9605"/>
                    <a:pt x="9322" y="9605"/>
                  </a:cubicBezTo>
                  <a:cubicBezTo>
                    <a:pt x="9500" y="9605"/>
                    <a:pt x="9677" y="9566"/>
                    <a:pt x="9855" y="9477"/>
                  </a:cubicBezTo>
                  <a:cubicBezTo>
                    <a:pt x="10075" y="9288"/>
                    <a:pt x="10233" y="9005"/>
                    <a:pt x="10264" y="8690"/>
                  </a:cubicBezTo>
                  <a:cubicBezTo>
                    <a:pt x="10642" y="6768"/>
                    <a:pt x="9792" y="4815"/>
                    <a:pt x="8153" y="3743"/>
                  </a:cubicBezTo>
                  <a:cubicBezTo>
                    <a:pt x="7523" y="3397"/>
                    <a:pt x="6862" y="3113"/>
                    <a:pt x="6168" y="2893"/>
                  </a:cubicBezTo>
                  <a:cubicBezTo>
                    <a:pt x="4247" y="2137"/>
                    <a:pt x="2640" y="1002"/>
                    <a:pt x="781" y="120"/>
                  </a:cubicBezTo>
                  <a:cubicBezTo>
                    <a:pt x="609" y="37"/>
                    <a:pt x="487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4"/>
            <p:cNvSpPr/>
            <p:nvPr/>
          </p:nvSpPr>
          <p:spPr>
            <a:xfrm>
              <a:off x="5444300" y="2107675"/>
              <a:ext cx="285150" cy="258375"/>
            </a:xfrm>
            <a:custGeom>
              <a:avLst/>
              <a:gdLst/>
              <a:ahLst/>
              <a:cxnLst/>
              <a:rect l="l" t="t" r="r" b="b"/>
              <a:pathLst>
                <a:path w="11406" h="10335" extrusionOk="0">
                  <a:moveTo>
                    <a:pt x="11122" y="0"/>
                  </a:moveTo>
                  <a:lnTo>
                    <a:pt x="11122" y="0"/>
                  </a:lnTo>
                  <a:cubicBezTo>
                    <a:pt x="10460" y="442"/>
                    <a:pt x="9862" y="1387"/>
                    <a:pt x="9295" y="2017"/>
                  </a:cubicBezTo>
                  <a:cubicBezTo>
                    <a:pt x="8885" y="2552"/>
                    <a:pt x="8350" y="3025"/>
                    <a:pt x="7783" y="3403"/>
                  </a:cubicBezTo>
                  <a:cubicBezTo>
                    <a:pt x="6648" y="4096"/>
                    <a:pt x="5199" y="4096"/>
                    <a:pt x="4002" y="4663"/>
                  </a:cubicBezTo>
                  <a:cubicBezTo>
                    <a:pt x="2931" y="5199"/>
                    <a:pt x="2017" y="6018"/>
                    <a:pt x="1450" y="7058"/>
                  </a:cubicBezTo>
                  <a:cubicBezTo>
                    <a:pt x="851" y="8097"/>
                    <a:pt x="379" y="9200"/>
                    <a:pt x="1" y="10334"/>
                  </a:cubicBezTo>
                  <a:cubicBezTo>
                    <a:pt x="1923" y="10051"/>
                    <a:pt x="3939" y="9704"/>
                    <a:pt x="5514" y="8538"/>
                  </a:cubicBezTo>
                  <a:cubicBezTo>
                    <a:pt x="6522" y="7719"/>
                    <a:pt x="7341" y="6711"/>
                    <a:pt x="7972" y="5577"/>
                  </a:cubicBezTo>
                  <a:cubicBezTo>
                    <a:pt x="8570" y="4600"/>
                    <a:pt x="9106" y="3592"/>
                    <a:pt x="9704" y="2584"/>
                  </a:cubicBezTo>
                  <a:cubicBezTo>
                    <a:pt x="9988" y="2080"/>
                    <a:pt x="11406" y="536"/>
                    <a:pt x="1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4"/>
            <p:cNvSpPr/>
            <p:nvPr/>
          </p:nvSpPr>
          <p:spPr>
            <a:xfrm>
              <a:off x="6035025" y="1583900"/>
              <a:ext cx="107925" cy="936500"/>
            </a:xfrm>
            <a:custGeom>
              <a:avLst/>
              <a:gdLst/>
              <a:ahLst/>
              <a:cxnLst/>
              <a:rect l="l" t="t" r="r" b="b"/>
              <a:pathLst>
                <a:path w="4317" h="37460" fill="none" extrusionOk="0">
                  <a:moveTo>
                    <a:pt x="4317" y="37460"/>
                  </a:moveTo>
                  <a:cubicBezTo>
                    <a:pt x="3025" y="34373"/>
                    <a:pt x="2395" y="31065"/>
                    <a:pt x="1765" y="27788"/>
                  </a:cubicBezTo>
                  <a:cubicBezTo>
                    <a:pt x="914" y="23125"/>
                    <a:pt x="64" y="18463"/>
                    <a:pt x="32" y="13705"/>
                  </a:cubicBezTo>
                  <a:cubicBezTo>
                    <a:pt x="1" y="8980"/>
                    <a:pt x="820" y="4159"/>
                    <a:pt x="3057" y="1"/>
                  </a:cubicBezTo>
                </a:path>
              </a:pathLst>
            </a:custGeom>
            <a:solidFill>
              <a:schemeClr val="accent2"/>
            </a:solidFill>
            <a:ln w="22050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4"/>
            <p:cNvSpPr/>
            <p:nvPr/>
          </p:nvSpPr>
          <p:spPr>
            <a:xfrm>
              <a:off x="5901125" y="2420300"/>
              <a:ext cx="298550" cy="188225"/>
            </a:xfrm>
            <a:custGeom>
              <a:avLst/>
              <a:gdLst/>
              <a:ahLst/>
              <a:cxnLst/>
              <a:rect l="l" t="t" r="r" b="b"/>
              <a:pathLst>
                <a:path w="11942" h="7529" extrusionOk="0">
                  <a:moveTo>
                    <a:pt x="3476" y="0"/>
                  </a:moveTo>
                  <a:cubicBezTo>
                    <a:pt x="3346" y="0"/>
                    <a:pt x="3217" y="11"/>
                    <a:pt x="3088" y="34"/>
                  </a:cubicBezTo>
                  <a:cubicBezTo>
                    <a:pt x="2017" y="223"/>
                    <a:pt x="883" y="696"/>
                    <a:pt x="442" y="1421"/>
                  </a:cubicBezTo>
                  <a:cubicBezTo>
                    <a:pt x="1" y="2177"/>
                    <a:pt x="316" y="3153"/>
                    <a:pt x="820" y="3846"/>
                  </a:cubicBezTo>
                  <a:cubicBezTo>
                    <a:pt x="1387" y="4571"/>
                    <a:pt x="2112" y="5138"/>
                    <a:pt x="2899" y="5548"/>
                  </a:cubicBezTo>
                  <a:cubicBezTo>
                    <a:pt x="3905" y="6074"/>
                    <a:pt x="7234" y="7529"/>
                    <a:pt x="9334" y="7529"/>
                  </a:cubicBezTo>
                  <a:cubicBezTo>
                    <a:pt x="10127" y="7529"/>
                    <a:pt x="10745" y="7321"/>
                    <a:pt x="10996" y="6776"/>
                  </a:cubicBezTo>
                  <a:cubicBezTo>
                    <a:pt x="11941" y="4571"/>
                    <a:pt x="7782" y="1925"/>
                    <a:pt x="6144" y="1011"/>
                  </a:cubicBezTo>
                  <a:cubicBezTo>
                    <a:pt x="5316" y="542"/>
                    <a:pt x="4391" y="0"/>
                    <a:pt x="3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4"/>
            <p:cNvSpPr/>
            <p:nvPr/>
          </p:nvSpPr>
          <p:spPr>
            <a:xfrm>
              <a:off x="6194125" y="2605400"/>
              <a:ext cx="261525" cy="182925"/>
            </a:xfrm>
            <a:custGeom>
              <a:avLst/>
              <a:gdLst/>
              <a:ahLst/>
              <a:cxnLst/>
              <a:rect l="l" t="t" r="r" b="b"/>
              <a:pathLst>
                <a:path w="10461" h="7317" extrusionOk="0">
                  <a:moveTo>
                    <a:pt x="1577" y="0"/>
                  </a:moveTo>
                  <a:cubicBezTo>
                    <a:pt x="733" y="0"/>
                    <a:pt x="1" y="194"/>
                    <a:pt x="253" y="916"/>
                  </a:cubicBezTo>
                  <a:cubicBezTo>
                    <a:pt x="851" y="2743"/>
                    <a:pt x="2426" y="4193"/>
                    <a:pt x="4033" y="5421"/>
                  </a:cubicBezTo>
                  <a:cubicBezTo>
                    <a:pt x="5199" y="6272"/>
                    <a:pt x="6522" y="7123"/>
                    <a:pt x="7971" y="7280"/>
                  </a:cubicBezTo>
                  <a:cubicBezTo>
                    <a:pt x="8087" y="7305"/>
                    <a:pt x="8202" y="7317"/>
                    <a:pt x="8316" y="7317"/>
                  </a:cubicBezTo>
                  <a:cubicBezTo>
                    <a:pt x="8639" y="7317"/>
                    <a:pt x="8952" y="7222"/>
                    <a:pt x="9231" y="7060"/>
                  </a:cubicBezTo>
                  <a:cubicBezTo>
                    <a:pt x="9484" y="6871"/>
                    <a:pt x="9673" y="6587"/>
                    <a:pt x="9767" y="6272"/>
                  </a:cubicBezTo>
                  <a:cubicBezTo>
                    <a:pt x="10114" y="5579"/>
                    <a:pt x="10460" y="4854"/>
                    <a:pt x="10271" y="4098"/>
                  </a:cubicBezTo>
                  <a:cubicBezTo>
                    <a:pt x="10051" y="3216"/>
                    <a:pt x="9200" y="2586"/>
                    <a:pt x="8381" y="2113"/>
                  </a:cubicBezTo>
                  <a:cubicBezTo>
                    <a:pt x="6837" y="1263"/>
                    <a:pt x="5167" y="633"/>
                    <a:pt x="3466" y="223"/>
                  </a:cubicBezTo>
                  <a:cubicBezTo>
                    <a:pt x="3142" y="149"/>
                    <a:pt x="2317" y="0"/>
                    <a:pt x="1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4"/>
            <p:cNvSpPr/>
            <p:nvPr/>
          </p:nvSpPr>
          <p:spPr>
            <a:xfrm>
              <a:off x="6090150" y="2285600"/>
              <a:ext cx="171725" cy="298750"/>
            </a:xfrm>
            <a:custGeom>
              <a:avLst/>
              <a:gdLst/>
              <a:ahLst/>
              <a:cxnLst/>
              <a:rect l="l" t="t" r="r" b="b"/>
              <a:pathLst>
                <a:path w="6869" h="11950" extrusionOk="0">
                  <a:moveTo>
                    <a:pt x="3348" y="1"/>
                  </a:moveTo>
                  <a:cubicBezTo>
                    <a:pt x="1952" y="1"/>
                    <a:pt x="809" y="1078"/>
                    <a:pt x="410" y="2303"/>
                  </a:cubicBezTo>
                  <a:cubicBezTo>
                    <a:pt x="1" y="3564"/>
                    <a:pt x="221" y="4950"/>
                    <a:pt x="505" y="6242"/>
                  </a:cubicBezTo>
                  <a:cubicBezTo>
                    <a:pt x="852" y="7817"/>
                    <a:pt x="1104" y="9833"/>
                    <a:pt x="1954" y="11314"/>
                  </a:cubicBezTo>
                  <a:cubicBezTo>
                    <a:pt x="2215" y="11770"/>
                    <a:pt x="2592" y="11949"/>
                    <a:pt x="3003" y="11949"/>
                  </a:cubicBezTo>
                  <a:cubicBezTo>
                    <a:pt x="3786" y="11949"/>
                    <a:pt x="4693" y="11303"/>
                    <a:pt x="5168" y="10684"/>
                  </a:cubicBezTo>
                  <a:cubicBezTo>
                    <a:pt x="6365" y="9203"/>
                    <a:pt x="6648" y="7281"/>
                    <a:pt x="6743" y="5422"/>
                  </a:cubicBezTo>
                  <a:cubicBezTo>
                    <a:pt x="6869" y="4288"/>
                    <a:pt x="6711" y="3123"/>
                    <a:pt x="6270" y="2051"/>
                  </a:cubicBezTo>
                  <a:cubicBezTo>
                    <a:pt x="5766" y="917"/>
                    <a:pt x="4695" y="130"/>
                    <a:pt x="3466" y="4"/>
                  </a:cubicBezTo>
                  <a:cubicBezTo>
                    <a:pt x="3427" y="2"/>
                    <a:pt x="3387" y="1"/>
                    <a:pt x="3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4"/>
            <p:cNvSpPr/>
            <p:nvPr/>
          </p:nvSpPr>
          <p:spPr>
            <a:xfrm>
              <a:off x="5889325" y="2593000"/>
              <a:ext cx="326875" cy="167775"/>
            </a:xfrm>
            <a:custGeom>
              <a:avLst/>
              <a:gdLst/>
              <a:ahLst/>
              <a:cxnLst/>
              <a:rect l="l" t="t" r="r" b="b"/>
              <a:pathLst>
                <a:path w="13075" h="6711" extrusionOk="0">
                  <a:moveTo>
                    <a:pt x="7778" y="1"/>
                  </a:moveTo>
                  <a:cubicBezTo>
                    <a:pt x="6362" y="1"/>
                    <a:pt x="4881" y="404"/>
                    <a:pt x="3686" y="751"/>
                  </a:cubicBezTo>
                  <a:cubicBezTo>
                    <a:pt x="2867" y="940"/>
                    <a:pt x="2111" y="1255"/>
                    <a:pt x="1386" y="1664"/>
                  </a:cubicBezTo>
                  <a:cubicBezTo>
                    <a:pt x="693" y="2074"/>
                    <a:pt x="189" y="2767"/>
                    <a:pt x="95" y="3586"/>
                  </a:cubicBezTo>
                  <a:cubicBezTo>
                    <a:pt x="0" y="4531"/>
                    <a:pt x="662" y="5445"/>
                    <a:pt x="1544" y="5980"/>
                  </a:cubicBezTo>
                  <a:cubicBezTo>
                    <a:pt x="2426" y="6453"/>
                    <a:pt x="3466" y="6705"/>
                    <a:pt x="4474" y="6705"/>
                  </a:cubicBezTo>
                  <a:cubicBezTo>
                    <a:pt x="4558" y="6709"/>
                    <a:pt x="4641" y="6711"/>
                    <a:pt x="4724" y="6711"/>
                  </a:cubicBezTo>
                  <a:cubicBezTo>
                    <a:pt x="5295" y="6711"/>
                    <a:pt x="5842" y="6618"/>
                    <a:pt x="6364" y="6453"/>
                  </a:cubicBezTo>
                  <a:cubicBezTo>
                    <a:pt x="6837" y="6264"/>
                    <a:pt x="7246" y="6012"/>
                    <a:pt x="7656" y="5728"/>
                  </a:cubicBezTo>
                  <a:cubicBezTo>
                    <a:pt x="9011" y="4783"/>
                    <a:pt x="13075" y="2987"/>
                    <a:pt x="10932" y="1066"/>
                  </a:cubicBezTo>
                  <a:cubicBezTo>
                    <a:pt x="10053" y="271"/>
                    <a:pt x="8937" y="1"/>
                    <a:pt x="77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4"/>
            <p:cNvSpPr/>
            <p:nvPr/>
          </p:nvSpPr>
          <p:spPr>
            <a:xfrm>
              <a:off x="6178975" y="2420350"/>
              <a:ext cx="262500" cy="204050"/>
            </a:xfrm>
            <a:custGeom>
              <a:avLst/>
              <a:gdLst/>
              <a:ahLst/>
              <a:cxnLst/>
              <a:rect l="l" t="t" r="r" b="b"/>
              <a:pathLst>
                <a:path w="10500" h="8162" extrusionOk="0">
                  <a:moveTo>
                    <a:pt x="6908" y="1"/>
                  </a:moveTo>
                  <a:cubicBezTo>
                    <a:pt x="5616" y="32"/>
                    <a:pt x="4356" y="536"/>
                    <a:pt x="3410" y="1450"/>
                  </a:cubicBezTo>
                  <a:cubicBezTo>
                    <a:pt x="2528" y="2332"/>
                    <a:pt x="1835" y="3403"/>
                    <a:pt x="1394" y="4569"/>
                  </a:cubicBezTo>
                  <a:cubicBezTo>
                    <a:pt x="897" y="5813"/>
                    <a:pt x="0" y="8162"/>
                    <a:pt x="2340" y="8162"/>
                  </a:cubicBezTo>
                  <a:cubicBezTo>
                    <a:pt x="2371" y="8162"/>
                    <a:pt x="2402" y="8161"/>
                    <a:pt x="2434" y="8161"/>
                  </a:cubicBezTo>
                  <a:cubicBezTo>
                    <a:pt x="4513" y="8098"/>
                    <a:pt x="6403" y="7247"/>
                    <a:pt x="8262" y="6396"/>
                  </a:cubicBezTo>
                  <a:cubicBezTo>
                    <a:pt x="8735" y="6207"/>
                    <a:pt x="9176" y="5924"/>
                    <a:pt x="9585" y="5609"/>
                  </a:cubicBezTo>
                  <a:cubicBezTo>
                    <a:pt x="10090" y="5073"/>
                    <a:pt x="10373" y="4380"/>
                    <a:pt x="10405" y="3624"/>
                  </a:cubicBezTo>
                  <a:cubicBezTo>
                    <a:pt x="10499" y="3025"/>
                    <a:pt x="10405" y="2427"/>
                    <a:pt x="10153" y="1891"/>
                  </a:cubicBezTo>
                  <a:cubicBezTo>
                    <a:pt x="9617" y="757"/>
                    <a:pt x="8262" y="1"/>
                    <a:pt x="6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4"/>
            <p:cNvSpPr/>
            <p:nvPr/>
          </p:nvSpPr>
          <p:spPr>
            <a:xfrm>
              <a:off x="6086225" y="2613000"/>
              <a:ext cx="186700" cy="250025"/>
            </a:xfrm>
            <a:custGeom>
              <a:avLst/>
              <a:gdLst/>
              <a:ahLst/>
              <a:cxnLst/>
              <a:rect l="l" t="t" r="r" b="b"/>
              <a:pathLst>
                <a:path w="7468" h="10001" extrusionOk="0">
                  <a:moveTo>
                    <a:pt x="4363" y="1"/>
                  </a:moveTo>
                  <a:cubicBezTo>
                    <a:pt x="4095" y="1"/>
                    <a:pt x="3825" y="26"/>
                    <a:pt x="3560" y="77"/>
                  </a:cubicBezTo>
                  <a:cubicBezTo>
                    <a:pt x="2521" y="329"/>
                    <a:pt x="1607" y="990"/>
                    <a:pt x="1072" y="1935"/>
                  </a:cubicBezTo>
                  <a:cubicBezTo>
                    <a:pt x="0" y="3920"/>
                    <a:pt x="126" y="6377"/>
                    <a:pt x="1418" y="8268"/>
                  </a:cubicBezTo>
                  <a:cubicBezTo>
                    <a:pt x="1985" y="9024"/>
                    <a:pt x="3119" y="10001"/>
                    <a:pt x="4159" y="10001"/>
                  </a:cubicBezTo>
                  <a:cubicBezTo>
                    <a:pt x="5199" y="10001"/>
                    <a:pt x="6144" y="8740"/>
                    <a:pt x="6648" y="7953"/>
                  </a:cubicBezTo>
                  <a:cubicBezTo>
                    <a:pt x="7246" y="6913"/>
                    <a:pt x="7467" y="5684"/>
                    <a:pt x="7309" y="4519"/>
                  </a:cubicBezTo>
                  <a:cubicBezTo>
                    <a:pt x="7152" y="3322"/>
                    <a:pt x="6868" y="2187"/>
                    <a:pt x="6459" y="1053"/>
                  </a:cubicBezTo>
                  <a:cubicBezTo>
                    <a:pt x="6396" y="801"/>
                    <a:pt x="6301" y="581"/>
                    <a:pt x="6112" y="392"/>
                  </a:cubicBezTo>
                  <a:cubicBezTo>
                    <a:pt x="5955" y="266"/>
                    <a:pt x="5766" y="203"/>
                    <a:pt x="5545" y="171"/>
                  </a:cubicBezTo>
                  <a:cubicBezTo>
                    <a:pt x="5167" y="58"/>
                    <a:pt x="4766" y="1"/>
                    <a:pt x="4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4"/>
            <p:cNvSpPr/>
            <p:nvPr/>
          </p:nvSpPr>
          <p:spPr>
            <a:xfrm>
              <a:off x="6030300" y="2476275"/>
              <a:ext cx="140225" cy="96900"/>
            </a:xfrm>
            <a:custGeom>
              <a:avLst/>
              <a:gdLst/>
              <a:ahLst/>
              <a:cxnLst/>
              <a:rect l="l" t="t" r="r" b="b"/>
              <a:pathLst>
                <a:path w="5609" h="3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09" y="473"/>
                    <a:pt x="1954" y="1135"/>
                    <a:pt x="2773" y="1891"/>
                  </a:cubicBezTo>
                  <a:cubicBezTo>
                    <a:pt x="3214" y="2269"/>
                    <a:pt x="3655" y="2647"/>
                    <a:pt x="4096" y="2994"/>
                  </a:cubicBezTo>
                  <a:cubicBezTo>
                    <a:pt x="4569" y="3372"/>
                    <a:pt x="5073" y="3655"/>
                    <a:pt x="5608" y="3876"/>
                  </a:cubicBezTo>
                  <a:cubicBezTo>
                    <a:pt x="4726" y="3151"/>
                    <a:pt x="3844" y="2427"/>
                    <a:pt x="3025" y="1639"/>
                  </a:cubicBezTo>
                  <a:cubicBezTo>
                    <a:pt x="2584" y="1229"/>
                    <a:pt x="2111" y="883"/>
                    <a:pt x="1639" y="599"/>
                  </a:cubicBezTo>
                  <a:cubicBezTo>
                    <a:pt x="1135" y="284"/>
                    <a:pt x="568" y="9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4"/>
            <p:cNvSpPr/>
            <p:nvPr/>
          </p:nvSpPr>
          <p:spPr>
            <a:xfrm>
              <a:off x="6017700" y="2544025"/>
              <a:ext cx="133125" cy="55225"/>
            </a:xfrm>
            <a:custGeom>
              <a:avLst/>
              <a:gdLst/>
              <a:ahLst/>
              <a:cxnLst/>
              <a:rect l="l" t="t" r="r" b="b"/>
              <a:pathLst>
                <a:path w="5325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694" y="725"/>
                    <a:pt x="1513" y="1292"/>
                    <a:pt x="2458" y="1670"/>
                  </a:cubicBezTo>
                  <a:cubicBezTo>
                    <a:pt x="3277" y="2021"/>
                    <a:pt x="4204" y="2209"/>
                    <a:pt x="5114" y="2209"/>
                  </a:cubicBezTo>
                  <a:cubicBezTo>
                    <a:pt x="5184" y="2209"/>
                    <a:pt x="5255" y="2208"/>
                    <a:pt x="5325" y="2205"/>
                  </a:cubicBezTo>
                  <a:cubicBezTo>
                    <a:pt x="4411" y="1985"/>
                    <a:pt x="3466" y="1670"/>
                    <a:pt x="2584" y="1323"/>
                  </a:cubicBezTo>
                  <a:cubicBezTo>
                    <a:pt x="1702" y="945"/>
                    <a:pt x="851" y="50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4"/>
            <p:cNvSpPr/>
            <p:nvPr/>
          </p:nvSpPr>
          <p:spPr>
            <a:xfrm>
              <a:off x="6038175" y="2516450"/>
              <a:ext cx="102425" cy="63025"/>
            </a:xfrm>
            <a:custGeom>
              <a:avLst/>
              <a:gdLst/>
              <a:ahLst/>
              <a:cxnLst/>
              <a:rect l="l" t="t" r="r" b="b"/>
              <a:pathLst>
                <a:path w="4097" h="2521" extrusionOk="0">
                  <a:moveTo>
                    <a:pt x="1" y="0"/>
                  </a:moveTo>
                  <a:lnTo>
                    <a:pt x="1" y="0"/>
                  </a:lnTo>
                  <a:cubicBezTo>
                    <a:pt x="662" y="505"/>
                    <a:pt x="1324" y="946"/>
                    <a:pt x="2017" y="1355"/>
                  </a:cubicBezTo>
                  <a:cubicBezTo>
                    <a:pt x="2678" y="1733"/>
                    <a:pt x="3372" y="2174"/>
                    <a:pt x="4096" y="2521"/>
                  </a:cubicBezTo>
                  <a:cubicBezTo>
                    <a:pt x="2962" y="1387"/>
                    <a:pt x="1544" y="50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4"/>
            <p:cNvSpPr/>
            <p:nvPr/>
          </p:nvSpPr>
          <p:spPr>
            <a:xfrm>
              <a:off x="5983825" y="2600725"/>
              <a:ext cx="152825" cy="59100"/>
            </a:xfrm>
            <a:custGeom>
              <a:avLst/>
              <a:gdLst/>
              <a:ahLst/>
              <a:cxnLst/>
              <a:rect l="l" t="t" r="r" b="b"/>
              <a:pathLst>
                <a:path w="6113" h="2364" extrusionOk="0">
                  <a:moveTo>
                    <a:pt x="6113" y="0"/>
                  </a:moveTo>
                  <a:lnTo>
                    <a:pt x="6113" y="0"/>
                  </a:lnTo>
                  <a:cubicBezTo>
                    <a:pt x="5073" y="284"/>
                    <a:pt x="4002" y="536"/>
                    <a:pt x="2931" y="851"/>
                  </a:cubicBezTo>
                  <a:cubicBezTo>
                    <a:pt x="2395" y="1009"/>
                    <a:pt x="1891" y="1198"/>
                    <a:pt x="1355" y="1418"/>
                  </a:cubicBezTo>
                  <a:cubicBezTo>
                    <a:pt x="851" y="1576"/>
                    <a:pt x="379" y="1922"/>
                    <a:pt x="1" y="2363"/>
                  </a:cubicBezTo>
                  <a:cubicBezTo>
                    <a:pt x="442" y="2048"/>
                    <a:pt x="946" y="1796"/>
                    <a:pt x="1481" y="1670"/>
                  </a:cubicBezTo>
                  <a:lnTo>
                    <a:pt x="3057" y="1229"/>
                  </a:lnTo>
                  <a:cubicBezTo>
                    <a:pt x="4096" y="914"/>
                    <a:pt x="5136" y="505"/>
                    <a:pt x="6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4"/>
            <p:cNvSpPr/>
            <p:nvPr/>
          </p:nvSpPr>
          <p:spPr>
            <a:xfrm>
              <a:off x="6000375" y="2625925"/>
              <a:ext cx="152825" cy="50500"/>
            </a:xfrm>
            <a:custGeom>
              <a:avLst/>
              <a:gdLst/>
              <a:ahLst/>
              <a:cxnLst/>
              <a:rect l="l" t="t" r="r" b="b"/>
              <a:pathLst>
                <a:path w="6113" h="2020" extrusionOk="0">
                  <a:moveTo>
                    <a:pt x="6112" y="1"/>
                  </a:moveTo>
                  <a:lnTo>
                    <a:pt x="6112" y="1"/>
                  </a:lnTo>
                  <a:cubicBezTo>
                    <a:pt x="5199" y="568"/>
                    <a:pt x="4222" y="1009"/>
                    <a:pt x="3182" y="1324"/>
                  </a:cubicBezTo>
                  <a:cubicBezTo>
                    <a:pt x="2143" y="1639"/>
                    <a:pt x="1071" y="1828"/>
                    <a:pt x="0" y="1922"/>
                  </a:cubicBezTo>
                  <a:cubicBezTo>
                    <a:pt x="383" y="1988"/>
                    <a:pt x="769" y="2019"/>
                    <a:pt x="1153" y="2019"/>
                  </a:cubicBezTo>
                  <a:cubicBezTo>
                    <a:pt x="1878" y="2019"/>
                    <a:pt x="2598" y="1908"/>
                    <a:pt x="3277" y="1702"/>
                  </a:cubicBezTo>
                  <a:cubicBezTo>
                    <a:pt x="4348" y="1387"/>
                    <a:pt x="5325" y="788"/>
                    <a:pt x="6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4"/>
            <p:cNvSpPr/>
            <p:nvPr/>
          </p:nvSpPr>
          <p:spPr>
            <a:xfrm>
              <a:off x="6150025" y="2633025"/>
              <a:ext cx="19700" cy="143375"/>
            </a:xfrm>
            <a:custGeom>
              <a:avLst/>
              <a:gdLst/>
              <a:ahLst/>
              <a:cxnLst/>
              <a:rect l="l" t="t" r="r" b="b"/>
              <a:pathLst>
                <a:path w="788" h="5735" extrusionOk="0">
                  <a:moveTo>
                    <a:pt x="504" y="0"/>
                  </a:moveTo>
                  <a:lnTo>
                    <a:pt x="504" y="0"/>
                  </a:lnTo>
                  <a:cubicBezTo>
                    <a:pt x="189" y="914"/>
                    <a:pt x="0" y="1922"/>
                    <a:pt x="0" y="2930"/>
                  </a:cubicBezTo>
                  <a:cubicBezTo>
                    <a:pt x="0" y="3403"/>
                    <a:pt x="32" y="3907"/>
                    <a:pt x="126" y="4411"/>
                  </a:cubicBezTo>
                  <a:cubicBezTo>
                    <a:pt x="158" y="4663"/>
                    <a:pt x="221" y="4915"/>
                    <a:pt x="315" y="5167"/>
                  </a:cubicBezTo>
                  <a:cubicBezTo>
                    <a:pt x="410" y="5387"/>
                    <a:pt x="567" y="5608"/>
                    <a:pt x="788" y="5734"/>
                  </a:cubicBezTo>
                  <a:cubicBezTo>
                    <a:pt x="504" y="5356"/>
                    <a:pt x="378" y="4852"/>
                    <a:pt x="410" y="4379"/>
                  </a:cubicBezTo>
                  <a:cubicBezTo>
                    <a:pt x="410" y="3907"/>
                    <a:pt x="410" y="3403"/>
                    <a:pt x="410" y="2930"/>
                  </a:cubicBezTo>
                  <a:cubicBezTo>
                    <a:pt x="378" y="1953"/>
                    <a:pt x="441" y="977"/>
                    <a:pt x="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4"/>
            <p:cNvSpPr/>
            <p:nvPr/>
          </p:nvSpPr>
          <p:spPr>
            <a:xfrm>
              <a:off x="6192550" y="2636950"/>
              <a:ext cx="46500" cy="138650"/>
            </a:xfrm>
            <a:custGeom>
              <a:avLst/>
              <a:gdLst/>
              <a:ahLst/>
              <a:cxnLst/>
              <a:rect l="l" t="t" r="r" b="b"/>
              <a:pathLst>
                <a:path w="1860" h="5546" extrusionOk="0">
                  <a:moveTo>
                    <a:pt x="1" y="1"/>
                  </a:moveTo>
                  <a:cubicBezTo>
                    <a:pt x="347" y="316"/>
                    <a:pt x="631" y="725"/>
                    <a:pt x="851" y="1198"/>
                  </a:cubicBezTo>
                  <a:cubicBezTo>
                    <a:pt x="1040" y="1639"/>
                    <a:pt x="1166" y="2111"/>
                    <a:pt x="1261" y="2584"/>
                  </a:cubicBezTo>
                  <a:cubicBezTo>
                    <a:pt x="1481" y="3561"/>
                    <a:pt x="1544" y="4537"/>
                    <a:pt x="1513" y="5546"/>
                  </a:cubicBezTo>
                  <a:cubicBezTo>
                    <a:pt x="1828" y="4569"/>
                    <a:pt x="1859" y="3498"/>
                    <a:pt x="1639" y="2521"/>
                  </a:cubicBezTo>
                  <a:cubicBezTo>
                    <a:pt x="1544" y="1985"/>
                    <a:pt x="1355" y="1513"/>
                    <a:pt x="1103" y="1072"/>
                  </a:cubicBezTo>
                  <a:cubicBezTo>
                    <a:pt x="851" y="599"/>
                    <a:pt x="473" y="2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4"/>
            <p:cNvSpPr/>
            <p:nvPr/>
          </p:nvSpPr>
          <p:spPr>
            <a:xfrm>
              <a:off x="6189400" y="2610975"/>
              <a:ext cx="116600" cy="106350"/>
            </a:xfrm>
            <a:custGeom>
              <a:avLst/>
              <a:gdLst/>
              <a:ahLst/>
              <a:cxnLst/>
              <a:rect l="l" t="t" r="r" b="b"/>
              <a:pathLst>
                <a:path w="4664" h="425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284"/>
                    <a:pt x="64" y="567"/>
                    <a:pt x="190" y="819"/>
                  </a:cubicBezTo>
                  <a:cubicBezTo>
                    <a:pt x="316" y="1071"/>
                    <a:pt x="442" y="1292"/>
                    <a:pt x="631" y="1512"/>
                  </a:cubicBezTo>
                  <a:cubicBezTo>
                    <a:pt x="1009" y="1922"/>
                    <a:pt x="1387" y="2331"/>
                    <a:pt x="1828" y="2678"/>
                  </a:cubicBezTo>
                  <a:cubicBezTo>
                    <a:pt x="2647" y="3371"/>
                    <a:pt x="3624" y="3907"/>
                    <a:pt x="4663" y="4253"/>
                  </a:cubicBezTo>
                  <a:cubicBezTo>
                    <a:pt x="3750" y="3686"/>
                    <a:pt x="2867" y="3056"/>
                    <a:pt x="2017" y="2363"/>
                  </a:cubicBezTo>
                  <a:cubicBezTo>
                    <a:pt x="1639" y="2048"/>
                    <a:pt x="1229" y="1670"/>
                    <a:pt x="851" y="1323"/>
                  </a:cubicBezTo>
                  <a:cubicBezTo>
                    <a:pt x="442" y="977"/>
                    <a:pt x="158" y="504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4"/>
            <p:cNvSpPr/>
            <p:nvPr/>
          </p:nvSpPr>
          <p:spPr>
            <a:xfrm>
              <a:off x="6213825" y="2612550"/>
              <a:ext cx="157550" cy="89025"/>
            </a:xfrm>
            <a:custGeom>
              <a:avLst/>
              <a:gdLst/>
              <a:ahLst/>
              <a:cxnLst/>
              <a:rect l="l" t="t" r="r" b="b"/>
              <a:pathLst>
                <a:path w="6302" h="3561" extrusionOk="0">
                  <a:moveTo>
                    <a:pt x="0" y="0"/>
                  </a:moveTo>
                  <a:cubicBezTo>
                    <a:pt x="599" y="126"/>
                    <a:pt x="1197" y="347"/>
                    <a:pt x="1733" y="630"/>
                  </a:cubicBezTo>
                  <a:cubicBezTo>
                    <a:pt x="2016" y="756"/>
                    <a:pt x="2300" y="914"/>
                    <a:pt x="2552" y="1040"/>
                  </a:cubicBezTo>
                  <a:lnTo>
                    <a:pt x="3340" y="1481"/>
                  </a:lnTo>
                  <a:cubicBezTo>
                    <a:pt x="3875" y="1764"/>
                    <a:pt x="4442" y="2016"/>
                    <a:pt x="4946" y="2363"/>
                  </a:cubicBezTo>
                  <a:cubicBezTo>
                    <a:pt x="5482" y="2646"/>
                    <a:pt x="5955" y="3056"/>
                    <a:pt x="6301" y="3560"/>
                  </a:cubicBezTo>
                  <a:cubicBezTo>
                    <a:pt x="6049" y="2961"/>
                    <a:pt x="5640" y="2457"/>
                    <a:pt x="5135" y="2111"/>
                  </a:cubicBezTo>
                  <a:cubicBezTo>
                    <a:pt x="4600" y="1733"/>
                    <a:pt x="4064" y="1418"/>
                    <a:pt x="3529" y="1166"/>
                  </a:cubicBezTo>
                  <a:cubicBezTo>
                    <a:pt x="2962" y="882"/>
                    <a:pt x="2426" y="599"/>
                    <a:pt x="1827" y="378"/>
                  </a:cubicBezTo>
                  <a:cubicBezTo>
                    <a:pt x="1260" y="126"/>
                    <a:pt x="63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4"/>
            <p:cNvSpPr/>
            <p:nvPr/>
          </p:nvSpPr>
          <p:spPr>
            <a:xfrm>
              <a:off x="6214600" y="2622775"/>
              <a:ext cx="125250" cy="88250"/>
            </a:xfrm>
            <a:custGeom>
              <a:avLst/>
              <a:gdLst/>
              <a:ahLst/>
              <a:cxnLst/>
              <a:rect l="l" t="t" r="r" b="b"/>
              <a:pathLst>
                <a:path w="5010" h="3530" extrusionOk="0">
                  <a:moveTo>
                    <a:pt x="1" y="1"/>
                  </a:moveTo>
                  <a:cubicBezTo>
                    <a:pt x="757" y="694"/>
                    <a:pt x="1544" y="1324"/>
                    <a:pt x="2395" y="1922"/>
                  </a:cubicBezTo>
                  <a:cubicBezTo>
                    <a:pt x="3246" y="2521"/>
                    <a:pt x="4096" y="3057"/>
                    <a:pt x="5010" y="3529"/>
                  </a:cubicBezTo>
                  <a:cubicBezTo>
                    <a:pt x="3498" y="2143"/>
                    <a:pt x="1796" y="97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4"/>
            <p:cNvSpPr/>
            <p:nvPr/>
          </p:nvSpPr>
          <p:spPr>
            <a:xfrm>
              <a:off x="6216975" y="2559775"/>
              <a:ext cx="114225" cy="42075"/>
            </a:xfrm>
            <a:custGeom>
              <a:avLst/>
              <a:gdLst/>
              <a:ahLst/>
              <a:cxnLst/>
              <a:rect l="l" t="t" r="r" b="b"/>
              <a:pathLst>
                <a:path w="4569" h="1683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379" y="126"/>
                    <a:pt x="4222" y="221"/>
                    <a:pt x="4033" y="284"/>
                  </a:cubicBezTo>
                  <a:cubicBezTo>
                    <a:pt x="3844" y="347"/>
                    <a:pt x="3655" y="410"/>
                    <a:pt x="3466" y="504"/>
                  </a:cubicBezTo>
                  <a:lnTo>
                    <a:pt x="2332" y="914"/>
                  </a:lnTo>
                  <a:cubicBezTo>
                    <a:pt x="1953" y="1040"/>
                    <a:pt x="1575" y="1166"/>
                    <a:pt x="1166" y="1323"/>
                  </a:cubicBezTo>
                  <a:cubicBezTo>
                    <a:pt x="788" y="1449"/>
                    <a:pt x="410" y="1544"/>
                    <a:pt x="0" y="1638"/>
                  </a:cubicBezTo>
                  <a:cubicBezTo>
                    <a:pt x="184" y="1667"/>
                    <a:pt x="375" y="1682"/>
                    <a:pt x="566" y="1682"/>
                  </a:cubicBezTo>
                  <a:cubicBezTo>
                    <a:pt x="800" y="1682"/>
                    <a:pt x="1035" y="1659"/>
                    <a:pt x="1260" y="1607"/>
                  </a:cubicBezTo>
                  <a:cubicBezTo>
                    <a:pt x="1670" y="1512"/>
                    <a:pt x="2048" y="1418"/>
                    <a:pt x="2458" y="1260"/>
                  </a:cubicBezTo>
                  <a:cubicBezTo>
                    <a:pt x="2836" y="1134"/>
                    <a:pt x="3214" y="945"/>
                    <a:pt x="3560" y="756"/>
                  </a:cubicBezTo>
                  <a:cubicBezTo>
                    <a:pt x="3749" y="662"/>
                    <a:pt x="3938" y="567"/>
                    <a:pt x="4096" y="441"/>
                  </a:cubicBezTo>
                  <a:cubicBezTo>
                    <a:pt x="4285" y="315"/>
                    <a:pt x="4442" y="189"/>
                    <a:pt x="4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4"/>
            <p:cNvSpPr/>
            <p:nvPr/>
          </p:nvSpPr>
          <p:spPr>
            <a:xfrm>
              <a:off x="6205150" y="2490450"/>
              <a:ext cx="133125" cy="96125"/>
            </a:xfrm>
            <a:custGeom>
              <a:avLst/>
              <a:gdLst/>
              <a:ahLst/>
              <a:cxnLst/>
              <a:rect l="l" t="t" r="r" b="b"/>
              <a:pathLst>
                <a:path w="5325" h="3845" extrusionOk="0">
                  <a:moveTo>
                    <a:pt x="5325" y="1"/>
                  </a:moveTo>
                  <a:lnTo>
                    <a:pt x="5325" y="1"/>
                  </a:lnTo>
                  <a:cubicBezTo>
                    <a:pt x="4254" y="347"/>
                    <a:pt x="3277" y="851"/>
                    <a:pt x="2363" y="1513"/>
                  </a:cubicBezTo>
                  <a:cubicBezTo>
                    <a:pt x="1450" y="2143"/>
                    <a:pt x="662" y="2931"/>
                    <a:pt x="1" y="3844"/>
                  </a:cubicBezTo>
                  <a:cubicBezTo>
                    <a:pt x="851" y="3120"/>
                    <a:pt x="1670" y="2458"/>
                    <a:pt x="2584" y="1797"/>
                  </a:cubicBezTo>
                  <a:cubicBezTo>
                    <a:pt x="3466" y="1166"/>
                    <a:pt x="4380" y="599"/>
                    <a:pt x="5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4"/>
            <p:cNvSpPr/>
            <p:nvPr/>
          </p:nvSpPr>
          <p:spPr>
            <a:xfrm>
              <a:off x="6174425" y="2410900"/>
              <a:ext cx="116600" cy="159125"/>
            </a:xfrm>
            <a:custGeom>
              <a:avLst/>
              <a:gdLst/>
              <a:ahLst/>
              <a:cxnLst/>
              <a:rect l="l" t="t" r="r" b="b"/>
              <a:pathLst>
                <a:path w="4664" h="6365" extrusionOk="0">
                  <a:moveTo>
                    <a:pt x="1041" y="1"/>
                  </a:moveTo>
                  <a:lnTo>
                    <a:pt x="1041" y="1"/>
                  </a:lnTo>
                  <a:cubicBezTo>
                    <a:pt x="1261" y="977"/>
                    <a:pt x="1324" y="1986"/>
                    <a:pt x="1230" y="2962"/>
                  </a:cubicBezTo>
                  <a:cubicBezTo>
                    <a:pt x="1135" y="3939"/>
                    <a:pt x="820" y="4884"/>
                    <a:pt x="347" y="5735"/>
                  </a:cubicBezTo>
                  <a:lnTo>
                    <a:pt x="1" y="6365"/>
                  </a:lnTo>
                  <a:lnTo>
                    <a:pt x="599" y="5987"/>
                  </a:lnTo>
                  <a:cubicBezTo>
                    <a:pt x="1324" y="5451"/>
                    <a:pt x="1954" y="4884"/>
                    <a:pt x="2521" y="4191"/>
                  </a:cubicBezTo>
                  <a:cubicBezTo>
                    <a:pt x="3088" y="3561"/>
                    <a:pt x="3845" y="3120"/>
                    <a:pt x="4664" y="2899"/>
                  </a:cubicBezTo>
                  <a:lnTo>
                    <a:pt x="4664" y="2899"/>
                  </a:lnTo>
                  <a:cubicBezTo>
                    <a:pt x="4223" y="2931"/>
                    <a:pt x="3781" y="3057"/>
                    <a:pt x="3403" y="3277"/>
                  </a:cubicBezTo>
                  <a:cubicBezTo>
                    <a:pt x="3025" y="3466"/>
                    <a:pt x="2679" y="3750"/>
                    <a:pt x="2332" y="4033"/>
                  </a:cubicBezTo>
                  <a:cubicBezTo>
                    <a:pt x="1883" y="4438"/>
                    <a:pt x="1466" y="4890"/>
                    <a:pt x="1001" y="5276"/>
                  </a:cubicBezTo>
                  <a:lnTo>
                    <a:pt x="1001" y="5276"/>
                  </a:lnTo>
                  <a:cubicBezTo>
                    <a:pt x="1318" y="4562"/>
                    <a:pt x="1489" y="3787"/>
                    <a:pt x="1513" y="2994"/>
                  </a:cubicBezTo>
                  <a:cubicBezTo>
                    <a:pt x="1576" y="1986"/>
                    <a:pt x="1419" y="977"/>
                    <a:pt x="1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4"/>
            <p:cNvSpPr/>
            <p:nvPr/>
          </p:nvSpPr>
          <p:spPr>
            <a:xfrm>
              <a:off x="6135850" y="2414050"/>
              <a:ext cx="30725" cy="141025"/>
            </a:xfrm>
            <a:custGeom>
              <a:avLst/>
              <a:gdLst/>
              <a:ahLst/>
              <a:cxnLst/>
              <a:rect l="l" t="t" r="r" b="b"/>
              <a:pathLst>
                <a:path w="1229" h="5641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946"/>
                    <a:pt x="504" y="1891"/>
                    <a:pt x="693" y="2836"/>
                  </a:cubicBezTo>
                  <a:cubicBezTo>
                    <a:pt x="788" y="3277"/>
                    <a:pt x="882" y="3750"/>
                    <a:pt x="945" y="4254"/>
                  </a:cubicBezTo>
                  <a:lnTo>
                    <a:pt x="1040" y="4947"/>
                  </a:lnTo>
                  <a:cubicBezTo>
                    <a:pt x="1103" y="5199"/>
                    <a:pt x="1071" y="5420"/>
                    <a:pt x="945" y="5640"/>
                  </a:cubicBezTo>
                  <a:cubicBezTo>
                    <a:pt x="1134" y="5451"/>
                    <a:pt x="1229" y="5231"/>
                    <a:pt x="1229" y="4979"/>
                  </a:cubicBezTo>
                  <a:lnTo>
                    <a:pt x="1229" y="4222"/>
                  </a:lnTo>
                  <a:cubicBezTo>
                    <a:pt x="1197" y="3718"/>
                    <a:pt x="1166" y="3246"/>
                    <a:pt x="1071" y="2773"/>
                  </a:cubicBezTo>
                  <a:cubicBezTo>
                    <a:pt x="882" y="1797"/>
                    <a:pt x="504" y="8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4"/>
            <p:cNvSpPr/>
            <p:nvPr/>
          </p:nvSpPr>
          <p:spPr>
            <a:xfrm>
              <a:off x="6105900" y="2536325"/>
              <a:ext cx="142575" cy="116600"/>
            </a:xfrm>
            <a:custGeom>
              <a:avLst/>
              <a:gdLst/>
              <a:ahLst/>
              <a:cxnLst/>
              <a:rect l="l" t="t" r="r" b="b"/>
              <a:pathLst>
                <a:path w="5703" h="4664" extrusionOk="0">
                  <a:moveTo>
                    <a:pt x="3246" y="1"/>
                  </a:moveTo>
                  <a:cubicBezTo>
                    <a:pt x="3049" y="1"/>
                    <a:pt x="2852" y="72"/>
                    <a:pt x="2679" y="214"/>
                  </a:cubicBezTo>
                  <a:cubicBezTo>
                    <a:pt x="2670" y="223"/>
                    <a:pt x="2661" y="232"/>
                    <a:pt x="2653" y="241"/>
                  </a:cubicBezTo>
                  <a:lnTo>
                    <a:pt x="2653" y="241"/>
                  </a:lnTo>
                  <a:cubicBezTo>
                    <a:pt x="2580" y="202"/>
                    <a:pt x="2504" y="172"/>
                    <a:pt x="2427" y="151"/>
                  </a:cubicBezTo>
                  <a:cubicBezTo>
                    <a:pt x="2261" y="80"/>
                    <a:pt x="2096" y="44"/>
                    <a:pt x="1931" y="44"/>
                  </a:cubicBezTo>
                  <a:cubicBezTo>
                    <a:pt x="1876" y="44"/>
                    <a:pt x="1820" y="48"/>
                    <a:pt x="1765" y="56"/>
                  </a:cubicBezTo>
                  <a:cubicBezTo>
                    <a:pt x="1513" y="119"/>
                    <a:pt x="1324" y="308"/>
                    <a:pt x="1261" y="592"/>
                  </a:cubicBezTo>
                  <a:cubicBezTo>
                    <a:pt x="1214" y="758"/>
                    <a:pt x="1095" y="924"/>
                    <a:pt x="1093" y="1090"/>
                  </a:cubicBezTo>
                  <a:lnTo>
                    <a:pt x="1093" y="1090"/>
                  </a:lnTo>
                  <a:cubicBezTo>
                    <a:pt x="1032" y="1110"/>
                    <a:pt x="973" y="1133"/>
                    <a:pt x="915" y="1159"/>
                  </a:cubicBezTo>
                  <a:cubicBezTo>
                    <a:pt x="757" y="1285"/>
                    <a:pt x="600" y="1442"/>
                    <a:pt x="505" y="1600"/>
                  </a:cubicBezTo>
                  <a:cubicBezTo>
                    <a:pt x="442" y="1789"/>
                    <a:pt x="379" y="1883"/>
                    <a:pt x="505" y="2041"/>
                  </a:cubicBezTo>
                  <a:cubicBezTo>
                    <a:pt x="519" y="2061"/>
                    <a:pt x="532" y="2079"/>
                    <a:pt x="545" y="2094"/>
                  </a:cubicBezTo>
                  <a:lnTo>
                    <a:pt x="545" y="2094"/>
                  </a:lnTo>
                  <a:cubicBezTo>
                    <a:pt x="539" y="2090"/>
                    <a:pt x="535" y="2088"/>
                    <a:pt x="533" y="2088"/>
                  </a:cubicBezTo>
                  <a:cubicBezTo>
                    <a:pt x="517" y="2088"/>
                    <a:pt x="576" y="2161"/>
                    <a:pt x="672" y="2234"/>
                  </a:cubicBezTo>
                  <a:lnTo>
                    <a:pt x="672" y="2234"/>
                  </a:lnTo>
                  <a:cubicBezTo>
                    <a:pt x="628" y="2226"/>
                    <a:pt x="584" y="2222"/>
                    <a:pt x="542" y="2222"/>
                  </a:cubicBezTo>
                  <a:cubicBezTo>
                    <a:pt x="508" y="2222"/>
                    <a:pt x="474" y="2225"/>
                    <a:pt x="442" y="2230"/>
                  </a:cubicBezTo>
                  <a:cubicBezTo>
                    <a:pt x="285" y="2293"/>
                    <a:pt x="285" y="2293"/>
                    <a:pt x="190" y="2419"/>
                  </a:cubicBezTo>
                  <a:cubicBezTo>
                    <a:pt x="1" y="2671"/>
                    <a:pt x="32" y="3018"/>
                    <a:pt x="253" y="3238"/>
                  </a:cubicBezTo>
                  <a:cubicBezTo>
                    <a:pt x="455" y="3411"/>
                    <a:pt x="710" y="3532"/>
                    <a:pt x="970" y="3599"/>
                  </a:cubicBezTo>
                  <a:lnTo>
                    <a:pt x="970" y="3599"/>
                  </a:lnTo>
                  <a:cubicBezTo>
                    <a:pt x="833" y="3703"/>
                    <a:pt x="757" y="3855"/>
                    <a:pt x="757" y="4026"/>
                  </a:cubicBezTo>
                  <a:cubicBezTo>
                    <a:pt x="757" y="4278"/>
                    <a:pt x="1072" y="4404"/>
                    <a:pt x="1324" y="4498"/>
                  </a:cubicBezTo>
                  <a:cubicBezTo>
                    <a:pt x="1663" y="4603"/>
                    <a:pt x="2024" y="4664"/>
                    <a:pt x="2407" y="4664"/>
                  </a:cubicBezTo>
                  <a:cubicBezTo>
                    <a:pt x="2486" y="4664"/>
                    <a:pt x="2566" y="4661"/>
                    <a:pt x="2647" y="4656"/>
                  </a:cubicBezTo>
                  <a:cubicBezTo>
                    <a:pt x="2805" y="4656"/>
                    <a:pt x="3025" y="4593"/>
                    <a:pt x="3057" y="4404"/>
                  </a:cubicBezTo>
                  <a:cubicBezTo>
                    <a:pt x="3061" y="4395"/>
                    <a:pt x="3065" y="4385"/>
                    <a:pt x="3067" y="4375"/>
                  </a:cubicBezTo>
                  <a:lnTo>
                    <a:pt x="3067" y="4375"/>
                  </a:lnTo>
                  <a:cubicBezTo>
                    <a:pt x="3175" y="4402"/>
                    <a:pt x="3289" y="4416"/>
                    <a:pt x="3404" y="4416"/>
                  </a:cubicBezTo>
                  <a:cubicBezTo>
                    <a:pt x="3467" y="4416"/>
                    <a:pt x="3530" y="4412"/>
                    <a:pt x="3593" y="4404"/>
                  </a:cubicBezTo>
                  <a:cubicBezTo>
                    <a:pt x="3845" y="4341"/>
                    <a:pt x="4034" y="4152"/>
                    <a:pt x="4065" y="3931"/>
                  </a:cubicBezTo>
                  <a:cubicBezTo>
                    <a:pt x="4075" y="3870"/>
                    <a:pt x="4073" y="3811"/>
                    <a:pt x="4061" y="3755"/>
                  </a:cubicBezTo>
                  <a:lnTo>
                    <a:pt x="4061" y="3755"/>
                  </a:lnTo>
                  <a:cubicBezTo>
                    <a:pt x="4262" y="3852"/>
                    <a:pt x="4484" y="3908"/>
                    <a:pt x="4725" y="3908"/>
                  </a:cubicBezTo>
                  <a:cubicBezTo>
                    <a:pt x="4777" y="3908"/>
                    <a:pt x="4830" y="3905"/>
                    <a:pt x="4884" y="3900"/>
                  </a:cubicBezTo>
                  <a:cubicBezTo>
                    <a:pt x="5231" y="3868"/>
                    <a:pt x="5514" y="3616"/>
                    <a:pt x="5640" y="3270"/>
                  </a:cubicBezTo>
                  <a:cubicBezTo>
                    <a:pt x="5702" y="2929"/>
                    <a:pt x="5551" y="2589"/>
                    <a:pt x="5277" y="2368"/>
                  </a:cubicBezTo>
                  <a:lnTo>
                    <a:pt x="5277" y="2368"/>
                  </a:lnTo>
                  <a:cubicBezTo>
                    <a:pt x="5274" y="2128"/>
                    <a:pt x="5184" y="1898"/>
                    <a:pt x="5042" y="1694"/>
                  </a:cubicBezTo>
                  <a:cubicBezTo>
                    <a:pt x="4944" y="1613"/>
                    <a:pt x="4822" y="1557"/>
                    <a:pt x="4696" y="1535"/>
                  </a:cubicBezTo>
                  <a:lnTo>
                    <a:pt x="4696" y="1535"/>
                  </a:lnTo>
                  <a:cubicBezTo>
                    <a:pt x="4600" y="1348"/>
                    <a:pt x="4408" y="1216"/>
                    <a:pt x="4202" y="1191"/>
                  </a:cubicBezTo>
                  <a:lnTo>
                    <a:pt x="4202" y="1191"/>
                  </a:lnTo>
                  <a:cubicBezTo>
                    <a:pt x="4229" y="814"/>
                    <a:pt x="4075" y="446"/>
                    <a:pt x="3813" y="214"/>
                  </a:cubicBezTo>
                  <a:cubicBezTo>
                    <a:pt x="3640" y="72"/>
                    <a:pt x="3443" y="1"/>
                    <a:pt x="3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4"/>
            <p:cNvSpPr/>
            <p:nvPr/>
          </p:nvSpPr>
          <p:spPr>
            <a:xfrm>
              <a:off x="6142925" y="2570150"/>
              <a:ext cx="63050" cy="54075"/>
            </a:xfrm>
            <a:custGeom>
              <a:avLst/>
              <a:gdLst/>
              <a:ahLst/>
              <a:cxnLst/>
              <a:rect l="l" t="t" r="r" b="b"/>
              <a:pathLst>
                <a:path w="2522" h="2163" extrusionOk="0">
                  <a:moveTo>
                    <a:pt x="1223" y="0"/>
                  </a:moveTo>
                  <a:cubicBezTo>
                    <a:pt x="695" y="0"/>
                    <a:pt x="235" y="325"/>
                    <a:pt x="127" y="814"/>
                  </a:cubicBezTo>
                  <a:cubicBezTo>
                    <a:pt x="1" y="1412"/>
                    <a:pt x="410" y="1980"/>
                    <a:pt x="1040" y="2137"/>
                  </a:cubicBezTo>
                  <a:cubicBezTo>
                    <a:pt x="1127" y="2154"/>
                    <a:pt x="1213" y="2163"/>
                    <a:pt x="1298" y="2163"/>
                  </a:cubicBezTo>
                  <a:cubicBezTo>
                    <a:pt x="1826" y="2163"/>
                    <a:pt x="2286" y="1834"/>
                    <a:pt x="2395" y="1318"/>
                  </a:cubicBezTo>
                  <a:cubicBezTo>
                    <a:pt x="2521" y="751"/>
                    <a:pt x="2112" y="184"/>
                    <a:pt x="1481" y="26"/>
                  </a:cubicBezTo>
                  <a:cubicBezTo>
                    <a:pt x="1394" y="9"/>
                    <a:pt x="1308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4"/>
            <p:cNvSpPr/>
            <p:nvPr/>
          </p:nvSpPr>
          <p:spPr>
            <a:xfrm>
              <a:off x="5682175" y="2100575"/>
              <a:ext cx="328450" cy="441100"/>
            </a:xfrm>
            <a:custGeom>
              <a:avLst/>
              <a:gdLst/>
              <a:ahLst/>
              <a:cxnLst/>
              <a:rect l="l" t="t" r="r" b="b"/>
              <a:pathLst>
                <a:path w="13138" h="17644" extrusionOk="0">
                  <a:moveTo>
                    <a:pt x="1733" y="1"/>
                  </a:moveTo>
                  <a:cubicBezTo>
                    <a:pt x="0" y="3971"/>
                    <a:pt x="1859" y="5483"/>
                    <a:pt x="3466" y="8192"/>
                  </a:cubicBezTo>
                  <a:cubicBezTo>
                    <a:pt x="3718" y="8633"/>
                    <a:pt x="3907" y="9106"/>
                    <a:pt x="4064" y="9578"/>
                  </a:cubicBezTo>
                  <a:cubicBezTo>
                    <a:pt x="4411" y="10744"/>
                    <a:pt x="4222" y="12004"/>
                    <a:pt x="4600" y="13170"/>
                  </a:cubicBezTo>
                  <a:cubicBezTo>
                    <a:pt x="4978" y="14210"/>
                    <a:pt x="5797" y="15060"/>
                    <a:pt x="6616" y="15848"/>
                  </a:cubicBezTo>
                  <a:cubicBezTo>
                    <a:pt x="7404" y="16793"/>
                    <a:pt x="8570" y="17360"/>
                    <a:pt x="9830" y="17360"/>
                  </a:cubicBezTo>
                  <a:lnTo>
                    <a:pt x="12445" y="17644"/>
                  </a:lnTo>
                  <a:cubicBezTo>
                    <a:pt x="12539" y="16572"/>
                    <a:pt x="13138" y="15533"/>
                    <a:pt x="13012" y="14430"/>
                  </a:cubicBezTo>
                  <a:cubicBezTo>
                    <a:pt x="12917" y="13737"/>
                    <a:pt x="12634" y="13107"/>
                    <a:pt x="12193" y="12571"/>
                  </a:cubicBezTo>
                  <a:cubicBezTo>
                    <a:pt x="11153" y="11280"/>
                    <a:pt x="9672" y="10429"/>
                    <a:pt x="8160" y="9767"/>
                  </a:cubicBezTo>
                  <a:cubicBezTo>
                    <a:pt x="7152" y="9358"/>
                    <a:pt x="6238" y="8854"/>
                    <a:pt x="5356" y="8224"/>
                  </a:cubicBezTo>
                  <a:cubicBezTo>
                    <a:pt x="4884" y="7783"/>
                    <a:pt x="4474" y="7310"/>
                    <a:pt x="4096" y="6774"/>
                  </a:cubicBezTo>
                  <a:cubicBezTo>
                    <a:pt x="3056" y="5325"/>
                    <a:pt x="2269" y="3719"/>
                    <a:pt x="1733" y="2049"/>
                  </a:cubicBezTo>
                  <a:cubicBezTo>
                    <a:pt x="1481" y="1293"/>
                    <a:pt x="2174" y="789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4"/>
            <p:cNvSpPr/>
            <p:nvPr/>
          </p:nvSpPr>
          <p:spPr>
            <a:xfrm>
              <a:off x="5893250" y="2082125"/>
              <a:ext cx="165675" cy="258700"/>
            </a:xfrm>
            <a:custGeom>
              <a:avLst/>
              <a:gdLst/>
              <a:ahLst/>
              <a:cxnLst/>
              <a:rect l="l" t="t" r="r" b="b"/>
              <a:pathLst>
                <a:path w="6627" h="10348" extrusionOk="0">
                  <a:moveTo>
                    <a:pt x="6279" y="0"/>
                  </a:moveTo>
                  <a:cubicBezTo>
                    <a:pt x="6127" y="0"/>
                    <a:pt x="5938" y="94"/>
                    <a:pt x="5766" y="266"/>
                  </a:cubicBezTo>
                  <a:cubicBezTo>
                    <a:pt x="5104" y="959"/>
                    <a:pt x="4569" y="1779"/>
                    <a:pt x="3970" y="2535"/>
                  </a:cubicBezTo>
                  <a:cubicBezTo>
                    <a:pt x="3624" y="3007"/>
                    <a:pt x="3214" y="3417"/>
                    <a:pt x="2773" y="3826"/>
                  </a:cubicBezTo>
                  <a:cubicBezTo>
                    <a:pt x="2174" y="4330"/>
                    <a:pt x="1418" y="4646"/>
                    <a:pt x="883" y="5244"/>
                  </a:cubicBezTo>
                  <a:cubicBezTo>
                    <a:pt x="284" y="5937"/>
                    <a:pt x="1" y="6819"/>
                    <a:pt x="32" y="7733"/>
                  </a:cubicBezTo>
                  <a:cubicBezTo>
                    <a:pt x="95" y="8647"/>
                    <a:pt x="316" y="9529"/>
                    <a:pt x="725" y="10348"/>
                  </a:cubicBezTo>
                  <a:cubicBezTo>
                    <a:pt x="1481" y="10127"/>
                    <a:pt x="2237" y="9844"/>
                    <a:pt x="2899" y="9403"/>
                  </a:cubicBezTo>
                  <a:cubicBezTo>
                    <a:pt x="3592" y="8993"/>
                    <a:pt x="4096" y="8363"/>
                    <a:pt x="4380" y="7607"/>
                  </a:cubicBezTo>
                  <a:cubicBezTo>
                    <a:pt x="4632" y="6788"/>
                    <a:pt x="4506" y="5874"/>
                    <a:pt x="4600" y="5024"/>
                  </a:cubicBezTo>
                  <a:cubicBezTo>
                    <a:pt x="4695" y="4204"/>
                    <a:pt x="4947" y="3385"/>
                    <a:pt x="5356" y="2661"/>
                  </a:cubicBezTo>
                  <a:cubicBezTo>
                    <a:pt x="5672" y="2062"/>
                    <a:pt x="6459" y="1275"/>
                    <a:pt x="6554" y="581"/>
                  </a:cubicBezTo>
                  <a:cubicBezTo>
                    <a:pt x="6627" y="180"/>
                    <a:pt x="6488" y="0"/>
                    <a:pt x="6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4"/>
            <p:cNvSpPr/>
            <p:nvPr/>
          </p:nvSpPr>
          <p:spPr>
            <a:xfrm>
              <a:off x="1840150" y="1987175"/>
              <a:ext cx="779750" cy="1191675"/>
            </a:xfrm>
            <a:custGeom>
              <a:avLst/>
              <a:gdLst/>
              <a:ahLst/>
              <a:cxnLst/>
              <a:rect l="l" t="t" r="r" b="b"/>
              <a:pathLst>
                <a:path w="31190" h="47667" fill="none" extrusionOk="0">
                  <a:moveTo>
                    <a:pt x="31190" y="0"/>
                  </a:moveTo>
                  <a:cubicBezTo>
                    <a:pt x="11814" y="7435"/>
                    <a:pt x="0" y="27063"/>
                    <a:pt x="2520" y="47667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4"/>
            <p:cNvSpPr/>
            <p:nvPr/>
          </p:nvSpPr>
          <p:spPr>
            <a:xfrm>
              <a:off x="1960650" y="2670025"/>
              <a:ext cx="177225" cy="274925"/>
            </a:xfrm>
            <a:custGeom>
              <a:avLst/>
              <a:gdLst/>
              <a:ahLst/>
              <a:cxnLst/>
              <a:rect l="l" t="t" r="r" b="b"/>
              <a:pathLst>
                <a:path w="7089" h="10997" fill="none" extrusionOk="0">
                  <a:moveTo>
                    <a:pt x="0" y="1"/>
                  </a:moveTo>
                  <a:cubicBezTo>
                    <a:pt x="536" y="4538"/>
                    <a:pt x="3151" y="8602"/>
                    <a:pt x="7089" y="10996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4"/>
            <p:cNvSpPr/>
            <p:nvPr/>
          </p:nvSpPr>
          <p:spPr>
            <a:xfrm>
              <a:off x="1647175" y="2670025"/>
              <a:ext cx="313500" cy="278850"/>
            </a:xfrm>
            <a:custGeom>
              <a:avLst/>
              <a:gdLst/>
              <a:ahLst/>
              <a:cxnLst/>
              <a:rect l="l" t="t" r="r" b="b"/>
              <a:pathLst>
                <a:path w="12540" h="11154" fill="none" extrusionOk="0">
                  <a:moveTo>
                    <a:pt x="12539" y="1"/>
                  </a:moveTo>
                  <a:cubicBezTo>
                    <a:pt x="5388" y="2679"/>
                    <a:pt x="2710" y="5325"/>
                    <a:pt x="0" y="11154"/>
                  </a:cubicBezTo>
                </a:path>
              </a:pathLst>
            </a:custGeom>
            <a:noFill/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4"/>
            <p:cNvSpPr/>
            <p:nvPr/>
          </p:nvSpPr>
          <p:spPr>
            <a:xfrm>
              <a:off x="1991375" y="2195900"/>
              <a:ext cx="330825" cy="418250"/>
            </a:xfrm>
            <a:custGeom>
              <a:avLst/>
              <a:gdLst/>
              <a:ahLst/>
              <a:cxnLst/>
              <a:rect l="l" t="t" r="r" b="b"/>
              <a:pathLst>
                <a:path w="13233" h="16730" fill="none" extrusionOk="0">
                  <a:moveTo>
                    <a:pt x="0" y="4789"/>
                  </a:moveTo>
                  <a:cubicBezTo>
                    <a:pt x="3497" y="945"/>
                    <a:pt x="6238" y="221"/>
                    <a:pt x="11405" y="0"/>
                  </a:cubicBezTo>
                  <a:cubicBezTo>
                    <a:pt x="10113" y="5702"/>
                    <a:pt x="10019" y="11499"/>
                    <a:pt x="13232" y="16729"/>
                  </a:cubicBezTo>
                </a:path>
              </a:pathLst>
            </a:custGeom>
            <a:solidFill>
              <a:schemeClr val="accent2"/>
            </a:solidFill>
            <a:ln w="11025" cap="flat" cmpd="sng">
              <a:solidFill>
                <a:srgbClr val="558075"/>
              </a:solidFill>
              <a:prstDash val="solid"/>
              <a:miter lim="3150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4"/>
            <p:cNvSpPr/>
            <p:nvPr/>
          </p:nvSpPr>
          <p:spPr>
            <a:xfrm>
              <a:off x="2049650" y="2820475"/>
              <a:ext cx="202450" cy="217750"/>
            </a:xfrm>
            <a:custGeom>
              <a:avLst/>
              <a:gdLst/>
              <a:ahLst/>
              <a:cxnLst/>
              <a:rect l="l" t="t" r="r" b="b"/>
              <a:pathLst>
                <a:path w="8098" h="8710" extrusionOk="0">
                  <a:moveTo>
                    <a:pt x="3907" y="0"/>
                  </a:moveTo>
                  <a:cubicBezTo>
                    <a:pt x="3686" y="0"/>
                    <a:pt x="3466" y="95"/>
                    <a:pt x="3308" y="221"/>
                  </a:cubicBezTo>
                  <a:cubicBezTo>
                    <a:pt x="2804" y="630"/>
                    <a:pt x="3088" y="1292"/>
                    <a:pt x="1544" y="1292"/>
                  </a:cubicBezTo>
                  <a:cubicBezTo>
                    <a:pt x="883" y="1292"/>
                    <a:pt x="378" y="2048"/>
                    <a:pt x="252" y="2678"/>
                  </a:cubicBezTo>
                  <a:cubicBezTo>
                    <a:pt x="189" y="3119"/>
                    <a:pt x="410" y="3592"/>
                    <a:pt x="473" y="4033"/>
                  </a:cubicBezTo>
                  <a:cubicBezTo>
                    <a:pt x="504" y="4442"/>
                    <a:pt x="378" y="4852"/>
                    <a:pt x="189" y="5230"/>
                  </a:cubicBezTo>
                  <a:cubicBezTo>
                    <a:pt x="0" y="5671"/>
                    <a:pt x="126" y="6207"/>
                    <a:pt x="536" y="6522"/>
                  </a:cubicBezTo>
                  <a:cubicBezTo>
                    <a:pt x="1009" y="6868"/>
                    <a:pt x="1387" y="6900"/>
                    <a:pt x="1607" y="7435"/>
                  </a:cubicBezTo>
                  <a:cubicBezTo>
                    <a:pt x="1733" y="7750"/>
                    <a:pt x="1922" y="8034"/>
                    <a:pt x="2143" y="8286"/>
                  </a:cubicBezTo>
                  <a:cubicBezTo>
                    <a:pt x="2479" y="8602"/>
                    <a:pt x="2762" y="8710"/>
                    <a:pt x="3017" y="8710"/>
                  </a:cubicBezTo>
                  <a:cubicBezTo>
                    <a:pt x="3551" y="8710"/>
                    <a:pt x="3962" y="8234"/>
                    <a:pt x="4474" y="8192"/>
                  </a:cubicBezTo>
                  <a:cubicBezTo>
                    <a:pt x="4510" y="8187"/>
                    <a:pt x="4547" y="8185"/>
                    <a:pt x="4583" y="8185"/>
                  </a:cubicBezTo>
                  <a:cubicBezTo>
                    <a:pt x="4970" y="8185"/>
                    <a:pt x="5344" y="8411"/>
                    <a:pt x="5727" y="8411"/>
                  </a:cubicBezTo>
                  <a:cubicBezTo>
                    <a:pt x="5833" y="8411"/>
                    <a:pt x="5941" y="8394"/>
                    <a:pt x="6049" y="8349"/>
                  </a:cubicBezTo>
                  <a:cubicBezTo>
                    <a:pt x="6616" y="8097"/>
                    <a:pt x="6616" y="7372"/>
                    <a:pt x="6837" y="6805"/>
                  </a:cubicBezTo>
                  <a:cubicBezTo>
                    <a:pt x="7058" y="6396"/>
                    <a:pt x="7310" y="5986"/>
                    <a:pt x="7625" y="5640"/>
                  </a:cubicBezTo>
                  <a:cubicBezTo>
                    <a:pt x="7940" y="5262"/>
                    <a:pt x="8097" y="4789"/>
                    <a:pt x="8003" y="4316"/>
                  </a:cubicBezTo>
                  <a:cubicBezTo>
                    <a:pt x="7814" y="3749"/>
                    <a:pt x="7152" y="3403"/>
                    <a:pt x="6963" y="2930"/>
                  </a:cubicBezTo>
                  <a:cubicBezTo>
                    <a:pt x="6774" y="2426"/>
                    <a:pt x="7058" y="1828"/>
                    <a:pt x="6648" y="1386"/>
                  </a:cubicBezTo>
                  <a:cubicBezTo>
                    <a:pt x="6270" y="977"/>
                    <a:pt x="5514" y="1103"/>
                    <a:pt x="5073" y="851"/>
                  </a:cubicBezTo>
                  <a:cubicBezTo>
                    <a:pt x="4632" y="630"/>
                    <a:pt x="4380" y="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4"/>
            <p:cNvSpPr/>
            <p:nvPr/>
          </p:nvSpPr>
          <p:spPr>
            <a:xfrm>
              <a:off x="2112650" y="289607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75"/>
                    <a:pt x="599" y="2773"/>
                    <a:pt x="1387" y="2773"/>
                  </a:cubicBezTo>
                  <a:cubicBezTo>
                    <a:pt x="2143" y="2773"/>
                    <a:pt x="2773" y="2175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4"/>
            <p:cNvSpPr/>
            <p:nvPr/>
          </p:nvSpPr>
          <p:spPr>
            <a:xfrm>
              <a:off x="1917325" y="2208500"/>
              <a:ext cx="165425" cy="178200"/>
            </a:xfrm>
            <a:custGeom>
              <a:avLst/>
              <a:gdLst/>
              <a:ahLst/>
              <a:cxnLst/>
              <a:rect l="l" t="t" r="r" b="b"/>
              <a:pathLst>
                <a:path w="6617" h="7128" extrusionOk="0">
                  <a:moveTo>
                    <a:pt x="3214" y="0"/>
                  </a:moveTo>
                  <a:cubicBezTo>
                    <a:pt x="3025" y="32"/>
                    <a:pt x="2868" y="95"/>
                    <a:pt x="2742" y="189"/>
                  </a:cubicBezTo>
                  <a:cubicBezTo>
                    <a:pt x="2332" y="504"/>
                    <a:pt x="2552" y="1071"/>
                    <a:pt x="1292" y="1071"/>
                  </a:cubicBezTo>
                  <a:cubicBezTo>
                    <a:pt x="757" y="1071"/>
                    <a:pt x="347" y="1670"/>
                    <a:pt x="253" y="2205"/>
                  </a:cubicBezTo>
                  <a:cubicBezTo>
                    <a:pt x="253" y="2583"/>
                    <a:pt x="316" y="2962"/>
                    <a:pt x="410" y="3308"/>
                  </a:cubicBezTo>
                  <a:cubicBezTo>
                    <a:pt x="410" y="3655"/>
                    <a:pt x="316" y="3970"/>
                    <a:pt x="158" y="4285"/>
                  </a:cubicBezTo>
                  <a:cubicBezTo>
                    <a:pt x="1" y="4663"/>
                    <a:pt x="127" y="5072"/>
                    <a:pt x="442" y="5324"/>
                  </a:cubicBezTo>
                  <a:cubicBezTo>
                    <a:pt x="820" y="5608"/>
                    <a:pt x="1166" y="5639"/>
                    <a:pt x="1324" y="6081"/>
                  </a:cubicBezTo>
                  <a:cubicBezTo>
                    <a:pt x="1418" y="6333"/>
                    <a:pt x="1576" y="6585"/>
                    <a:pt x="1765" y="6774"/>
                  </a:cubicBezTo>
                  <a:cubicBezTo>
                    <a:pt x="2038" y="7037"/>
                    <a:pt x="2269" y="7128"/>
                    <a:pt x="2478" y="7128"/>
                  </a:cubicBezTo>
                  <a:cubicBezTo>
                    <a:pt x="2918" y="7128"/>
                    <a:pt x="3259" y="6722"/>
                    <a:pt x="3687" y="6679"/>
                  </a:cubicBezTo>
                  <a:cubicBezTo>
                    <a:pt x="3706" y="6678"/>
                    <a:pt x="3725" y="6677"/>
                    <a:pt x="3745" y="6677"/>
                  </a:cubicBezTo>
                  <a:cubicBezTo>
                    <a:pt x="4069" y="6677"/>
                    <a:pt x="4377" y="6862"/>
                    <a:pt x="4696" y="6862"/>
                  </a:cubicBezTo>
                  <a:cubicBezTo>
                    <a:pt x="4789" y="6862"/>
                    <a:pt x="4883" y="6846"/>
                    <a:pt x="4978" y="6805"/>
                  </a:cubicBezTo>
                  <a:cubicBezTo>
                    <a:pt x="5419" y="6616"/>
                    <a:pt x="5419" y="6018"/>
                    <a:pt x="5608" y="5576"/>
                  </a:cubicBezTo>
                  <a:cubicBezTo>
                    <a:pt x="5766" y="5230"/>
                    <a:pt x="5987" y="4915"/>
                    <a:pt x="6270" y="4600"/>
                  </a:cubicBezTo>
                  <a:cubicBezTo>
                    <a:pt x="6522" y="4316"/>
                    <a:pt x="6617" y="3907"/>
                    <a:pt x="6554" y="3529"/>
                  </a:cubicBezTo>
                  <a:cubicBezTo>
                    <a:pt x="6396" y="3088"/>
                    <a:pt x="5861" y="2804"/>
                    <a:pt x="5703" y="2394"/>
                  </a:cubicBezTo>
                  <a:cubicBezTo>
                    <a:pt x="5577" y="1985"/>
                    <a:pt x="5766" y="1481"/>
                    <a:pt x="5451" y="1134"/>
                  </a:cubicBezTo>
                  <a:cubicBezTo>
                    <a:pt x="5167" y="788"/>
                    <a:pt x="4537" y="914"/>
                    <a:pt x="4191" y="725"/>
                  </a:cubicBezTo>
                  <a:cubicBezTo>
                    <a:pt x="3813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4"/>
            <p:cNvSpPr/>
            <p:nvPr/>
          </p:nvSpPr>
          <p:spPr>
            <a:xfrm>
              <a:off x="1969300" y="2270700"/>
              <a:ext cx="56750" cy="56750"/>
            </a:xfrm>
            <a:custGeom>
              <a:avLst/>
              <a:gdLst/>
              <a:ahLst/>
              <a:cxnLst/>
              <a:rect l="l" t="t" r="r" b="b"/>
              <a:pathLst>
                <a:path w="2270" h="2270" extrusionOk="0">
                  <a:moveTo>
                    <a:pt x="1135" y="1"/>
                  </a:moveTo>
                  <a:cubicBezTo>
                    <a:pt x="505" y="1"/>
                    <a:pt x="1" y="505"/>
                    <a:pt x="1" y="1135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4"/>
            <p:cNvSpPr/>
            <p:nvPr/>
          </p:nvSpPr>
          <p:spPr>
            <a:xfrm>
              <a:off x="2236325" y="2516925"/>
              <a:ext cx="165425" cy="176900"/>
            </a:xfrm>
            <a:custGeom>
              <a:avLst/>
              <a:gdLst/>
              <a:ahLst/>
              <a:cxnLst/>
              <a:rect l="l" t="t" r="r" b="b"/>
              <a:pathLst>
                <a:path w="6617" h="7076" extrusionOk="0">
                  <a:moveTo>
                    <a:pt x="4153" y="1"/>
                  </a:moveTo>
                  <a:cubicBezTo>
                    <a:pt x="4028" y="1"/>
                    <a:pt x="3896" y="30"/>
                    <a:pt x="3781" y="76"/>
                  </a:cubicBezTo>
                  <a:cubicBezTo>
                    <a:pt x="3407" y="225"/>
                    <a:pt x="3368" y="651"/>
                    <a:pt x="2761" y="651"/>
                  </a:cubicBezTo>
                  <a:cubicBezTo>
                    <a:pt x="2600" y="651"/>
                    <a:pt x="2399" y="621"/>
                    <a:pt x="2142" y="549"/>
                  </a:cubicBezTo>
                  <a:cubicBezTo>
                    <a:pt x="2078" y="528"/>
                    <a:pt x="2013" y="519"/>
                    <a:pt x="1947" y="519"/>
                  </a:cubicBezTo>
                  <a:cubicBezTo>
                    <a:pt x="1499" y="519"/>
                    <a:pt x="1043" y="955"/>
                    <a:pt x="851" y="1368"/>
                  </a:cubicBezTo>
                  <a:cubicBezTo>
                    <a:pt x="756" y="1714"/>
                    <a:pt x="725" y="2092"/>
                    <a:pt x="725" y="2470"/>
                  </a:cubicBezTo>
                  <a:cubicBezTo>
                    <a:pt x="662" y="2817"/>
                    <a:pt x="473" y="3100"/>
                    <a:pt x="252" y="3352"/>
                  </a:cubicBezTo>
                  <a:cubicBezTo>
                    <a:pt x="0" y="3668"/>
                    <a:pt x="0" y="4109"/>
                    <a:pt x="252" y="4424"/>
                  </a:cubicBezTo>
                  <a:cubicBezTo>
                    <a:pt x="536" y="4802"/>
                    <a:pt x="851" y="4928"/>
                    <a:pt x="914" y="5400"/>
                  </a:cubicBezTo>
                  <a:cubicBezTo>
                    <a:pt x="914" y="5684"/>
                    <a:pt x="1008" y="5936"/>
                    <a:pt x="1134" y="6188"/>
                  </a:cubicBezTo>
                  <a:cubicBezTo>
                    <a:pt x="1408" y="6626"/>
                    <a:pt x="1681" y="6743"/>
                    <a:pt x="1952" y="6743"/>
                  </a:cubicBezTo>
                  <a:cubicBezTo>
                    <a:pt x="2264" y="6743"/>
                    <a:pt x="2572" y="6588"/>
                    <a:pt x="2872" y="6588"/>
                  </a:cubicBezTo>
                  <a:cubicBezTo>
                    <a:pt x="2913" y="6588"/>
                    <a:pt x="2953" y="6591"/>
                    <a:pt x="2993" y="6597"/>
                  </a:cubicBezTo>
                  <a:cubicBezTo>
                    <a:pt x="3407" y="6657"/>
                    <a:pt x="3709" y="7076"/>
                    <a:pt x="4135" y="7076"/>
                  </a:cubicBezTo>
                  <a:cubicBezTo>
                    <a:pt x="4164" y="7076"/>
                    <a:pt x="4192" y="7074"/>
                    <a:pt x="4222" y="7070"/>
                  </a:cubicBezTo>
                  <a:cubicBezTo>
                    <a:pt x="4694" y="6976"/>
                    <a:pt x="4852" y="6408"/>
                    <a:pt x="5135" y="6030"/>
                  </a:cubicBezTo>
                  <a:cubicBezTo>
                    <a:pt x="5419" y="5715"/>
                    <a:pt x="5702" y="5463"/>
                    <a:pt x="6049" y="5274"/>
                  </a:cubicBezTo>
                  <a:cubicBezTo>
                    <a:pt x="6364" y="5054"/>
                    <a:pt x="6585" y="4676"/>
                    <a:pt x="6616" y="4298"/>
                  </a:cubicBezTo>
                  <a:cubicBezTo>
                    <a:pt x="6585" y="3825"/>
                    <a:pt x="6112" y="3415"/>
                    <a:pt x="6081" y="2974"/>
                  </a:cubicBezTo>
                  <a:cubicBezTo>
                    <a:pt x="6049" y="2533"/>
                    <a:pt x="6364" y="2124"/>
                    <a:pt x="6175" y="1714"/>
                  </a:cubicBezTo>
                  <a:cubicBezTo>
                    <a:pt x="5955" y="1305"/>
                    <a:pt x="5324" y="1242"/>
                    <a:pt x="5041" y="958"/>
                  </a:cubicBezTo>
                  <a:cubicBezTo>
                    <a:pt x="4757" y="675"/>
                    <a:pt x="4663" y="139"/>
                    <a:pt x="4285" y="13"/>
                  </a:cubicBezTo>
                  <a:cubicBezTo>
                    <a:pt x="4243" y="5"/>
                    <a:pt x="4198" y="1"/>
                    <a:pt x="4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4"/>
            <p:cNvSpPr/>
            <p:nvPr/>
          </p:nvSpPr>
          <p:spPr>
            <a:xfrm>
              <a:off x="2291450" y="2576300"/>
              <a:ext cx="56725" cy="56750"/>
            </a:xfrm>
            <a:custGeom>
              <a:avLst/>
              <a:gdLst/>
              <a:ahLst/>
              <a:cxnLst/>
              <a:rect l="l" t="t" r="r" b="b"/>
              <a:pathLst>
                <a:path w="2269" h="2270" extrusionOk="0">
                  <a:moveTo>
                    <a:pt x="1135" y="1"/>
                  </a:moveTo>
                  <a:cubicBezTo>
                    <a:pt x="536" y="1"/>
                    <a:pt x="0" y="505"/>
                    <a:pt x="0" y="1135"/>
                  </a:cubicBezTo>
                  <a:cubicBezTo>
                    <a:pt x="0" y="1765"/>
                    <a:pt x="536" y="2269"/>
                    <a:pt x="1135" y="2269"/>
                  </a:cubicBezTo>
                  <a:cubicBezTo>
                    <a:pt x="1765" y="2269"/>
                    <a:pt x="2269" y="1765"/>
                    <a:pt x="2269" y="1135"/>
                  </a:cubicBezTo>
                  <a:cubicBezTo>
                    <a:pt x="2269" y="505"/>
                    <a:pt x="1765" y="1"/>
                    <a:pt x="1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4"/>
            <p:cNvSpPr/>
            <p:nvPr/>
          </p:nvSpPr>
          <p:spPr>
            <a:xfrm>
              <a:off x="1584950" y="2840150"/>
              <a:ext cx="165425" cy="177450"/>
            </a:xfrm>
            <a:custGeom>
              <a:avLst/>
              <a:gdLst/>
              <a:ahLst/>
              <a:cxnLst/>
              <a:rect l="l" t="t" r="r" b="b"/>
              <a:pathLst>
                <a:path w="6617" h="7098" extrusionOk="0">
                  <a:moveTo>
                    <a:pt x="3214" y="1"/>
                  </a:moveTo>
                  <a:cubicBezTo>
                    <a:pt x="3025" y="1"/>
                    <a:pt x="2836" y="64"/>
                    <a:pt x="2710" y="158"/>
                  </a:cubicBezTo>
                  <a:cubicBezTo>
                    <a:pt x="2300" y="505"/>
                    <a:pt x="2552" y="1041"/>
                    <a:pt x="1261" y="1041"/>
                  </a:cubicBezTo>
                  <a:cubicBezTo>
                    <a:pt x="725" y="1041"/>
                    <a:pt x="316" y="1671"/>
                    <a:pt x="221" y="2175"/>
                  </a:cubicBezTo>
                  <a:cubicBezTo>
                    <a:pt x="221" y="2553"/>
                    <a:pt x="284" y="2931"/>
                    <a:pt x="410" y="3277"/>
                  </a:cubicBezTo>
                  <a:cubicBezTo>
                    <a:pt x="410" y="3624"/>
                    <a:pt x="316" y="3970"/>
                    <a:pt x="158" y="4254"/>
                  </a:cubicBezTo>
                  <a:cubicBezTo>
                    <a:pt x="0" y="4632"/>
                    <a:pt x="95" y="5073"/>
                    <a:pt x="442" y="5294"/>
                  </a:cubicBezTo>
                  <a:cubicBezTo>
                    <a:pt x="820" y="5577"/>
                    <a:pt x="1135" y="5609"/>
                    <a:pt x="1324" y="6050"/>
                  </a:cubicBezTo>
                  <a:cubicBezTo>
                    <a:pt x="1418" y="6333"/>
                    <a:pt x="1576" y="6554"/>
                    <a:pt x="1765" y="6743"/>
                  </a:cubicBezTo>
                  <a:cubicBezTo>
                    <a:pt x="2040" y="7008"/>
                    <a:pt x="2268" y="7098"/>
                    <a:pt x="2474" y="7098"/>
                  </a:cubicBezTo>
                  <a:cubicBezTo>
                    <a:pt x="2906" y="7098"/>
                    <a:pt x="3239" y="6701"/>
                    <a:pt x="3687" y="6680"/>
                  </a:cubicBezTo>
                  <a:cubicBezTo>
                    <a:pt x="3721" y="6675"/>
                    <a:pt x="3756" y="6673"/>
                    <a:pt x="3790" y="6673"/>
                  </a:cubicBezTo>
                  <a:cubicBezTo>
                    <a:pt x="4103" y="6673"/>
                    <a:pt x="4403" y="6859"/>
                    <a:pt x="4712" y="6859"/>
                  </a:cubicBezTo>
                  <a:cubicBezTo>
                    <a:pt x="4800" y="6859"/>
                    <a:pt x="4889" y="6844"/>
                    <a:pt x="4978" y="6806"/>
                  </a:cubicBezTo>
                  <a:cubicBezTo>
                    <a:pt x="5419" y="6617"/>
                    <a:pt x="5419" y="5987"/>
                    <a:pt x="5577" y="5546"/>
                  </a:cubicBezTo>
                  <a:cubicBezTo>
                    <a:pt x="5766" y="5199"/>
                    <a:pt x="5986" y="4884"/>
                    <a:pt x="6238" y="4601"/>
                  </a:cubicBezTo>
                  <a:cubicBezTo>
                    <a:pt x="6522" y="4286"/>
                    <a:pt x="6617" y="3876"/>
                    <a:pt x="6554" y="3498"/>
                  </a:cubicBezTo>
                  <a:cubicBezTo>
                    <a:pt x="6396" y="3057"/>
                    <a:pt x="5860" y="2773"/>
                    <a:pt x="5703" y="2364"/>
                  </a:cubicBezTo>
                  <a:cubicBezTo>
                    <a:pt x="5545" y="1954"/>
                    <a:pt x="5734" y="1482"/>
                    <a:pt x="5451" y="1135"/>
                  </a:cubicBezTo>
                  <a:cubicBezTo>
                    <a:pt x="5136" y="789"/>
                    <a:pt x="4506" y="883"/>
                    <a:pt x="4159" y="694"/>
                  </a:cubicBezTo>
                  <a:cubicBezTo>
                    <a:pt x="3813" y="473"/>
                    <a:pt x="3592" y="1"/>
                    <a:pt x="3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4"/>
            <p:cNvSpPr/>
            <p:nvPr/>
          </p:nvSpPr>
          <p:spPr>
            <a:xfrm>
              <a:off x="1636925" y="2901600"/>
              <a:ext cx="56750" cy="56725"/>
            </a:xfrm>
            <a:custGeom>
              <a:avLst/>
              <a:gdLst/>
              <a:ahLst/>
              <a:cxnLst/>
              <a:rect l="l" t="t" r="r" b="b"/>
              <a:pathLst>
                <a:path w="2270" h="2269" extrusionOk="0">
                  <a:moveTo>
                    <a:pt x="1135" y="0"/>
                  </a:moveTo>
                  <a:cubicBezTo>
                    <a:pt x="505" y="0"/>
                    <a:pt x="1" y="504"/>
                    <a:pt x="1" y="1134"/>
                  </a:cubicBezTo>
                  <a:cubicBezTo>
                    <a:pt x="1" y="1765"/>
                    <a:pt x="505" y="2269"/>
                    <a:pt x="1135" y="2269"/>
                  </a:cubicBezTo>
                  <a:cubicBezTo>
                    <a:pt x="1765" y="2269"/>
                    <a:pt x="2269" y="1765"/>
                    <a:pt x="2269" y="1134"/>
                  </a:cubicBezTo>
                  <a:cubicBezTo>
                    <a:pt x="2269" y="504"/>
                    <a:pt x="1765" y="0"/>
                    <a:pt x="1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4"/>
            <p:cNvSpPr/>
            <p:nvPr/>
          </p:nvSpPr>
          <p:spPr>
            <a:xfrm>
              <a:off x="1814925" y="3082750"/>
              <a:ext cx="166225" cy="177850"/>
            </a:xfrm>
            <a:custGeom>
              <a:avLst/>
              <a:gdLst/>
              <a:ahLst/>
              <a:cxnLst/>
              <a:rect l="l" t="t" r="r" b="b"/>
              <a:pathLst>
                <a:path w="6649" h="7114" extrusionOk="0">
                  <a:moveTo>
                    <a:pt x="3214" y="0"/>
                  </a:moveTo>
                  <a:cubicBezTo>
                    <a:pt x="3025" y="0"/>
                    <a:pt x="2868" y="63"/>
                    <a:pt x="2742" y="189"/>
                  </a:cubicBezTo>
                  <a:cubicBezTo>
                    <a:pt x="2332" y="504"/>
                    <a:pt x="2553" y="1072"/>
                    <a:pt x="1293" y="1072"/>
                  </a:cubicBezTo>
                  <a:cubicBezTo>
                    <a:pt x="1280" y="1071"/>
                    <a:pt x="1267" y="1070"/>
                    <a:pt x="1254" y="1070"/>
                  </a:cubicBezTo>
                  <a:cubicBezTo>
                    <a:pt x="736" y="1070"/>
                    <a:pt x="314" y="1682"/>
                    <a:pt x="253" y="2174"/>
                  </a:cubicBezTo>
                  <a:cubicBezTo>
                    <a:pt x="253" y="2552"/>
                    <a:pt x="316" y="2930"/>
                    <a:pt x="411" y="3308"/>
                  </a:cubicBezTo>
                  <a:cubicBezTo>
                    <a:pt x="442" y="3655"/>
                    <a:pt x="347" y="3970"/>
                    <a:pt x="158" y="4253"/>
                  </a:cubicBezTo>
                  <a:cubicBezTo>
                    <a:pt x="1" y="4632"/>
                    <a:pt x="127" y="5073"/>
                    <a:pt x="442" y="5325"/>
                  </a:cubicBezTo>
                  <a:cubicBezTo>
                    <a:pt x="852" y="5608"/>
                    <a:pt x="1167" y="5640"/>
                    <a:pt x="1356" y="6081"/>
                  </a:cubicBezTo>
                  <a:cubicBezTo>
                    <a:pt x="1450" y="6333"/>
                    <a:pt x="1576" y="6553"/>
                    <a:pt x="1797" y="6774"/>
                  </a:cubicBezTo>
                  <a:cubicBezTo>
                    <a:pt x="2059" y="7026"/>
                    <a:pt x="2283" y="7114"/>
                    <a:pt x="2487" y="7114"/>
                  </a:cubicBezTo>
                  <a:cubicBezTo>
                    <a:pt x="2918" y="7114"/>
                    <a:pt x="3259" y="6722"/>
                    <a:pt x="3687" y="6679"/>
                  </a:cubicBezTo>
                  <a:cubicBezTo>
                    <a:pt x="3706" y="6678"/>
                    <a:pt x="3726" y="6677"/>
                    <a:pt x="3745" y="6677"/>
                  </a:cubicBezTo>
                  <a:cubicBezTo>
                    <a:pt x="4069" y="6677"/>
                    <a:pt x="4378" y="6862"/>
                    <a:pt x="4696" y="6862"/>
                  </a:cubicBezTo>
                  <a:cubicBezTo>
                    <a:pt x="4789" y="6862"/>
                    <a:pt x="4883" y="6846"/>
                    <a:pt x="4979" y="6805"/>
                  </a:cubicBezTo>
                  <a:cubicBezTo>
                    <a:pt x="5420" y="6616"/>
                    <a:pt x="5420" y="6018"/>
                    <a:pt x="5609" y="5577"/>
                  </a:cubicBezTo>
                  <a:cubicBezTo>
                    <a:pt x="5798" y="5230"/>
                    <a:pt x="6018" y="4884"/>
                    <a:pt x="6270" y="4600"/>
                  </a:cubicBezTo>
                  <a:cubicBezTo>
                    <a:pt x="6522" y="4317"/>
                    <a:pt x="6648" y="3907"/>
                    <a:pt x="6554" y="3529"/>
                  </a:cubicBezTo>
                  <a:cubicBezTo>
                    <a:pt x="6428" y="3056"/>
                    <a:pt x="5861" y="2773"/>
                    <a:pt x="5735" y="2395"/>
                  </a:cubicBezTo>
                  <a:cubicBezTo>
                    <a:pt x="5577" y="1985"/>
                    <a:pt x="5766" y="1481"/>
                    <a:pt x="5451" y="1135"/>
                  </a:cubicBezTo>
                  <a:cubicBezTo>
                    <a:pt x="5168" y="788"/>
                    <a:pt x="4538" y="914"/>
                    <a:pt x="4191" y="693"/>
                  </a:cubicBezTo>
                  <a:cubicBezTo>
                    <a:pt x="3845" y="504"/>
                    <a:pt x="3624" y="0"/>
                    <a:pt x="3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4"/>
            <p:cNvSpPr/>
            <p:nvPr/>
          </p:nvSpPr>
          <p:spPr>
            <a:xfrm>
              <a:off x="1866925" y="3144975"/>
              <a:ext cx="56725" cy="56725"/>
            </a:xfrm>
            <a:custGeom>
              <a:avLst/>
              <a:gdLst/>
              <a:ahLst/>
              <a:cxnLst/>
              <a:rect l="l" t="t" r="r" b="b"/>
              <a:pathLst>
                <a:path w="2269" h="2269" extrusionOk="0">
                  <a:moveTo>
                    <a:pt x="1134" y="0"/>
                  </a:moveTo>
                  <a:cubicBezTo>
                    <a:pt x="504" y="0"/>
                    <a:pt x="0" y="504"/>
                    <a:pt x="0" y="1134"/>
                  </a:cubicBezTo>
                  <a:cubicBezTo>
                    <a:pt x="0" y="1764"/>
                    <a:pt x="504" y="2269"/>
                    <a:pt x="1134" y="2269"/>
                  </a:cubicBezTo>
                  <a:cubicBezTo>
                    <a:pt x="1765" y="2269"/>
                    <a:pt x="2269" y="1764"/>
                    <a:pt x="2269" y="1134"/>
                  </a:cubicBezTo>
                  <a:cubicBezTo>
                    <a:pt x="2269" y="504"/>
                    <a:pt x="1765" y="0"/>
                    <a:pt x="1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4"/>
            <p:cNvSpPr/>
            <p:nvPr/>
          </p:nvSpPr>
          <p:spPr>
            <a:xfrm>
              <a:off x="1793675" y="2449500"/>
              <a:ext cx="268600" cy="188050"/>
            </a:xfrm>
            <a:custGeom>
              <a:avLst/>
              <a:gdLst/>
              <a:ahLst/>
              <a:cxnLst/>
              <a:rect l="l" t="t" r="r" b="b"/>
              <a:pathLst>
                <a:path w="10744" h="7522" extrusionOk="0">
                  <a:moveTo>
                    <a:pt x="10743" y="1"/>
                  </a:moveTo>
                  <a:lnTo>
                    <a:pt x="8727" y="473"/>
                  </a:lnTo>
                  <a:cubicBezTo>
                    <a:pt x="7688" y="757"/>
                    <a:pt x="6648" y="1103"/>
                    <a:pt x="5640" y="1513"/>
                  </a:cubicBezTo>
                  <a:cubicBezTo>
                    <a:pt x="4033" y="2048"/>
                    <a:pt x="2552" y="2899"/>
                    <a:pt x="1292" y="4033"/>
                  </a:cubicBezTo>
                  <a:cubicBezTo>
                    <a:pt x="756" y="4474"/>
                    <a:pt x="378" y="5073"/>
                    <a:pt x="189" y="5734"/>
                  </a:cubicBezTo>
                  <a:cubicBezTo>
                    <a:pt x="0" y="6396"/>
                    <a:pt x="347" y="7121"/>
                    <a:pt x="977" y="7436"/>
                  </a:cubicBezTo>
                  <a:cubicBezTo>
                    <a:pt x="1122" y="7495"/>
                    <a:pt x="1270" y="7521"/>
                    <a:pt x="1419" y="7521"/>
                  </a:cubicBezTo>
                  <a:cubicBezTo>
                    <a:pt x="1981" y="7521"/>
                    <a:pt x="2558" y="7148"/>
                    <a:pt x="3056" y="6774"/>
                  </a:cubicBezTo>
                  <a:cubicBezTo>
                    <a:pt x="4600" y="5640"/>
                    <a:pt x="6144" y="4506"/>
                    <a:pt x="7593" y="3246"/>
                  </a:cubicBezTo>
                  <a:cubicBezTo>
                    <a:pt x="8349" y="2584"/>
                    <a:pt x="9042" y="1859"/>
                    <a:pt x="9672" y="1103"/>
                  </a:cubicBezTo>
                  <a:cubicBezTo>
                    <a:pt x="9830" y="883"/>
                    <a:pt x="10743" y="1"/>
                    <a:pt x="10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4"/>
            <p:cNvSpPr/>
            <p:nvPr/>
          </p:nvSpPr>
          <p:spPr>
            <a:xfrm>
              <a:off x="2046775" y="2455775"/>
              <a:ext cx="95825" cy="199750"/>
            </a:xfrm>
            <a:custGeom>
              <a:avLst/>
              <a:gdLst/>
              <a:ahLst/>
              <a:cxnLst/>
              <a:rect l="l" t="t" r="r" b="b"/>
              <a:pathLst>
                <a:path w="3833" h="7990" extrusionOk="0">
                  <a:moveTo>
                    <a:pt x="184" y="0"/>
                  </a:moveTo>
                  <a:cubicBezTo>
                    <a:pt x="0" y="0"/>
                    <a:pt x="330" y="1091"/>
                    <a:pt x="304" y="1451"/>
                  </a:cubicBezTo>
                  <a:cubicBezTo>
                    <a:pt x="273" y="3215"/>
                    <a:pt x="588" y="4979"/>
                    <a:pt x="1281" y="6649"/>
                  </a:cubicBezTo>
                  <a:cubicBezTo>
                    <a:pt x="1407" y="7027"/>
                    <a:pt x="1628" y="7374"/>
                    <a:pt x="1943" y="7657"/>
                  </a:cubicBezTo>
                  <a:cubicBezTo>
                    <a:pt x="2152" y="7866"/>
                    <a:pt x="2446" y="7990"/>
                    <a:pt x="2751" y="7990"/>
                  </a:cubicBezTo>
                  <a:cubicBezTo>
                    <a:pt x="2859" y="7990"/>
                    <a:pt x="2969" y="7974"/>
                    <a:pt x="3077" y="7941"/>
                  </a:cubicBezTo>
                  <a:cubicBezTo>
                    <a:pt x="3549" y="7689"/>
                    <a:pt x="3833" y="7216"/>
                    <a:pt x="3801" y="6681"/>
                  </a:cubicBezTo>
                  <a:cubicBezTo>
                    <a:pt x="3801" y="5452"/>
                    <a:pt x="2951" y="4475"/>
                    <a:pt x="2289" y="3436"/>
                  </a:cubicBezTo>
                  <a:cubicBezTo>
                    <a:pt x="1785" y="2648"/>
                    <a:pt x="966" y="915"/>
                    <a:pt x="399" y="191"/>
                  </a:cubicBezTo>
                  <a:cubicBezTo>
                    <a:pt x="294" y="56"/>
                    <a:pt x="226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4"/>
            <p:cNvSpPr/>
            <p:nvPr/>
          </p:nvSpPr>
          <p:spPr>
            <a:xfrm>
              <a:off x="1899200" y="2882700"/>
              <a:ext cx="92975" cy="110775"/>
            </a:xfrm>
            <a:custGeom>
              <a:avLst/>
              <a:gdLst/>
              <a:ahLst/>
              <a:cxnLst/>
              <a:rect l="l" t="t" r="r" b="b"/>
              <a:pathLst>
                <a:path w="3719" h="4431" extrusionOk="0">
                  <a:moveTo>
                    <a:pt x="413" y="1"/>
                  </a:moveTo>
                  <a:cubicBezTo>
                    <a:pt x="305" y="1"/>
                    <a:pt x="214" y="53"/>
                    <a:pt x="158" y="189"/>
                  </a:cubicBezTo>
                  <a:cubicBezTo>
                    <a:pt x="1" y="599"/>
                    <a:pt x="379" y="1544"/>
                    <a:pt x="505" y="1953"/>
                  </a:cubicBezTo>
                  <a:cubicBezTo>
                    <a:pt x="663" y="2521"/>
                    <a:pt x="915" y="3088"/>
                    <a:pt x="1261" y="3560"/>
                  </a:cubicBezTo>
                  <a:cubicBezTo>
                    <a:pt x="1482" y="3875"/>
                    <a:pt x="1765" y="4127"/>
                    <a:pt x="2112" y="4316"/>
                  </a:cubicBezTo>
                  <a:cubicBezTo>
                    <a:pt x="2262" y="4391"/>
                    <a:pt x="2434" y="4431"/>
                    <a:pt x="2610" y="4431"/>
                  </a:cubicBezTo>
                  <a:cubicBezTo>
                    <a:pt x="2803" y="4431"/>
                    <a:pt x="3002" y="4384"/>
                    <a:pt x="3183" y="4285"/>
                  </a:cubicBezTo>
                  <a:cubicBezTo>
                    <a:pt x="3561" y="4001"/>
                    <a:pt x="3719" y="3529"/>
                    <a:pt x="3624" y="3088"/>
                  </a:cubicBezTo>
                  <a:cubicBezTo>
                    <a:pt x="3530" y="2615"/>
                    <a:pt x="3277" y="2205"/>
                    <a:pt x="2962" y="1890"/>
                  </a:cubicBezTo>
                  <a:cubicBezTo>
                    <a:pt x="2490" y="1418"/>
                    <a:pt x="1954" y="977"/>
                    <a:pt x="1387" y="599"/>
                  </a:cubicBezTo>
                  <a:cubicBezTo>
                    <a:pt x="1199" y="458"/>
                    <a:pt x="730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4"/>
            <p:cNvSpPr/>
            <p:nvPr/>
          </p:nvSpPr>
          <p:spPr>
            <a:xfrm>
              <a:off x="1799175" y="2872100"/>
              <a:ext cx="118025" cy="131900"/>
            </a:xfrm>
            <a:custGeom>
              <a:avLst/>
              <a:gdLst/>
              <a:ahLst/>
              <a:cxnLst/>
              <a:rect l="l" t="t" r="r" b="b"/>
              <a:pathLst>
                <a:path w="4721" h="5276" extrusionOk="0">
                  <a:moveTo>
                    <a:pt x="4024" y="0"/>
                  </a:moveTo>
                  <a:cubicBezTo>
                    <a:pt x="3979" y="0"/>
                    <a:pt x="3930" y="5"/>
                    <a:pt x="3876" y="15"/>
                  </a:cubicBezTo>
                  <a:cubicBezTo>
                    <a:pt x="3088" y="172"/>
                    <a:pt x="2269" y="991"/>
                    <a:pt x="1734" y="1558"/>
                  </a:cubicBezTo>
                  <a:cubicBezTo>
                    <a:pt x="1041" y="2283"/>
                    <a:pt x="473" y="3134"/>
                    <a:pt x="127" y="4079"/>
                  </a:cubicBezTo>
                  <a:cubicBezTo>
                    <a:pt x="32" y="4268"/>
                    <a:pt x="1" y="4488"/>
                    <a:pt x="1" y="4709"/>
                  </a:cubicBezTo>
                  <a:cubicBezTo>
                    <a:pt x="1" y="4961"/>
                    <a:pt x="158" y="5150"/>
                    <a:pt x="347" y="5244"/>
                  </a:cubicBezTo>
                  <a:cubicBezTo>
                    <a:pt x="421" y="5265"/>
                    <a:pt x="498" y="5276"/>
                    <a:pt x="576" y="5276"/>
                  </a:cubicBezTo>
                  <a:cubicBezTo>
                    <a:pt x="732" y="5276"/>
                    <a:pt x="893" y="5234"/>
                    <a:pt x="1041" y="5150"/>
                  </a:cubicBezTo>
                  <a:cubicBezTo>
                    <a:pt x="2553" y="4394"/>
                    <a:pt x="3687" y="3102"/>
                    <a:pt x="4286" y="1527"/>
                  </a:cubicBezTo>
                  <a:cubicBezTo>
                    <a:pt x="4433" y="1083"/>
                    <a:pt x="4720" y="0"/>
                    <a:pt x="4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4"/>
            <p:cNvSpPr/>
            <p:nvPr/>
          </p:nvSpPr>
          <p:spPr>
            <a:xfrm>
              <a:off x="2122100" y="2039725"/>
              <a:ext cx="296975" cy="114450"/>
            </a:xfrm>
            <a:custGeom>
              <a:avLst/>
              <a:gdLst/>
              <a:ahLst/>
              <a:cxnLst/>
              <a:rect l="l" t="t" r="r" b="b"/>
              <a:pathLst>
                <a:path w="11879" h="4578" extrusionOk="0">
                  <a:moveTo>
                    <a:pt x="3363" y="1"/>
                  </a:moveTo>
                  <a:cubicBezTo>
                    <a:pt x="2289" y="1"/>
                    <a:pt x="1068" y="95"/>
                    <a:pt x="410" y="923"/>
                  </a:cubicBezTo>
                  <a:cubicBezTo>
                    <a:pt x="221" y="1175"/>
                    <a:pt x="95" y="1458"/>
                    <a:pt x="64" y="1773"/>
                  </a:cubicBezTo>
                  <a:cubicBezTo>
                    <a:pt x="1" y="2403"/>
                    <a:pt x="253" y="3034"/>
                    <a:pt x="725" y="3443"/>
                  </a:cubicBezTo>
                  <a:cubicBezTo>
                    <a:pt x="1072" y="3758"/>
                    <a:pt x="1482" y="3979"/>
                    <a:pt x="1923" y="4105"/>
                  </a:cubicBezTo>
                  <a:cubicBezTo>
                    <a:pt x="2898" y="4418"/>
                    <a:pt x="3912" y="4578"/>
                    <a:pt x="4928" y="4578"/>
                  </a:cubicBezTo>
                  <a:cubicBezTo>
                    <a:pt x="5749" y="4578"/>
                    <a:pt x="6570" y="4473"/>
                    <a:pt x="7373" y="4262"/>
                  </a:cubicBezTo>
                  <a:cubicBezTo>
                    <a:pt x="8255" y="4042"/>
                    <a:pt x="9137" y="3727"/>
                    <a:pt x="9925" y="3254"/>
                  </a:cubicBezTo>
                  <a:cubicBezTo>
                    <a:pt x="10167" y="3133"/>
                    <a:pt x="11544" y="2051"/>
                    <a:pt x="11847" y="2051"/>
                  </a:cubicBezTo>
                  <a:cubicBezTo>
                    <a:pt x="11859" y="2051"/>
                    <a:pt x="11870" y="2053"/>
                    <a:pt x="11878" y="2057"/>
                  </a:cubicBezTo>
                  <a:cubicBezTo>
                    <a:pt x="10618" y="1364"/>
                    <a:pt x="9263" y="797"/>
                    <a:pt x="7877" y="324"/>
                  </a:cubicBezTo>
                  <a:cubicBezTo>
                    <a:pt x="7688" y="293"/>
                    <a:pt x="7499" y="230"/>
                    <a:pt x="7279" y="198"/>
                  </a:cubicBezTo>
                  <a:cubicBezTo>
                    <a:pt x="6465" y="67"/>
                    <a:pt x="5629" y="1"/>
                    <a:pt x="4771" y="1"/>
                  </a:cubicBezTo>
                  <a:cubicBezTo>
                    <a:pt x="4600" y="1"/>
                    <a:pt x="4427" y="4"/>
                    <a:pt x="4254" y="9"/>
                  </a:cubicBezTo>
                  <a:cubicBezTo>
                    <a:pt x="3982" y="9"/>
                    <a:pt x="3679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4"/>
            <p:cNvSpPr/>
            <p:nvPr/>
          </p:nvSpPr>
          <p:spPr>
            <a:xfrm>
              <a:off x="2335550" y="2093800"/>
              <a:ext cx="107925" cy="250475"/>
            </a:xfrm>
            <a:custGeom>
              <a:avLst/>
              <a:gdLst/>
              <a:ahLst/>
              <a:cxnLst/>
              <a:rect l="l" t="t" r="r" b="b"/>
              <a:pathLst>
                <a:path w="4317" h="10019" extrusionOk="0">
                  <a:moveTo>
                    <a:pt x="3193" y="1"/>
                  </a:moveTo>
                  <a:cubicBezTo>
                    <a:pt x="2962" y="1"/>
                    <a:pt x="2833" y="446"/>
                    <a:pt x="2805" y="587"/>
                  </a:cubicBezTo>
                  <a:cubicBezTo>
                    <a:pt x="2616" y="1343"/>
                    <a:pt x="2332" y="2099"/>
                    <a:pt x="2017" y="2792"/>
                  </a:cubicBezTo>
                  <a:cubicBezTo>
                    <a:pt x="1229" y="4399"/>
                    <a:pt x="1" y="5943"/>
                    <a:pt x="127" y="7802"/>
                  </a:cubicBezTo>
                  <a:cubicBezTo>
                    <a:pt x="203" y="8839"/>
                    <a:pt x="726" y="10019"/>
                    <a:pt x="1679" y="10019"/>
                  </a:cubicBezTo>
                  <a:cubicBezTo>
                    <a:pt x="1913" y="10019"/>
                    <a:pt x="2173" y="9948"/>
                    <a:pt x="2458" y="9786"/>
                  </a:cubicBezTo>
                  <a:cubicBezTo>
                    <a:pt x="4002" y="8904"/>
                    <a:pt x="4317" y="7298"/>
                    <a:pt x="4222" y="5691"/>
                  </a:cubicBezTo>
                  <a:cubicBezTo>
                    <a:pt x="4159" y="4809"/>
                    <a:pt x="4065" y="3927"/>
                    <a:pt x="3907" y="3076"/>
                  </a:cubicBezTo>
                  <a:cubicBezTo>
                    <a:pt x="3781" y="2383"/>
                    <a:pt x="3655" y="1658"/>
                    <a:pt x="3498" y="965"/>
                  </a:cubicBezTo>
                  <a:cubicBezTo>
                    <a:pt x="3466" y="808"/>
                    <a:pt x="3435" y="114"/>
                    <a:pt x="3277" y="20"/>
                  </a:cubicBezTo>
                  <a:cubicBezTo>
                    <a:pt x="3248" y="7"/>
                    <a:pt x="3220" y="1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1" name="Google Shape;4031;p24"/>
          <p:cNvGrpSpPr/>
          <p:nvPr/>
        </p:nvGrpSpPr>
        <p:grpSpPr>
          <a:xfrm rot="-1800446">
            <a:off x="196645" y="3420005"/>
            <a:ext cx="703021" cy="1711901"/>
            <a:chOff x="2700375" y="238875"/>
            <a:chExt cx="2111650" cy="5142000"/>
          </a:xfrm>
        </p:grpSpPr>
        <p:sp>
          <p:nvSpPr>
            <p:cNvPr id="4032" name="Google Shape;4032;p24"/>
            <p:cNvSpPr/>
            <p:nvPr/>
          </p:nvSpPr>
          <p:spPr>
            <a:xfrm>
              <a:off x="3504000" y="774900"/>
              <a:ext cx="517825" cy="656925"/>
            </a:xfrm>
            <a:custGeom>
              <a:avLst/>
              <a:gdLst/>
              <a:ahLst/>
              <a:cxnLst/>
              <a:rect l="l" t="t" r="r" b="b"/>
              <a:pathLst>
                <a:path w="20713" h="26277" extrusionOk="0">
                  <a:moveTo>
                    <a:pt x="7222" y="0"/>
                  </a:moveTo>
                  <a:cubicBezTo>
                    <a:pt x="5516" y="0"/>
                    <a:pt x="3826" y="614"/>
                    <a:pt x="2421" y="1797"/>
                  </a:cubicBezTo>
                  <a:cubicBezTo>
                    <a:pt x="0" y="4353"/>
                    <a:pt x="807" y="8522"/>
                    <a:pt x="2287" y="11750"/>
                  </a:cubicBezTo>
                  <a:cubicBezTo>
                    <a:pt x="5380" y="18341"/>
                    <a:pt x="11702" y="23452"/>
                    <a:pt x="20713" y="26276"/>
                  </a:cubicBezTo>
                  <a:cubicBezTo>
                    <a:pt x="20713" y="20224"/>
                    <a:pt x="19368" y="14171"/>
                    <a:pt x="16947" y="8657"/>
                  </a:cubicBezTo>
                  <a:cubicBezTo>
                    <a:pt x="15871" y="5698"/>
                    <a:pt x="13853" y="3008"/>
                    <a:pt x="11298" y="1259"/>
                  </a:cubicBezTo>
                  <a:cubicBezTo>
                    <a:pt x="10027" y="412"/>
                    <a:pt x="8619" y="0"/>
                    <a:pt x="7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4"/>
            <p:cNvSpPr/>
            <p:nvPr/>
          </p:nvSpPr>
          <p:spPr>
            <a:xfrm>
              <a:off x="4031900" y="1010975"/>
              <a:ext cx="665800" cy="409850"/>
            </a:xfrm>
            <a:custGeom>
              <a:avLst/>
              <a:gdLst/>
              <a:ahLst/>
              <a:cxnLst/>
              <a:rect l="l" t="t" r="r" b="b"/>
              <a:pathLst>
                <a:path w="26632" h="16394" extrusionOk="0">
                  <a:moveTo>
                    <a:pt x="19214" y="1"/>
                  </a:moveTo>
                  <a:cubicBezTo>
                    <a:pt x="17160" y="1"/>
                    <a:pt x="15129" y="533"/>
                    <a:pt x="13316" y="1500"/>
                  </a:cubicBezTo>
                  <a:cubicBezTo>
                    <a:pt x="7263" y="4594"/>
                    <a:pt x="2421" y="9705"/>
                    <a:pt x="0" y="16026"/>
                  </a:cubicBezTo>
                  <a:cubicBezTo>
                    <a:pt x="1967" y="16272"/>
                    <a:pt x="3934" y="16393"/>
                    <a:pt x="5897" y="16393"/>
                  </a:cubicBezTo>
                  <a:cubicBezTo>
                    <a:pt x="10377" y="16393"/>
                    <a:pt x="14838" y="15763"/>
                    <a:pt x="19234" y="14547"/>
                  </a:cubicBezTo>
                  <a:cubicBezTo>
                    <a:pt x="21117" y="14009"/>
                    <a:pt x="23000" y="13067"/>
                    <a:pt x="24479" y="11588"/>
                  </a:cubicBezTo>
                  <a:cubicBezTo>
                    <a:pt x="26228" y="9570"/>
                    <a:pt x="26631" y="6880"/>
                    <a:pt x="25690" y="4459"/>
                  </a:cubicBezTo>
                  <a:cubicBezTo>
                    <a:pt x="24748" y="2038"/>
                    <a:pt x="22462" y="290"/>
                    <a:pt x="19906" y="21"/>
                  </a:cubicBezTo>
                  <a:cubicBezTo>
                    <a:pt x="19675" y="7"/>
                    <a:pt x="19444" y="1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4"/>
            <p:cNvSpPr/>
            <p:nvPr/>
          </p:nvSpPr>
          <p:spPr>
            <a:xfrm>
              <a:off x="3221550" y="1221850"/>
              <a:ext cx="692675" cy="640375"/>
            </a:xfrm>
            <a:custGeom>
              <a:avLst/>
              <a:gdLst/>
              <a:ahLst/>
              <a:cxnLst/>
              <a:rect l="l" t="t" r="r" b="b"/>
              <a:pathLst>
                <a:path w="27707" h="25615" extrusionOk="0">
                  <a:moveTo>
                    <a:pt x="4051" y="1"/>
                  </a:moveTo>
                  <a:cubicBezTo>
                    <a:pt x="3778" y="1"/>
                    <a:pt x="3503" y="20"/>
                    <a:pt x="3228" y="59"/>
                  </a:cubicBezTo>
                  <a:cubicBezTo>
                    <a:pt x="1480" y="732"/>
                    <a:pt x="269" y="2346"/>
                    <a:pt x="135" y="4229"/>
                  </a:cubicBezTo>
                  <a:cubicBezTo>
                    <a:pt x="0" y="6381"/>
                    <a:pt x="673" y="8533"/>
                    <a:pt x="1883" y="10416"/>
                  </a:cubicBezTo>
                  <a:cubicBezTo>
                    <a:pt x="3228" y="12164"/>
                    <a:pt x="4842" y="13644"/>
                    <a:pt x="6591" y="14989"/>
                  </a:cubicBezTo>
                  <a:cubicBezTo>
                    <a:pt x="12778" y="19965"/>
                    <a:pt x="20041" y="23597"/>
                    <a:pt x="27707" y="25614"/>
                  </a:cubicBezTo>
                  <a:cubicBezTo>
                    <a:pt x="22193" y="16872"/>
                    <a:pt x="16544" y="7995"/>
                    <a:pt x="8339" y="1808"/>
                  </a:cubicBezTo>
                  <a:cubicBezTo>
                    <a:pt x="7190" y="659"/>
                    <a:pt x="5649" y="1"/>
                    <a:pt x="4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4"/>
            <p:cNvSpPr/>
            <p:nvPr/>
          </p:nvSpPr>
          <p:spPr>
            <a:xfrm>
              <a:off x="3897400" y="1462050"/>
              <a:ext cx="914625" cy="413625"/>
            </a:xfrm>
            <a:custGeom>
              <a:avLst/>
              <a:gdLst/>
              <a:ahLst/>
              <a:cxnLst/>
              <a:rect l="l" t="t" r="r" b="b"/>
              <a:pathLst>
                <a:path w="36585" h="16545" extrusionOk="0">
                  <a:moveTo>
                    <a:pt x="28918" y="1"/>
                  </a:moveTo>
                  <a:cubicBezTo>
                    <a:pt x="23134" y="135"/>
                    <a:pt x="17485" y="1749"/>
                    <a:pt x="12643" y="4843"/>
                  </a:cubicBezTo>
                  <a:cubicBezTo>
                    <a:pt x="7801" y="7802"/>
                    <a:pt x="3497" y="11702"/>
                    <a:pt x="0" y="16275"/>
                  </a:cubicBezTo>
                  <a:cubicBezTo>
                    <a:pt x="2108" y="16455"/>
                    <a:pt x="4215" y="16544"/>
                    <a:pt x="6322" y="16544"/>
                  </a:cubicBezTo>
                  <a:cubicBezTo>
                    <a:pt x="10536" y="16544"/>
                    <a:pt x="14750" y="16186"/>
                    <a:pt x="18965" y="15468"/>
                  </a:cubicBezTo>
                  <a:cubicBezTo>
                    <a:pt x="23538" y="14796"/>
                    <a:pt x="28380" y="14123"/>
                    <a:pt x="32415" y="11433"/>
                  </a:cubicBezTo>
                  <a:cubicBezTo>
                    <a:pt x="33894" y="10626"/>
                    <a:pt x="34970" y="9281"/>
                    <a:pt x="35777" y="7667"/>
                  </a:cubicBezTo>
                  <a:cubicBezTo>
                    <a:pt x="36584" y="6053"/>
                    <a:pt x="36584" y="4170"/>
                    <a:pt x="35643" y="2691"/>
                  </a:cubicBezTo>
                  <a:cubicBezTo>
                    <a:pt x="34163" y="539"/>
                    <a:pt x="31339" y="1"/>
                    <a:pt x="28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4"/>
            <p:cNvSpPr/>
            <p:nvPr/>
          </p:nvSpPr>
          <p:spPr>
            <a:xfrm>
              <a:off x="2984850" y="1770700"/>
              <a:ext cx="848675" cy="521925"/>
            </a:xfrm>
            <a:custGeom>
              <a:avLst/>
              <a:gdLst/>
              <a:ahLst/>
              <a:cxnLst/>
              <a:rect l="l" t="t" r="r" b="b"/>
              <a:pathLst>
                <a:path w="33947" h="20877" extrusionOk="0">
                  <a:moveTo>
                    <a:pt x="5971" y="1"/>
                  </a:moveTo>
                  <a:cubicBezTo>
                    <a:pt x="2367" y="1"/>
                    <a:pt x="1" y="3817"/>
                    <a:pt x="1667" y="7023"/>
                  </a:cubicBezTo>
                  <a:cubicBezTo>
                    <a:pt x="2474" y="8637"/>
                    <a:pt x="3550" y="9982"/>
                    <a:pt x="4895" y="11058"/>
                  </a:cubicBezTo>
                  <a:cubicBezTo>
                    <a:pt x="12158" y="17648"/>
                    <a:pt x="22111" y="20204"/>
                    <a:pt x="33947" y="20876"/>
                  </a:cubicBezTo>
                  <a:cubicBezTo>
                    <a:pt x="28029" y="12672"/>
                    <a:pt x="20632" y="5274"/>
                    <a:pt x="11486" y="1239"/>
                  </a:cubicBezTo>
                  <a:cubicBezTo>
                    <a:pt x="9872" y="432"/>
                    <a:pt x="8258" y="29"/>
                    <a:pt x="6509" y="29"/>
                  </a:cubicBezTo>
                  <a:cubicBezTo>
                    <a:pt x="6327" y="10"/>
                    <a:pt x="6148" y="1"/>
                    <a:pt x="5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4"/>
            <p:cNvSpPr/>
            <p:nvPr/>
          </p:nvSpPr>
          <p:spPr>
            <a:xfrm>
              <a:off x="3826800" y="1992500"/>
              <a:ext cx="850725" cy="337350"/>
            </a:xfrm>
            <a:custGeom>
              <a:avLst/>
              <a:gdLst/>
              <a:ahLst/>
              <a:cxnLst/>
              <a:rect l="l" t="t" r="r" b="b"/>
              <a:pathLst>
                <a:path w="34029" h="13494" extrusionOk="0">
                  <a:moveTo>
                    <a:pt x="26550" y="1"/>
                  </a:moveTo>
                  <a:cubicBezTo>
                    <a:pt x="26260" y="1"/>
                    <a:pt x="25973" y="12"/>
                    <a:pt x="25689" y="34"/>
                  </a:cubicBezTo>
                  <a:cubicBezTo>
                    <a:pt x="20713" y="168"/>
                    <a:pt x="15871" y="1110"/>
                    <a:pt x="11432" y="2993"/>
                  </a:cubicBezTo>
                  <a:cubicBezTo>
                    <a:pt x="6859" y="4876"/>
                    <a:pt x="2959" y="7969"/>
                    <a:pt x="0" y="12004"/>
                  </a:cubicBezTo>
                  <a:cubicBezTo>
                    <a:pt x="3416" y="13118"/>
                    <a:pt x="6874" y="13494"/>
                    <a:pt x="10281" y="13494"/>
                  </a:cubicBezTo>
                  <a:cubicBezTo>
                    <a:pt x="13045" y="13494"/>
                    <a:pt x="15776" y="13247"/>
                    <a:pt x="18426" y="12946"/>
                  </a:cubicBezTo>
                  <a:cubicBezTo>
                    <a:pt x="20847" y="12811"/>
                    <a:pt x="23268" y="12542"/>
                    <a:pt x="25689" y="12004"/>
                  </a:cubicBezTo>
                  <a:cubicBezTo>
                    <a:pt x="28110" y="11332"/>
                    <a:pt x="30397" y="10256"/>
                    <a:pt x="32145" y="8642"/>
                  </a:cubicBezTo>
                  <a:cubicBezTo>
                    <a:pt x="33087" y="7700"/>
                    <a:pt x="33759" y="6490"/>
                    <a:pt x="34028" y="5279"/>
                  </a:cubicBezTo>
                  <a:cubicBezTo>
                    <a:pt x="33894" y="3262"/>
                    <a:pt x="32818" y="1648"/>
                    <a:pt x="31069" y="975"/>
                  </a:cubicBezTo>
                  <a:cubicBezTo>
                    <a:pt x="29604" y="299"/>
                    <a:pt x="28045" y="1"/>
                    <a:pt x="2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4"/>
            <p:cNvSpPr/>
            <p:nvPr/>
          </p:nvSpPr>
          <p:spPr>
            <a:xfrm>
              <a:off x="2915550" y="2270500"/>
              <a:ext cx="877625" cy="320875"/>
            </a:xfrm>
            <a:custGeom>
              <a:avLst/>
              <a:gdLst/>
              <a:ahLst/>
              <a:cxnLst/>
              <a:rect l="l" t="t" r="r" b="b"/>
              <a:pathLst>
                <a:path w="35105" h="12835" extrusionOk="0">
                  <a:moveTo>
                    <a:pt x="8734" y="0"/>
                  </a:moveTo>
                  <a:cubicBezTo>
                    <a:pt x="7570" y="0"/>
                    <a:pt x="6405" y="70"/>
                    <a:pt x="5246" y="212"/>
                  </a:cubicBezTo>
                  <a:cubicBezTo>
                    <a:pt x="3632" y="346"/>
                    <a:pt x="2287" y="1019"/>
                    <a:pt x="1211" y="2095"/>
                  </a:cubicBezTo>
                  <a:cubicBezTo>
                    <a:pt x="1" y="3843"/>
                    <a:pt x="270" y="6264"/>
                    <a:pt x="1749" y="7744"/>
                  </a:cubicBezTo>
                  <a:cubicBezTo>
                    <a:pt x="3229" y="9223"/>
                    <a:pt x="4977" y="10299"/>
                    <a:pt x="6995" y="10703"/>
                  </a:cubicBezTo>
                  <a:cubicBezTo>
                    <a:pt x="12069" y="12283"/>
                    <a:pt x="17297" y="12835"/>
                    <a:pt x="23220" y="12835"/>
                  </a:cubicBezTo>
                  <a:cubicBezTo>
                    <a:pt x="26874" y="12835"/>
                    <a:pt x="30794" y="12624"/>
                    <a:pt x="35105" y="12317"/>
                  </a:cubicBezTo>
                  <a:cubicBezTo>
                    <a:pt x="31070" y="8551"/>
                    <a:pt x="26363" y="5457"/>
                    <a:pt x="21386" y="2902"/>
                  </a:cubicBezTo>
                  <a:cubicBezTo>
                    <a:pt x="17456" y="989"/>
                    <a:pt x="13106" y="0"/>
                    <a:pt x="8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4"/>
            <p:cNvSpPr/>
            <p:nvPr/>
          </p:nvSpPr>
          <p:spPr>
            <a:xfrm>
              <a:off x="3793175" y="2423875"/>
              <a:ext cx="793550" cy="263850"/>
            </a:xfrm>
            <a:custGeom>
              <a:avLst/>
              <a:gdLst/>
              <a:ahLst/>
              <a:cxnLst/>
              <a:rect l="l" t="t" r="r" b="b"/>
              <a:pathLst>
                <a:path w="31742" h="10554" extrusionOk="0">
                  <a:moveTo>
                    <a:pt x="18424" y="1"/>
                  </a:moveTo>
                  <a:cubicBezTo>
                    <a:pt x="11839" y="1"/>
                    <a:pt x="5361" y="2138"/>
                    <a:pt x="0" y="6182"/>
                  </a:cubicBezTo>
                  <a:cubicBezTo>
                    <a:pt x="5826" y="9615"/>
                    <a:pt x="12135" y="10553"/>
                    <a:pt x="18491" y="10553"/>
                  </a:cubicBezTo>
                  <a:cubicBezTo>
                    <a:pt x="20352" y="10553"/>
                    <a:pt x="22217" y="10473"/>
                    <a:pt x="24075" y="10351"/>
                  </a:cubicBezTo>
                  <a:cubicBezTo>
                    <a:pt x="25824" y="10351"/>
                    <a:pt x="27572" y="9948"/>
                    <a:pt x="29186" y="9141"/>
                  </a:cubicBezTo>
                  <a:cubicBezTo>
                    <a:pt x="30800" y="8334"/>
                    <a:pt x="31742" y="6720"/>
                    <a:pt x="31473" y="4837"/>
                  </a:cubicBezTo>
                  <a:cubicBezTo>
                    <a:pt x="31069" y="2819"/>
                    <a:pt x="28917" y="1743"/>
                    <a:pt x="26900" y="1205"/>
                  </a:cubicBezTo>
                  <a:cubicBezTo>
                    <a:pt x="24108" y="396"/>
                    <a:pt x="21256" y="1"/>
                    <a:pt x="18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4"/>
            <p:cNvSpPr/>
            <p:nvPr/>
          </p:nvSpPr>
          <p:spPr>
            <a:xfrm>
              <a:off x="2868475" y="2791625"/>
              <a:ext cx="884375" cy="334725"/>
            </a:xfrm>
            <a:custGeom>
              <a:avLst/>
              <a:gdLst/>
              <a:ahLst/>
              <a:cxnLst/>
              <a:rect l="l" t="t" r="r" b="b"/>
              <a:pathLst>
                <a:path w="35375" h="13389" extrusionOk="0">
                  <a:moveTo>
                    <a:pt x="9616" y="0"/>
                  </a:moveTo>
                  <a:cubicBezTo>
                    <a:pt x="8060" y="0"/>
                    <a:pt x="6510" y="173"/>
                    <a:pt x="4977" y="618"/>
                  </a:cubicBezTo>
                  <a:cubicBezTo>
                    <a:pt x="2691" y="1290"/>
                    <a:pt x="270" y="3039"/>
                    <a:pt x="1" y="5459"/>
                  </a:cubicBezTo>
                  <a:cubicBezTo>
                    <a:pt x="1" y="7073"/>
                    <a:pt x="808" y="8687"/>
                    <a:pt x="2018" y="9763"/>
                  </a:cubicBezTo>
                  <a:cubicBezTo>
                    <a:pt x="3363" y="10705"/>
                    <a:pt x="4843" y="11377"/>
                    <a:pt x="6457" y="11781"/>
                  </a:cubicBezTo>
                  <a:cubicBezTo>
                    <a:pt x="9702" y="12795"/>
                    <a:pt x="13100" y="13389"/>
                    <a:pt x="16644" y="13389"/>
                  </a:cubicBezTo>
                  <a:cubicBezTo>
                    <a:pt x="22501" y="13389"/>
                    <a:pt x="28755" y="11768"/>
                    <a:pt x="35374" y="7746"/>
                  </a:cubicBezTo>
                  <a:cubicBezTo>
                    <a:pt x="30532" y="3442"/>
                    <a:pt x="23942" y="2097"/>
                    <a:pt x="17620" y="1021"/>
                  </a:cubicBezTo>
                  <a:cubicBezTo>
                    <a:pt x="14983" y="511"/>
                    <a:pt x="12292" y="0"/>
                    <a:pt x="9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4"/>
            <p:cNvSpPr/>
            <p:nvPr/>
          </p:nvSpPr>
          <p:spPr>
            <a:xfrm>
              <a:off x="3759550" y="2793225"/>
              <a:ext cx="988575" cy="368200"/>
            </a:xfrm>
            <a:custGeom>
              <a:avLst/>
              <a:gdLst/>
              <a:ahLst/>
              <a:cxnLst/>
              <a:rect l="l" t="t" r="r" b="b"/>
              <a:pathLst>
                <a:path w="39543" h="14728" extrusionOk="0">
                  <a:moveTo>
                    <a:pt x="26280" y="1"/>
                  </a:moveTo>
                  <a:cubicBezTo>
                    <a:pt x="16988" y="1"/>
                    <a:pt x="7825" y="2713"/>
                    <a:pt x="0" y="7816"/>
                  </a:cubicBezTo>
                  <a:cubicBezTo>
                    <a:pt x="5649" y="10372"/>
                    <a:pt x="11432" y="12524"/>
                    <a:pt x="17485" y="14003"/>
                  </a:cubicBezTo>
                  <a:cubicBezTo>
                    <a:pt x="19700" y="14447"/>
                    <a:pt x="22006" y="14727"/>
                    <a:pt x="24282" y="14727"/>
                  </a:cubicBezTo>
                  <a:cubicBezTo>
                    <a:pt x="28226" y="14727"/>
                    <a:pt x="32084" y="13885"/>
                    <a:pt x="35239" y="11582"/>
                  </a:cubicBezTo>
                  <a:cubicBezTo>
                    <a:pt x="37660" y="9834"/>
                    <a:pt x="39543" y="6606"/>
                    <a:pt x="38332" y="3916"/>
                  </a:cubicBezTo>
                  <a:cubicBezTo>
                    <a:pt x="37256" y="1361"/>
                    <a:pt x="34163" y="554"/>
                    <a:pt x="31473" y="285"/>
                  </a:cubicBezTo>
                  <a:cubicBezTo>
                    <a:pt x="29743" y="95"/>
                    <a:pt x="28009" y="1"/>
                    <a:pt x="26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4"/>
            <p:cNvSpPr/>
            <p:nvPr/>
          </p:nvSpPr>
          <p:spPr>
            <a:xfrm>
              <a:off x="2740700" y="3222650"/>
              <a:ext cx="995325" cy="425675"/>
            </a:xfrm>
            <a:custGeom>
              <a:avLst/>
              <a:gdLst/>
              <a:ahLst/>
              <a:cxnLst/>
              <a:rect l="l" t="t" r="r" b="b"/>
              <a:pathLst>
                <a:path w="39813" h="17027" extrusionOk="0">
                  <a:moveTo>
                    <a:pt x="14710" y="0"/>
                  </a:moveTo>
                  <a:cubicBezTo>
                    <a:pt x="12241" y="0"/>
                    <a:pt x="9782" y="280"/>
                    <a:pt x="7398" y="861"/>
                  </a:cubicBezTo>
                  <a:cubicBezTo>
                    <a:pt x="3767" y="1803"/>
                    <a:pt x="1" y="4224"/>
                    <a:pt x="1" y="7855"/>
                  </a:cubicBezTo>
                  <a:cubicBezTo>
                    <a:pt x="1" y="11487"/>
                    <a:pt x="3632" y="13908"/>
                    <a:pt x="6995" y="15118"/>
                  </a:cubicBezTo>
                  <a:cubicBezTo>
                    <a:pt x="10513" y="16352"/>
                    <a:pt x="14218" y="17027"/>
                    <a:pt x="17988" y="17027"/>
                  </a:cubicBezTo>
                  <a:cubicBezTo>
                    <a:pt x="25314" y="17027"/>
                    <a:pt x="32886" y="14478"/>
                    <a:pt x="39813" y="8528"/>
                  </a:cubicBezTo>
                  <a:cubicBezTo>
                    <a:pt x="34971" y="5434"/>
                    <a:pt x="29725" y="3148"/>
                    <a:pt x="24345" y="1399"/>
                  </a:cubicBezTo>
                  <a:cubicBezTo>
                    <a:pt x="21214" y="483"/>
                    <a:pt x="17953" y="0"/>
                    <a:pt x="14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4"/>
            <p:cNvSpPr/>
            <p:nvPr/>
          </p:nvSpPr>
          <p:spPr>
            <a:xfrm>
              <a:off x="3739375" y="3260150"/>
              <a:ext cx="981850" cy="371875"/>
            </a:xfrm>
            <a:custGeom>
              <a:avLst/>
              <a:gdLst/>
              <a:ahLst/>
              <a:cxnLst/>
              <a:rect l="l" t="t" r="r" b="b"/>
              <a:pathLst>
                <a:path w="39274" h="14875" extrusionOk="0">
                  <a:moveTo>
                    <a:pt x="28805" y="1"/>
                  </a:moveTo>
                  <a:cubicBezTo>
                    <a:pt x="18919" y="1"/>
                    <a:pt x="9279" y="3200"/>
                    <a:pt x="0" y="6759"/>
                  </a:cubicBezTo>
                  <a:cubicBezTo>
                    <a:pt x="5380" y="10390"/>
                    <a:pt x="11298" y="12946"/>
                    <a:pt x="17619" y="14291"/>
                  </a:cubicBezTo>
                  <a:cubicBezTo>
                    <a:pt x="19435" y="14680"/>
                    <a:pt x="21292" y="14874"/>
                    <a:pt x="23147" y="14874"/>
                  </a:cubicBezTo>
                  <a:cubicBezTo>
                    <a:pt x="27062" y="14874"/>
                    <a:pt x="30964" y="14007"/>
                    <a:pt x="34432" y="12273"/>
                  </a:cubicBezTo>
                  <a:cubicBezTo>
                    <a:pt x="35777" y="11601"/>
                    <a:pt x="36987" y="10659"/>
                    <a:pt x="38063" y="9449"/>
                  </a:cubicBezTo>
                  <a:cubicBezTo>
                    <a:pt x="38870" y="8238"/>
                    <a:pt x="39274" y="6624"/>
                    <a:pt x="39139" y="5145"/>
                  </a:cubicBezTo>
                  <a:cubicBezTo>
                    <a:pt x="38601" y="3396"/>
                    <a:pt x="37391" y="1917"/>
                    <a:pt x="35777" y="1110"/>
                  </a:cubicBezTo>
                  <a:cubicBezTo>
                    <a:pt x="34028" y="437"/>
                    <a:pt x="32280" y="168"/>
                    <a:pt x="30531" y="34"/>
                  </a:cubicBezTo>
                  <a:cubicBezTo>
                    <a:pt x="29955" y="12"/>
                    <a:pt x="29380" y="1"/>
                    <a:pt x="28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4"/>
            <p:cNvSpPr/>
            <p:nvPr/>
          </p:nvSpPr>
          <p:spPr>
            <a:xfrm>
              <a:off x="2700375" y="3809300"/>
              <a:ext cx="1059200" cy="423400"/>
            </a:xfrm>
            <a:custGeom>
              <a:avLst/>
              <a:gdLst/>
              <a:ahLst/>
              <a:cxnLst/>
              <a:rect l="l" t="t" r="r" b="b"/>
              <a:pathLst>
                <a:path w="42368" h="16936" extrusionOk="0">
                  <a:moveTo>
                    <a:pt x="20089" y="1"/>
                  </a:moveTo>
                  <a:cubicBezTo>
                    <a:pt x="15398" y="1"/>
                    <a:pt x="10697" y="758"/>
                    <a:pt x="6187" y="2278"/>
                  </a:cubicBezTo>
                  <a:cubicBezTo>
                    <a:pt x="3228" y="3354"/>
                    <a:pt x="0" y="5371"/>
                    <a:pt x="0" y="8465"/>
                  </a:cubicBezTo>
                  <a:cubicBezTo>
                    <a:pt x="269" y="10617"/>
                    <a:pt x="1614" y="12500"/>
                    <a:pt x="3497" y="13576"/>
                  </a:cubicBezTo>
                  <a:cubicBezTo>
                    <a:pt x="7085" y="15939"/>
                    <a:pt x="11357" y="16935"/>
                    <a:pt x="15682" y="16935"/>
                  </a:cubicBezTo>
                  <a:cubicBezTo>
                    <a:pt x="18004" y="16935"/>
                    <a:pt x="20341" y="16648"/>
                    <a:pt x="22596" y="16131"/>
                  </a:cubicBezTo>
                  <a:cubicBezTo>
                    <a:pt x="28917" y="14652"/>
                    <a:pt x="34835" y="11424"/>
                    <a:pt x="42367" y="6178"/>
                  </a:cubicBezTo>
                  <a:cubicBezTo>
                    <a:pt x="35577" y="2071"/>
                    <a:pt x="27847" y="1"/>
                    <a:pt x="20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4"/>
            <p:cNvSpPr/>
            <p:nvPr/>
          </p:nvSpPr>
          <p:spPr>
            <a:xfrm>
              <a:off x="3752825" y="3697050"/>
              <a:ext cx="1002025" cy="482775"/>
            </a:xfrm>
            <a:custGeom>
              <a:avLst/>
              <a:gdLst/>
              <a:ahLst/>
              <a:cxnLst/>
              <a:rect l="l" t="t" r="r" b="b"/>
              <a:pathLst>
                <a:path w="40081" h="19311" extrusionOk="0">
                  <a:moveTo>
                    <a:pt x="28301" y="0"/>
                  </a:moveTo>
                  <a:cubicBezTo>
                    <a:pt x="27829" y="0"/>
                    <a:pt x="27361" y="15"/>
                    <a:pt x="26900" y="43"/>
                  </a:cubicBezTo>
                  <a:cubicBezTo>
                    <a:pt x="16947" y="715"/>
                    <a:pt x="7532" y="4616"/>
                    <a:pt x="0" y="11206"/>
                  </a:cubicBezTo>
                  <a:cubicBezTo>
                    <a:pt x="5994" y="16451"/>
                    <a:pt x="13692" y="19311"/>
                    <a:pt x="21534" y="19311"/>
                  </a:cubicBezTo>
                  <a:cubicBezTo>
                    <a:pt x="23546" y="19311"/>
                    <a:pt x="25568" y="19123"/>
                    <a:pt x="27572" y="18738"/>
                  </a:cubicBezTo>
                  <a:cubicBezTo>
                    <a:pt x="31069" y="18200"/>
                    <a:pt x="34297" y="16586"/>
                    <a:pt x="36853" y="14165"/>
                  </a:cubicBezTo>
                  <a:cubicBezTo>
                    <a:pt x="39408" y="11610"/>
                    <a:pt x="40081" y="7709"/>
                    <a:pt x="38601" y="4481"/>
                  </a:cubicBezTo>
                  <a:cubicBezTo>
                    <a:pt x="36673" y="1107"/>
                    <a:pt x="32368" y="0"/>
                    <a:pt x="28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4"/>
            <p:cNvSpPr/>
            <p:nvPr/>
          </p:nvSpPr>
          <p:spPr>
            <a:xfrm>
              <a:off x="3692300" y="628525"/>
              <a:ext cx="561550" cy="4752350"/>
            </a:xfrm>
            <a:custGeom>
              <a:avLst/>
              <a:gdLst/>
              <a:ahLst/>
              <a:cxnLst/>
              <a:rect l="l" t="t" r="r" b="b"/>
              <a:pathLst>
                <a:path w="22462" h="190094" extrusionOk="0">
                  <a:moveTo>
                    <a:pt x="22334" y="0"/>
                  </a:moveTo>
                  <a:cubicBezTo>
                    <a:pt x="22246" y="0"/>
                    <a:pt x="22132" y="107"/>
                    <a:pt x="22058" y="255"/>
                  </a:cubicBezTo>
                  <a:cubicBezTo>
                    <a:pt x="10760" y="30383"/>
                    <a:pt x="3766" y="61990"/>
                    <a:pt x="1345" y="94001"/>
                  </a:cubicBezTo>
                  <a:cubicBezTo>
                    <a:pt x="0" y="111351"/>
                    <a:pt x="0" y="128702"/>
                    <a:pt x="1614" y="146052"/>
                  </a:cubicBezTo>
                  <a:cubicBezTo>
                    <a:pt x="2018" y="150491"/>
                    <a:pt x="2421" y="155064"/>
                    <a:pt x="3094" y="159502"/>
                  </a:cubicBezTo>
                  <a:lnTo>
                    <a:pt x="4035" y="166227"/>
                  </a:lnTo>
                  <a:cubicBezTo>
                    <a:pt x="4439" y="168514"/>
                    <a:pt x="4842" y="170666"/>
                    <a:pt x="5246" y="172952"/>
                  </a:cubicBezTo>
                  <a:cubicBezTo>
                    <a:pt x="5783" y="178332"/>
                    <a:pt x="7263" y="183443"/>
                    <a:pt x="9415" y="188420"/>
                  </a:cubicBezTo>
                  <a:cubicBezTo>
                    <a:pt x="10043" y="189585"/>
                    <a:pt x="10700" y="190093"/>
                    <a:pt x="11263" y="190093"/>
                  </a:cubicBezTo>
                  <a:cubicBezTo>
                    <a:pt x="12389" y="190093"/>
                    <a:pt x="13136" y="188061"/>
                    <a:pt x="12508" y="185192"/>
                  </a:cubicBezTo>
                  <a:cubicBezTo>
                    <a:pt x="4573" y="152912"/>
                    <a:pt x="2152" y="119690"/>
                    <a:pt x="5246" y="86604"/>
                  </a:cubicBezTo>
                  <a:cubicBezTo>
                    <a:pt x="6859" y="71943"/>
                    <a:pt x="9280" y="57283"/>
                    <a:pt x="12643" y="42757"/>
                  </a:cubicBezTo>
                  <a:cubicBezTo>
                    <a:pt x="16005" y="28096"/>
                    <a:pt x="19771" y="13839"/>
                    <a:pt x="22461" y="255"/>
                  </a:cubicBezTo>
                  <a:cubicBezTo>
                    <a:pt x="22461" y="73"/>
                    <a:pt x="22406" y="0"/>
                    <a:pt x="22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4"/>
            <p:cNvSpPr/>
            <p:nvPr/>
          </p:nvSpPr>
          <p:spPr>
            <a:xfrm>
              <a:off x="4095775" y="238875"/>
              <a:ext cx="501050" cy="749100"/>
            </a:xfrm>
            <a:custGeom>
              <a:avLst/>
              <a:gdLst/>
              <a:ahLst/>
              <a:cxnLst/>
              <a:rect l="l" t="t" r="r" b="b"/>
              <a:pathLst>
                <a:path w="20042" h="29964" extrusionOk="0">
                  <a:moveTo>
                    <a:pt x="14257" y="0"/>
                  </a:moveTo>
                  <a:cubicBezTo>
                    <a:pt x="13249" y="0"/>
                    <a:pt x="12235" y="273"/>
                    <a:pt x="11299" y="777"/>
                  </a:cubicBezTo>
                  <a:cubicBezTo>
                    <a:pt x="9550" y="1718"/>
                    <a:pt x="8071" y="3063"/>
                    <a:pt x="6995" y="4677"/>
                  </a:cubicBezTo>
                  <a:cubicBezTo>
                    <a:pt x="1749" y="11940"/>
                    <a:pt x="1" y="21221"/>
                    <a:pt x="2287" y="29963"/>
                  </a:cubicBezTo>
                  <a:cubicBezTo>
                    <a:pt x="8474" y="25525"/>
                    <a:pt x="13720" y="19876"/>
                    <a:pt x="17486" y="13151"/>
                  </a:cubicBezTo>
                  <a:cubicBezTo>
                    <a:pt x="18696" y="11268"/>
                    <a:pt x="19503" y="8981"/>
                    <a:pt x="19772" y="6560"/>
                  </a:cubicBezTo>
                  <a:cubicBezTo>
                    <a:pt x="20041" y="4139"/>
                    <a:pt x="18965" y="1853"/>
                    <a:pt x="16813" y="642"/>
                  </a:cubicBezTo>
                  <a:cubicBezTo>
                    <a:pt x="16001" y="205"/>
                    <a:pt x="15131" y="0"/>
                    <a:pt x="14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8" name="Google Shape;4048;p2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9">
    <p:spTree>
      <p:nvGrpSpPr>
        <p:cNvPr id="1" name="Shape 4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3" name="Google Shape;4753;p30"/>
          <p:cNvGrpSpPr/>
          <p:nvPr/>
        </p:nvGrpSpPr>
        <p:grpSpPr>
          <a:xfrm>
            <a:off x="6691730" y="2532335"/>
            <a:ext cx="2671189" cy="2771223"/>
            <a:chOff x="1297425" y="238025"/>
            <a:chExt cx="5004100" cy="5191500"/>
          </a:xfrm>
        </p:grpSpPr>
        <p:sp>
          <p:nvSpPr>
            <p:cNvPr id="4754" name="Google Shape;4754;p30"/>
            <p:cNvSpPr/>
            <p:nvPr/>
          </p:nvSpPr>
          <p:spPr>
            <a:xfrm>
              <a:off x="3514600" y="944475"/>
              <a:ext cx="1504975" cy="2113950"/>
            </a:xfrm>
            <a:custGeom>
              <a:avLst/>
              <a:gdLst/>
              <a:ahLst/>
              <a:cxnLst/>
              <a:rect l="l" t="t" r="r" b="b"/>
              <a:pathLst>
                <a:path w="60199" h="8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561"/>
                    <a:pt x="280" y="1121"/>
                    <a:pt x="467" y="1635"/>
                  </a:cubicBezTo>
                  <a:cubicBezTo>
                    <a:pt x="654" y="2102"/>
                    <a:pt x="887" y="2709"/>
                    <a:pt x="1168" y="3316"/>
                  </a:cubicBezTo>
                  <a:cubicBezTo>
                    <a:pt x="1448" y="3970"/>
                    <a:pt x="1728" y="4671"/>
                    <a:pt x="2148" y="5371"/>
                  </a:cubicBezTo>
                  <a:cubicBezTo>
                    <a:pt x="2569" y="6118"/>
                    <a:pt x="2989" y="6866"/>
                    <a:pt x="3503" y="7660"/>
                  </a:cubicBezTo>
                  <a:cubicBezTo>
                    <a:pt x="4016" y="8453"/>
                    <a:pt x="4577" y="9247"/>
                    <a:pt x="5184" y="9995"/>
                  </a:cubicBezTo>
                  <a:cubicBezTo>
                    <a:pt x="6445" y="11629"/>
                    <a:pt x="7846" y="13170"/>
                    <a:pt x="9340" y="14571"/>
                  </a:cubicBezTo>
                  <a:cubicBezTo>
                    <a:pt x="10881" y="15972"/>
                    <a:pt x="12469" y="17233"/>
                    <a:pt x="14197" y="18401"/>
                  </a:cubicBezTo>
                  <a:cubicBezTo>
                    <a:pt x="15738" y="19428"/>
                    <a:pt x="17326" y="20316"/>
                    <a:pt x="19008" y="21110"/>
                  </a:cubicBezTo>
                  <a:cubicBezTo>
                    <a:pt x="20268" y="21670"/>
                    <a:pt x="21576" y="22137"/>
                    <a:pt x="22884" y="22511"/>
                  </a:cubicBezTo>
                  <a:cubicBezTo>
                    <a:pt x="23211" y="22604"/>
                    <a:pt x="23491" y="22651"/>
                    <a:pt x="23771" y="22744"/>
                  </a:cubicBezTo>
                  <a:cubicBezTo>
                    <a:pt x="27881" y="27321"/>
                    <a:pt x="31710" y="32178"/>
                    <a:pt x="35213" y="37222"/>
                  </a:cubicBezTo>
                  <a:cubicBezTo>
                    <a:pt x="34232" y="36568"/>
                    <a:pt x="33158" y="36007"/>
                    <a:pt x="32084" y="35494"/>
                  </a:cubicBezTo>
                  <a:cubicBezTo>
                    <a:pt x="30403" y="34700"/>
                    <a:pt x="28675" y="34046"/>
                    <a:pt x="26900" y="33579"/>
                  </a:cubicBezTo>
                  <a:cubicBezTo>
                    <a:pt x="24892" y="33018"/>
                    <a:pt x="22884" y="32645"/>
                    <a:pt x="20829" y="32411"/>
                  </a:cubicBezTo>
                  <a:cubicBezTo>
                    <a:pt x="19340" y="32238"/>
                    <a:pt x="17799" y="32142"/>
                    <a:pt x="16264" y="32142"/>
                  </a:cubicBezTo>
                  <a:cubicBezTo>
                    <a:pt x="15729" y="32142"/>
                    <a:pt x="15195" y="32154"/>
                    <a:pt x="14664" y="32178"/>
                  </a:cubicBezTo>
                  <a:cubicBezTo>
                    <a:pt x="13684" y="32225"/>
                    <a:pt x="12703" y="32271"/>
                    <a:pt x="11816" y="32411"/>
                  </a:cubicBezTo>
                  <a:cubicBezTo>
                    <a:pt x="10881" y="32551"/>
                    <a:pt x="9994" y="32692"/>
                    <a:pt x="9200" y="32878"/>
                  </a:cubicBezTo>
                  <a:cubicBezTo>
                    <a:pt x="8360" y="33018"/>
                    <a:pt x="7659" y="33252"/>
                    <a:pt x="6959" y="33439"/>
                  </a:cubicBezTo>
                  <a:cubicBezTo>
                    <a:pt x="6305" y="33672"/>
                    <a:pt x="5744" y="33859"/>
                    <a:pt x="5231" y="34046"/>
                  </a:cubicBezTo>
                  <a:cubicBezTo>
                    <a:pt x="4717" y="34233"/>
                    <a:pt x="4203" y="34466"/>
                    <a:pt x="3689" y="34700"/>
                  </a:cubicBezTo>
                  <a:cubicBezTo>
                    <a:pt x="4110" y="35073"/>
                    <a:pt x="4577" y="35400"/>
                    <a:pt x="5044" y="35727"/>
                  </a:cubicBezTo>
                  <a:cubicBezTo>
                    <a:pt x="5464" y="36007"/>
                    <a:pt x="5978" y="36334"/>
                    <a:pt x="6585" y="36708"/>
                  </a:cubicBezTo>
                  <a:cubicBezTo>
                    <a:pt x="7192" y="37035"/>
                    <a:pt x="7846" y="37408"/>
                    <a:pt x="8593" y="37782"/>
                  </a:cubicBezTo>
                  <a:cubicBezTo>
                    <a:pt x="9340" y="38109"/>
                    <a:pt x="10181" y="38483"/>
                    <a:pt x="11068" y="38809"/>
                  </a:cubicBezTo>
                  <a:cubicBezTo>
                    <a:pt x="11909" y="39136"/>
                    <a:pt x="12843" y="39417"/>
                    <a:pt x="13777" y="39697"/>
                  </a:cubicBezTo>
                  <a:cubicBezTo>
                    <a:pt x="15785" y="40257"/>
                    <a:pt x="17793" y="40631"/>
                    <a:pt x="19848" y="40864"/>
                  </a:cubicBezTo>
                  <a:cubicBezTo>
                    <a:pt x="21441" y="41045"/>
                    <a:pt x="23034" y="41114"/>
                    <a:pt x="24627" y="41114"/>
                  </a:cubicBezTo>
                  <a:cubicBezTo>
                    <a:pt x="25089" y="41114"/>
                    <a:pt x="25551" y="41108"/>
                    <a:pt x="26013" y="41098"/>
                  </a:cubicBezTo>
                  <a:cubicBezTo>
                    <a:pt x="27881" y="41004"/>
                    <a:pt x="29702" y="40771"/>
                    <a:pt x="31477" y="40397"/>
                  </a:cubicBezTo>
                  <a:cubicBezTo>
                    <a:pt x="32831" y="40117"/>
                    <a:pt x="34186" y="39697"/>
                    <a:pt x="35446" y="39230"/>
                  </a:cubicBezTo>
                  <a:cubicBezTo>
                    <a:pt x="35773" y="39090"/>
                    <a:pt x="36100" y="38950"/>
                    <a:pt x="36334" y="38856"/>
                  </a:cubicBezTo>
                  <a:cubicBezTo>
                    <a:pt x="39790" y="43947"/>
                    <a:pt x="42872" y="49317"/>
                    <a:pt x="45581" y="54828"/>
                  </a:cubicBezTo>
                  <a:cubicBezTo>
                    <a:pt x="45441" y="54735"/>
                    <a:pt x="45254" y="54595"/>
                    <a:pt x="45020" y="54455"/>
                  </a:cubicBezTo>
                  <a:cubicBezTo>
                    <a:pt x="43899" y="53707"/>
                    <a:pt x="42685" y="53007"/>
                    <a:pt x="41471" y="52446"/>
                  </a:cubicBezTo>
                  <a:cubicBezTo>
                    <a:pt x="39790" y="51652"/>
                    <a:pt x="38062" y="50999"/>
                    <a:pt x="36287" y="50532"/>
                  </a:cubicBezTo>
                  <a:cubicBezTo>
                    <a:pt x="34279" y="49971"/>
                    <a:pt x="32271" y="49598"/>
                    <a:pt x="30216" y="49364"/>
                  </a:cubicBezTo>
                  <a:cubicBezTo>
                    <a:pt x="28692" y="49191"/>
                    <a:pt x="27168" y="49095"/>
                    <a:pt x="25644" y="49095"/>
                  </a:cubicBezTo>
                  <a:cubicBezTo>
                    <a:pt x="25113" y="49095"/>
                    <a:pt x="24582" y="49106"/>
                    <a:pt x="24051" y="49131"/>
                  </a:cubicBezTo>
                  <a:cubicBezTo>
                    <a:pt x="23071" y="49177"/>
                    <a:pt x="22090" y="49224"/>
                    <a:pt x="21156" y="49364"/>
                  </a:cubicBezTo>
                  <a:cubicBezTo>
                    <a:pt x="20268" y="49504"/>
                    <a:pt x="19381" y="49644"/>
                    <a:pt x="18587" y="49831"/>
                  </a:cubicBezTo>
                  <a:cubicBezTo>
                    <a:pt x="17747" y="49971"/>
                    <a:pt x="16999" y="50158"/>
                    <a:pt x="16346" y="50391"/>
                  </a:cubicBezTo>
                  <a:cubicBezTo>
                    <a:pt x="15692" y="50625"/>
                    <a:pt x="15085" y="50812"/>
                    <a:pt x="14618" y="50999"/>
                  </a:cubicBezTo>
                  <a:cubicBezTo>
                    <a:pt x="14104" y="51185"/>
                    <a:pt x="13590" y="51419"/>
                    <a:pt x="13076" y="51652"/>
                  </a:cubicBezTo>
                  <a:cubicBezTo>
                    <a:pt x="13497" y="52026"/>
                    <a:pt x="13964" y="52353"/>
                    <a:pt x="14431" y="52680"/>
                  </a:cubicBezTo>
                  <a:cubicBezTo>
                    <a:pt x="14851" y="52960"/>
                    <a:pt x="15412" y="53287"/>
                    <a:pt x="15972" y="53661"/>
                  </a:cubicBezTo>
                  <a:cubicBezTo>
                    <a:pt x="16579" y="53987"/>
                    <a:pt x="17280" y="54361"/>
                    <a:pt x="18027" y="54688"/>
                  </a:cubicBezTo>
                  <a:cubicBezTo>
                    <a:pt x="18774" y="55062"/>
                    <a:pt x="19568" y="55435"/>
                    <a:pt x="20455" y="55715"/>
                  </a:cubicBezTo>
                  <a:cubicBezTo>
                    <a:pt x="21343" y="56042"/>
                    <a:pt x="22230" y="56369"/>
                    <a:pt x="23211" y="56603"/>
                  </a:cubicBezTo>
                  <a:cubicBezTo>
                    <a:pt x="26613" y="57563"/>
                    <a:pt x="30119" y="58044"/>
                    <a:pt x="33668" y="58044"/>
                  </a:cubicBezTo>
                  <a:cubicBezTo>
                    <a:pt x="34260" y="58044"/>
                    <a:pt x="34853" y="58031"/>
                    <a:pt x="35446" y="58004"/>
                  </a:cubicBezTo>
                  <a:cubicBezTo>
                    <a:pt x="37268" y="57957"/>
                    <a:pt x="39089" y="57724"/>
                    <a:pt x="40911" y="57350"/>
                  </a:cubicBezTo>
                  <a:cubicBezTo>
                    <a:pt x="42265" y="57023"/>
                    <a:pt x="43573" y="56649"/>
                    <a:pt x="44880" y="56182"/>
                  </a:cubicBezTo>
                  <a:cubicBezTo>
                    <a:pt x="45347" y="55996"/>
                    <a:pt x="45721" y="55809"/>
                    <a:pt x="46001" y="55669"/>
                  </a:cubicBezTo>
                  <a:cubicBezTo>
                    <a:pt x="46982" y="57817"/>
                    <a:pt x="47962" y="59965"/>
                    <a:pt x="48850" y="62160"/>
                  </a:cubicBezTo>
                  <a:cubicBezTo>
                    <a:pt x="49924" y="64869"/>
                    <a:pt x="50998" y="67671"/>
                    <a:pt x="51932" y="70520"/>
                  </a:cubicBezTo>
                  <a:cubicBezTo>
                    <a:pt x="51699" y="70333"/>
                    <a:pt x="51465" y="70193"/>
                    <a:pt x="51185" y="69959"/>
                  </a:cubicBezTo>
                  <a:cubicBezTo>
                    <a:pt x="50064" y="69212"/>
                    <a:pt x="48850" y="68512"/>
                    <a:pt x="47589" y="67951"/>
                  </a:cubicBezTo>
                  <a:cubicBezTo>
                    <a:pt x="45954" y="67157"/>
                    <a:pt x="44226" y="66504"/>
                    <a:pt x="42405" y="66036"/>
                  </a:cubicBezTo>
                  <a:cubicBezTo>
                    <a:pt x="40444" y="65476"/>
                    <a:pt x="38435" y="65102"/>
                    <a:pt x="36380" y="64869"/>
                  </a:cubicBezTo>
                  <a:cubicBezTo>
                    <a:pt x="34856" y="64696"/>
                    <a:pt x="33332" y="64600"/>
                    <a:pt x="31808" y="64600"/>
                  </a:cubicBezTo>
                  <a:cubicBezTo>
                    <a:pt x="31278" y="64600"/>
                    <a:pt x="30747" y="64611"/>
                    <a:pt x="30216" y="64635"/>
                  </a:cubicBezTo>
                  <a:cubicBezTo>
                    <a:pt x="29188" y="64635"/>
                    <a:pt x="28254" y="64729"/>
                    <a:pt x="27320" y="64869"/>
                  </a:cubicBezTo>
                  <a:cubicBezTo>
                    <a:pt x="26386" y="64962"/>
                    <a:pt x="25546" y="65149"/>
                    <a:pt x="24705" y="65289"/>
                  </a:cubicBezTo>
                  <a:cubicBezTo>
                    <a:pt x="23911" y="65476"/>
                    <a:pt x="23164" y="65663"/>
                    <a:pt x="22510" y="65896"/>
                  </a:cubicBezTo>
                  <a:cubicBezTo>
                    <a:pt x="21856" y="66083"/>
                    <a:pt x="21249" y="66317"/>
                    <a:pt x="20735" y="66457"/>
                  </a:cubicBezTo>
                  <a:cubicBezTo>
                    <a:pt x="20222" y="66690"/>
                    <a:pt x="19708" y="66877"/>
                    <a:pt x="19194" y="67157"/>
                  </a:cubicBezTo>
                  <a:cubicBezTo>
                    <a:pt x="19661" y="67531"/>
                    <a:pt x="20082" y="67858"/>
                    <a:pt x="20549" y="68185"/>
                  </a:cubicBezTo>
                  <a:cubicBezTo>
                    <a:pt x="20969" y="68465"/>
                    <a:pt x="21483" y="68792"/>
                    <a:pt x="22090" y="69166"/>
                  </a:cubicBezTo>
                  <a:cubicBezTo>
                    <a:pt x="22697" y="69492"/>
                    <a:pt x="23397" y="69866"/>
                    <a:pt x="24145" y="70240"/>
                  </a:cubicBezTo>
                  <a:cubicBezTo>
                    <a:pt x="24892" y="70567"/>
                    <a:pt x="25686" y="70940"/>
                    <a:pt x="26573" y="71220"/>
                  </a:cubicBezTo>
                  <a:cubicBezTo>
                    <a:pt x="27461" y="71547"/>
                    <a:pt x="28348" y="71874"/>
                    <a:pt x="29329" y="72154"/>
                  </a:cubicBezTo>
                  <a:cubicBezTo>
                    <a:pt x="31290" y="72668"/>
                    <a:pt x="33345" y="73088"/>
                    <a:pt x="35353" y="73322"/>
                  </a:cubicBezTo>
                  <a:cubicBezTo>
                    <a:pt x="36757" y="73482"/>
                    <a:pt x="38162" y="73554"/>
                    <a:pt x="39566" y="73554"/>
                  </a:cubicBezTo>
                  <a:cubicBezTo>
                    <a:pt x="40216" y="73554"/>
                    <a:pt x="40867" y="73538"/>
                    <a:pt x="41518" y="73509"/>
                  </a:cubicBezTo>
                  <a:cubicBezTo>
                    <a:pt x="43386" y="73462"/>
                    <a:pt x="45207" y="73229"/>
                    <a:pt x="47028" y="72855"/>
                  </a:cubicBezTo>
                  <a:cubicBezTo>
                    <a:pt x="48383" y="72575"/>
                    <a:pt x="49690" y="72154"/>
                    <a:pt x="50951" y="71687"/>
                  </a:cubicBezTo>
                  <a:cubicBezTo>
                    <a:pt x="51465" y="71501"/>
                    <a:pt x="51839" y="71314"/>
                    <a:pt x="52119" y="71174"/>
                  </a:cubicBezTo>
                  <a:cubicBezTo>
                    <a:pt x="53473" y="75283"/>
                    <a:pt x="54361" y="79580"/>
                    <a:pt x="54734" y="83923"/>
                  </a:cubicBezTo>
                  <a:cubicBezTo>
                    <a:pt x="54777" y="84355"/>
                    <a:pt x="55111" y="84558"/>
                    <a:pt x="55447" y="84558"/>
                  </a:cubicBezTo>
                  <a:cubicBezTo>
                    <a:pt x="55837" y="84558"/>
                    <a:pt x="56232" y="84285"/>
                    <a:pt x="56182" y="83783"/>
                  </a:cubicBezTo>
                  <a:cubicBezTo>
                    <a:pt x="55762" y="77478"/>
                    <a:pt x="53847" y="71034"/>
                    <a:pt x="51512" y="65056"/>
                  </a:cubicBezTo>
                  <a:cubicBezTo>
                    <a:pt x="51699" y="64869"/>
                    <a:pt x="51979" y="64542"/>
                    <a:pt x="52306" y="64168"/>
                  </a:cubicBezTo>
                  <a:cubicBezTo>
                    <a:pt x="53193" y="63141"/>
                    <a:pt x="54034" y="62020"/>
                    <a:pt x="54734" y="60853"/>
                  </a:cubicBezTo>
                  <a:cubicBezTo>
                    <a:pt x="55715" y="59265"/>
                    <a:pt x="56556" y="57630"/>
                    <a:pt x="57256" y="55949"/>
                  </a:cubicBezTo>
                  <a:cubicBezTo>
                    <a:pt x="58050" y="54034"/>
                    <a:pt x="58704" y="52073"/>
                    <a:pt x="59171" y="50065"/>
                  </a:cubicBezTo>
                  <a:cubicBezTo>
                    <a:pt x="59638" y="48056"/>
                    <a:pt x="59965" y="46002"/>
                    <a:pt x="60105" y="43947"/>
                  </a:cubicBezTo>
                  <a:cubicBezTo>
                    <a:pt x="60198" y="42966"/>
                    <a:pt x="60198" y="41985"/>
                    <a:pt x="60198" y="41098"/>
                  </a:cubicBezTo>
                  <a:cubicBezTo>
                    <a:pt x="60198" y="40164"/>
                    <a:pt x="60152" y="39276"/>
                    <a:pt x="60058" y="38436"/>
                  </a:cubicBezTo>
                  <a:cubicBezTo>
                    <a:pt x="60011" y="37595"/>
                    <a:pt x="59871" y="36848"/>
                    <a:pt x="59778" y="36147"/>
                  </a:cubicBezTo>
                  <a:cubicBezTo>
                    <a:pt x="59685" y="35494"/>
                    <a:pt x="59498" y="34887"/>
                    <a:pt x="59404" y="34373"/>
                  </a:cubicBezTo>
                  <a:cubicBezTo>
                    <a:pt x="59264" y="33859"/>
                    <a:pt x="59077" y="33299"/>
                    <a:pt x="58891" y="32785"/>
                  </a:cubicBezTo>
                  <a:cubicBezTo>
                    <a:pt x="58470" y="33159"/>
                    <a:pt x="58097" y="33579"/>
                    <a:pt x="57723" y="33999"/>
                  </a:cubicBezTo>
                  <a:cubicBezTo>
                    <a:pt x="57396" y="34373"/>
                    <a:pt x="56976" y="34840"/>
                    <a:pt x="56556" y="35400"/>
                  </a:cubicBezTo>
                  <a:cubicBezTo>
                    <a:pt x="56135" y="35961"/>
                    <a:pt x="55715" y="36568"/>
                    <a:pt x="55248" y="37315"/>
                  </a:cubicBezTo>
                  <a:cubicBezTo>
                    <a:pt x="54828" y="38016"/>
                    <a:pt x="54361" y="38763"/>
                    <a:pt x="53940" y="39603"/>
                  </a:cubicBezTo>
                  <a:cubicBezTo>
                    <a:pt x="53520" y="40444"/>
                    <a:pt x="53100" y="41285"/>
                    <a:pt x="52726" y="42219"/>
                  </a:cubicBezTo>
                  <a:cubicBezTo>
                    <a:pt x="51932" y="44133"/>
                    <a:pt x="51325" y="46095"/>
                    <a:pt x="50858" y="48103"/>
                  </a:cubicBezTo>
                  <a:cubicBezTo>
                    <a:pt x="50391" y="50111"/>
                    <a:pt x="50111" y="52119"/>
                    <a:pt x="49971" y="54174"/>
                  </a:cubicBezTo>
                  <a:cubicBezTo>
                    <a:pt x="49831" y="56042"/>
                    <a:pt x="49877" y="57864"/>
                    <a:pt x="50017" y="59732"/>
                  </a:cubicBezTo>
                  <a:cubicBezTo>
                    <a:pt x="50111" y="60526"/>
                    <a:pt x="50204" y="61273"/>
                    <a:pt x="50344" y="61973"/>
                  </a:cubicBezTo>
                  <a:cubicBezTo>
                    <a:pt x="50157" y="61506"/>
                    <a:pt x="49971" y="61039"/>
                    <a:pt x="49737" y="60619"/>
                  </a:cubicBezTo>
                  <a:cubicBezTo>
                    <a:pt x="47916" y="56276"/>
                    <a:pt x="45861" y="52073"/>
                    <a:pt x="43573" y="48010"/>
                  </a:cubicBezTo>
                  <a:cubicBezTo>
                    <a:pt x="43713" y="47823"/>
                    <a:pt x="43853" y="47636"/>
                    <a:pt x="44086" y="47403"/>
                  </a:cubicBezTo>
                  <a:cubicBezTo>
                    <a:pt x="44974" y="46375"/>
                    <a:pt x="45767" y="45254"/>
                    <a:pt x="46515" y="44087"/>
                  </a:cubicBezTo>
                  <a:cubicBezTo>
                    <a:pt x="47495" y="42499"/>
                    <a:pt x="48336" y="40864"/>
                    <a:pt x="49037" y="39183"/>
                  </a:cubicBezTo>
                  <a:cubicBezTo>
                    <a:pt x="49831" y="37268"/>
                    <a:pt x="50438" y="35307"/>
                    <a:pt x="50905" y="33299"/>
                  </a:cubicBezTo>
                  <a:cubicBezTo>
                    <a:pt x="51418" y="31291"/>
                    <a:pt x="51699" y="29236"/>
                    <a:pt x="51885" y="27227"/>
                  </a:cubicBezTo>
                  <a:cubicBezTo>
                    <a:pt x="51932" y="26200"/>
                    <a:pt x="51979" y="25219"/>
                    <a:pt x="51979" y="24332"/>
                  </a:cubicBezTo>
                  <a:cubicBezTo>
                    <a:pt x="51979" y="23398"/>
                    <a:pt x="51885" y="22511"/>
                    <a:pt x="51839" y="21670"/>
                  </a:cubicBezTo>
                  <a:cubicBezTo>
                    <a:pt x="51745" y="20876"/>
                    <a:pt x="51652" y="20082"/>
                    <a:pt x="51512" y="19428"/>
                  </a:cubicBezTo>
                  <a:cubicBezTo>
                    <a:pt x="51418" y="18728"/>
                    <a:pt x="51278" y="18121"/>
                    <a:pt x="51138" y="17607"/>
                  </a:cubicBezTo>
                  <a:cubicBezTo>
                    <a:pt x="50998" y="17047"/>
                    <a:pt x="50858" y="16533"/>
                    <a:pt x="50624" y="16019"/>
                  </a:cubicBezTo>
                  <a:cubicBezTo>
                    <a:pt x="50251" y="16393"/>
                    <a:pt x="49831" y="16766"/>
                    <a:pt x="49457" y="17233"/>
                  </a:cubicBezTo>
                  <a:cubicBezTo>
                    <a:pt x="49130" y="17607"/>
                    <a:pt x="48756" y="18074"/>
                    <a:pt x="48289" y="18634"/>
                  </a:cubicBezTo>
                  <a:cubicBezTo>
                    <a:pt x="47869" y="19195"/>
                    <a:pt x="47449" y="19849"/>
                    <a:pt x="47028" y="20549"/>
                  </a:cubicBezTo>
                  <a:cubicBezTo>
                    <a:pt x="46561" y="21250"/>
                    <a:pt x="46141" y="21997"/>
                    <a:pt x="45721" y="22838"/>
                  </a:cubicBezTo>
                  <a:cubicBezTo>
                    <a:pt x="45254" y="23678"/>
                    <a:pt x="44880" y="24519"/>
                    <a:pt x="44507" y="25453"/>
                  </a:cubicBezTo>
                  <a:cubicBezTo>
                    <a:pt x="43713" y="27368"/>
                    <a:pt x="43106" y="29329"/>
                    <a:pt x="42592" y="31337"/>
                  </a:cubicBezTo>
                  <a:cubicBezTo>
                    <a:pt x="42125" y="33345"/>
                    <a:pt x="41845" y="35354"/>
                    <a:pt x="41658" y="37408"/>
                  </a:cubicBezTo>
                  <a:cubicBezTo>
                    <a:pt x="41518" y="39276"/>
                    <a:pt x="41518" y="41098"/>
                    <a:pt x="41704" y="42966"/>
                  </a:cubicBezTo>
                  <a:cubicBezTo>
                    <a:pt x="41798" y="43807"/>
                    <a:pt x="41891" y="44600"/>
                    <a:pt x="42031" y="45348"/>
                  </a:cubicBezTo>
                  <a:cubicBezTo>
                    <a:pt x="39696" y="41378"/>
                    <a:pt x="37221" y="37549"/>
                    <a:pt x="34512" y="33859"/>
                  </a:cubicBezTo>
                  <a:cubicBezTo>
                    <a:pt x="34606" y="33672"/>
                    <a:pt x="34746" y="33439"/>
                    <a:pt x="34839" y="33159"/>
                  </a:cubicBezTo>
                  <a:cubicBezTo>
                    <a:pt x="35400" y="31898"/>
                    <a:pt x="35820" y="30590"/>
                    <a:pt x="36147" y="29236"/>
                  </a:cubicBezTo>
                  <a:cubicBezTo>
                    <a:pt x="36614" y="27461"/>
                    <a:pt x="36941" y="25640"/>
                    <a:pt x="37081" y="23772"/>
                  </a:cubicBezTo>
                  <a:cubicBezTo>
                    <a:pt x="37408" y="19662"/>
                    <a:pt x="37128" y="15552"/>
                    <a:pt x="36194" y="11536"/>
                  </a:cubicBezTo>
                  <a:cubicBezTo>
                    <a:pt x="35960" y="10555"/>
                    <a:pt x="35680" y="9621"/>
                    <a:pt x="35400" y="8734"/>
                  </a:cubicBezTo>
                  <a:cubicBezTo>
                    <a:pt x="35120" y="7893"/>
                    <a:pt x="34839" y="7052"/>
                    <a:pt x="34466" y="6258"/>
                  </a:cubicBezTo>
                  <a:cubicBezTo>
                    <a:pt x="34139" y="5511"/>
                    <a:pt x="33812" y="4811"/>
                    <a:pt x="33485" y="4204"/>
                  </a:cubicBezTo>
                  <a:cubicBezTo>
                    <a:pt x="33158" y="3596"/>
                    <a:pt x="32878" y="3036"/>
                    <a:pt x="32598" y="2616"/>
                  </a:cubicBezTo>
                  <a:cubicBezTo>
                    <a:pt x="32271" y="2149"/>
                    <a:pt x="31991" y="1682"/>
                    <a:pt x="31617" y="1261"/>
                  </a:cubicBezTo>
                  <a:cubicBezTo>
                    <a:pt x="31337" y="1728"/>
                    <a:pt x="31103" y="2242"/>
                    <a:pt x="30870" y="2756"/>
                  </a:cubicBezTo>
                  <a:cubicBezTo>
                    <a:pt x="30683" y="3223"/>
                    <a:pt x="30449" y="3783"/>
                    <a:pt x="30216" y="4437"/>
                  </a:cubicBezTo>
                  <a:cubicBezTo>
                    <a:pt x="29982" y="5091"/>
                    <a:pt x="29749" y="5838"/>
                    <a:pt x="29562" y="6632"/>
                  </a:cubicBezTo>
                  <a:cubicBezTo>
                    <a:pt x="29329" y="7473"/>
                    <a:pt x="29142" y="8313"/>
                    <a:pt x="29002" y="9201"/>
                  </a:cubicBezTo>
                  <a:cubicBezTo>
                    <a:pt x="28862" y="10135"/>
                    <a:pt x="28721" y="11115"/>
                    <a:pt x="28628" y="12096"/>
                  </a:cubicBezTo>
                  <a:cubicBezTo>
                    <a:pt x="28488" y="14151"/>
                    <a:pt x="28488" y="16206"/>
                    <a:pt x="28628" y="18261"/>
                  </a:cubicBezTo>
                  <a:cubicBezTo>
                    <a:pt x="28768" y="20316"/>
                    <a:pt x="29095" y="22371"/>
                    <a:pt x="29562" y="24379"/>
                  </a:cubicBezTo>
                  <a:cubicBezTo>
                    <a:pt x="29982" y="26107"/>
                    <a:pt x="30543" y="27835"/>
                    <a:pt x="31243" y="29516"/>
                  </a:cubicBezTo>
                  <a:cubicBezTo>
                    <a:pt x="28862" y="26527"/>
                    <a:pt x="26386" y="23585"/>
                    <a:pt x="23818" y="20689"/>
                  </a:cubicBezTo>
                  <a:cubicBezTo>
                    <a:pt x="23397" y="19615"/>
                    <a:pt x="22884" y="18541"/>
                    <a:pt x="22323" y="17467"/>
                  </a:cubicBezTo>
                  <a:cubicBezTo>
                    <a:pt x="21483" y="15879"/>
                    <a:pt x="20455" y="14338"/>
                    <a:pt x="19334" y="12890"/>
                  </a:cubicBezTo>
                  <a:cubicBezTo>
                    <a:pt x="18074" y="11256"/>
                    <a:pt x="16672" y="9714"/>
                    <a:pt x="15131" y="8313"/>
                  </a:cubicBezTo>
                  <a:cubicBezTo>
                    <a:pt x="13637" y="6912"/>
                    <a:pt x="12049" y="5605"/>
                    <a:pt x="10321" y="4484"/>
                  </a:cubicBezTo>
                  <a:cubicBezTo>
                    <a:pt x="9527" y="3877"/>
                    <a:pt x="8687" y="3410"/>
                    <a:pt x="7893" y="2943"/>
                  </a:cubicBezTo>
                  <a:cubicBezTo>
                    <a:pt x="7052" y="2522"/>
                    <a:pt x="6258" y="2102"/>
                    <a:pt x="5558" y="1775"/>
                  </a:cubicBezTo>
                  <a:cubicBezTo>
                    <a:pt x="4810" y="1448"/>
                    <a:pt x="4063" y="1168"/>
                    <a:pt x="3409" y="934"/>
                  </a:cubicBezTo>
                  <a:cubicBezTo>
                    <a:pt x="2755" y="701"/>
                    <a:pt x="2148" y="514"/>
                    <a:pt x="1681" y="374"/>
                  </a:cubicBezTo>
                  <a:cubicBezTo>
                    <a:pt x="1121" y="234"/>
                    <a:pt x="560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0"/>
            <p:cNvSpPr/>
            <p:nvPr/>
          </p:nvSpPr>
          <p:spPr>
            <a:xfrm>
              <a:off x="1592850" y="2384700"/>
              <a:ext cx="616825" cy="1257675"/>
            </a:xfrm>
            <a:custGeom>
              <a:avLst/>
              <a:gdLst/>
              <a:ahLst/>
              <a:cxnLst/>
              <a:rect l="l" t="t" r="r" b="b"/>
              <a:pathLst>
                <a:path w="24673" h="50307" extrusionOk="0">
                  <a:moveTo>
                    <a:pt x="288" y="0"/>
                  </a:moveTo>
                  <a:cubicBezTo>
                    <a:pt x="146" y="0"/>
                    <a:pt x="0" y="174"/>
                    <a:pt x="139" y="348"/>
                  </a:cubicBezTo>
                  <a:cubicBezTo>
                    <a:pt x="2054" y="3197"/>
                    <a:pt x="3549" y="6326"/>
                    <a:pt x="4576" y="9642"/>
                  </a:cubicBezTo>
                  <a:cubicBezTo>
                    <a:pt x="5604" y="12911"/>
                    <a:pt x="6304" y="16320"/>
                    <a:pt x="7051" y="19683"/>
                  </a:cubicBezTo>
                  <a:cubicBezTo>
                    <a:pt x="7799" y="23232"/>
                    <a:pt x="8733" y="26688"/>
                    <a:pt x="9900" y="30097"/>
                  </a:cubicBezTo>
                  <a:cubicBezTo>
                    <a:pt x="11208" y="33786"/>
                    <a:pt x="12936" y="37336"/>
                    <a:pt x="14991" y="40652"/>
                  </a:cubicBezTo>
                  <a:cubicBezTo>
                    <a:pt x="17092" y="44014"/>
                    <a:pt x="19661" y="47283"/>
                    <a:pt x="23023" y="49525"/>
                  </a:cubicBezTo>
                  <a:cubicBezTo>
                    <a:pt x="23397" y="49805"/>
                    <a:pt x="23864" y="50039"/>
                    <a:pt x="24284" y="50272"/>
                  </a:cubicBezTo>
                  <a:cubicBezTo>
                    <a:pt x="24324" y="50296"/>
                    <a:pt x="24362" y="50306"/>
                    <a:pt x="24398" y="50306"/>
                  </a:cubicBezTo>
                  <a:cubicBezTo>
                    <a:pt x="24570" y="50306"/>
                    <a:pt x="24673" y="50061"/>
                    <a:pt x="24518" y="49945"/>
                  </a:cubicBezTo>
                  <a:lnTo>
                    <a:pt x="24471" y="49945"/>
                  </a:lnTo>
                  <a:cubicBezTo>
                    <a:pt x="20922" y="47984"/>
                    <a:pt x="18213" y="44855"/>
                    <a:pt x="15971" y="41492"/>
                  </a:cubicBezTo>
                  <a:cubicBezTo>
                    <a:pt x="13823" y="38176"/>
                    <a:pt x="12002" y="34674"/>
                    <a:pt x="10601" y="30984"/>
                  </a:cubicBezTo>
                  <a:cubicBezTo>
                    <a:pt x="9386" y="27575"/>
                    <a:pt x="8359" y="24073"/>
                    <a:pt x="7658" y="20523"/>
                  </a:cubicBezTo>
                  <a:cubicBezTo>
                    <a:pt x="6864" y="17161"/>
                    <a:pt x="6164" y="13751"/>
                    <a:pt x="5183" y="10436"/>
                  </a:cubicBezTo>
                  <a:cubicBezTo>
                    <a:pt x="4296" y="7120"/>
                    <a:pt x="2895" y="3991"/>
                    <a:pt x="1120" y="1095"/>
                  </a:cubicBezTo>
                  <a:cubicBezTo>
                    <a:pt x="887" y="768"/>
                    <a:pt x="653" y="395"/>
                    <a:pt x="420" y="68"/>
                  </a:cubicBezTo>
                  <a:cubicBezTo>
                    <a:pt x="384" y="20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0"/>
            <p:cNvSpPr/>
            <p:nvPr/>
          </p:nvSpPr>
          <p:spPr>
            <a:xfrm>
              <a:off x="1884300" y="2600225"/>
              <a:ext cx="71650" cy="683100"/>
            </a:xfrm>
            <a:custGeom>
              <a:avLst/>
              <a:gdLst/>
              <a:ahLst/>
              <a:cxnLst/>
              <a:rect l="l" t="t" r="r" b="b"/>
              <a:pathLst>
                <a:path w="2866" h="27324" extrusionOk="0">
                  <a:moveTo>
                    <a:pt x="228" y="0"/>
                  </a:moveTo>
                  <a:cubicBezTo>
                    <a:pt x="108" y="0"/>
                    <a:pt x="0" y="115"/>
                    <a:pt x="63" y="274"/>
                  </a:cubicBezTo>
                  <a:cubicBezTo>
                    <a:pt x="1698" y="3496"/>
                    <a:pt x="2492" y="7139"/>
                    <a:pt x="2399" y="10781"/>
                  </a:cubicBezTo>
                  <a:cubicBezTo>
                    <a:pt x="2305" y="12556"/>
                    <a:pt x="2072" y="14284"/>
                    <a:pt x="1745" y="16012"/>
                  </a:cubicBezTo>
                  <a:cubicBezTo>
                    <a:pt x="1418" y="17787"/>
                    <a:pt x="1044" y="19515"/>
                    <a:pt x="811" y="21289"/>
                  </a:cubicBezTo>
                  <a:cubicBezTo>
                    <a:pt x="530" y="23017"/>
                    <a:pt x="484" y="24792"/>
                    <a:pt x="717" y="26520"/>
                  </a:cubicBezTo>
                  <a:cubicBezTo>
                    <a:pt x="764" y="26753"/>
                    <a:pt x="764" y="26987"/>
                    <a:pt x="811" y="27174"/>
                  </a:cubicBezTo>
                  <a:cubicBezTo>
                    <a:pt x="831" y="27275"/>
                    <a:pt x="912" y="27323"/>
                    <a:pt x="994" y="27323"/>
                  </a:cubicBezTo>
                  <a:cubicBezTo>
                    <a:pt x="1102" y="27323"/>
                    <a:pt x="1211" y="27239"/>
                    <a:pt x="1184" y="27080"/>
                  </a:cubicBezTo>
                  <a:cubicBezTo>
                    <a:pt x="904" y="25352"/>
                    <a:pt x="904" y="23578"/>
                    <a:pt x="1138" y="21850"/>
                  </a:cubicBezTo>
                  <a:cubicBezTo>
                    <a:pt x="1324" y="20075"/>
                    <a:pt x="1698" y="18347"/>
                    <a:pt x="2025" y="16619"/>
                  </a:cubicBezTo>
                  <a:cubicBezTo>
                    <a:pt x="2399" y="14844"/>
                    <a:pt x="2632" y="13070"/>
                    <a:pt x="2772" y="11295"/>
                  </a:cubicBezTo>
                  <a:cubicBezTo>
                    <a:pt x="2866" y="9474"/>
                    <a:pt x="2725" y="7652"/>
                    <a:pt x="2399" y="5878"/>
                  </a:cubicBezTo>
                  <a:cubicBezTo>
                    <a:pt x="2025" y="4056"/>
                    <a:pt x="1464" y="2328"/>
                    <a:pt x="717" y="694"/>
                  </a:cubicBezTo>
                  <a:lnTo>
                    <a:pt x="390" y="87"/>
                  </a:lnTo>
                  <a:cubicBezTo>
                    <a:pt x="345" y="26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0"/>
            <p:cNvSpPr/>
            <p:nvPr/>
          </p:nvSpPr>
          <p:spPr>
            <a:xfrm>
              <a:off x="1528600" y="2618175"/>
              <a:ext cx="259625" cy="312675"/>
            </a:xfrm>
            <a:custGeom>
              <a:avLst/>
              <a:gdLst/>
              <a:ahLst/>
              <a:cxnLst/>
              <a:rect l="l" t="t" r="r" b="b"/>
              <a:pathLst>
                <a:path w="10385" h="12507" extrusionOk="0">
                  <a:moveTo>
                    <a:pt x="223" y="1"/>
                  </a:moveTo>
                  <a:cubicBezTo>
                    <a:pt x="112" y="1"/>
                    <a:pt x="1" y="73"/>
                    <a:pt x="1" y="209"/>
                  </a:cubicBezTo>
                  <a:cubicBezTo>
                    <a:pt x="234" y="1190"/>
                    <a:pt x="608" y="2171"/>
                    <a:pt x="1075" y="3011"/>
                  </a:cubicBezTo>
                  <a:cubicBezTo>
                    <a:pt x="1589" y="3899"/>
                    <a:pt x="2102" y="4786"/>
                    <a:pt x="2663" y="5580"/>
                  </a:cubicBezTo>
                  <a:cubicBezTo>
                    <a:pt x="3317" y="6467"/>
                    <a:pt x="3970" y="7355"/>
                    <a:pt x="4624" y="8195"/>
                  </a:cubicBezTo>
                  <a:cubicBezTo>
                    <a:pt x="5325" y="9036"/>
                    <a:pt x="6072" y="9830"/>
                    <a:pt x="6913" y="10530"/>
                  </a:cubicBezTo>
                  <a:cubicBezTo>
                    <a:pt x="7753" y="11278"/>
                    <a:pt x="8641" y="11885"/>
                    <a:pt x="9668" y="12352"/>
                  </a:cubicBezTo>
                  <a:lnTo>
                    <a:pt x="10042" y="12492"/>
                  </a:lnTo>
                  <a:cubicBezTo>
                    <a:pt x="10067" y="12502"/>
                    <a:pt x="10092" y="12507"/>
                    <a:pt x="10115" y="12507"/>
                  </a:cubicBezTo>
                  <a:cubicBezTo>
                    <a:pt x="10301" y="12507"/>
                    <a:pt x="10385" y="12201"/>
                    <a:pt x="10135" y="12118"/>
                  </a:cubicBezTo>
                  <a:cubicBezTo>
                    <a:pt x="9154" y="11745"/>
                    <a:pt x="8267" y="11184"/>
                    <a:pt x="7473" y="10484"/>
                  </a:cubicBezTo>
                  <a:cubicBezTo>
                    <a:pt x="6632" y="9830"/>
                    <a:pt x="5885" y="9083"/>
                    <a:pt x="5185" y="8242"/>
                  </a:cubicBezTo>
                  <a:cubicBezTo>
                    <a:pt x="4484" y="7401"/>
                    <a:pt x="3830" y="6561"/>
                    <a:pt x="3223" y="5673"/>
                  </a:cubicBezTo>
                  <a:cubicBezTo>
                    <a:pt x="2663" y="4879"/>
                    <a:pt x="2102" y="4039"/>
                    <a:pt x="1635" y="3198"/>
                  </a:cubicBezTo>
                  <a:cubicBezTo>
                    <a:pt x="1122" y="2358"/>
                    <a:pt x="748" y="1424"/>
                    <a:pt x="515" y="490"/>
                  </a:cubicBezTo>
                  <a:cubicBezTo>
                    <a:pt x="468" y="396"/>
                    <a:pt x="421" y="256"/>
                    <a:pt x="421" y="116"/>
                  </a:cubicBezTo>
                  <a:cubicBezTo>
                    <a:pt x="382" y="38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1630150" y="3032850"/>
              <a:ext cx="330600" cy="341325"/>
            </a:xfrm>
            <a:custGeom>
              <a:avLst/>
              <a:gdLst/>
              <a:ahLst/>
              <a:cxnLst/>
              <a:rect l="l" t="t" r="r" b="b"/>
              <a:pathLst>
                <a:path w="13224" h="13653" extrusionOk="0">
                  <a:moveTo>
                    <a:pt x="270" y="1"/>
                  </a:moveTo>
                  <a:cubicBezTo>
                    <a:pt x="140" y="1"/>
                    <a:pt x="1" y="137"/>
                    <a:pt x="95" y="295"/>
                  </a:cubicBezTo>
                  <a:cubicBezTo>
                    <a:pt x="562" y="1416"/>
                    <a:pt x="1169" y="2490"/>
                    <a:pt x="1823" y="3517"/>
                  </a:cubicBezTo>
                  <a:cubicBezTo>
                    <a:pt x="2477" y="4545"/>
                    <a:pt x="3178" y="5572"/>
                    <a:pt x="3971" y="6506"/>
                  </a:cubicBezTo>
                  <a:cubicBezTo>
                    <a:pt x="4765" y="7440"/>
                    <a:pt x="5606" y="8327"/>
                    <a:pt x="6493" y="9168"/>
                  </a:cubicBezTo>
                  <a:cubicBezTo>
                    <a:pt x="7381" y="10009"/>
                    <a:pt x="8315" y="10803"/>
                    <a:pt x="9342" y="11503"/>
                  </a:cubicBezTo>
                  <a:cubicBezTo>
                    <a:pt x="10323" y="12204"/>
                    <a:pt x="11350" y="12858"/>
                    <a:pt x="12424" y="13418"/>
                  </a:cubicBezTo>
                  <a:cubicBezTo>
                    <a:pt x="12565" y="13465"/>
                    <a:pt x="12705" y="13558"/>
                    <a:pt x="12845" y="13605"/>
                  </a:cubicBezTo>
                  <a:cubicBezTo>
                    <a:pt x="12878" y="13638"/>
                    <a:pt x="12913" y="13652"/>
                    <a:pt x="12946" y="13652"/>
                  </a:cubicBezTo>
                  <a:cubicBezTo>
                    <a:pt x="13100" y="13652"/>
                    <a:pt x="13223" y="13355"/>
                    <a:pt x="13032" y="13278"/>
                  </a:cubicBezTo>
                  <a:lnTo>
                    <a:pt x="13032" y="13278"/>
                  </a:lnTo>
                  <a:lnTo>
                    <a:pt x="13032" y="13325"/>
                  </a:lnTo>
                  <a:cubicBezTo>
                    <a:pt x="11911" y="12764"/>
                    <a:pt x="10883" y="12157"/>
                    <a:pt x="9903" y="11456"/>
                  </a:cubicBezTo>
                  <a:cubicBezTo>
                    <a:pt x="8875" y="10756"/>
                    <a:pt x="7941" y="10009"/>
                    <a:pt x="7054" y="9215"/>
                  </a:cubicBezTo>
                  <a:cubicBezTo>
                    <a:pt x="6166" y="8421"/>
                    <a:pt x="5326" y="7534"/>
                    <a:pt x="4532" y="6600"/>
                  </a:cubicBezTo>
                  <a:cubicBezTo>
                    <a:pt x="3738" y="5665"/>
                    <a:pt x="3037" y="4685"/>
                    <a:pt x="2384" y="3704"/>
                  </a:cubicBezTo>
                  <a:cubicBezTo>
                    <a:pt x="1730" y="2677"/>
                    <a:pt x="1123" y="1602"/>
                    <a:pt x="609" y="528"/>
                  </a:cubicBezTo>
                  <a:lnTo>
                    <a:pt x="422" y="108"/>
                  </a:lnTo>
                  <a:cubicBezTo>
                    <a:pt x="392" y="32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1912550" y="2836475"/>
              <a:ext cx="167150" cy="248125"/>
            </a:xfrm>
            <a:custGeom>
              <a:avLst/>
              <a:gdLst/>
              <a:ahLst/>
              <a:cxnLst/>
              <a:rect l="l" t="t" r="r" b="b"/>
              <a:pathLst>
                <a:path w="6686" h="9925" extrusionOk="0">
                  <a:moveTo>
                    <a:pt x="6499" y="0"/>
                  </a:moveTo>
                  <a:cubicBezTo>
                    <a:pt x="6406" y="0"/>
                    <a:pt x="6312" y="70"/>
                    <a:pt x="6312" y="211"/>
                  </a:cubicBezTo>
                  <a:cubicBezTo>
                    <a:pt x="6312" y="397"/>
                    <a:pt x="6266" y="537"/>
                    <a:pt x="6219" y="724"/>
                  </a:cubicBezTo>
                  <a:cubicBezTo>
                    <a:pt x="6172" y="911"/>
                    <a:pt x="6172" y="1098"/>
                    <a:pt x="6125" y="1331"/>
                  </a:cubicBezTo>
                  <a:cubicBezTo>
                    <a:pt x="6032" y="1705"/>
                    <a:pt x="5939" y="2079"/>
                    <a:pt x="5799" y="2406"/>
                  </a:cubicBezTo>
                  <a:cubicBezTo>
                    <a:pt x="5705" y="2779"/>
                    <a:pt x="5565" y="3153"/>
                    <a:pt x="5378" y="3480"/>
                  </a:cubicBezTo>
                  <a:lnTo>
                    <a:pt x="5285" y="3760"/>
                  </a:lnTo>
                  <a:lnTo>
                    <a:pt x="5285" y="3807"/>
                  </a:lnTo>
                  <a:lnTo>
                    <a:pt x="5238" y="3947"/>
                  </a:lnTo>
                  <a:cubicBezTo>
                    <a:pt x="5145" y="4133"/>
                    <a:pt x="5051" y="4274"/>
                    <a:pt x="4958" y="4460"/>
                  </a:cubicBezTo>
                  <a:cubicBezTo>
                    <a:pt x="4584" y="5114"/>
                    <a:pt x="4164" y="5768"/>
                    <a:pt x="3744" y="6375"/>
                  </a:cubicBezTo>
                  <a:cubicBezTo>
                    <a:pt x="3604" y="6562"/>
                    <a:pt x="3510" y="6702"/>
                    <a:pt x="3370" y="6842"/>
                  </a:cubicBezTo>
                  <a:lnTo>
                    <a:pt x="3323" y="6889"/>
                  </a:lnTo>
                  <a:cubicBezTo>
                    <a:pt x="3277" y="6936"/>
                    <a:pt x="3277" y="6982"/>
                    <a:pt x="3230" y="6982"/>
                  </a:cubicBezTo>
                  <a:lnTo>
                    <a:pt x="3043" y="7216"/>
                  </a:lnTo>
                  <a:cubicBezTo>
                    <a:pt x="2763" y="7496"/>
                    <a:pt x="2483" y="7776"/>
                    <a:pt x="2203" y="8010"/>
                  </a:cubicBezTo>
                  <a:cubicBezTo>
                    <a:pt x="1922" y="8290"/>
                    <a:pt x="1642" y="8523"/>
                    <a:pt x="1362" y="8757"/>
                  </a:cubicBezTo>
                  <a:cubicBezTo>
                    <a:pt x="1222" y="8897"/>
                    <a:pt x="1035" y="8990"/>
                    <a:pt x="895" y="9131"/>
                  </a:cubicBezTo>
                  <a:lnTo>
                    <a:pt x="802" y="9131"/>
                  </a:lnTo>
                  <a:lnTo>
                    <a:pt x="708" y="9224"/>
                  </a:lnTo>
                  <a:lnTo>
                    <a:pt x="475" y="9411"/>
                  </a:lnTo>
                  <a:lnTo>
                    <a:pt x="194" y="9551"/>
                  </a:lnTo>
                  <a:cubicBezTo>
                    <a:pt x="1" y="9667"/>
                    <a:pt x="96" y="9912"/>
                    <a:pt x="268" y="9912"/>
                  </a:cubicBezTo>
                  <a:cubicBezTo>
                    <a:pt x="303" y="9912"/>
                    <a:pt x="341" y="9902"/>
                    <a:pt x="381" y="9878"/>
                  </a:cubicBezTo>
                  <a:lnTo>
                    <a:pt x="381" y="9878"/>
                  </a:lnTo>
                  <a:lnTo>
                    <a:pt x="334" y="9924"/>
                  </a:lnTo>
                  <a:cubicBezTo>
                    <a:pt x="988" y="9551"/>
                    <a:pt x="1595" y="9084"/>
                    <a:pt x="2203" y="8570"/>
                  </a:cubicBezTo>
                  <a:cubicBezTo>
                    <a:pt x="2810" y="8010"/>
                    <a:pt x="3323" y="7449"/>
                    <a:pt x="3837" y="6842"/>
                  </a:cubicBezTo>
                  <a:cubicBezTo>
                    <a:pt x="4304" y="6235"/>
                    <a:pt x="4724" y="5581"/>
                    <a:pt x="5098" y="4927"/>
                  </a:cubicBezTo>
                  <a:cubicBezTo>
                    <a:pt x="5518" y="4227"/>
                    <a:pt x="5799" y="3526"/>
                    <a:pt x="6079" y="2779"/>
                  </a:cubicBezTo>
                  <a:cubicBezTo>
                    <a:pt x="6359" y="2032"/>
                    <a:pt x="6546" y="1285"/>
                    <a:pt x="6639" y="491"/>
                  </a:cubicBezTo>
                  <a:cubicBezTo>
                    <a:pt x="6639" y="397"/>
                    <a:pt x="6686" y="304"/>
                    <a:pt x="6686" y="211"/>
                  </a:cubicBezTo>
                  <a:cubicBezTo>
                    <a:pt x="6686" y="70"/>
                    <a:pt x="6592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1297425" y="2032600"/>
              <a:ext cx="266225" cy="324625"/>
            </a:xfrm>
            <a:custGeom>
              <a:avLst/>
              <a:gdLst/>
              <a:ahLst/>
              <a:cxnLst/>
              <a:rect l="l" t="t" r="r" b="b"/>
              <a:pathLst>
                <a:path w="10649" h="12985" extrusionOk="0">
                  <a:moveTo>
                    <a:pt x="3567" y="0"/>
                  </a:moveTo>
                  <a:cubicBezTo>
                    <a:pt x="1964" y="0"/>
                    <a:pt x="556" y="1427"/>
                    <a:pt x="234" y="2990"/>
                  </a:cubicBezTo>
                  <a:cubicBezTo>
                    <a:pt x="1" y="4625"/>
                    <a:pt x="375" y="6306"/>
                    <a:pt x="1309" y="7660"/>
                  </a:cubicBezTo>
                  <a:cubicBezTo>
                    <a:pt x="3177" y="10696"/>
                    <a:pt x="6399" y="12657"/>
                    <a:pt x="9948" y="12984"/>
                  </a:cubicBezTo>
                  <a:lnTo>
                    <a:pt x="10649" y="10836"/>
                  </a:lnTo>
                  <a:cubicBezTo>
                    <a:pt x="10415" y="7520"/>
                    <a:pt x="9154" y="4391"/>
                    <a:pt x="6959" y="1916"/>
                  </a:cubicBezTo>
                  <a:cubicBezTo>
                    <a:pt x="6072" y="935"/>
                    <a:pt x="4951" y="48"/>
                    <a:pt x="3644" y="1"/>
                  </a:cubicBezTo>
                  <a:cubicBezTo>
                    <a:pt x="3618" y="1"/>
                    <a:pt x="359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1518100" y="2299100"/>
              <a:ext cx="87600" cy="95475"/>
            </a:xfrm>
            <a:custGeom>
              <a:avLst/>
              <a:gdLst/>
              <a:ahLst/>
              <a:cxnLst/>
              <a:rect l="l" t="t" r="r" b="b"/>
              <a:pathLst>
                <a:path w="3504" h="3819" extrusionOk="0">
                  <a:moveTo>
                    <a:pt x="1496" y="1"/>
                  </a:moveTo>
                  <a:cubicBezTo>
                    <a:pt x="1221" y="1"/>
                    <a:pt x="958" y="106"/>
                    <a:pt x="748" y="316"/>
                  </a:cubicBezTo>
                  <a:cubicBezTo>
                    <a:pt x="514" y="596"/>
                    <a:pt x="281" y="877"/>
                    <a:pt x="141" y="1250"/>
                  </a:cubicBezTo>
                  <a:cubicBezTo>
                    <a:pt x="94" y="1390"/>
                    <a:pt x="0" y="1577"/>
                    <a:pt x="0" y="1764"/>
                  </a:cubicBezTo>
                  <a:cubicBezTo>
                    <a:pt x="0" y="2138"/>
                    <a:pt x="327" y="2418"/>
                    <a:pt x="654" y="2605"/>
                  </a:cubicBezTo>
                  <a:cubicBezTo>
                    <a:pt x="1495" y="3118"/>
                    <a:pt x="2382" y="3539"/>
                    <a:pt x="3316" y="3772"/>
                  </a:cubicBezTo>
                  <a:lnTo>
                    <a:pt x="3316" y="3819"/>
                  </a:lnTo>
                  <a:cubicBezTo>
                    <a:pt x="3456" y="3352"/>
                    <a:pt x="3503" y="2838"/>
                    <a:pt x="3363" y="2324"/>
                  </a:cubicBezTo>
                  <a:cubicBezTo>
                    <a:pt x="3270" y="2091"/>
                    <a:pt x="3129" y="1857"/>
                    <a:pt x="2989" y="1624"/>
                  </a:cubicBezTo>
                  <a:lnTo>
                    <a:pt x="2429" y="737"/>
                  </a:lnTo>
                  <a:cubicBezTo>
                    <a:pt x="2289" y="410"/>
                    <a:pt x="2055" y="176"/>
                    <a:pt x="1775" y="36"/>
                  </a:cubicBezTo>
                  <a:cubicBezTo>
                    <a:pt x="1682" y="13"/>
                    <a:pt x="1588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1372150" y="2750625"/>
              <a:ext cx="266225" cy="323475"/>
            </a:xfrm>
            <a:custGeom>
              <a:avLst/>
              <a:gdLst/>
              <a:ahLst/>
              <a:cxnLst/>
              <a:rect l="l" t="t" r="r" b="b"/>
              <a:pathLst>
                <a:path w="10649" h="12939" extrusionOk="0">
                  <a:moveTo>
                    <a:pt x="3611" y="1"/>
                  </a:moveTo>
                  <a:cubicBezTo>
                    <a:pt x="1965" y="1"/>
                    <a:pt x="603" y="1428"/>
                    <a:pt x="281" y="2991"/>
                  </a:cubicBezTo>
                  <a:cubicBezTo>
                    <a:pt x="1" y="4625"/>
                    <a:pt x="421" y="6307"/>
                    <a:pt x="1308" y="7661"/>
                  </a:cubicBezTo>
                  <a:cubicBezTo>
                    <a:pt x="3223" y="10696"/>
                    <a:pt x="6399" y="12658"/>
                    <a:pt x="9948" y="12938"/>
                  </a:cubicBezTo>
                  <a:lnTo>
                    <a:pt x="10649" y="10837"/>
                  </a:lnTo>
                  <a:cubicBezTo>
                    <a:pt x="10462" y="7521"/>
                    <a:pt x="9154" y="4392"/>
                    <a:pt x="6959" y="1917"/>
                  </a:cubicBezTo>
                  <a:cubicBezTo>
                    <a:pt x="6119" y="936"/>
                    <a:pt x="4998" y="49"/>
                    <a:pt x="3690" y="2"/>
                  </a:cubicBezTo>
                  <a:cubicBezTo>
                    <a:pt x="3664" y="1"/>
                    <a:pt x="3637" y="1"/>
                    <a:pt x="3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1592825" y="3017150"/>
              <a:ext cx="87575" cy="94300"/>
            </a:xfrm>
            <a:custGeom>
              <a:avLst/>
              <a:gdLst/>
              <a:ahLst/>
              <a:cxnLst/>
              <a:rect l="l" t="t" r="r" b="b"/>
              <a:pathLst>
                <a:path w="3503" h="3772" extrusionOk="0">
                  <a:moveTo>
                    <a:pt x="1516" y="0"/>
                  </a:moveTo>
                  <a:cubicBezTo>
                    <a:pt x="1247" y="0"/>
                    <a:pt x="958" y="106"/>
                    <a:pt x="748" y="316"/>
                  </a:cubicBezTo>
                  <a:cubicBezTo>
                    <a:pt x="514" y="549"/>
                    <a:pt x="327" y="876"/>
                    <a:pt x="187" y="1250"/>
                  </a:cubicBezTo>
                  <a:cubicBezTo>
                    <a:pt x="94" y="1390"/>
                    <a:pt x="47" y="1577"/>
                    <a:pt x="0" y="1763"/>
                  </a:cubicBezTo>
                  <a:cubicBezTo>
                    <a:pt x="47" y="2137"/>
                    <a:pt x="374" y="2417"/>
                    <a:pt x="654" y="2604"/>
                  </a:cubicBezTo>
                  <a:cubicBezTo>
                    <a:pt x="1495" y="3118"/>
                    <a:pt x="2382" y="3538"/>
                    <a:pt x="3316" y="3772"/>
                  </a:cubicBezTo>
                  <a:cubicBezTo>
                    <a:pt x="3503" y="3305"/>
                    <a:pt x="3503" y="2838"/>
                    <a:pt x="3363" y="2324"/>
                  </a:cubicBezTo>
                  <a:cubicBezTo>
                    <a:pt x="3269" y="2090"/>
                    <a:pt x="3176" y="1857"/>
                    <a:pt x="2989" y="1623"/>
                  </a:cubicBezTo>
                  <a:lnTo>
                    <a:pt x="2429" y="689"/>
                  </a:lnTo>
                  <a:cubicBezTo>
                    <a:pt x="2289" y="409"/>
                    <a:pt x="2055" y="176"/>
                    <a:pt x="1775" y="35"/>
                  </a:cubicBezTo>
                  <a:cubicBezTo>
                    <a:pt x="1693" y="12"/>
                    <a:pt x="160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1766775" y="2367900"/>
              <a:ext cx="134300" cy="213500"/>
            </a:xfrm>
            <a:custGeom>
              <a:avLst/>
              <a:gdLst/>
              <a:ahLst/>
              <a:cxnLst/>
              <a:rect l="l" t="t" r="r" b="b"/>
              <a:pathLst>
                <a:path w="5372" h="8540" extrusionOk="0">
                  <a:moveTo>
                    <a:pt x="2449" y="0"/>
                  </a:moveTo>
                  <a:cubicBezTo>
                    <a:pt x="1699" y="0"/>
                    <a:pt x="969" y="410"/>
                    <a:pt x="561" y="1114"/>
                  </a:cubicBezTo>
                  <a:cubicBezTo>
                    <a:pt x="141" y="2001"/>
                    <a:pt x="1" y="2982"/>
                    <a:pt x="281" y="3916"/>
                  </a:cubicBezTo>
                  <a:cubicBezTo>
                    <a:pt x="748" y="5970"/>
                    <a:pt x="2149" y="7698"/>
                    <a:pt x="4064" y="8539"/>
                  </a:cubicBezTo>
                  <a:lnTo>
                    <a:pt x="4858" y="7465"/>
                  </a:lnTo>
                  <a:cubicBezTo>
                    <a:pt x="5372" y="5597"/>
                    <a:pt x="5278" y="3589"/>
                    <a:pt x="4531" y="1814"/>
                  </a:cubicBezTo>
                  <a:cubicBezTo>
                    <a:pt x="4297" y="1067"/>
                    <a:pt x="3737" y="460"/>
                    <a:pt x="3036" y="86"/>
                  </a:cubicBezTo>
                  <a:cubicBezTo>
                    <a:pt x="2843" y="28"/>
                    <a:pt x="2646" y="0"/>
                    <a:pt x="2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1854350" y="2550050"/>
              <a:ext cx="45550" cy="62875"/>
            </a:xfrm>
            <a:custGeom>
              <a:avLst/>
              <a:gdLst/>
              <a:ahLst/>
              <a:cxnLst/>
              <a:rect l="l" t="t" r="r" b="b"/>
              <a:pathLst>
                <a:path w="1822" h="2515" extrusionOk="0">
                  <a:moveTo>
                    <a:pt x="1018" y="1"/>
                  </a:moveTo>
                  <a:cubicBezTo>
                    <a:pt x="921" y="1"/>
                    <a:pt x="826" y="27"/>
                    <a:pt x="748" y="86"/>
                  </a:cubicBezTo>
                  <a:cubicBezTo>
                    <a:pt x="561" y="179"/>
                    <a:pt x="374" y="319"/>
                    <a:pt x="234" y="459"/>
                  </a:cubicBezTo>
                  <a:cubicBezTo>
                    <a:pt x="141" y="553"/>
                    <a:pt x="94" y="646"/>
                    <a:pt x="47" y="739"/>
                  </a:cubicBezTo>
                  <a:cubicBezTo>
                    <a:pt x="1" y="973"/>
                    <a:pt x="94" y="1160"/>
                    <a:pt x="234" y="1346"/>
                  </a:cubicBezTo>
                  <a:cubicBezTo>
                    <a:pt x="608" y="1767"/>
                    <a:pt x="1028" y="2187"/>
                    <a:pt x="1495" y="2514"/>
                  </a:cubicBezTo>
                  <a:lnTo>
                    <a:pt x="1542" y="2514"/>
                  </a:lnTo>
                  <a:cubicBezTo>
                    <a:pt x="1682" y="2281"/>
                    <a:pt x="1822" y="2000"/>
                    <a:pt x="1822" y="1673"/>
                  </a:cubicBezTo>
                  <a:cubicBezTo>
                    <a:pt x="1822" y="1533"/>
                    <a:pt x="1775" y="1393"/>
                    <a:pt x="1775" y="1253"/>
                  </a:cubicBezTo>
                  <a:cubicBezTo>
                    <a:pt x="1728" y="1020"/>
                    <a:pt x="1682" y="833"/>
                    <a:pt x="1635" y="599"/>
                  </a:cubicBezTo>
                  <a:cubicBezTo>
                    <a:pt x="1588" y="412"/>
                    <a:pt x="1495" y="272"/>
                    <a:pt x="1402" y="132"/>
                  </a:cubicBezTo>
                  <a:cubicBezTo>
                    <a:pt x="1293" y="51"/>
                    <a:pt x="1153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1423525" y="2414575"/>
              <a:ext cx="133125" cy="212350"/>
            </a:xfrm>
            <a:custGeom>
              <a:avLst/>
              <a:gdLst/>
              <a:ahLst/>
              <a:cxnLst/>
              <a:rect l="l" t="t" r="r" b="b"/>
              <a:pathLst>
                <a:path w="5325" h="8494" extrusionOk="0">
                  <a:moveTo>
                    <a:pt x="2422" y="1"/>
                  </a:moveTo>
                  <a:cubicBezTo>
                    <a:pt x="1651" y="1"/>
                    <a:pt x="931" y="403"/>
                    <a:pt x="561" y="1068"/>
                  </a:cubicBezTo>
                  <a:cubicBezTo>
                    <a:pt x="94" y="1955"/>
                    <a:pt x="1" y="2936"/>
                    <a:pt x="234" y="3917"/>
                  </a:cubicBezTo>
                  <a:cubicBezTo>
                    <a:pt x="701" y="5925"/>
                    <a:pt x="2102" y="7653"/>
                    <a:pt x="4017" y="8493"/>
                  </a:cubicBezTo>
                  <a:lnTo>
                    <a:pt x="4811" y="7419"/>
                  </a:lnTo>
                  <a:cubicBezTo>
                    <a:pt x="5325" y="5551"/>
                    <a:pt x="5231" y="3590"/>
                    <a:pt x="4484" y="1768"/>
                  </a:cubicBezTo>
                  <a:cubicBezTo>
                    <a:pt x="4250" y="1021"/>
                    <a:pt x="3737" y="414"/>
                    <a:pt x="3036" y="87"/>
                  </a:cubicBezTo>
                  <a:cubicBezTo>
                    <a:pt x="2832" y="29"/>
                    <a:pt x="2625" y="1"/>
                    <a:pt x="2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1511100" y="2596075"/>
              <a:ext cx="44375" cy="62375"/>
            </a:xfrm>
            <a:custGeom>
              <a:avLst/>
              <a:gdLst/>
              <a:ahLst/>
              <a:cxnLst/>
              <a:rect l="l" t="t" r="r" b="b"/>
              <a:pathLst>
                <a:path w="1775" h="2495" extrusionOk="0">
                  <a:moveTo>
                    <a:pt x="1011" y="1"/>
                  </a:moveTo>
                  <a:cubicBezTo>
                    <a:pt x="911" y="1"/>
                    <a:pt x="806" y="24"/>
                    <a:pt x="701" y="66"/>
                  </a:cubicBezTo>
                  <a:cubicBezTo>
                    <a:pt x="514" y="159"/>
                    <a:pt x="374" y="299"/>
                    <a:pt x="187" y="440"/>
                  </a:cubicBezTo>
                  <a:cubicBezTo>
                    <a:pt x="140" y="533"/>
                    <a:pt x="47" y="626"/>
                    <a:pt x="0" y="720"/>
                  </a:cubicBezTo>
                  <a:cubicBezTo>
                    <a:pt x="0" y="953"/>
                    <a:pt x="47" y="1140"/>
                    <a:pt x="234" y="1327"/>
                  </a:cubicBezTo>
                  <a:cubicBezTo>
                    <a:pt x="561" y="1747"/>
                    <a:pt x="981" y="2167"/>
                    <a:pt x="1448" y="2494"/>
                  </a:cubicBezTo>
                  <a:lnTo>
                    <a:pt x="1448" y="2448"/>
                  </a:lnTo>
                  <a:cubicBezTo>
                    <a:pt x="1635" y="2214"/>
                    <a:pt x="1728" y="1934"/>
                    <a:pt x="1775" y="1654"/>
                  </a:cubicBezTo>
                  <a:cubicBezTo>
                    <a:pt x="1775" y="1514"/>
                    <a:pt x="1728" y="1327"/>
                    <a:pt x="1682" y="1187"/>
                  </a:cubicBezTo>
                  <a:lnTo>
                    <a:pt x="1541" y="626"/>
                  </a:lnTo>
                  <a:cubicBezTo>
                    <a:pt x="1541" y="440"/>
                    <a:pt x="1448" y="253"/>
                    <a:pt x="1355" y="113"/>
                  </a:cubicBezTo>
                  <a:cubicBezTo>
                    <a:pt x="1252" y="35"/>
                    <a:pt x="1135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1997950" y="2544650"/>
              <a:ext cx="169325" cy="272575"/>
            </a:xfrm>
            <a:custGeom>
              <a:avLst/>
              <a:gdLst/>
              <a:ahLst/>
              <a:cxnLst/>
              <a:rect l="l" t="t" r="r" b="b"/>
              <a:pathLst>
                <a:path w="6773" h="10903" extrusionOk="0">
                  <a:moveTo>
                    <a:pt x="4103" y="0"/>
                  </a:moveTo>
                  <a:cubicBezTo>
                    <a:pt x="3552" y="0"/>
                    <a:pt x="2997" y="165"/>
                    <a:pt x="2523" y="488"/>
                  </a:cubicBezTo>
                  <a:cubicBezTo>
                    <a:pt x="1495" y="1236"/>
                    <a:pt x="841" y="2310"/>
                    <a:pt x="608" y="3524"/>
                  </a:cubicBezTo>
                  <a:cubicBezTo>
                    <a:pt x="1" y="6139"/>
                    <a:pt x="701" y="8848"/>
                    <a:pt x="2429" y="10903"/>
                  </a:cubicBezTo>
                  <a:lnTo>
                    <a:pt x="3924" y="10109"/>
                  </a:lnTo>
                  <a:cubicBezTo>
                    <a:pt x="5512" y="8241"/>
                    <a:pt x="6492" y="5906"/>
                    <a:pt x="6632" y="3431"/>
                  </a:cubicBezTo>
                  <a:cubicBezTo>
                    <a:pt x="6773" y="2450"/>
                    <a:pt x="6492" y="1469"/>
                    <a:pt x="5885" y="675"/>
                  </a:cubicBezTo>
                  <a:cubicBezTo>
                    <a:pt x="5383" y="223"/>
                    <a:pt x="4745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2045825" y="2785675"/>
              <a:ext cx="52575" cy="80600"/>
            </a:xfrm>
            <a:custGeom>
              <a:avLst/>
              <a:gdLst/>
              <a:ahLst/>
              <a:cxnLst/>
              <a:rect l="l" t="t" r="r" b="b"/>
              <a:pathLst>
                <a:path w="2103" h="3224" extrusionOk="0">
                  <a:moveTo>
                    <a:pt x="1355" y="1"/>
                  </a:moveTo>
                  <a:cubicBezTo>
                    <a:pt x="1075" y="1"/>
                    <a:pt x="794" y="48"/>
                    <a:pt x="561" y="188"/>
                  </a:cubicBezTo>
                  <a:cubicBezTo>
                    <a:pt x="421" y="234"/>
                    <a:pt x="281" y="281"/>
                    <a:pt x="187" y="374"/>
                  </a:cubicBezTo>
                  <a:cubicBezTo>
                    <a:pt x="47" y="608"/>
                    <a:pt x="1" y="888"/>
                    <a:pt x="94" y="1168"/>
                  </a:cubicBezTo>
                  <a:cubicBezTo>
                    <a:pt x="234" y="1869"/>
                    <a:pt x="514" y="2569"/>
                    <a:pt x="888" y="3177"/>
                  </a:cubicBezTo>
                  <a:lnTo>
                    <a:pt x="888" y="3223"/>
                  </a:lnTo>
                  <a:cubicBezTo>
                    <a:pt x="1215" y="3036"/>
                    <a:pt x="1495" y="2756"/>
                    <a:pt x="1682" y="2476"/>
                  </a:cubicBezTo>
                  <a:cubicBezTo>
                    <a:pt x="1775" y="2243"/>
                    <a:pt x="1822" y="2056"/>
                    <a:pt x="1869" y="1869"/>
                  </a:cubicBezTo>
                  <a:cubicBezTo>
                    <a:pt x="1915" y="1635"/>
                    <a:pt x="1962" y="1355"/>
                    <a:pt x="2055" y="1075"/>
                  </a:cubicBezTo>
                  <a:cubicBezTo>
                    <a:pt x="2102" y="841"/>
                    <a:pt x="2102" y="608"/>
                    <a:pt x="2055" y="421"/>
                  </a:cubicBezTo>
                  <a:cubicBezTo>
                    <a:pt x="1915" y="141"/>
                    <a:pt x="1635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356150" y="238025"/>
              <a:ext cx="1634800" cy="2728000"/>
            </a:xfrm>
            <a:custGeom>
              <a:avLst/>
              <a:gdLst/>
              <a:ahLst/>
              <a:cxnLst/>
              <a:rect l="l" t="t" r="r" b="b"/>
              <a:pathLst>
                <a:path w="65392" h="109120" extrusionOk="0">
                  <a:moveTo>
                    <a:pt x="28615" y="0"/>
                  </a:moveTo>
                  <a:cubicBezTo>
                    <a:pt x="18721" y="0"/>
                    <a:pt x="24272" y="26364"/>
                    <a:pt x="27657" y="29333"/>
                  </a:cubicBezTo>
                  <a:cubicBezTo>
                    <a:pt x="27704" y="32041"/>
                    <a:pt x="27797" y="34703"/>
                    <a:pt x="27937" y="37365"/>
                  </a:cubicBezTo>
                  <a:cubicBezTo>
                    <a:pt x="24916" y="31128"/>
                    <a:pt x="16206" y="20200"/>
                    <a:pt x="10072" y="20200"/>
                  </a:cubicBezTo>
                  <a:cubicBezTo>
                    <a:pt x="8811" y="20200"/>
                    <a:pt x="7660" y="20661"/>
                    <a:pt x="6688" y="21720"/>
                  </a:cubicBezTo>
                  <a:cubicBezTo>
                    <a:pt x="0" y="29045"/>
                    <a:pt x="22609" y="41689"/>
                    <a:pt x="27926" y="41689"/>
                  </a:cubicBezTo>
                  <a:cubicBezTo>
                    <a:pt x="28067" y="41689"/>
                    <a:pt x="28195" y="41680"/>
                    <a:pt x="28311" y="41662"/>
                  </a:cubicBezTo>
                  <a:cubicBezTo>
                    <a:pt x="28731" y="46425"/>
                    <a:pt x="29338" y="51189"/>
                    <a:pt x="30226" y="55906"/>
                  </a:cubicBezTo>
                  <a:cubicBezTo>
                    <a:pt x="26786" y="50409"/>
                    <a:pt x="17028" y="40721"/>
                    <a:pt x="10710" y="40721"/>
                  </a:cubicBezTo>
                  <a:cubicBezTo>
                    <a:pt x="9137" y="40721"/>
                    <a:pt x="7778" y="41321"/>
                    <a:pt x="6782" y="42736"/>
                  </a:cubicBezTo>
                  <a:cubicBezTo>
                    <a:pt x="1263" y="50558"/>
                    <a:pt x="23561" y="59754"/>
                    <a:pt x="29812" y="59754"/>
                  </a:cubicBezTo>
                  <a:cubicBezTo>
                    <a:pt x="30279" y="59754"/>
                    <a:pt x="30657" y="59702"/>
                    <a:pt x="30926" y="59595"/>
                  </a:cubicBezTo>
                  <a:cubicBezTo>
                    <a:pt x="31860" y="63985"/>
                    <a:pt x="32981" y="68328"/>
                    <a:pt x="34335" y="72625"/>
                  </a:cubicBezTo>
                  <a:cubicBezTo>
                    <a:pt x="29977" y="67445"/>
                    <a:pt x="21163" y="60296"/>
                    <a:pt x="15421" y="60296"/>
                  </a:cubicBezTo>
                  <a:cubicBezTo>
                    <a:pt x="13658" y="60296"/>
                    <a:pt x="12184" y="60971"/>
                    <a:pt x="11218" y="62584"/>
                  </a:cubicBezTo>
                  <a:cubicBezTo>
                    <a:pt x="6389" y="70545"/>
                    <a:pt x="27859" y="77979"/>
                    <a:pt x="34787" y="77979"/>
                  </a:cubicBezTo>
                  <a:cubicBezTo>
                    <a:pt x="35296" y="77979"/>
                    <a:pt x="35727" y="77939"/>
                    <a:pt x="36063" y="77856"/>
                  </a:cubicBezTo>
                  <a:cubicBezTo>
                    <a:pt x="37044" y="80518"/>
                    <a:pt x="38072" y="83133"/>
                    <a:pt x="39192" y="85748"/>
                  </a:cubicBezTo>
                  <a:cubicBezTo>
                    <a:pt x="40360" y="88457"/>
                    <a:pt x="41621" y="91165"/>
                    <a:pt x="43022" y="93921"/>
                  </a:cubicBezTo>
                  <a:cubicBezTo>
                    <a:pt x="38837" y="90197"/>
                    <a:pt x="28675" y="84659"/>
                    <a:pt x="22120" y="84659"/>
                  </a:cubicBezTo>
                  <a:cubicBezTo>
                    <a:pt x="19386" y="84659"/>
                    <a:pt x="17279" y="85623"/>
                    <a:pt x="16495" y="88083"/>
                  </a:cubicBezTo>
                  <a:cubicBezTo>
                    <a:pt x="14190" y="95237"/>
                    <a:pt x="28449" y="98108"/>
                    <a:pt x="37598" y="98108"/>
                  </a:cubicBezTo>
                  <a:cubicBezTo>
                    <a:pt x="41052" y="98108"/>
                    <a:pt x="43778" y="97699"/>
                    <a:pt x="44610" y="96956"/>
                  </a:cubicBezTo>
                  <a:cubicBezTo>
                    <a:pt x="46851" y="101206"/>
                    <a:pt x="49513" y="105176"/>
                    <a:pt x="52549" y="108819"/>
                  </a:cubicBezTo>
                  <a:cubicBezTo>
                    <a:pt x="52736" y="109031"/>
                    <a:pt x="52974" y="109120"/>
                    <a:pt x="53208" y="109120"/>
                  </a:cubicBezTo>
                  <a:cubicBezTo>
                    <a:pt x="53849" y="109120"/>
                    <a:pt x="54463" y="108454"/>
                    <a:pt x="53950" y="107838"/>
                  </a:cubicBezTo>
                  <a:cubicBezTo>
                    <a:pt x="50868" y="104149"/>
                    <a:pt x="48159" y="100179"/>
                    <a:pt x="45917" y="95929"/>
                  </a:cubicBezTo>
                  <a:cubicBezTo>
                    <a:pt x="50541" y="93921"/>
                    <a:pt x="65392" y="72532"/>
                    <a:pt x="56285" y="68609"/>
                  </a:cubicBezTo>
                  <a:cubicBezTo>
                    <a:pt x="55643" y="68333"/>
                    <a:pt x="55024" y="68204"/>
                    <a:pt x="54429" y="68204"/>
                  </a:cubicBezTo>
                  <a:cubicBezTo>
                    <a:pt x="47665" y="68204"/>
                    <a:pt x="43967" y="84872"/>
                    <a:pt x="44096" y="92426"/>
                  </a:cubicBezTo>
                  <a:cubicBezTo>
                    <a:pt x="42882" y="89998"/>
                    <a:pt x="41808" y="87569"/>
                    <a:pt x="40780" y="85141"/>
                  </a:cubicBezTo>
                  <a:cubicBezTo>
                    <a:pt x="39613" y="82432"/>
                    <a:pt x="38539" y="79724"/>
                    <a:pt x="37605" y="76968"/>
                  </a:cubicBezTo>
                  <a:lnTo>
                    <a:pt x="37605" y="76968"/>
                  </a:lnTo>
                  <a:cubicBezTo>
                    <a:pt x="37640" y="76971"/>
                    <a:pt x="37677" y="76973"/>
                    <a:pt x="37715" y="76973"/>
                  </a:cubicBezTo>
                  <a:cubicBezTo>
                    <a:pt x="42033" y="76973"/>
                    <a:pt x="62564" y="58795"/>
                    <a:pt x="54417" y="52777"/>
                  </a:cubicBezTo>
                  <a:cubicBezTo>
                    <a:pt x="53542" y="52126"/>
                    <a:pt x="52642" y="51833"/>
                    <a:pt x="51732" y="51833"/>
                  </a:cubicBezTo>
                  <a:cubicBezTo>
                    <a:pt x="44866" y="51833"/>
                    <a:pt x="37470" y="68536"/>
                    <a:pt x="36811" y="74680"/>
                  </a:cubicBezTo>
                  <a:cubicBezTo>
                    <a:pt x="35083" y="69543"/>
                    <a:pt x="33682" y="64265"/>
                    <a:pt x="32561" y="58941"/>
                  </a:cubicBezTo>
                  <a:cubicBezTo>
                    <a:pt x="37558" y="58428"/>
                    <a:pt x="58106" y="42362"/>
                    <a:pt x="50588" y="35964"/>
                  </a:cubicBezTo>
                  <a:cubicBezTo>
                    <a:pt x="49675" y="35187"/>
                    <a:pt x="48700" y="34840"/>
                    <a:pt x="47691" y="34840"/>
                  </a:cubicBezTo>
                  <a:cubicBezTo>
                    <a:pt x="41366" y="34840"/>
                    <a:pt x="33707" y="48479"/>
                    <a:pt x="31814" y="55205"/>
                  </a:cubicBezTo>
                  <a:cubicBezTo>
                    <a:pt x="30973" y="50582"/>
                    <a:pt x="30319" y="45912"/>
                    <a:pt x="29899" y="41195"/>
                  </a:cubicBezTo>
                  <a:lnTo>
                    <a:pt x="29899" y="41195"/>
                  </a:lnTo>
                  <a:cubicBezTo>
                    <a:pt x="29985" y="41204"/>
                    <a:pt x="30078" y="41209"/>
                    <a:pt x="30176" y="41209"/>
                  </a:cubicBezTo>
                  <a:cubicBezTo>
                    <a:pt x="35375" y="41209"/>
                    <a:pt x="57561" y="28119"/>
                    <a:pt x="50961" y="20786"/>
                  </a:cubicBezTo>
                  <a:cubicBezTo>
                    <a:pt x="49994" y="19714"/>
                    <a:pt x="48858" y="19246"/>
                    <a:pt x="47620" y="19246"/>
                  </a:cubicBezTo>
                  <a:cubicBezTo>
                    <a:pt x="41202" y="19246"/>
                    <a:pt x="32053" y="31818"/>
                    <a:pt x="29665" y="37926"/>
                  </a:cubicBezTo>
                  <a:cubicBezTo>
                    <a:pt x="29478" y="34890"/>
                    <a:pt x="29338" y="31854"/>
                    <a:pt x="29292" y="28866"/>
                  </a:cubicBezTo>
                  <a:cubicBezTo>
                    <a:pt x="32934" y="24242"/>
                    <a:pt x="38445" y="378"/>
                    <a:pt x="28825" y="4"/>
                  </a:cubicBezTo>
                  <a:cubicBezTo>
                    <a:pt x="28754" y="1"/>
                    <a:pt x="28684" y="0"/>
                    <a:pt x="28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2527725" y="2431225"/>
              <a:ext cx="1178825" cy="1590400"/>
            </a:xfrm>
            <a:custGeom>
              <a:avLst/>
              <a:gdLst/>
              <a:ahLst/>
              <a:cxnLst/>
              <a:rect l="l" t="t" r="r" b="b"/>
              <a:pathLst>
                <a:path w="47153" h="63616" extrusionOk="0">
                  <a:moveTo>
                    <a:pt x="1149" y="1"/>
                  </a:moveTo>
                  <a:cubicBezTo>
                    <a:pt x="256" y="1"/>
                    <a:pt x="0" y="1527"/>
                    <a:pt x="1040" y="1943"/>
                  </a:cubicBezTo>
                  <a:cubicBezTo>
                    <a:pt x="24857" y="11564"/>
                    <a:pt x="41343" y="37716"/>
                    <a:pt x="45173" y="62889"/>
                  </a:cubicBezTo>
                  <a:cubicBezTo>
                    <a:pt x="45248" y="63396"/>
                    <a:pt x="45595" y="63616"/>
                    <a:pt x="45970" y="63616"/>
                  </a:cubicBezTo>
                  <a:cubicBezTo>
                    <a:pt x="46529" y="63616"/>
                    <a:pt x="47152" y="63129"/>
                    <a:pt x="47041" y="62375"/>
                  </a:cubicBezTo>
                  <a:cubicBezTo>
                    <a:pt x="43164" y="36549"/>
                    <a:pt x="26632" y="10163"/>
                    <a:pt x="1507" y="75"/>
                  </a:cubicBezTo>
                  <a:cubicBezTo>
                    <a:pt x="1379" y="24"/>
                    <a:pt x="1259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2170750" y="2518325"/>
              <a:ext cx="326950" cy="316425"/>
            </a:xfrm>
            <a:custGeom>
              <a:avLst/>
              <a:gdLst/>
              <a:ahLst/>
              <a:cxnLst/>
              <a:rect l="l" t="t" r="r" b="b"/>
              <a:pathLst>
                <a:path w="13078" h="12657" extrusionOk="0">
                  <a:moveTo>
                    <a:pt x="13077" y="0"/>
                  </a:moveTo>
                  <a:lnTo>
                    <a:pt x="13077" y="0"/>
                  </a:lnTo>
                  <a:cubicBezTo>
                    <a:pt x="1" y="2662"/>
                    <a:pt x="1822" y="12656"/>
                    <a:pt x="1822" y="12656"/>
                  </a:cubicBezTo>
                  <a:cubicBezTo>
                    <a:pt x="2709" y="7613"/>
                    <a:pt x="11583" y="3923"/>
                    <a:pt x="11583" y="3923"/>
                  </a:cubicBez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2066850" y="2438275"/>
              <a:ext cx="489225" cy="272700"/>
            </a:xfrm>
            <a:custGeom>
              <a:avLst/>
              <a:gdLst/>
              <a:ahLst/>
              <a:cxnLst/>
              <a:rect l="l" t="t" r="r" b="b"/>
              <a:pathLst>
                <a:path w="19569" h="10908" extrusionOk="0">
                  <a:moveTo>
                    <a:pt x="14696" y="1"/>
                  </a:moveTo>
                  <a:cubicBezTo>
                    <a:pt x="2204" y="1"/>
                    <a:pt x="0" y="10908"/>
                    <a:pt x="0" y="10908"/>
                  </a:cubicBezTo>
                  <a:cubicBezTo>
                    <a:pt x="3095" y="5178"/>
                    <a:pt x="10091" y="4193"/>
                    <a:pt x="14536" y="4193"/>
                  </a:cubicBezTo>
                  <a:cubicBezTo>
                    <a:pt x="16865" y="4193"/>
                    <a:pt x="18494" y="4463"/>
                    <a:pt x="18494" y="4463"/>
                  </a:cubicBezTo>
                  <a:lnTo>
                    <a:pt x="19568" y="494"/>
                  </a:lnTo>
                  <a:cubicBezTo>
                    <a:pt x="17792" y="153"/>
                    <a:pt x="16172" y="1"/>
                    <a:pt x="14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2004975" y="2352475"/>
              <a:ext cx="580275" cy="144850"/>
            </a:xfrm>
            <a:custGeom>
              <a:avLst/>
              <a:gdLst/>
              <a:ahLst/>
              <a:cxnLst/>
              <a:rect l="l" t="t" r="r" b="b"/>
              <a:pathLst>
                <a:path w="23211" h="5794" extrusionOk="0">
                  <a:moveTo>
                    <a:pt x="13506" y="1"/>
                  </a:moveTo>
                  <a:cubicBezTo>
                    <a:pt x="4867" y="1"/>
                    <a:pt x="0" y="5794"/>
                    <a:pt x="0" y="5794"/>
                  </a:cubicBezTo>
                  <a:cubicBezTo>
                    <a:pt x="3038" y="3779"/>
                    <a:pt x="6542" y="3116"/>
                    <a:pt x="9836" y="3116"/>
                  </a:cubicBezTo>
                  <a:cubicBezTo>
                    <a:pt x="16162" y="3116"/>
                    <a:pt x="21716" y="5560"/>
                    <a:pt x="21716" y="5560"/>
                  </a:cubicBezTo>
                  <a:lnTo>
                    <a:pt x="23211" y="2291"/>
                  </a:lnTo>
                  <a:cubicBezTo>
                    <a:pt x="19594" y="627"/>
                    <a:pt x="16346" y="1"/>
                    <a:pt x="1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2512850" y="1980075"/>
              <a:ext cx="235850" cy="407500"/>
            </a:xfrm>
            <a:custGeom>
              <a:avLst/>
              <a:gdLst/>
              <a:ahLst/>
              <a:cxnLst/>
              <a:rect l="l" t="t" r="r" b="b"/>
              <a:pathLst>
                <a:path w="9434" h="16300" extrusionOk="0">
                  <a:moveTo>
                    <a:pt x="9434" y="1"/>
                  </a:moveTo>
                  <a:cubicBezTo>
                    <a:pt x="9433" y="1"/>
                    <a:pt x="0" y="3831"/>
                    <a:pt x="4717" y="16300"/>
                  </a:cubicBezTo>
                  <a:lnTo>
                    <a:pt x="7239" y="12937"/>
                  </a:lnTo>
                  <a:cubicBezTo>
                    <a:pt x="7239" y="12937"/>
                    <a:pt x="5651" y="3457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2313200" y="1920525"/>
              <a:ext cx="361950" cy="552275"/>
            </a:xfrm>
            <a:custGeom>
              <a:avLst/>
              <a:gdLst/>
              <a:ahLst/>
              <a:cxnLst/>
              <a:rect l="l" t="t" r="r" b="b"/>
              <a:pathLst>
                <a:path w="14478" h="22091" extrusionOk="0">
                  <a:moveTo>
                    <a:pt x="10041" y="1"/>
                  </a:moveTo>
                  <a:cubicBezTo>
                    <a:pt x="10040" y="2"/>
                    <a:pt x="1" y="9575"/>
                    <a:pt x="11676" y="22091"/>
                  </a:cubicBezTo>
                  <a:lnTo>
                    <a:pt x="14478" y="19055"/>
                  </a:lnTo>
                  <a:cubicBezTo>
                    <a:pt x="14478" y="19055"/>
                    <a:pt x="5184" y="8641"/>
                    <a:pt x="10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2249000" y="1982425"/>
              <a:ext cx="386450" cy="537075"/>
            </a:xfrm>
            <a:custGeom>
              <a:avLst/>
              <a:gdLst/>
              <a:ahLst/>
              <a:cxnLst/>
              <a:rect l="l" t="t" r="r" b="b"/>
              <a:pathLst>
                <a:path w="15458" h="21483" extrusionOk="0">
                  <a:moveTo>
                    <a:pt x="4016" y="0"/>
                  </a:moveTo>
                  <a:cubicBezTo>
                    <a:pt x="4016" y="1"/>
                    <a:pt x="0" y="12703"/>
                    <a:pt x="13496" y="21483"/>
                  </a:cubicBezTo>
                  <a:lnTo>
                    <a:pt x="15458" y="18494"/>
                  </a:lnTo>
                  <a:cubicBezTo>
                    <a:pt x="15458" y="18494"/>
                    <a:pt x="3829" y="10601"/>
                    <a:pt x="4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2450950" y="2285975"/>
              <a:ext cx="301250" cy="330600"/>
            </a:xfrm>
            <a:custGeom>
              <a:avLst/>
              <a:gdLst/>
              <a:ahLst/>
              <a:cxnLst/>
              <a:rect l="l" t="t" r="r" b="b"/>
              <a:pathLst>
                <a:path w="12050" h="13224" extrusionOk="0">
                  <a:moveTo>
                    <a:pt x="9715" y="1"/>
                  </a:moveTo>
                  <a:cubicBezTo>
                    <a:pt x="9715" y="1"/>
                    <a:pt x="1" y="3036"/>
                    <a:pt x="375" y="13217"/>
                  </a:cubicBezTo>
                  <a:cubicBezTo>
                    <a:pt x="375" y="13217"/>
                    <a:pt x="487" y="13223"/>
                    <a:pt x="688" y="13223"/>
                  </a:cubicBezTo>
                  <a:cubicBezTo>
                    <a:pt x="1937" y="13223"/>
                    <a:pt x="6620" y="12981"/>
                    <a:pt x="9154" y="9481"/>
                  </a:cubicBezTo>
                  <a:cubicBezTo>
                    <a:pt x="12050" y="5418"/>
                    <a:pt x="9715" y="1"/>
                    <a:pt x="9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2731175" y="1950450"/>
              <a:ext cx="405150" cy="169750"/>
            </a:xfrm>
            <a:custGeom>
              <a:avLst/>
              <a:gdLst/>
              <a:ahLst/>
              <a:cxnLst/>
              <a:rect l="l" t="t" r="r" b="b"/>
              <a:pathLst>
                <a:path w="16206" h="6790" extrusionOk="0">
                  <a:moveTo>
                    <a:pt x="5512" y="1"/>
                  </a:moveTo>
                  <a:cubicBezTo>
                    <a:pt x="2251" y="1"/>
                    <a:pt x="0" y="1559"/>
                    <a:pt x="0" y="1559"/>
                  </a:cubicBezTo>
                  <a:cubicBezTo>
                    <a:pt x="455" y="1441"/>
                    <a:pt x="926" y="1386"/>
                    <a:pt x="1407" y="1386"/>
                  </a:cubicBezTo>
                  <a:cubicBezTo>
                    <a:pt x="6221" y="1386"/>
                    <a:pt x="12049" y="6790"/>
                    <a:pt x="12049" y="6790"/>
                  </a:cubicBezTo>
                  <a:lnTo>
                    <a:pt x="16206" y="6510"/>
                  </a:lnTo>
                  <a:cubicBezTo>
                    <a:pt x="12431" y="1341"/>
                    <a:pt x="8536" y="1"/>
                    <a:pt x="5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2781375" y="1795375"/>
              <a:ext cx="441350" cy="359850"/>
            </a:xfrm>
            <a:custGeom>
              <a:avLst/>
              <a:gdLst/>
              <a:ahLst/>
              <a:cxnLst/>
              <a:rect l="l" t="t" r="r" b="b"/>
              <a:pathLst>
                <a:path w="17654" h="14394" extrusionOk="0">
                  <a:moveTo>
                    <a:pt x="2620" y="1"/>
                  </a:moveTo>
                  <a:cubicBezTo>
                    <a:pt x="1035" y="1"/>
                    <a:pt x="0" y="243"/>
                    <a:pt x="0" y="243"/>
                  </a:cubicBezTo>
                  <a:cubicBezTo>
                    <a:pt x="9948" y="897"/>
                    <a:pt x="13591" y="14394"/>
                    <a:pt x="13591" y="14394"/>
                  </a:cubicBezTo>
                  <a:lnTo>
                    <a:pt x="17654" y="13693"/>
                  </a:lnTo>
                  <a:cubicBezTo>
                    <a:pt x="14680" y="1663"/>
                    <a:pt x="6767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2950675" y="1655500"/>
              <a:ext cx="322250" cy="491575"/>
            </a:xfrm>
            <a:custGeom>
              <a:avLst/>
              <a:gdLst/>
              <a:ahLst/>
              <a:cxnLst/>
              <a:rect l="l" t="t" r="r" b="b"/>
              <a:pathLst>
                <a:path w="12890" h="19663" extrusionOk="0">
                  <a:moveTo>
                    <a:pt x="0" y="1"/>
                  </a:moveTo>
                  <a:lnTo>
                    <a:pt x="0" y="1"/>
                  </a:lnTo>
                  <a:cubicBezTo>
                    <a:pt x="9014" y="5652"/>
                    <a:pt x="9294" y="19662"/>
                    <a:pt x="9294" y="19662"/>
                  </a:cubicBezTo>
                  <a:lnTo>
                    <a:pt x="12843" y="19662"/>
                  </a:lnTo>
                  <a:cubicBezTo>
                    <a:pt x="12890" y="359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3311425" y="2055125"/>
              <a:ext cx="419175" cy="146825"/>
            </a:xfrm>
            <a:custGeom>
              <a:avLst/>
              <a:gdLst/>
              <a:ahLst/>
              <a:cxnLst/>
              <a:rect l="l" t="t" r="r" b="b"/>
              <a:pathLst>
                <a:path w="16767" h="5873" extrusionOk="0">
                  <a:moveTo>
                    <a:pt x="10065" y="1"/>
                  </a:moveTo>
                  <a:cubicBezTo>
                    <a:pt x="7278" y="1"/>
                    <a:pt x="3804" y="1143"/>
                    <a:pt x="1" y="4985"/>
                  </a:cubicBezTo>
                  <a:lnTo>
                    <a:pt x="4064" y="5872"/>
                  </a:lnTo>
                  <a:cubicBezTo>
                    <a:pt x="4064" y="5872"/>
                    <a:pt x="9748" y="2016"/>
                    <a:pt x="14357" y="2016"/>
                  </a:cubicBezTo>
                  <a:cubicBezTo>
                    <a:pt x="15212" y="2016"/>
                    <a:pt x="16029" y="2149"/>
                    <a:pt x="16767" y="2463"/>
                  </a:cubicBezTo>
                  <a:cubicBezTo>
                    <a:pt x="16767" y="2463"/>
                    <a:pt x="14156" y="1"/>
                    <a:pt x="10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3222700" y="1904150"/>
              <a:ext cx="485725" cy="319975"/>
            </a:xfrm>
            <a:custGeom>
              <a:avLst/>
              <a:gdLst/>
              <a:ahLst/>
              <a:cxnLst/>
              <a:rect l="l" t="t" r="r" b="b"/>
              <a:pathLst>
                <a:path w="19429" h="12799" extrusionOk="0">
                  <a:moveTo>
                    <a:pt x="14599" y="0"/>
                  </a:moveTo>
                  <a:cubicBezTo>
                    <a:pt x="10244" y="0"/>
                    <a:pt x="3937" y="1890"/>
                    <a:pt x="1" y="11491"/>
                  </a:cubicBezTo>
                  <a:lnTo>
                    <a:pt x="3924" y="12798"/>
                  </a:lnTo>
                  <a:cubicBezTo>
                    <a:pt x="3924" y="12798"/>
                    <a:pt x="9196" y="761"/>
                    <a:pt x="18546" y="761"/>
                  </a:cubicBezTo>
                  <a:cubicBezTo>
                    <a:pt x="18837" y="761"/>
                    <a:pt x="19131" y="772"/>
                    <a:pt x="19428" y="796"/>
                  </a:cubicBezTo>
                  <a:cubicBezTo>
                    <a:pt x="19428" y="796"/>
                    <a:pt x="17425" y="0"/>
                    <a:pt x="14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3172500" y="1754750"/>
              <a:ext cx="389975" cy="451850"/>
            </a:xfrm>
            <a:custGeom>
              <a:avLst/>
              <a:gdLst/>
              <a:ahLst/>
              <a:cxnLst/>
              <a:rect l="l" t="t" r="r" b="b"/>
              <a:pathLst>
                <a:path w="15599" h="18074" extrusionOk="0">
                  <a:moveTo>
                    <a:pt x="15599" y="0"/>
                  </a:moveTo>
                  <a:lnTo>
                    <a:pt x="15599" y="0"/>
                  </a:lnTo>
                  <a:cubicBezTo>
                    <a:pt x="15598" y="0"/>
                    <a:pt x="2336" y="1635"/>
                    <a:pt x="0" y="17560"/>
                  </a:cubicBezTo>
                  <a:lnTo>
                    <a:pt x="3550" y="18074"/>
                  </a:lnTo>
                  <a:cubicBezTo>
                    <a:pt x="3550" y="18074"/>
                    <a:pt x="5885" y="4250"/>
                    <a:pt x="15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3032400" y="2082925"/>
              <a:ext cx="396975" cy="200525"/>
            </a:xfrm>
            <a:custGeom>
              <a:avLst/>
              <a:gdLst/>
              <a:ahLst/>
              <a:cxnLst/>
              <a:rect l="l" t="t" r="r" b="b"/>
              <a:pathLst>
                <a:path w="15879" h="8021" extrusionOk="0">
                  <a:moveTo>
                    <a:pt x="5928" y="1"/>
                  </a:moveTo>
                  <a:cubicBezTo>
                    <a:pt x="4116" y="1"/>
                    <a:pt x="2122" y="414"/>
                    <a:pt x="0" y="1491"/>
                  </a:cubicBezTo>
                  <a:cubicBezTo>
                    <a:pt x="0" y="1491"/>
                    <a:pt x="2102" y="6955"/>
                    <a:pt x="7006" y="7889"/>
                  </a:cubicBezTo>
                  <a:cubicBezTo>
                    <a:pt x="7477" y="7980"/>
                    <a:pt x="7941" y="8021"/>
                    <a:pt x="8394" y="8021"/>
                  </a:cubicBezTo>
                  <a:cubicBezTo>
                    <a:pt x="12605" y="8021"/>
                    <a:pt x="15879" y="4480"/>
                    <a:pt x="15879" y="4480"/>
                  </a:cubicBezTo>
                  <a:cubicBezTo>
                    <a:pt x="15879" y="4480"/>
                    <a:pt x="11894" y="1"/>
                    <a:pt x="5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3203925" y="2155300"/>
              <a:ext cx="498375" cy="1812950"/>
            </a:xfrm>
            <a:custGeom>
              <a:avLst/>
              <a:gdLst/>
              <a:ahLst/>
              <a:cxnLst/>
              <a:rect l="l" t="t" r="r" b="b"/>
              <a:pathLst>
                <a:path w="19935" h="72518" extrusionOk="0">
                  <a:moveTo>
                    <a:pt x="1097" y="1"/>
                  </a:moveTo>
                  <a:cubicBezTo>
                    <a:pt x="562" y="1"/>
                    <a:pt x="0" y="383"/>
                    <a:pt x="51" y="1071"/>
                  </a:cubicBezTo>
                  <a:cubicBezTo>
                    <a:pt x="2199" y="25122"/>
                    <a:pt x="9812" y="49314"/>
                    <a:pt x="17844" y="71917"/>
                  </a:cubicBezTo>
                  <a:cubicBezTo>
                    <a:pt x="17996" y="72340"/>
                    <a:pt x="18331" y="72517"/>
                    <a:pt x="18677" y="72517"/>
                  </a:cubicBezTo>
                  <a:cubicBezTo>
                    <a:pt x="19289" y="72517"/>
                    <a:pt x="19934" y="71962"/>
                    <a:pt x="19666" y="71217"/>
                  </a:cubicBezTo>
                  <a:cubicBezTo>
                    <a:pt x="11680" y="48707"/>
                    <a:pt x="4161" y="24749"/>
                    <a:pt x="2013" y="838"/>
                  </a:cubicBezTo>
                  <a:cubicBezTo>
                    <a:pt x="1970" y="265"/>
                    <a:pt x="1543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2271150" y="4159000"/>
              <a:ext cx="804475" cy="435750"/>
            </a:xfrm>
            <a:custGeom>
              <a:avLst/>
              <a:gdLst/>
              <a:ahLst/>
              <a:cxnLst/>
              <a:rect l="l" t="t" r="r" b="b"/>
              <a:pathLst>
                <a:path w="32179" h="17430" extrusionOk="0">
                  <a:moveTo>
                    <a:pt x="5869" y="1"/>
                  </a:moveTo>
                  <a:cubicBezTo>
                    <a:pt x="3583" y="1"/>
                    <a:pt x="1958" y="575"/>
                    <a:pt x="1402" y="1764"/>
                  </a:cubicBezTo>
                  <a:cubicBezTo>
                    <a:pt x="1" y="4659"/>
                    <a:pt x="5512" y="10123"/>
                    <a:pt x="13638" y="13999"/>
                  </a:cubicBezTo>
                  <a:cubicBezTo>
                    <a:pt x="18419" y="16238"/>
                    <a:pt x="23069" y="17430"/>
                    <a:pt x="26360" y="17430"/>
                  </a:cubicBezTo>
                  <a:cubicBezTo>
                    <a:pt x="28629" y="17430"/>
                    <a:pt x="30252" y="16863"/>
                    <a:pt x="30824" y="15681"/>
                  </a:cubicBezTo>
                  <a:cubicBezTo>
                    <a:pt x="32178" y="12738"/>
                    <a:pt x="26714" y="7274"/>
                    <a:pt x="18588" y="3445"/>
                  </a:cubicBezTo>
                  <a:cubicBezTo>
                    <a:pt x="13797" y="1187"/>
                    <a:pt x="9152" y="1"/>
                    <a:pt x="5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1393175" y="3742500"/>
              <a:ext cx="804450" cy="436650"/>
            </a:xfrm>
            <a:custGeom>
              <a:avLst/>
              <a:gdLst/>
              <a:ahLst/>
              <a:cxnLst/>
              <a:rect l="l" t="t" r="r" b="b"/>
              <a:pathLst>
                <a:path w="32178" h="17466" extrusionOk="0">
                  <a:moveTo>
                    <a:pt x="5879" y="1"/>
                  </a:moveTo>
                  <a:cubicBezTo>
                    <a:pt x="3576" y="1"/>
                    <a:pt x="1931" y="587"/>
                    <a:pt x="1355" y="1798"/>
                  </a:cubicBezTo>
                  <a:cubicBezTo>
                    <a:pt x="0" y="4693"/>
                    <a:pt x="5464" y="10157"/>
                    <a:pt x="13591" y="13987"/>
                  </a:cubicBezTo>
                  <a:cubicBezTo>
                    <a:pt x="18372" y="16268"/>
                    <a:pt x="23008" y="17465"/>
                    <a:pt x="26290" y="17465"/>
                  </a:cubicBezTo>
                  <a:cubicBezTo>
                    <a:pt x="28586" y="17465"/>
                    <a:pt x="30219" y="16879"/>
                    <a:pt x="30777" y="15668"/>
                  </a:cubicBezTo>
                  <a:cubicBezTo>
                    <a:pt x="32178" y="12773"/>
                    <a:pt x="26714" y="7309"/>
                    <a:pt x="18588" y="3479"/>
                  </a:cubicBezTo>
                  <a:cubicBezTo>
                    <a:pt x="13806" y="1198"/>
                    <a:pt x="9170" y="1"/>
                    <a:pt x="5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2195275" y="3356125"/>
              <a:ext cx="493900" cy="745875"/>
            </a:xfrm>
            <a:custGeom>
              <a:avLst/>
              <a:gdLst/>
              <a:ahLst/>
              <a:cxnLst/>
              <a:rect l="l" t="t" r="r" b="b"/>
              <a:pathLst>
                <a:path w="19756" h="29835" extrusionOk="0">
                  <a:moveTo>
                    <a:pt x="15891" y="1"/>
                  </a:moveTo>
                  <a:cubicBezTo>
                    <a:pt x="12852" y="1"/>
                    <a:pt x="8061" y="5150"/>
                    <a:pt x="4624" y="12443"/>
                  </a:cubicBezTo>
                  <a:cubicBezTo>
                    <a:pt x="794" y="20522"/>
                    <a:pt x="0" y="28228"/>
                    <a:pt x="2943" y="29629"/>
                  </a:cubicBezTo>
                  <a:cubicBezTo>
                    <a:pt x="3239" y="29768"/>
                    <a:pt x="3563" y="29835"/>
                    <a:pt x="3910" y="29835"/>
                  </a:cubicBezTo>
                  <a:cubicBezTo>
                    <a:pt x="6941" y="29835"/>
                    <a:pt x="11695" y="24686"/>
                    <a:pt x="15132" y="17393"/>
                  </a:cubicBezTo>
                  <a:cubicBezTo>
                    <a:pt x="19008" y="9267"/>
                    <a:pt x="19755" y="1561"/>
                    <a:pt x="16860" y="207"/>
                  </a:cubicBezTo>
                  <a:cubicBezTo>
                    <a:pt x="16563" y="68"/>
                    <a:pt x="16238" y="1"/>
                    <a:pt x="15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1780800" y="4234950"/>
              <a:ext cx="491550" cy="746225"/>
            </a:xfrm>
            <a:custGeom>
              <a:avLst/>
              <a:gdLst/>
              <a:ahLst/>
              <a:cxnLst/>
              <a:rect l="l" t="t" r="r" b="b"/>
              <a:pathLst>
                <a:path w="19662" h="29849" extrusionOk="0">
                  <a:moveTo>
                    <a:pt x="15815" y="1"/>
                  </a:moveTo>
                  <a:cubicBezTo>
                    <a:pt x="12774" y="1"/>
                    <a:pt x="8003" y="5140"/>
                    <a:pt x="4577" y="12409"/>
                  </a:cubicBezTo>
                  <a:cubicBezTo>
                    <a:pt x="748" y="20535"/>
                    <a:pt x="0" y="28241"/>
                    <a:pt x="2896" y="29642"/>
                  </a:cubicBezTo>
                  <a:cubicBezTo>
                    <a:pt x="3193" y="29781"/>
                    <a:pt x="3516" y="29848"/>
                    <a:pt x="3863" y="29848"/>
                  </a:cubicBezTo>
                  <a:cubicBezTo>
                    <a:pt x="6895" y="29848"/>
                    <a:pt x="11653" y="24699"/>
                    <a:pt x="15132" y="17406"/>
                  </a:cubicBezTo>
                  <a:cubicBezTo>
                    <a:pt x="18914" y="9280"/>
                    <a:pt x="19662" y="1574"/>
                    <a:pt x="16813" y="220"/>
                  </a:cubicBezTo>
                  <a:cubicBezTo>
                    <a:pt x="16508" y="72"/>
                    <a:pt x="16173" y="1"/>
                    <a:pt x="15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2185925" y="4239650"/>
              <a:ext cx="425025" cy="772175"/>
            </a:xfrm>
            <a:custGeom>
              <a:avLst/>
              <a:gdLst/>
              <a:ahLst/>
              <a:cxnLst/>
              <a:rect l="l" t="t" r="r" b="b"/>
              <a:pathLst>
                <a:path w="17001" h="30887" extrusionOk="0">
                  <a:moveTo>
                    <a:pt x="3734" y="1"/>
                  </a:moveTo>
                  <a:cubicBezTo>
                    <a:pt x="3476" y="1"/>
                    <a:pt x="3227" y="42"/>
                    <a:pt x="2990" y="125"/>
                  </a:cubicBezTo>
                  <a:cubicBezTo>
                    <a:pt x="1" y="1200"/>
                    <a:pt x="1" y="8952"/>
                    <a:pt x="2990" y="17405"/>
                  </a:cubicBezTo>
                  <a:cubicBezTo>
                    <a:pt x="5788" y="25197"/>
                    <a:pt x="10174" y="30886"/>
                    <a:pt x="13220" y="30886"/>
                  </a:cubicBezTo>
                  <a:cubicBezTo>
                    <a:pt x="13479" y="30886"/>
                    <a:pt x="13727" y="30846"/>
                    <a:pt x="13964" y="30762"/>
                  </a:cubicBezTo>
                  <a:cubicBezTo>
                    <a:pt x="17000" y="29688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1857850" y="3324300"/>
              <a:ext cx="425000" cy="772425"/>
            </a:xfrm>
            <a:custGeom>
              <a:avLst/>
              <a:gdLst/>
              <a:ahLst/>
              <a:cxnLst/>
              <a:rect l="l" t="t" r="r" b="b"/>
              <a:pathLst>
                <a:path w="17000" h="30897" extrusionOk="0">
                  <a:moveTo>
                    <a:pt x="3734" y="1"/>
                  </a:moveTo>
                  <a:cubicBezTo>
                    <a:pt x="3476" y="1"/>
                    <a:pt x="3227" y="41"/>
                    <a:pt x="2990" y="125"/>
                  </a:cubicBezTo>
                  <a:cubicBezTo>
                    <a:pt x="1" y="1246"/>
                    <a:pt x="1" y="8952"/>
                    <a:pt x="2990" y="17405"/>
                  </a:cubicBezTo>
                  <a:cubicBezTo>
                    <a:pt x="5822" y="25216"/>
                    <a:pt x="10192" y="30897"/>
                    <a:pt x="13202" y="30897"/>
                  </a:cubicBezTo>
                  <a:cubicBezTo>
                    <a:pt x="13467" y="30897"/>
                    <a:pt x="13722" y="30852"/>
                    <a:pt x="13964" y="30762"/>
                  </a:cubicBezTo>
                  <a:cubicBezTo>
                    <a:pt x="17000" y="29687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2281675" y="3811075"/>
              <a:ext cx="820800" cy="387350"/>
            </a:xfrm>
            <a:custGeom>
              <a:avLst/>
              <a:gdLst/>
              <a:ahLst/>
              <a:cxnLst/>
              <a:rect l="l" t="t" r="r" b="b"/>
              <a:pathLst>
                <a:path w="32832" h="15494" extrusionOk="0">
                  <a:moveTo>
                    <a:pt x="25861" y="1"/>
                  </a:moveTo>
                  <a:cubicBezTo>
                    <a:pt x="22732" y="1"/>
                    <a:pt x="18681" y="759"/>
                    <a:pt x="14431" y="2277"/>
                  </a:cubicBezTo>
                  <a:cubicBezTo>
                    <a:pt x="5978" y="5266"/>
                    <a:pt x="0" y="10216"/>
                    <a:pt x="1074" y="13252"/>
                  </a:cubicBezTo>
                  <a:cubicBezTo>
                    <a:pt x="1635" y="14747"/>
                    <a:pt x="3841" y="15494"/>
                    <a:pt x="6970" y="15494"/>
                  </a:cubicBezTo>
                  <a:cubicBezTo>
                    <a:pt x="10099" y="15494"/>
                    <a:pt x="14151" y="14747"/>
                    <a:pt x="18401" y="13252"/>
                  </a:cubicBezTo>
                  <a:cubicBezTo>
                    <a:pt x="26854" y="10216"/>
                    <a:pt x="32831" y="5266"/>
                    <a:pt x="31757" y="2277"/>
                  </a:cubicBezTo>
                  <a:cubicBezTo>
                    <a:pt x="31197" y="759"/>
                    <a:pt x="28990" y="1"/>
                    <a:pt x="25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1366325" y="4137975"/>
              <a:ext cx="820800" cy="388250"/>
            </a:xfrm>
            <a:custGeom>
              <a:avLst/>
              <a:gdLst/>
              <a:ahLst/>
              <a:cxnLst/>
              <a:rect l="l" t="t" r="r" b="b"/>
              <a:pathLst>
                <a:path w="32832" h="15530" extrusionOk="0">
                  <a:moveTo>
                    <a:pt x="25885" y="1"/>
                  </a:moveTo>
                  <a:cubicBezTo>
                    <a:pt x="22756" y="1"/>
                    <a:pt x="18704" y="760"/>
                    <a:pt x="14478" y="2278"/>
                  </a:cubicBezTo>
                  <a:cubicBezTo>
                    <a:pt x="5978" y="5313"/>
                    <a:pt x="0" y="10217"/>
                    <a:pt x="1121" y="13253"/>
                  </a:cubicBezTo>
                  <a:cubicBezTo>
                    <a:pt x="1658" y="14770"/>
                    <a:pt x="3865" y="15529"/>
                    <a:pt x="6994" y="15529"/>
                  </a:cubicBezTo>
                  <a:cubicBezTo>
                    <a:pt x="10123" y="15529"/>
                    <a:pt x="14174" y="14770"/>
                    <a:pt x="18401" y="13253"/>
                  </a:cubicBezTo>
                  <a:cubicBezTo>
                    <a:pt x="26854" y="10217"/>
                    <a:pt x="32831" y="5313"/>
                    <a:pt x="31757" y="2278"/>
                  </a:cubicBezTo>
                  <a:cubicBezTo>
                    <a:pt x="31220" y="760"/>
                    <a:pt x="29014" y="1"/>
                    <a:pt x="25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231435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20" y="11676"/>
                    <a:pt x="32552" y="9061"/>
                    <a:pt x="32552" y="5839"/>
                  </a:cubicBezTo>
                  <a:cubicBezTo>
                    <a:pt x="32552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134180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66" y="11676"/>
                    <a:pt x="32551" y="9061"/>
                    <a:pt x="32551" y="5839"/>
                  </a:cubicBezTo>
                  <a:cubicBezTo>
                    <a:pt x="32551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2087850" y="3276050"/>
              <a:ext cx="291925" cy="812625"/>
            </a:xfrm>
            <a:custGeom>
              <a:avLst/>
              <a:gdLst/>
              <a:ahLst/>
              <a:cxnLst/>
              <a:rect l="l" t="t" r="r" b="b"/>
              <a:pathLst>
                <a:path w="11677" h="32505" extrusionOk="0">
                  <a:moveTo>
                    <a:pt x="5838" y="1"/>
                  </a:moveTo>
                  <a:cubicBezTo>
                    <a:pt x="2616" y="1"/>
                    <a:pt x="1" y="7286"/>
                    <a:pt x="1" y="16253"/>
                  </a:cubicBezTo>
                  <a:cubicBezTo>
                    <a:pt x="1" y="25219"/>
                    <a:pt x="2616" y="32505"/>
                    <a:pt x="5838" y="32505"/>
                  </a:cubicBezTo>
                  <a:cubicBezTo>
                    <a:pt x="9061" y="32505"/>
                    <a:pt x="11676" y="25219"/>
                    <a:pt x="11676" y="16253"/>
                  </a:cubicBezTo>
                  <a:cubicBezTo>
                    <a:pt x="11676" y="7286"/>
                    <a:pt x="9061" y="1"/>
                    <a:pt x="5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2087850" y="4247450"/>
              <a:ext cx="291925" cy="813800"/>
            </a:xfrm>
            <a:custGeom>
              <a:avLst/>
              <a:gdLst/>
              <a:ahLst/>
              <a:cxnLst/>
              <a:rect l="l" t="t" r="r" b="b"/>
              <a:pathLst>
                <a:path w="11677" h="32552" extrusionOk="0">
                  <a:moveTo>
                    <a:pt x="5838" y="0"/>
                  </a:moveTo>
                  <a:cubicBezTo>
                    <a:pt x="2616" y="0"/>
                    <a:pt x="1" y="7286"/>
                    <a:pt x="1" y="16299"/>
                  </a:cubicBezTo>
                  <a:cubicBezTo>
                    <a:pt x="1" y="25266"/>
                    <a:pt x="2616" y="32551"/>
                    <a:pt x="5838" y="32551"/>
                  </a:cubicBezTo>
                  <a:cubicBezTo>
                    <a:pt x="9061" y="32551"/>
                    <a:pt x="11676" y="25266"/>
                    <a:pt x="11676" y="16299"/>
                  </a:cubicBezTo>
                  <a:cubicBezTo>
                    <a:pt x="11676" y="7286"/>
                    <a:pt x="9061" y="0"/>
                    <a:pt x="5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2233800" y="4205975"/>
              <a:ext cx="688875" cy="611375"/>
            </a:xfrm>
            <a:custGeom>
              <a:avLst/>
              <a:gdLst/>
              <a:ahLst/>
              <a:cxnLst/>
              <a:rect l="l" t="t" r="r" b="b"/>
              <a:pathLst>
                <a:path w="27555" h="24455" extrusionOk="0">
                  <a:moveTo>
                    <a:pt x="4338" y="1"/>
                  </a:moveTo>
                  <a:cubicBezTo>
                    <a:pt x="3471" y="1"/>
                    <a:pt x="2770" y="234"/>
                    <a:pt x="2289" y="725"/>
                  </a:cubicBezTo>
                  <a:cubicBezTo>
                    <a:pt x="0" y="3014"/>
                    <a:pt x="3316" y="10019"/>
                    <a:pt x="9668" y="16370"/>
                  </a:cubicBezTo>
                  <a:cubicBezTo>
                    <a:pt x="14627" y="21366"/>
                    <a:pt x="20048" y="24455"/>
                    <a:pt x="23227" y="24455"/>
                  </a:cubicBezTo>
                  <a:cubicBezTo>
                    <a:pt x="24090" y="24455"/>
                    <a:pt x="24788" y="24228"/>
                    <a:pt x="25266" y="23749"/>
                  </a:cubicBezTo>
                  <a:cubicBezTo>
                    <a:pt x="27554" y="21461"/>
                    <a:pt x="24239" y="14455"/>
                    <a:pt x="17887" y="8104"/>
                  </a:cubicBezTo>
                  <a:cubicBezTo>
                    <a:pt x="12900" y="3117"/>
                    <a:pt x="7509" y="1"/>
                    <a:pt x="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1546125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4362" y="0"/>
                  </a:moveTo>
                  <a:cubicBezTo>
                    <a:pt x="3489" y="0"/>
                    <a:pt x="2780" y="233"/>
                    <a:pt x="2289" y="725"/>
                  </a:cubicBezTo>
                  <a:cubicBezTo>
                    <a:pt x="0" y="2966"/>
                    <a:pt x="3316" y="9972"/>
                    <a:pt x="9668" y="16323"/>
                  </a:cubicBezTo>
                  <a:cubicBezTo>
                    <a:pt x="14655" y="21311"/>
                    <a:pt x="20046" y="24426"/>
                    <a:pt x="23239" y="24426"/>
                  </a:cubicBezTo>
                  <a:cubicBezTo>
                    <a:pt x="24112" y="24426"/>
                    <a:pt x="24821" y="24193"/>
                    <a:pt x="25313" y="23702"/>
                  </a:cubicBezTo>
                  <a:cubicBezTo>
                    <a:pt x="27554" y="21460"/>
                    <a:pt x="24285" y="14455"/>
                    <a:pt x="17934" y="8104"/>
                  </a:cubicBezTo>
                  <a:cubicBezTo>
                    <a:pt x="12946" y="3116"/>
                    <a:pt x="7555" y="0"/>
                    <a:pt x="4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2233800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23217" y="0"/>
                  </a:moveTo>
                  <a:cubicBezTo>
                    <a:pt x="20046" y="0"/>
                    <a:pt x="14655" y="3116"/>
                    <a:pt x="9668" y="8104"/>
                  </a:cubicBezTo>
                  <a:cubicBezTo>
                    <a:pt x="3316" y="14455"/>
                    <a:pt x="0" y="21413"/>
                    <a:pt x="2289" y="23702"/>
                  </a:cubicBezTo>
                  <a:cubicBezTo>
                    <a:pt x="2770" y="24193"/>
                    <a:pt x="3471" y="24426"/>
                    <a:pt x="4338" y="24426"/>
                  </a:cubicBezTo>
                  <a:cubicBezTo>
                    <a:pt x="7509" y="24426"/>
                    <a:pt x="12900" y="21311"/>
                    <a:pt x="17887" y="16323"/>
                  </a:cubicBezTo>
                  <a:cubicBezTo>
                    <a:pt x="24239" y="9972"/>
                    <a:pt x="27554" y="2966"/>
                    <a:pt x="25266" y="725"/>
                  </a:cubicBezTo>
                  <a:cubicBezTo>
                    <a:pt x="24785" y="233"/>
                    <a:pt x="24084" y="0"/>
                    <a:pt x="23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1546125" y="4205975"/>
              <a:ext cx="688875" cy="611850"/>
            </a:xfrm>
            <a:custGeom>
              <a:avLst/>
              <a:gdLst/>
              <a:ahLst/>
              <a:cxnLst/>
              <a:rect l="l" t="t" r="r" b="b"/>
              <a:pathLst>
                <a:path w="27555" h="24474" extrusionOk="0">
                  <a:moveTo>
                    <a:pt x="23239" y="1"/>
                  </a:moveTo>
                  <a:cubicBezTo>
                    <a:pt x="20046" y="1"/>
                    <a:pt x="14655" y="3117"/>
                    <a:pt x="9668" y="8104"/>
                  </a:cubicBezTo>
                  <a:cubicBezTo>
                    <a:pt x="3316" y="14455"/>
                    <a:pt x="0" y="21461"/>
                    <a:pt x="2289" y="23749"/>
                  </a:cubicBezTo>
                  <a:cubicBezTo>
                    <a:pt x="2780" y="24240"/>
                    <a:pt x="3489" y="24473"/>
                    <a:pt x="4362" y="24473"/>
                  </a:cubicBezTo>
                  <a:cubicBezTo>
                    <a:pt x="7555" y="24473"/>
                    <a:pt x="12946" y="21358"/>
                    <a:pt x="17934" y="16370"/>
                  </a:cubicBezTo>
                  <a:cubicBezTo>
                    <a:pt x="24285" y="10019"/>
                    <a:pt x="27554" y="3014"/>
                    <a:pt x="25313" y="725"/>
                  </a:cubicBezTo>
                  <a:cubicBezTo>
                    <a:pt x="24821" y="234"/>
                    <a:pt x="24112" y="1"/>
                    <a:pt x="2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1997950" y="3991750"/>
              <a:ext cx="413350" cy="353750"/>
            </a:xfrm>
            <a:custGeom>
              <a:avLst/>
              <a:gdLst/>
              <a:ahLst/>
              <a:cxnLst/>
              <a:rect l="l" t="t" r="r" b="b"/>
              <a:pathLst>
                <a:path w="16534" h="14150" extrusionOk="0">
                  <a:moveTo>
                    <a:pt x="9481" y="1"/>
                  </a:moveTo>
                  <a:cubicBezTo>
                    <a:pt x="3176" y="1"/>
                    <a:pt x="1" y="7613"/>
                    <a:pt x="4484" y="12050"/>
                  </a:cubicBezTo>
                  <a:cubicBezTo>
                    <a:pt x="5920" y="13501"/>
                    <a:pt x="7689" y="14149"/>
                    <a:pt x="9424" y="14149"/>
                  </a:cubicBezTo>
                  <a:cubicBezTo>
                    <a:pt x="13051" y="14149"/>
                    <a:pt x="16533" y="11317"/>
                    <a:pt x="16533" y="7053"/>
                  </a:cubicBezTo>
                  <a:cubicBezTo>
                    <a:pt x="16533" y="3176"/>
                    <a:pt x="13357" y="1"/>
                    <a:pt x="9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4399575" y="2438000"/>
              <a:ext cx="1901950" cy="1389450"/>
            </a:xfrm>
            <a:custGeom>
              <a:avLst/>
              <a:gdLst/>
              <a:ahLst/>
              <a:cxnLst/>
              <a:rect l="l" t="t" r="r" b="b"/>
              <a:pathLst>
                <a:path w="76078" h="55578" extrusionOk="0">
                  <a:moveTo>
                    <a:pt x="62940" y="1"/>
                  </a:moveTo>
                  <a:cubicBezTo>
                    <a:pt x="55797" y="1"/>
                    <a:pt x="48702" y="1218"/>
                    <a:pt x="41939" y="3634"/>
                  </a:cubicBezTo>
                  <a:cubicBezTo>
                    <a:pt x="36568" y="5595"/>
                    <a:pt x="31431" y="8210"/>
                    <a:pt x="26714" y="11526"/>
                  </a:cubicBezTo>
                  <a:cubicBezTo>
                    <a:pt x="21997" y="14795"/>
                    <a:pt x="17747" y="18671"/>
                    <a:pt x="14058" y="23061"/>
                  </a:cubicBezTo>
                  <a:cubicBezTo>
                    <a:pt x="7800" y="30440"/>
                    <a:pt x="3317" y="39220"/>
                    <a:pt x="1028" y="48654"/>
                  </a:cubicBezTo>
                  <a:cubicBezTo>
                    <a:pt x="608" y="50288"/>
                    <a:pt x="374" y="51689"/>
                    <a:pt x="188" y="52623"/>
                  </a:cubicBezTo>
                  <a:cubicBezTo>
                    <a:pt x="47" y="53558"/>
                    <a:pt x="1" y="54165"/>
                    <a:pt x="1" y="54165"/>
                  </a:cubicBezTo>
                  <a:cubicBezTo>
                    <a:pt x="1" y="54165"/>
                    <a:pt x="561" y="54305"/>
                    <a:pt x="1495" y="54538"/>
                  </a:cubicBezTo>
                  <a:cubicBezTo>
                    <a:pt x="2476" y="54725"/>
                    <a:pt x="3830" y="54959"/>
                    <a:pt x="5512" y="55145"/>
                  </a:cubicBezTo>
                  <a:cubicBezTo>
                    <a:pt x="7943" y="55436"/>
                    <a:pt x="10375" y="55577"/>
                    <a:pt x="12807" y="55577"/>
                  </a:cubicBezTo>
                  <a:cubicBezTo>
                    <a:pt x="14672" y="55577"/>
                    <a:pt x="16537" y="55494"/>
                    <a:pt x="18401" y="55332"/>
                  </a:cubicBezTo>
                  <a:cubicBezTo>
                    <a:pt x="23772" y="54865"/>
                    <a:pt x="29002" y="53698"/>
                    <a:pt x="34093" y="51923"/>
                  </a:cubicBezTo>
                  <a:cubicBezTo>
                    <a:pt x="39464" y="50008"/>
                    <a:pt x="44601" y="47393"/>
                    <a:pt x="49318" y="44124"/>
                  </a:cubicBezTo>
                  <a:cubicBezTo>
                    <a:pt x="54034" y="40855"/>
                    <a:pt x="58331" y="36978"/>
                    <a:pt x="62020" y="32635"/>
                  </a:cubicBezTo>
                  <a:cubicBezTo>
                    <a:pt x="68278" y="25210"/>
                    <a:pt x="72762" y="16430"/>
                    <a:pt x="75050" y="6996"/>
                  </a:cubicBezTo>
                  <a:cubicBezTo>
                    <a:pt x="75470" y="5361"/>
                    <a:pt x="75704" y="3960"/>
                    <a:pt x="75844" y="2980"/>
                  </a:cubicBezTo>
                  <a:cubicBezTo>
                    <a:pt x="76031" y="2046"/>
                    <a:pt x="76077" y="1439"/>
                    <a:pt x="76077" y="1439"/>
                  </a:cubicBezTo>
                  <a:cubicBezTo>
                    <a:pt x="76077" y="1439"/>
                    <a:pt x="75517" y="1298"/>
                    <a:pt x="74536" y="1112"/>
                  </a:cubicBezTo>
                  <a:cubicBezTo>
                    <a:pt x="73602" y="878"/>
                    <a:pt x="72201" y="645"/>
                    <a:pt x="70520" y="458"/>
                  </a:cubicBezTo>
                  <a:cubicBezTo>
                    <a:pt x="67996" y="153"/>
                    <a:pt x="65465" y="1"/>
                    <a:pt x="62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4478125" y="2539200"/>
              <a:ext cx="1728500" cy="1198175"/>
            </a:xfrm>
            <a:custGeom>
              <a:avLst/>
              <a:gdLst/>
              <a:ahLst/>
              <a:cxnLst/>
              <a:rect l="l" t="t" r="r" b="b"/>
              <a:pathLst>
                <a:path w="69140" h="47927" extrusionOk="0">
                  <a:moveTo>
                    <a:pt x="68154" y="1"/>
                  </a:moveTo>
                  <a:cubicBezTo>
                    <a:pt x="68040" y="1"/>
                    <a:pt x="67920" y="31"/>
                    <a:pt x="67798" y="99"/>
                  </a:cubicBezTo>
                  <a:lnTo>
                    <a:pt x="43934" y="16632"/>
                  </a:lnTo>
                  <a:cubicBezTo>
                    <a:pt x="47530" y="12428"/>
                    <a:pt x="50939" y="7245"/>
                    <a:pt x="50425" y="2341"/>
                  </a:cubicBezTo>
                  <a:cubicBezTo>
                    <a:pt x="50359" y="1897"/>
                    <a:pt x="50018" y="1685"/>
                    <a:pt x="49684" y="1685"/>
                  </a:cubicBezTo>
                  <a:cubicBezTo>
                    <a:pt x="49315" y="1685"/>
                    <a:pt x="48953" y="1944"/>
                    <a:pt x="48978" y="2434"/>
                  </a:cubicBezTo>
                  <a:cubicBezTo>
                    <a:pt x="49631" y="9113"/>
                    <a:pt x="42486" y="16351"/>
                    <a:pt x="38283" y="20555"/>
                  </a:cubicBezTo>
                  <a:lnTo>
                    <a:pt x="26608" y="28587"/>
                  </a:lnTo>
                  <a:cubicBezTo>
                    <a:pt x="31091" y="23030"/>
                    <a:pt x="34874" y="16165"/>
                    <a:pt x="34874" y="9159"/>
                  </a:cubicBezTo>
                  <a:cubicBezTo>
                    <a:pt x="34874" y="8722"/>
                    <a:pt x="34557" y="8520"/>
                    <a:pt x="34219" y="8520"/>
                  </a:cubicBezTo>
                  <a:cubicBezTo>
                    <a:pt x="33836" y="8520"/>
                    <a:pt x="33426" y="8781"/>
                    <a:pt x="33426" y="9253"/>
                  </a:cubicBezTo>
                  <a:cubicBezTo>
                    <a:pt x="33426" y="17799"/>
                    <a:pt x="27355" y="26112"/>
                    <a:pt x="21751" y="31950"/>
                  </a:cubicBezTo>
                  <a:lnTo>
                    <a:pt x="14932" y="36667"/>
                  </a:lnTo>
                  <a:cubicBezTo>
                    <a:pt x="18902" y="31343"/>
                    <a:pt x="22451" y="24711"/>
                    <a:pt x="21657" y="18313"/>
                  </a:cubicBezTo>
                  <a:cubicBezTo>
                    <a:pt x="21592" y="17876"/>
                    <a:pt x="21250" y="17674"/>
                    <a:pt x="20914" y="17674"/>
                  </a:cubicBezTo>
                  <a:cubicBezTo>
                    <a:pt x="20533" y="17674"/>
                    <a:pt x="20160" y="17934"/>
                    <a:pt x="20210" y="18406"/>
                  </a:cubicBezTo>
                  <a:cubicBezTo>
                    <a:pt x="21144" y="26065"/>
                    <a:pt x="15446" y="34145"/>
                    <a:pt x="10869" y="39515"/>
                  </a:cubicBezTo>
                  <a:lnTo>
                    <a:pt x="548" y="46661"/>
                  </a:lnTo>
                  <a:cubicBezTo>
                    <a:pt x="1" y="47130"/>
                    <a:pt x="403" y="47927"/>
                    <a:pt x="987" y="47927"/>
                  </a:cubicBezTo>
                  <a:cubicBezTo>
                    <a:pt x="1100" y="47927"/>
                    <a:pt x="1221" y="47897"/>
                    <a:pt x="1342" y="47828"/>
                  </a:cubicBezTo>
                  <a:lnTo>
                    <a:pt x="11710" y="40683"/>
                  </a:lnTo>
                  <a:cubicBezTo>
                    <a:pt x="15957" y="39127"/>
                    <a:pt x="21412" y="37534"/>
                    <a:pt x="26576" y="37534"/>
                  </a:cubicBezTo>
                  <a:cubicBezTo>
                    <a:pt x="29475" y="37534"/>
                    <a:pt x="32282" y="38036"/>
                    <a:pt x="34734" y="39329"/>
                  </a:cubicBezTo>
                  <a:cubicBezTo>
                    <a:pt x="34851" y="39387"/>
                    <a:pt x="34963" y="39413"/>
                    <a:pt x="35068" y="39413"/>
                  </a:cubicBezTo>
                  <a:cubicBezTo>
                    <a:pt x="35715" y="39413"/>
                    <a:pt x="36064" y="38423"/>
                    <a:pt x="35341" y="38021"/>
                  </a:cubicBezTo>
                  <a:cubicBezTo>
                    <a:pt x="32737" y="36676"/>
                    <a:pt x="29762" y="36151"/>
                    <a:pt x="26688" y="36151"/>
                  </a:cubicBezTo>
                  <a:cubicBezTo>
                    <a:pt x="23037" y="36151"/>
                    <a:pt x="19247" y="36892"/>
                    <a:pt x="15773" y="37881"/>
                  </a:cubicBezTo>
                  <a:lnTo>
                    <a:pt x="22591" y="33164"/>
                  </a:lnTo>
                  <a:cubicBezTo>
                    <a:pt x="27774" y="30915"/>
                    <a:pt x="34185" y="28893"/>
                    <a:pt x="40300" y="28893"/>
                  </a:cubicBezTo>
                  <a:cubicBezTo>
                    <a:pt x="42946" y="28893"/>
                    <a:pt x="45538" y="29272"/>
                    <a:pt x="47950" y="30175"/>
                  </a:cubicBezTo>
                  <a:cubicBezTo>
                    <a:pt x="48047" y="30211"/>
                    <a:pt x="48141" y="30227"/>
                    <a:pt x="48230" y="30227"/>
                  </a:cubicBezTo>
                  <a:cubicBezTo>
                    <a:pt x="48953" y="30227"/>
                    <a:pt x="49347" y="29158"/>
                    <a:pt x="48557" y="28867"/>
                  </a:cubicBezTo>
                  <a:cubicBezTo>
                    <a:pt x="45952" y="27907"/>
                    <a:pt x="43164" y="27501"/>
                    <a:pt x="40326" y="27501"/>
                  </a:cubicBezTo>
                  <a:cubicBezTo>
                    <a:pt x="35991" y="27501"/>
                    <a:pt x="31541" y="28447"/>
                    <a:pt x="27448" y="29801"/>
                  </a:cubicBezTo>
                  <a:lnTo>
                    <a:pt x="39124" y="21722"/>
                  </a:lnTo>
                  <a:cubicBezTo>
                    <a:pt x="43219" y="19851"/>
                    <a:pt x="49502" y="17019"/>
                    <a:pt x="54928" y="17019"/>
                  </a:cubicBezTo>
                  <a:cubicBezTo>
                    <a:pt x="56679" y="17019"/>
                    <a:pt x="58342" y="17315"/>
                    <a:pt x="59812" y="18033"/>
                  </a:cubicBezTo>
                  <a:cubicBezTo>
                    <a:pt x="59904" y="18063"/>
                    <a:pt x="59991" y="18077"/>
                    <a:pt x="60073" y="18077"/>
                  </a:cubicBezTo>
                  <a:cubicBezTo>
                    <a:pt x="60741" y="18077"/>
                    <a:pt x="61044" y="17146"/>
                    <a:pt x="60419" y="16772"/>
                  </a:cubicBezTo>
                  <a:cubicBezTo>
                    <a:pt x="58775" y="15967"/>
                    <a:pt x="56924" y="15639"/>
                    <a:pt x="54983" y="15639"/>
                  </a:cubicBezTo>
                  <a:cubicBezTo>
                    <a:pt x="51631" y="15639"/>
                    <a:pt x="48011" y="16616"/>
                    <a:pt x="44728" y="17799"/>
                  </a:cubicBezTo>
                  <a:lnTo>
                    <a:pt x="68592" y="1267"/>
                  </a:lnTo>
                  <a:cubicBezTo>
                    <a:pt x="69140" y="798"/>
                    <a:pt x="68738" y="1"/>
                    <a:pt x="68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4434600" y="3800275"/>
              <a:ext cx="1823725" cy="797300"/>
            </a:xfrm>
            <a:custGeom>
              <a:avLst/>
              <a:gdLst/>
              <a:ahLst/>
              <a:cxnLst/>
              <a:rect l="l" t="t" r="r" b="b"/>
              <a:pathLst>
                <a:path w="72949" h="31892" extrusionOk="0">
                  <a:moveTo>
                    <a:pt x="4344" y="1"/>
                  </a:moveTo>
                  <a:lnTo>
                    <a:pt x="2149" y="5558"/>
                  </a:lnTo>
                  <a:lnTo>
                    <a:pt x="1" y="11116"/>
                  </a:lnTo>
                  <a:cubicBezTo>
                    <a:pt x="1" y="11116"/>
                    <a:pt x="34708" y="31892"/>
                    <a:pt x="47015" y="31892"/>
                  </a:cubicBezTo>
                  <a:cubicBezTo>
                    <a:pt x="50910" y="31892"/>
                    <a:pt x="52561" y="29811"/>
                    <a:pt x="50158" y="24332"/>
                  </a:cubicBezTo>
                  <a:cubicBezTo>
                    <a:pt x="72949" y="14338"/>
                    <a:pt x="4344" y="1"/>
                    <a:pt x="4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2344725" y="3134925"/>
              <a:ext cx="1823700" cy="796150"/>
            </a:xfrm>
            <a:custGeom>
              <a:avLst/>
              <a:gdLst/>
              <a:ahLst/>
              <a:cxnLst/>
              <a:rect l="l" t="t" r="r" b="b"/>
              <a:pathLst>
                <a:path w="72948" h="31846" extrusionOk="0">
                  <a:moveTo>
                    <a:pt x="25934" y="1"/>
                  </a:moveTo>
                  <a:cubicBezTo>
                    <a:pt x="22039" y="1"/>
                    <a:pt x="20388" y="2082"/>
                    <a:pt x="22790" y="7560"/>
                  </a:cubicBezTo>
                  <a:cubicBezTo>
                    <a:pt x="0" y="17554"/>
                    <a:pt x="68605" y="31845"/>
                    <a:pt x="68605" y="31845"/>
                  </a:cubicBezTo>
                  <a:lnTo>
                    <a:pt x="70800" y="26334"/>
                  </a:lnTo>
                  <a:lnTo>
                    <a:pt x="72948" y="20777"/>
                  </a:lnTo>
                  <a:cubicBezTo>
                    <a:pt x="72948" y="20777"/>
                    <a:pt x="38240" y="1"/>
                    <a:pt x="25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3321800" y="3998750"/>
              <a:ext cx="1045125" cy="1369925"/>
            </a:xfrm>
            <a:custGeom>
              <a:avLst/>
              <a:gdLst/>
              <a:ahLst/>
              <a:cxnLst/>
              <a:rect l="l" t="t" r="r" b="b"/>
              <a:pathLst>
                <a:path w="41805" h="54797" extrusionOk="0">
                  <a:moveTo>
                    <a:pt x="30736" y="1"/>
                  </a:moveTo>
                  <a:cubicBezTo>
                    <a:pt x="30736" y="1"/>
                    <a:pt x="1" y="51279"/>
                    <a:pt x="13261" y="51279"/>
                  </a:cubicBezTo>
                  <a:cubicBezTo>
                    <a:pt x="14362" y="51279"/>
                    <a:pt x="15768" y="50925"/>
                    <a:pt x="17519" y="50158"/>
                  </a:cubicBezTo>
                  <a:cubicBezTo>
                    <a:pt x="18936" y="53405"/>
                    <a:pt x="20442" y="54797"/>
                    <a:pt x="21983" y="54797"/>
                  </a:cubicBezTo>
                  <a:cubicBezTo>
                    <a:pt x="31260" y="54797"/>
                    <a:pt x="41804" y="4344"/>
                    <a:pt x="41804" y="4344"/>
                  </a:cubicBezTo>
                  <a:lnTo>
                    <a:pt x="36247" y="2196"/>
                  </a:lnTo>
                  <a:lnTo>
                    <a:pt x="30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4236125" y="2362725"/>
              <a:ext cx="1045575" cy="1369850"/>
            </a:xfrm>
            <a:custGeom>
              <a:avLst/>
              <a:gdLst/>
              <a:ahLst/>
              <a:cxnLst/>
              <a:rect l="l" t="t" r="r" b="b"/>
              <a:pathLst>
                <a:path w="41823" h="54794" extrusionOk="0">
                  <a:moveTo>
                    <a:pt x="19824" y="1"/>
                  </a:moveTo>
                  <a:cubicBezTo>
                    <a:pt x="10546" y="1"/>
                    <a:pt x="1" y="50497"/>
                    <a:pt x="1" y="50497"/>
                  </a:cubicBezTo>
                  <a:lnTo>
                    <a:pt x="5558" y="52646"/>
                  </a:lnTo>
                  <a:lnTo>
                    <a:pt x="11069" y="54794"/>
                  </a:lnTo>
                  <a:cubicBezTo>
                    <a:pt x="11069" y="54794"/>
                    <a:pt x="41822" y="3525"/>
                    <a:pt x="28532" y="3525"/>
                  </a:cubicBezTo>
                  <a:cubicBezTo>
                    <a:pt x="27432" y="3525"/>
                    <a:pt x="26031" y="3876"/>
                    <a:pt x="24285" y="4636"/>
                  </a:cubicBezTo>
                  <a:cubicBezTo>
                    <a:pt x="22869" y="1392"/>
                    <a:pt x="21364" y="1"/>
                    <a:pt x="19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4245475" y="3990575"/>
              <a:ext cx="1100250" cy="1360250"/>
            </a:xfrm>
            <a:custGeom>
              <a:avLst/>
              <a:gdLst/>
              <a:ahLst/>
              <a:cxnLst/>
              <a:rect l="l" t="t" r="r" b="b"/>
              <a:pathLst>
                <a:path w="44010" h="54410" extrusionOk="0">
                  <a:moveTo>
                    <a:pt x="10928" y="1"/>
                  </a:moveTo>
                  <a:lnTo>
                    <a:pt x="5464" y="2383"/>
                  </a:lnTo>
                  <a:lnTo>
                    <a:pt x="0" y="4764"/>
                  </a:lnTo>
                  <a:cubicBezTo>
                    <a:pt x="0" y="4764"/>
                    <a:pt x="12480" y="54410"/>
                    <a:pt x="21764" y="54410"/>
                  </a:cubicBezTo>
                  <a:cubicBezTo>
                    <a:pt x="23346" y="54410"/>
                    <a:pt x="24834" y="52969"/>
                    <a:pt x="26153" y="49598"/>
                  </a:cubicBezTo>
                  <a:cubicBezTo>
                    <a:pt x="27814" y="50248"/>
                    <a:pt x="29158" y="50549"/>
                    <a:pt x="30223" y="50549"/>
                  </a:cubicBezTo>
                  <a:cubicBezTo>
                    <a:pt x="44010" y="50549"/>
                    <a:pt x="10928" y="1"/>
                    <a:pt x="10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257300" y="2381250"/>
              <a:ext cx="1100275" cy="1360675"/>
            </a:xfrm>
            <a:custGeom>
              <a:avLst/>
              <a:gdLst/>
              <a:ahLst/>
              <a:cxnLst/>
              <a:rect l="l" t="t" r="r" b="b"/>
              <a:pathLst>
                <a:path w="44011" h="54427" extrusionOk="0">
                  <a:moveTo>
                    <a:pt x="22255" y="0"/>
                  </a:moveTo>
                  <a:cubicBezTo>
                    <a:pt x="20670" y="0"/>
                    <a:pt x="19179" y="1445"/>
                    <a:pt x="17858" y="4829"/>
                  </a:cubicBezTo>
                  <a:cubicBezTo>
                    <a:pt x="16197" y="4180"/>
                    <a:pt x="14853" y="3878"/>
                    <a:pt x="13788" y="3878"/>
                  </a:cubicBezTo>
                  <a:cubicBezTo>
                    <a:pt x="1" y="3878"/>
                    <a:pt x="33082" y="54426"/>
                    <a:pt x="33082" y="54426"/>
                  </a:cubicBezTo>
                  <a:lnTo>
                    <a:pt x="38546" y="52045"/>
                  </a:lnTo>
                  <a:lnTo>
                    <a:pt x="44011" y="49616"/>
                  </a:lnTo>
                  <a:cubicBezTo>
                    <a:pt x="44011" y="49616"/>
                    <a:pt x="31538" y="0"/>
                    <a:pt x="2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2357550" y="3810775"/>
              <a:ext cx="1819050" cy="838475"/>
            </a:xfrm>
            <a:custGeom>
              <a:avLst/>
              <a:gdLst/>
              <a:ahLst/>
              <a:cxnLst/>
              <a:rect l="l" t="t" r="r" b="b"/>
              <a:pathLst>
                <a:path w="72762" h="33539" extrusionOk="0">
                  <a:moveTo>
                    <a:pt x="67998" y="1"/>
                  </a:moveTo>
                  <a:cubicBezTo>
                    <a:pt x="67998" y="1"/>
                    <a:pt x="1" y="17047"/>
                    <a:pt x="23165" y="26107"/>
                  </a:cubicBezTo>
                  <a:cubicBezTo>
                    <a:pt x="21065" y="31476"/>
                    <a:pt x="22603" y="33538"/>
                    <a:pt x="26205" y="33538"/>
                  </a:cubicBezTo>
                  <a:cubicBezTo>
                    <a:pt x="38144" y="33538"/>
                    <a:pt x="72762" y="10882"/>
                    <a:pt x="72762" y="10882"/>
                  </a:cubicBezTo>
                  <a:lnTo>
                    <a:pt x="70380" y="5418"/>
                  </a:lnTo>
                  <a:lnTo>
                    <a:pt x="67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4426425" y="3082100"/>
              <a:ext cx="1819050" cy="838450"/>
            </a:xfrm>
            <a:custGeom>
              <a:avLst/>
              <a:gdLst/>
              <a:ahLst/>
              <a:cxnLst/>
              <a:rect l="l" t="t" r="r" b="b"/>
              <a:pathLst>
                <a:path w="72762" h="33538" extrusionOk="0">
                  <a:moveTo>
                    <a:pt x="46517" y="1"/>
                  </a:moveTo>
                  <a:cubicBezTo>
                    <a:pt x="34591" y="1"/>
                    <a:pt x="1" y="22656"/>
                    <a:pt x="1" y="22656"/>
                  </a:cubicBezTo>
                  <a:lnTo>
                    <a:pt x="2383" y="28120"/>
                  </a:lnTo>
                  <a:lnTo>
                    <a:pt x="4764" y="33538"/>
                  </a:lnTo>
                  <a:cubicBezTo>
                    <a:pt x="4764" y="33538"/>
                    <a:pt x="72762" y="16538"/>
                    <a:pt x="49551" y="7432"/>
                  </a:cubicBezTo>
                  <a:cubicBezTo>
                    <a:pt x="51651" y="2063"/>
                    <a:pt x="50116" y="1"/>
                    <a:pt x="46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4343550" y="3898350"/>
              <a:ext cx="1654425" cy="1158175"/>
            </a:xfrm>
            <a:custGeom>
              <a:avLst/>
              <a:gdLst/>
              <a:ahLst/>
              <a:cxnLst/>
              <a:rect l="l" t="t" r="r" b="b"/>
              <a:pathLst>
                <a:path w="66177" h="46327" extrusionOk="0">
                  <a:moveTo>
                    <a:pt x="8220" y="0"/>
                  </a:moveTo>
                  <a:lnTo>
                    <a:pt x="4110" y="4297"/>
                  </a:lnTo>
                  <a:lnTo>
                    <a:pt x="0" y="8547"/>
                  </a:lnTo>
                  <a:cubicBezTo>
                    <a:pt x="0" y="8547"/>
                    <a:pt x="28037" y="46327"/>
                    <a:pt x="37904" y="46327"/>
                  </a:cubicBezTo>
                  <a:cubicBezTo>
                    <a:pt x="40084" y="46327"/>
                    <a:pt x="41377" y="44482"/>
                    <a:pt x="41284" y="39977"/>
                  </a:cubicBezTo>
                  <a:cubicBezTo>
                    <a:pt x="66176" y="39463"/>
                    <a:pt x="8220" y="0"/>
                    <a:pt x="8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4394900" y="3950900"/>
              <a:ext cx="709900" cy="772500"/>
            </a:xfrm>
            <a:custGeom>
              <a:avLst/>
              <a:gdLst/>
              <a:ahLst/>
              <a:cxnLst/>
              <a:rect l="l" t="t" r="r" b="b"/>
              <a:pathLst>
                <a:path w="28396" h="30900" extrusionOk="0">
                  <a:moveTo>
                    <a:pt x="4157" y="0"/>
                  </a:moveTo>
                  <a:lnTo>
                    <a:pt x="1" y="4297"/>
                  </a:lnTo>
                  <a:cubicBezTo>
                    <a:pt x="1" y="4297"/>
                    <a:pt x="20228" y="30899"/>
                    <a:pt x="23945" y="30899"/>
                  </a:cubicBezTo>
                  <a:cubicBezTo>
                    <a:pt x="24059" y="30899"/>
                    <a:pt x="24157" y="30874"/>
                    <a:pt x="24239" y="30823"/>
                  </a:cubicBezTo>
                  <a:cubicBezTo>
                    <a:pt x="26994" y="29095"/>
                    <a:pt x="10230" y="9995"/>
                    <a:pt x="10229" y="9994"/>
                  </a:cubicBezTo>
                  <a:lnTo>
                    <a:pt x="10229" y="9994"/>
                  </a:lnTo>
                  <a:cubicBezTo>
                    <a:pt x="10230" y="9995"/>
                    <a:pt x="23396" y="20061"/>
                    <a:pt x="26652" y="20061"/>
                  </a:cubicBezTo>
                  <a:cubicBezTo>
                    <a:pt x="26992" y="20061"/>
                    <a:pt x="27224" y="19951"/>
                    <a:pt x="27321" y="19708"/>
                  </a:cubicBezTo>
                  <a:cubicBezTo>
                    <a:pt x="28395" y="17093"/>
                    <a:pt x="4157" y="0"/>
                    <a:pt x="4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2605075" y="2675875"/>
              <a:ext cx="1654425" cy="1158275"/>
            </a:xfrm>
            <a:custGeom>
              <a:avLst/>
              <a:gdLst/>
              <a:ahLst/>
              <a:cxnLst/>
              <a:rect l="l" t="t" r="r" b="b"/>
              <a:pathLst>
                <a:path w="66177" h="46331" extrusionOk="0">
                  <a:moveTo>
                    <a:pt x="28277" y="0"/>
                  </a:moveTo>
                  <a:cubicBezTo>
                    <a:pt x="26094" y="0"/>
                    <a:pt x="24799" y="1846"/>
                    <a:pt x="24892" y="6354"/>
                  </a:cubicBezTo>
                  <a:cubicBezTo>
                    <a:pt x="1" y="6868"/>
                    <a:pt x="57910" y="46331"/>
                    <a:pt x="57910" y="46331"/>
                  </a:cubicBezTo>
                  <a:lnTo>
                    <a:pt x="62067" y="42034"/>
                  </a:lnTo>
                  <a:lnTo>
                    <a:pt x="66177" y="37738"/>
                  </a:lnTo>
                  <a:cubicBezTo>
                    <a:pt x="66177" y="37738"/>
                    <a:pt x="38148" y="0"/>
                    <a:pt x="28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498250" y="3007950"/>
              <a:ext cx="709875" cy="773675"/>
            </a:xfrm>
            <a:custGeom>
              <a:avLst/>
              <a:gdLst/>
              <a:ahLst/>
              <a:cxnLst/>
              <a:rect l="l" t="t" r="r" b="b"/>
              <a:pathLst>
                <a:path w="28395" h="30947" extrusionOk="0">
                  <a:moveTo>
                    <a:pt x="4450" y="0"/>
                  </a:moveTo>
                  <a:cubicBezTo>
                    <a:pt x="4337" y="0"/>
                    <a:pt x="4238" y="25"/>
                    <a:pt x="4157" y="77"/>
                  </a:cubicBezTo>
                  <a:cubicBezTo>
                    <a:pt x="1401" y="1805"/>
                    <a:pt x="18167" y="20905"/>
                    <a:pt x="18167" y="20905"/>
                  </a:cubicBezTo>
                  <a:cubicBezTo>
                    <a:pt x="18167" y="20905"/>
                    <a:pt x="5045" y="10873"/>
                    <a:pt x="1761" y="10873"/>
                  </a:cubicBezTo>
                  <a:cubicBezTo>
                    <a:pt x="1411" y="10873"/>
                    <a:pt x="1173" y="10987"/>
                    <a:pt x="1074" y="11238"/>
                  </a:cubicBezTo>
                  <a:cubicBezTo>
                    <a:pt x="0" y="13854"/>
                    <a:pt x="24238" y="30946"/>
                    <a:pt x="24238" y="30946"/>
                  </a:cubicBezTo>
                  <a:lnTo>
                    <a:pt x="28395" y="26603"/>
                  </a:lnTo>
                  <a:cubicBezTo>
                    <a:pt x="28395" y="26603"/>
                    <a:pt x="8168" y="0"/>
                    <a:pt x="4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2663875" y="3908850"/>
              <a:ext cx="1606125" cy="1187000"/>
            </a:xfrm>
            <a:custGeom>
              <a:avLst/>
              <a:gdLst/>
              <a:ahLst/>
              <a:cxnLst/>
              <a:rect l="l" t="t" r="r" b="b"/>
              <a:pathLst>
                <a:path w="64245" h="47480" extrusionOk="0">
                  <a:moveTo>
                    <a:pt x="55652" y="1"/>
                  </a:moveTo>
                  <a:cubicBezTo>
                    <a:pt x="55652" y="1"/>
                    <a:pt x="1" y="41289"/>
                    <a:pt x="23861" y="41289"/>
                  </a:cubicBezTo>
                  <a:cubicBezTo>
                    <a:pt x="23994" y="41289"/>
                    <a:pt x="24130" y="41288"/>
                    <a:pt x="24268" y="41285"/>
                  </a:cubicBezTo>
                  <a:cubicBezTo>
                    <a:pt x="24359" y="45673"/>
                    <a:pt x="25665" y="47480"/>
                    <a:pt x="27754" y="47480"/>
                  </a:cubicBezTo>
                  <a:cubicBezTo>
                    <a:pt x="37491" y="47480"/>
                    <a:pt x="64245" y="8220"/>
                    <a:pt x="64245" y="8220"/>
                  </a:cubicBezTo>
                  <a:lnTo>
                    <a:pt x="59948" y="4111"/>
                  </a:lnTo>
                  <a:lnTo>
                    <a:pt x="55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02500" y="3959050"/>
              <a:ext cx="814975" cy="685000"/>
            </a:xfrm>
            <a:custGeom>
              <a:avLst/>
              <a:gdLst/>
              <a:ahLst/>
              <a:cxnLst/>
              <a:rect l="l" t="t" r="r" b="b"/>
              <a:pathLst>
                <a:path w="32599" h="27400" extrusionOk="0">
                  <a:moveTo>
                    <a:pt x="28255" y="1"/>
                  </a:moveTo>
                  <a:cubicBezTo>
                    <a:pt x="28255" y="1"/>
                    <a:pt x="1" y="21530"/>
                    <a:pt x="1729" y="24239"/>
                  </a:cubicBezTo>
                  <a:cubicBezTo>
                    <a:pt x="1860" y="24448"/>
                    <a:pt x="2091" y="24545"/>
                    <a:pt x="2407" y="24545"/>
                  </a:cubicBezTo>
                  <a:cubicBezTo>
                    <a:pt x="6247" y="24545"/>
                    <a:pt x="22556" y="10229"/>
                    <a:pt x="22558" y="10229"/>
                  </a:cubicBezTo>
                  <a:lnTo>
                    <a:pt x="22558" y="10229"/>
                  </a:lnTo>
                  <a:cubicBezTo>
                    <a:pt x="22557" y="10230"/>
                    <a:pt x="10275" y="26294"/>
                    <a:pt x="12890" y="27368"/>
                  </a:cubicBezTo>
                  <a:cubicBezTo>
                    <a:pt x="12944" y="27389"/>
                    <a:pt x="13003" y="27400"/>
                    <a:pt x="13069" y="27400"/>
                  </a:cubicBezTo>
                  <a:cubicBezTo>
                    <a:pt x="16163" y="27400"/>
                    <a:pt x="32598" y="4157"/>
                    <a:pt x="32598" y="4157"/>
                  </a:cubicBezTo>
                  <a:lnTo>
                    <a:pt x="28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4334200" y="2636225"/>
              <a:ext cx="1603450" cy="1187425"/>
            </a:xfrm>
            <a:custGeom>
              <a:avLst/>
              <a:gdLst/>
              <a:ahLst/>
              <a:cxnLst/>
              <a:rect l="l" t="t" r="r" b="b"/>
              <a:pathLst>
                <a:path w="64138" h="47497" extrusionOk="0">
                  <a:moveTo>
                    <a:pt x="36486" y="1"/>
                  </a:moveTo>
                  <a:cubicBezTo>
                    <a:pt x="26744" y="1"/>
                    <a:pt x="0" y="39277"/>
                    <a:pt x="0" y="39277"/>
                  </a:cubicBezTo>
                  <a:lnTo>
                    <a:pt x="4297" y="43387"/>
                  </a:lnTo>
                  <a:lnTo>
                    <a:pt x="8594" y="47497"/>
                  </a:lnTo>
                  <a:cubicBezTo>
                    <a:pt x="8594" y="47497"/>
                    <a:pt x="64137" y="6208"/>
                    <a:pt x="40423" y="6208"/>
                  </a:cubicBezTo>
                  <a:cubicBezTo>
                    <a:pt x="40277" y="6208"/>
                    <a:pt x="40129" y="6209"/>
                    <a:pt x="39977" y="6212"/>
                  </a:cubicBezTo>
                  <a:cubicBezTo>
                    <a:pt x="39886" y="1812"/>
                    <a:pt x="38578" y="1"/>
                    <a:pt x="36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4385575" y="3088375"/>
              <a:ext cx="814950" cy="683900"/>
            </a:xfrm>
            <a:custGeom>
              <a:avLst/>
              <a:gdLst/>
              <a:ahLst/>
              <a:cxnLst/>
              <a:rect l="l" t="t" r="r" b="b"/>
              <a:pathLst>
                <a:path w="32598" h="27356" extrusionOk="0">
                  <a:moveTo>
                    <a:pt x="19521" y="1"/>
                  </a:moveTo>
                  <a:cubicBezTo>
                    <a:pt x="16405" y="1"/>
                    <a:pt x="0" y="23199"/>
                    <a:pt x="0" y="23199"/>
                  </a:cubicBezTo>
                  <a:lnTo>
                    <a:pt x="4344" y="27356"/>
                  </a:lnTo>
                  <a:cubicBezTo>
                    <a:pt x="4344" y="27356"/>
                    <a:pt x="32598" y="5873"/>
                    <a:pt x="30870" y="3118"/>
                  </a:cubicBezTo>
                  <a:cubicBezTo>
                    <a:pt x="30741" y="2915"/>
                    <a:pt x="30514" y="2821"/>
                    <a:pt x="30204" y="2821"/>
                  </a:cubicBezTo>
                  <a:cubicBezTo>
                    <a:pt x="26387" y="2821"/>
                    <a:pt x="10041" y="17128"/>
                    <a:pt x="10041" y="17128"/>
                  </a:cubicBezTo>
                  <a:cubicBezTo>
                    <a:pt x="10041" y="17128"/>
                    <a:pt x="22324" y="1109"/>
                    <a:pt x="19708" y="35"/>
                  </a:cubicBezTo>
                  <a:cubicBezTo>
                    <a:pt x="19653" y="12"/>
                    <a:pt x="19590" y="1"/>
                    <a:pt x="19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3956250" y="4064150"/>
              <a:ext cx="756500" cy="1365375"/>
            </a:xfrm>
            <a:custGeom>
              <a:avLst/>
              <a:gdLst/>
              <a:ahLst/>
              <a:cxnLst/>
              <a:rect l="l" t="t" r="r" b="b"/>
              <a:pathLst>
                <a:path w="30260" h="54615" extrusionOk="0">
                  <a:moveTo>
                    <a:pt x="19929" y="0"/>
                  </a:moveTo>
                  <a:lnTo>
                    <a:pt x="13951" y="140"/>
                  </a:lnTo>
                  <a:lnTo>
                    <a:pt x="8020" y="234"/>
                  </a:lnTo>
                  <a:cubicBezTo>
                    <a:pt x="8020" y="234"/>
                    <a:pt x="0" y="54614"/>
                    <a:pt x="10129" y="54614"/>
                  </a:cubicBezTo>
                  <a:cubicBezTo>
                    <a:pt x="11439" y="54614"/>
                    <a:pt x="13052" y="53705"/>
                    <a:pt x="15025" y="51652"/>
                  </a:cubicBezTo>
                  <a:cubicBezTo>
                    <a:pt x="17024" y="53568"/>
                    <a:pt x="18639" y="54419"/>
                    <a:pt x="19931" y="54419"/>
                  </a:cubicBezTo>
                  <a:cubicBezTo>
                    <a:pt x="30259" y="54419"/>
                    <a:pt x="19929" y="0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4112375" y="4065300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0742" y="1"/>
                  </a:moveTo>
                  <a:lnTo>
                    <a:pt x="4764" y="141"/>
                  </a:lnTo>
                  <a:cubicBezTo>
                    <a:pt x="4764" y="141"/>
                    <a:pt x="0" y="35307"/>
                    <a:pt x="3129" y="36008"/>
                  </a:cubicBezTo>
                  <a:cubicBezTo>
                    <a:pt x="3173" y="36017"/>
                    <a:pt x="3216" y="36022"/>
                    <a:pt x="3258" y="36022"/>
                  </a:cubicBezTo>
                  <a:cubicBezTo>
                    <a:pt x="6349" y="36022"/>
                    <a:pt x="7939" y="11396"/>
                    <a:pt x="7939" y="11396"/>
                  </a:cubicBezTo>
                  <a:cubicBezTo>
                    <a:pt x="7939" y="11396"/>
                    <a:pt x="10459" y="30355"/>
                    <a:pt x="13003" y="30355"/>
                  </a:cubicBezTo>
                  <a:cubicBezTo>
                    <a:pt x="13074" y="30355"/>
                    <a:pt x="13146" y="30341"/>
                    <a:pt x="13217" y="30310"/>
                  </a:cubicBezTo>
                  <a:cubicBezTo>
                    <a:pt x="15785" y="29236"/>
                    <a:pt x="10742" y="1"/>
                    <a:pt x="10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3890300" y="2302675"/>
              <a:ext cx="756425" cy="1365700"/>
            </a:xfrm>
            <a:custGeom>
              <a:avLst/>
              <a:gdLst/>
              <a:ahLst/>
              <a:cxnLst/>
              <a:rect l="l" t="t" r="r" b="b"/>
              <a:pathLst>
                <a:path w="30257" h="54628" extrusionOk="0">
                  <a:moveTo>
                    <a:pt x="20137" y="0"/>
                  </a:moveTo>
                  <a:cubicBezTo>
                    <a:pt x="18826" y="0"/>
                    <a:pt x="17211" y="913"/>
                    <a:pt x="15235" y="2975"/>
                  </a:cubicBezTo>
                  <a:cubicBezTo>
                    <a:pt x="13236" y="1059"/>
                    <a:pt x="11620" y="208"/>
                    <a:pt x="10329" y="208"/>
                  </a:cubicBezTo>
                  <a:cubicBezTo>
                    <a:pt x="1" y="208"/>
                    <a:pt x="10331" y="54627"/>
                    <a:pt x="10331" y="54627"/>
                  </a:cubicBezTo>
                  <a:lnTo>
                    <a:pt x="16262" y="54487"/>
                  </a:lnTo>
                  <a:lnTo>
                    <a:pt x="22240" y="54394"/>
                  </a:lnTo>
                  <a:cubicBezTo>
                    <a:pt x="22240" y="54394"/>
                    <a:pt x="30256" y="0"/>
                    <a:pt x="20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4096025" y="2765475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2528" y="1"/>
                  </a:moveTo>
                  <a:cubicBezTo>
                    <a:pt x="9437" y="1"/>
                    <a:pt x="7846" y="24673"/>
                    <a:pt x="7846" y="24673"/>
                  </a:cubicBezTo>
                  <a:cubicBezTo>
                    <a:pt x="7846" y="24673"/>
                    <a:pt x="5321" y="5671"/>
                    <a:pt x="2774" y="5671"/>
                  </a:cubicBezTo>
                  <a:cubicBezTo>
                    <a:pt x="2706" y="5671"/>
                    <a:pt x="2637" y="5684"/>
                    <a:pt x="2569" y="5713"/>
                  </a:cubicBezTo>
                  <a:cubicBezTo>
                    <a:pt x="0" y="6833"/>
                    <a:pt x="4997" y="36022"/>
                    <a:pt x="4997" y="36022"/>
                  </a:cubicBezTo>
                  <a:lnTo>
                    <a:pt x="11022" y="35928"/>
                  </a:lnTo>
                  <a:cubicBezTo>
                    <a:pt x="11022" y="35928"/>
                    <a:pt x="15785" y="762"/>
                    <a:pt x="12656" y="15"/>
                  </a:cubicBezTo>
                  <a:cubicBezTo>
                    <a:pt x="12613" y="5"/>
                    <a:pt x="12570" y="1"/>
                    <a:pt x="1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2607375" y="3645550"/>
              <a:ext cx="1495675" cy="487875"/>
            </a:xfrm>
            <a:custGeom>
              <a:avLst/>
              <a:gdLst/>
              <a:ahLst/>
              <a:cxnLst/>
              <a:rect l="l" t="t" r="r" b="b"/>
              <a:pathLst>
                <a:path w="59827" h="19515" extrusionOk="0">
                  <a:moveTo>
                    <a:pt x="23355" y="1"/>
                  </a:moveTo>
                  <a:cubicBezTo>
                    <a:pt x="10038" y="1"/>
                    <a:pt x="0" y="2139"/>
                    <a:pt x="8221" y="10019"/>
                  </a:cubicBezTo>
                  <a:cubicBezTo>
                    <a:pt x="1201" y="17344"/>
                    <a:pt x="8466" y="19515"/>
                    <a:pt x="19542" y="19515"/>
                  </a:cubicBezTo>
                  <a:cubicBezTo>
                    <a:pt x="35653" y="19515"/>
                    <a:pt x="59827" y="14923"/>
                    <a:pt x="59827" y="14923"/>
                  </a:cubicBezTo>
                  <a:lnTo>
                    <a:pt x="59733" y="8992"/>
                  </a:lnTo>
                  <a:lnTo>
                    <a:pt x="59593" y="3014"/>
                  </a:lnTo>
                  <a:cubicBezTo>
                    <a:pt x="59593" y="3014"/>
                    <a:pt x="39164" y="1"/>
                    <a:pt x="2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3184175" y="3728125"/>
              <a:ext cx="917700" cy="297625"/>
            </a:xfrm>
            <a:custGeom>
              <a:avLst/>
              <a:gdLst/>
              <a:ahLst/>
              <a:cxnLst/>
              <a:rect l="l" t="t" r="r" b="b"/>
              <a:pathLst>
                <a:path w="36708" h="11905" extrusionOk="0">
                  <a:moveTo>
                    <a:pt x="6488" y="0"/>
                  </a:moveTo>
                  <a:cubicBezTo>
                    <a:pt x="3154" y="0"/>
                    <a:pt x="874" y="292"/>
                    <a:pt x="701" y="1065"/>
                  </a:cubicBezTo>
                  <a:cubicBezTo>
                    <a:pt x="1" y="4241"/>
                    <a:pt x="25359" y="5922"/>
                    <a:pt x="25359" y="5922"/>
                  </a:cubicBezTo>
                  <a:cubicBezTo>
                    <a:pt x="25359" y="5922"/>
                    <a:pt x="5278" y="8584"/>
                    <a:pt x="6399" y="11153"/>
                  </a:cubicBezTo>
                  <a:cubicBezTo>
                    <a:pt x="6620" y="11691"/>
                    <a:pt x="8035" y="11905"/>
                    <a:pt x="10142" y="11905"/>
                  </a:cubicBezTo>
                  <a:cubicBezTo>
                    <a:pt x="18272" y="11905"/>
                    <a:pt x="36708" y="8724"/>
                    <a:pt x="36708" y="8724"/>
                  </a:cubicBezTo>
                  <a:lnTo>
                    <a:pt x="36568" y="2700"/>
                  </a:lnTo>
                  <a:cubicBezTo>
                    <a:pt x="36568" y="2700"/>
                    <a:pt x="16641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4498825" y="3598400"/>
              <a:ext cx="1496850" cy="487375"/>
            </a:xfrm>
            <a:custGeom>
              <a:avLst/>
              <a:gdLst/>
              <a:ahLst/>
              <a:cxnLst/>
              <a:rect l="l" t="t" r="r" b="b"/>
              <a:pathLst>
                <a:path w="59874" h="19495" extrusionOk="0">
                  <a:moveTo>
                    <a:pt x="40295" y="1"/>
                  </a:moveTo>
                  <a:cubicBezTo>
                    <a:pt x="24171" y="1"/>
                    <a:pt x="0" y="4573"/>
                    <a:pt x="0" y="4573"/>
                  </a:cubicBezTo>
                  <a:lnTo>
                    <a:pt x="140" y="10551"/>
                  </a:lnTo>
                  <a:lnTo>
                    <a:pt x="281" y="16482"/>
                  </a:lnTo>
                  <a:cubicBezTo>
                    <a:pt x="281" y="16482"/>
                    <a:pt x="20710" y="19495"/>
                    <a:pt x="36518" y="19495"/>
                  </a:cubicBezTo>
                  <a:cubicBezTo>
                    <a:pt x="49836" y="19495"/>
                    <a:pt x="59874" y="17356"/>
                    <a:pt x="51652" y="9477"/>
                  </a:cubicBezTo>
                  <a:cubicBezTo>
                    <a:pt x="58677" y="2166"/>
                    <a:pt x="51392" y="1"/>
                    <a:pt x="40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4501150" y="3706150"/>
              <a:ext cx="918875" cy="297250"/>
            </a:xfrm>
            <a:custGeom>
              <a:avLst/>
              <a:gdLst/>
              <a:ahLst/>
              <a:cxnLst/>
              <a:rect l="l" t="t" r="r" b="b"/>
              <a:pathLst>
                <a:path w="36755" h="11890" extrusionOk="0">
                  <a:moveTo>
                    <a:pt x="26680" y="1"/>
                  </a:moveTo>
                  <a:cubicBezTo>
                    <a:pt x="18573" y="1"/>
                    <a:pt x="1" y="3205"/>
                    <a:pt x="1" y="3205"/>
                  </a:cubicBezTo>
                  <a:lnTo>
                    <a:pt x="141" y="9230"/>
                  </a:lnTo>
                  <a:cubicBezTo>
                    <a:pt x="141" y="9230"/>
                    <a:pt x="19971" y="11889"/>
                    <a:pt x="30146" y="11889"/>
                  </a:cubicBezTo>
                  <a:cubicBezTo>
                    <a:pt x="33521" y="11889"/>
                    <a:pt x="35833" y="11597"/>
                    <a:pt x="36008" y="10817"/>
                  </a:cubicBezTo>
                  <a:cubicBezTo>
                    <a:pt x="36755" y="7688"/>
                    <a:pt x="11396" y="6007"/>
                    <a:pt x="11396" y="6007"/>
                  </a:cubicBezTo>
                  <a:cubicBezTo>
                    <a:pt x="11396" y="6007"/>
                    <a:pt x="31431" y="3345"/>
                    <a:pt x="30357" y="730"/>
                  </a:cubicBezTo>
                  <a:cubicBezTo>
                    <a:pt x="30129" y="209"/>
                    <a:pt x="28744" y="1"/>
                    <a:pt x="26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3862525" y="3504825"/>
              <a:ext cx="872250" cy="721950"/>
            </a:xfrm>
            <a:custGeom>
              <a:avLst/>
              <a:gdLst/>
              <a:ahLst/>
              <a:cxnLst/>
              <a:rect l="l" t="t" r="r" b="b"/>
              <a:pathLst>
                <a:path w="34890" h="28878" extrusionOk="0">
                  <a:moveTo>
                    <a:pt x="17635" y="0"/>
                  </a:moveTo>
                  <a:cubicBezTo>
                    <a:pt x="15723" y="0"/>
                    <a:pt x="13741" y="395"/>
                    <a:pt x="11769" y="1264"/>
                  </a:cubicBezTo>
                  <a:cubicBezTo>
                    <a:pt x="0" y="6401"/>
                    <a:pt x="327" y="23214"/>
                    <a:pt x="12283" y="27884"/>
                  </a:cubicBezTo>
                  <a:cubicBezTo>
                    <a:pt x="14012" y="28558"/>
                    <a:pt x="15791" y="28878"/>
                    <a:pt x="17541" y="28878"/>
                  </a:cubicBezTo>
                  <a:cubicBezTo>
                    <a:pt x="23305" y="28878"/>
                    <a:pt x="28742" y="25408"/>
                    <a:pt x="30963" y="19711"/>
                  </a:cubicBezTo>
                  <a:cubicBezTo>
                    <a:pt x="34890" y="9759"/>
                    <a:pt x="27133" y="0"/>
                    <a:pt x="17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1" name="Google Shape;4831;p30"/>
          <p:cNvGrpSpPr/>
          <p:nvPr/>
        </p:nvGrpSpPr>
        <p:grpSpPr>
          <a:xfrm rot="1228396">
            <a:off x="53119" y="3984942"/>
            <a:ext cx="1456172" cy="1125983"/>
            <a:chOff x="453750" y="237875"/>
            <a:chExt cx="6657850" cy="5148175"/>
          </a:xfrm>
        </p:grpSpPr>
        <p:sp>
          <p:nvSpPr>
            <p:cNvPr id="4832" name="Google Shape;4832;p30"/>
            <p:cNvSpPr/>
            <p:nvPr/>
          </p:nvSpPr>
          <p:spPr>
            <a:xfrm>
              <a:off x="1200700" y="237875"/>
              <a:ext cx="2685000" cy="4648375"/>
            </a:xfrm>
            <a:custGeom>
              <a:avLst/>
              <a:gdLst/>
              <a:ahLst/>
              <a:cxnLst/>
              <a:rect l="l" t="t" r="r" b="b"/>
              <a:pathLst>
                <a:path w="107400" h="185935" extrusionOk="0">
                  <a:moveTo>
                    <a:pt x="76294" y="1"/>
                  </a:moveTo>
                  <a:cubicBezTo>
                    <a:pt x="76098" y="1"/>
                    <a:pt x="75902" y="4"/>
                    <a:pt x="75705" y="10"/>
                  </a:cubicBezTo>
                  <a:cubicBezTo>
                    <a:pt x="69447" y="414"/>
                    <a:pt x="63592" y="5864"/>
                    <a:pt x="64198" y="11921"/>
                  </a:cubicBezTo>
                  <a:cubicBezTo>
                    <a:pt x="61096" y="5570"/>
                    <a:pt x="54754" y="1921"/>
                    <a:pt x="48094" y="1921"/>
                  </a:cubicBezTo>
                  <a:cubicBezTo>
                    <a:pt x="45651" y="1921"/>
                    <a:pt x="43164" y="2412"/>
                    <a:pt x="40780" y="3442"/>
                  </a:cubicBezTo>
                  <a:cubicBezTo>
                    <a:pt x="31897" y="7278"/>
                    <a:pt x="27860" y="17573"/>
                    <a:pt x="31292" y="26456"/>
                  </a:cubicBezTo>
                  <a:cubicBezTo>
                    <a:pt x="28838" y="24900"/>
                    <a:pt x="26029" y="24196"/>
                    <a:pt x="23149" y="24196"/>
                  </a:cubicBezTo>
                  <a:cubicBezTo>
                    <a:pt x="16316" y="24196"/>
                    <a:pt x="9084" y="28162"/>
                    <a:pt x="5249" y="34127"/>
                  </a:cubicBezTo>
                  <a:cubicBezTo>
                    <a:pt x="0" y="42405"/>
                    <a:pt x="202" y="53508"/>
                    <a:pt x="3432" y="62996"/>
                  </a:cubicBezTo>
                  <a:cubicBezTo>
                    <a:pt x="6662" y="72484"/>
                    <a:pt x="12719" y="80761"/>
                    <a:pt x="18170" y="89038"/>
                  </a:cubicBezTo>
                  <a:cubicBezTo>
                    <a:pt x="32301" y="110236"/>
                    <a:pt x="61170" y="165550"/>
                    <a:pt x="64803" y="172818"/>
                  </a:cubicBezTo>
                  <a:cubicBezTo>
                    <a:pt x="67994" y="179376"/>
                    <a:pt x="73985" y="185934"/>
                    <a:pt x="80728" y="185934"/>
                  </a:cubicBezTo>
                  <a:cubicBezTo>
                    <a:pt x="81666" y="185934"/>
                    <a:pt x="82617" y="185807"/>
                    <a:pt x="83578" y="185536"/>
                  </a:cubicBezTo>
                  <a:cubicBezTo>
                    <a:pt x="90038" y="183720"/>
                    <a:pt x="93268" y="176654"/>
                    <a:pt x="95287" y="170194"/>
                  </a:cubicBezTo>
                  <a:cubicBezTo>
                    <a:pt x="104977" y="138701"/>
                    <a:pt x="107400" y="105391"/>
                    <a:pt x="105583" y="72686"/>
                  </a:cubicBezTo>
                  <a:cubicBezTo>
                    <a:pt x="104977" y="56536"/>
                    <a:pt x="102756" y="40386"/>
                    <a:pt x="98719" y="24639"/>
                  </a:cubicBezTo>
                  <a:cubicBezTo>
                    <a:pt x="97508" y="18583"/>
                    <a:pt x="94883" y="12930"/>
                    <a:pt x="91451" y="7883"/>
                  </a:cubicBezTo>
                  <a:cubicBezTo>
                    <a:pt x="87932" y="2995"/>
                    <a:pt x="82329" y="1"/>
                    <a:pt x="76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3224525" y="294600"/>
              <a:ext cx="3189700" cy="4646275"/>
            </a:xfrm>
            <a:custGeom>
              <a:avLst/>
              <a:gdLst/>
              <a:ahLst/>
              <a:cxnLst/>
              <a:rect l="l" t="t" r="r" b="b"/>
              <a:pathLst>
                <a:path w="127588" h="185851" extrusionOk="0">
                  <a:moveTo>
                    <a:pt x="49663" y="1"/>
                  </a:moveTo>
                  <a:cubicBezTo>
                    <a:pt x="44067" y="1"/>
                    <a:pt x="38565" y="2204"/>
                    <a:pt x="34724" y="6220"/>
                  </a:cubicBezTo>
                  <a:cubicBezTo>
                    <a:pt x="30080" y="10863"/>
                    <a:pt x="26447" y="16314"/>
                    <a:pt x="24024" y="22168"/>
                  </a:cubicBezTo>
                  <a:cubicBezTo>
                    <a:pt x="203" y="72032"/>
                    <a:pt x="1" y="129366"/>
                    <a:pt x="3433" y="182460"/>
                  </a:cubicBezTo>
                  <a:cubicBezTo>
                    <a:pt x="5304" y="184799"/>
                    <a:pt x="8259" y="185851"/>
                    <a:pt x="11278" y="185851"/>
                  </a:cubicBezTo>
                  <a:cubicBezTo>
                    <a:pt x="13470" y="185851"/>
                    <a:pt x="15696" y="185296"/>
                    <a:pt x="17564" y="184277"/>
                  </a:cubicBezTo>
                  <a:cubicBezTo>
                    <a:pt x="22005" y="181249"/>
                    <a:pt x="25437" y="177413"/>
                    <a:pt x="28062" y="172972"/>
                  </a:cubicBezTo>
                  <a:lnTo>
                    <a:pt x="74494" y="105544"/>
                  </a:lnTo>
                  <a:cubicBezTo>
                    <a:pt x="84386" y="91211"/>
                    <a:pt x="94682" y="76474"/>
                    <a:pt x="109217" y="66985"/>
                  </a:cubicBezTo>
                  <a:cubicBezTo>
                    <a:pt x="115475" y="62948"/>
                    <a:pt x="122743" y="59516"/>
                    <a:pt x="125569" y="52652"/>
                  </a:cubicBezTo>
                  <a:cubicBezTo>
                    <a:pt x="127588" y="47403"/>
                    <a:pt x="126578" y="41347"/>
                    <a:pt x="122541" y="37107"/>
                  </a:cubicBezTo>
                  <a:cubicBezTo>
                    <a:pt x="118705" y="33272"/>
                    <a:pt x="112447" y="31858"/>
                    <a:pt x="101545" y="31051"/>
                  </a:cubicBezTo>
                  <a:cubicBezTo>
                    <a:pt x="105458" y="16315"/>
                    <a:pt x="93701" y="5791"/>
                    <a:pt x="81894" y="5791"/>
                  </a:cubicBezTo>
                  <a:cubicBezTo>
                    <a:pt x="75423" y="5791"/>
                    <a:pt x="68936" y="8952"/>
                    <a:pt x="65005" y="16314"/>
                  </a:cubicBezTo>
                  <a:cubicBezTo>
                    <a:pt x="64198" y="7431"/>
                    <a:pt x="58747" y="1375"/>
                    <a:pt x="52287" y="164"/>
                  </a:cubicBezTo>
                  <a:cubicBezTo>
                    <a:pt x="51414" y="54"/>
                    <a:pt x="50537" y="1"/>
                    <a:pt x="49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3350700" y="1993700"/>
              <a:ext cx="3760900" cy="3020575"/>
            </a:xfrm>
            <a:custGeom>
              <a:avLst/>
              <a:gdLst/>
              <a:ahLst/>
              <a:cxnLst/>
              <a:rect l="l" t="t" r="r" b="b"/>
              <a:pathLst>
                <a:path w="150436" h="120823" extrusionOk="0">
                  <a:moveTo>
                    <a:pt x="115859" y="0"/>
                  </a:moveTo>
                  <a:cubicBezTo>
                    <a:pt x="110955" y="0"/>
                    <a:pt x="106067" y="818"/>
                    <a:pt x="101343" y="2453"/>
                  </a:cubicBezTo>
                  <a:cubicBezTo>
                    <a:pt x="77926" y="9721"/>
                    <a:pt x="57132" y="24660"/>
                    <a:pt x="40578" y="42829"/>
                  </a:cubicBezTo>
                  <a:cubicBezTo>
                    <a:pt x="24024" y="60998"/>
                    <a:pt x="11710" y="82599"/>
                    <a:pt x="1" y="115303"/>
                  </a:cubicBezTo>
                  <a:cubicBezTo>
                    <a:pt x="3587" y="119155"/>
                    <a:pt x="8833" y="120822"/>
                    <a:pt x="14187" y="120822"/>
                  </a:cubicBezTo>
                  <a:cubicBezTo>
                    <a:pt x="16972" y="120822"/>
                    <a:pt x="19785" y="120372"/>
                    <a:pt x="22409" y="119543"/>
                  </a:cubicBezTo>
                  <a:cubicBezTo>
                    <a:pt x="30080" y="117120"/>
                    <a:pt x="36742" y="112477"/>
                    <a:pt x="43606" y="108238"/>
                  </a:cubicBezTo>
                  <a:cubicBezTo>
                    <a:pt x="63996" y="96125"/>
                    <a:pt x="87010" y="89665"/>
                    <a:pt x="110630" y="89463"/>
                  </a:cubicBezTo>
                  <a:cubicBezTo>
                    <a:pt x="113618" y="89463"/>
                    <a:pt x="116605" y="89560"/>
                    <a:pt x="119580" y="89560"/>
                  </a:cubicBezTo>
                  <a:cubicBezTo>
                    <a:pt x="124043" y="89560"/>
                    <a:pt x="128476" y="89342"/>
                    <a:pt x="132836" y="88252"/>
                  </a:cubicBezTo>
                  <a:cubicBezTo>
                    <a:pt x="139902" y="86435"/>
                    <a:pt x="146968" y="81590"/>
                    <a:pt x="148785" y="74322"/>
                  </a:cubicBezTo>
                  <a:cubicBezTo>
                    <a:pt x="150436" y="67718"/>
                    <a:pt x="145919" y="59946"/>
                    <a:pt x="138263" y="59946"/>
                  </a:cubicBezTo>
                  <a:cubicBezTo>
                    <a:pt x="137494" y="59946"/>
                    <a:pt x="136694" y="60025"/>
                    <a:pt x="135865" y="60191"/>
                  </a:cubicBezTo>
                  <a:cubicBezTo>
                    <a:pt x="140508" y="56355"/>
                    <a:pt x="144344" y="51308"/>
                    <a:pt x="146968" y="45655"/>
                  </a:cubicBezTo>
                  <a:cubicBezTo>
                    <a:pt x="149390" y="40003"/>
                    <a:pt x="148987" y="33341"/>
                    <a:pt x="145959" y="27890"/>
                  </a:cubicBezTo>
                  <a:cubicBezTo>
                    <a:pt x="143278" y="23798"/>
                    <a:pt x="138822" y="21580"/>
                    <a:pt x="134246" y="21580"/>
                  </a:cubicBezTo>
                  <a:cubicBezTo>
                    <a:pt x="132274" y="21580"/>
                    <a:pt x="130280" y="21992"/>
                    <a:pt x="128395" y="22843"/>
                  </a:cubicBezTo>
                  <a:cubicBezTo>
                    <a:pt x="132836" y="19411"/>
                    <a:pt x="134048" y="13153"/>
                    <a:pt x="131221" y="8308"/>
                  </a:cubicBezTo>
                  <a:cubicBezTo>
                    <a:pt x="128193" y="3463"/>
                    <a:pt x="123146" y="435"/>
                    <a:pt x="117494" y="31"/>
                  </a:cubicBezTo>
                  <a:cubicBezTo>
                    <a:pt x="116949" y="11"/>
                    <a:pt x="116404" y="0"/>
                    <a:pt x="115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453750" y="1965050"/>
              <a:ext cx="2801075" cy="2953775"/>
            </a:xfrm>
            <a:custGeom>
              <a:avLst/>
              <a:gdLst/>
              <a:ahLst/>
              <a:cxnLst/>
              <a:rect l="l" t="t" r="r" b="b"/>
              <a:pathLst>
                <a:path w="112043" h="118151" extrusionOk="0">
                  <a:moveTo>
                    <a:pt x="43212" y="0"/>
                  </a:moveTo>
                  <a:cubicBezTo>
                    <a:pt x="40140" y="0"/>
                    <a:pt x="37106" y="946"/>
                    <a:pt x="34522" y="2792"/>
                  </a:cubicBezTo>
                  <a:cubicBezTo>
                    <a:pt x="30686" y="6022"/>
                    <a:pt x="29475" y="12684"/>
                    <a:pt x="33109" y="16318"/>
                  </a:cubicBezTo>
                  <a:cubicBezTo>
                    <a:pt x="28916" y="15509"/>
                    <a:pt x="24965" y="15021"/>
                    <a:pt x="21343" y="15021"/>
                  </a:cubicBezTo>
                  <a:cubicBezTo>
                    <a:pt x="15023" y="15021"/>
                    <a:pt x="9705" y="16505"/>
                    <a:pt x="5855" y="20355"/>
                  </a:cubicBezTo>
                  <a:cubicBezTo>
                    <a:pt x="1010" y="25200"/>
                    <a:pt x="0" y="32872"/>
                    <a:pt x="1414" y="39534"/>
                  </a:cubicBezTo>
                  <a:cubicBezTo>
                    <a:pt x="3231" y="46196"/>
                    <a:pt x="6259" y="52656"/>
                    <a:pt x="10094" y="58308"/>
                  </a:cubicBezTo>
                  <a:cubicBezTo>
                    <a:pt x="6864" y="59520"/>
                    <a:pt x="4240" y="61942"/>
                    <a:pt x="2423" y="64970"/>
                  </a:cubicBezTo>
                  <a:cubicBezTo>
                    <a:pt x="808" y="67797"/>
                    <a:pt x="808" y="71229"/>
                    <a:pt x="2625" y="74055"/>
                  </a:cubicBezTo>
                  <a:cubicBezTo>
                    <a:pt x="4461" y="76464"/>
                    <a:pt x="7340" y="77113"/>
                    <a:pt x="10447" y="77113"/>
                  </a:cubicBezTo>
                  <a:cubicBezTo>
                    <a:pt x="12807" y="77113"/>
                    <a:pt x="15298" y="76739"/>
                    <a:pt x="17564" y="76477"/>
                  </a:cubicBezTo>
                  <a:cubicBezTo>
                    <a:pt x="18365" y="76422"/>
                    <a:pt x="19163" y="76395"/>
                    <a:pt x="19960" y="76395"/>
                  </a:cubicBezTo>
                  <a:cubicBezTo>
                    <a:pt x="30811" y="76395"/>
                    <a:pt x="41241" y="81388"/>
                    <a:pt x="50268" y="87783"/>
                  </a:cubicBezTo>
                  <a:cubicBezTo>
                    <a:pt x="59958" y="94647"/>
                    <a:pt x="68437" y="102924"/>
                    <a:pt x="78531" y="109384"/>
                  </a:cubicBezTo>
                  <a:cubicBezTo>
                    <a:pt x="86493" y="114421"/>
                    <a:pt x="95894" y="118150"/>
                    <a:pt x="105260" y="118150"/>
                  </a:cubicBezTo>
                  <a:cubicBezTo>
                    <a:pt x="107530" y="118150"/>
                    <a:pt x="109798" y="117931"/>
                    <a:pt x="112043" y="117459"/>
                  </a:cubicBezTo>
                  <a:cubicBezTo>
                    <a:pt x="111639" y="72642"/>
                    <a:pt x="91048" y="36304"/>
                    <a:pt x="61573" y="9656"/>
                  </a:cubicBezTo>
                  <a:cubicBezTo>
                    <a:pt x="58141" y="6022"/>
                    <a:pt x="53700" y="2994"/>
                    <a:pt x="49057" y="1177"/>
                  </a:cubicBezTo>
                  <a:cubicBezTo>
                    <a:pt x="47165" y="388"/>
                    <a:pt x="45181" y="0"/>
                    <a:pt x="43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925350" y="3009050"/>
              <a:ext cx="1961050" cy="1501350"/>
            </a:xfrm>
            <a:custGeom>
              <a:avLst/>
              <a:gdLst/>
              <a:ahLst/>
              <a:cxnLst/>
              <a:rect l="l" t="t" r="r" b="b"/>
              <a:pathLst>
                <a:path w="78442" h="60054" extrusionOk="0">
                  <a:moveTo>
                    <a:pt x="484" y="1"/>
                  </a:moveTo>
                  <a:cubicBezTo>
                    <a:pt x="22" y="1"/>
                    <a:pt x="0" y="619"/>
                    <a:pt x="921" y="1408"/>
                  </a:cubicBezTo>
                  <a:cubicBezTo>
                    <a:pt x="6169" y="6253"/>
                    <a:pt x="11418" y="11501"/>
                    <a:pt x="17071" y="16145"/>
                  </a:cubicBezTo>
                  <a:cubicBezTo>
                    <a:pt x="22723" y="20990"/>
                    <a:pt x="28376" y="25835"/>
                    <a:pt x="34029" y="30478"/>
                  </a:cubicBezTo>
                  <a:lnTo>
                    <a:pt x="38268" y="34112"/>
                  </a:lnTo>
                  <a:cubicBezTo>
                    <a:pt x="39681" y="35323"/>
                    <a:pt x="41094" y="36534"/>
                    <a:pt x="42709" y="37544"/>
                  </a:cubicBezTo>
                  <a:cubicBezTo>
                    <a:pt x="45536" y="39966"/>
                    <a:pt x="48564" y="41985"/>
                    <a:pt x="51592" y="44206"/>
                  </a:cubicBezTo>
                  <a:cubicBezTo>
                    <a:pt x="54620" y="46225"/>
                    <a:pt x="57648" y="48445"/>
                    <a:pt x="60475" y="50464"/>
                  </a:cubicBezTo>
                  <a:lnTo>
                    <a:pt x="69155" y="57328"/>
                  </a:lnTo>
                  <a:cubicBezTo>
                    <a:pt x="69559" y="57732"/>
                    <a:pt x="70165" y="58135"/>
                    <a:pt x="70569" y="58337"/>
                  </a:cubicBezTo>
                  <a:cubicBezTo>
                    <a:pt x="71174" y="58539"/>
                    <a:pt x="71578" y="58943"/>
                    <a:pt x="71982" y="59145"/>
                  </a:cubicBezTo>
                  <a:cubicBezTo>
                    <a:pt x="72587" y="59347"/>
                    <a:pt x="73395" y="59750"/>
                    <a:pt x="74000" y="59750"/>
                  </a:cubicBezTo>
                  <a:cubicBezTo>
                    <a:pt x="74505" y="59952"/>
                    <a:pt x="75010" y="60053"/>
                    <a:pt x="75515" y="60053"/>
                  </a:cubicBezTo>
                  <a:cubicBezTo>
                    <a:pt x="76019" y="60053"/>
                    <a:pt x="76524" y="59952"/>
                    <a:pt x="77029" y="59750"/>
                  </a:cubicBezTo>
                  <a:cubicBezTo>
                    <a:pt x="77836" y="59347"/>
                    <a:pt x="78442" y="58337"/>
                    <a:pt x="78240" y="57328"/>
                  </a:cubicBezTo>
                  <a:cubicBezTo>
                    <a:pt x="78038" y="56520"/>
                    <a:pt x="77634" y="55713"/>
                    <a:pt x="77231" y="55107"/>
                  </a:cubicBezTo>
                  <a:cubicBezTo>
                    <a:pt x="76625" y="54098"/>
                    <a:pt x="75817" y="53290"/>
                    <a:pt x="75010" y="52685"/>
                  </a:cubicBezTo>
                  <a:cubicBezTo>
                    <a:pt x="73799" y="51473"/>
                    <a:pt x="72385" y="50262"/>
                    <a:pt x="71174" y="49051"/>
                  </a:cubicBezTo>
                  <a:cubicBezTo>
                    <a:pt x="69963" y="48041"/>
                    <a:pt x="68752" y="46830"/>
                    <a:pt x="67137" y="45417"/>
                  </a:cubicBezTo>
                  <a:cubicBezTo>
                    <a:pt x="64310" y="42995"/>
                    <a:pt x="61282" y="40774"/>
                    <a:pt x="58052" y="38755"/>
                  </a:cubicBezTo>
                  <a:cubicBezTo>
                    <a:pt x="54822" y="36534"/>
                    <a:pt x="51592" y="34516"/>
                    <a:pt x="48362" y="32497"/>
                  </a:cubicBezTo>
                  <a:lnTo>
                    <a:pt x="43719" y="29469"/>
                  </a:lnTo>
                  <a:lnTo>
                    <a:pt x="38874" y="26037"/>
                  </a:lnTo>
                  <a:cubicBezTo>
                    <a:pt x="32212" y="21595"/>
                    <a:pt x="25550" y="17558"/>
                    <a:pt x="19291" y="13520"/>
                  </a:cubicBezTo>
                  <a:cubicBezTo>
                    <a:pt x="13033" y="9281"/>
                    <a:pt x="7179" y="4839"/>
                    <a:pt x="1526" y="600"/>
                  </a:cubicBezTo>
                  <a:cubicBezTo>
                    <a:pt x="1104" y="178"/>
                    <a:pt x="731" y="1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215850" y="2918775"/>
              <a:ext cx="1660475" cy="1430675"/>
            </a:xfrm>
            <a:custGeom>
              <a:avLst/>
              <a:gdLst/>
              <a:ahLst/>
              <a:cxnLst/>
              <a:rect l="l" t="t" r="r" b="b"/>
              <a:pathLst>
                <a:path w="66419" h="57227" extrusionOk="0">
                  <a:moveTo>
                    <a:pt x="732" y="1"/>
                  </a:moveTo>
                  <a:cubicBezTo>
                    <a:pt x="288" y="1"/>
                    <a:pt x="0" y="236"/>
                    <a:pt x="0" y="375"/>
                  </a:cubicBezTo>
                  <a:cubicBezTo>
                    <a:pt x="0" y="577"/>
                    <a:pt x="404" y="779"/>
                    <a:pt x="1009" y="1183"/>
                  </a:cubicBezTo>
                  <a:cubicBezTo>
                    <a:pt x="2423" y="1990"/>
                    <a:pt x="3836" y="2798"/>
                    <a:pt x="5047" y="3605"/>
                  </a:cubicBezTo>
                  <a:cubicBezTo>
                    <a:pt x="6258" y="4615"/>
                    <a:pt x="7470" y="5624"/>
                    <a:pt x="8883" y="6432"/>
                  </a:cubicBezTo>
                  <a:cubicBezTo>
                    <a:pt x="10094" y="7441"/>
                    <a:pt x="11305" y="8450"/>
                    <a:pt x="12517" y="9662"/>
                  </a:cubicBezTo>
                  <a:cubicBezTo>
                    <a:pt x="13728" y="10671"/>
                    <a:pt x="14939" y="11681"/>
                    <a:pt x="16150" y="12892"/>
                  </a:cubicBezTo>
                  <a:lnTo>
                    <a:pt x="30080" y="26418"/>
                  </a:lnTo>
                  <a:cubicBezTo>
                    <a:pt x="34925" y="30859"/>
                    <a:pt x="39164" y="35502"/>
                    <a:pt x="43606" y="40145"/>
                  </a:cubicBezTo>
                  <a:lnTo>
                    <a:pt x="50268" y="47211"/>
                  </a:lnTo>
                  <a:cubicBezTo>
                    <a:pt x="51479" y="48422"/>
                    <a:pt x="52488" y="49634"/>
                    <a:pt x="53700" y="50643"/>
                  </a:cubicBezTo>
                  <a:cubicBezTo>
                    <a:pt x="54911" y="51854"/>
                    <a:pt x="56122" y="52864"/>
                    <a:pt x="57334" y="54075"/>
                  </a:cubicBezTo>
                  <a:cubicBezTo>
                    <a:pt x="59719" y="56312"/>
                    <a:pt x="61885" y="57227"/>
                    <a:pt x="63424" y="57227"/>
                  </a:cubicBezTo>
                  <a:cubicBezTo>
                    <a:pt x="63968" y="57227"/>
                    <a:pt x="64434" y="57112"/>
                    <a:pt x="64803" y="56901"/>
                  </a:cubicBezTo>
                  <a:cubicBezTo>
                    <a:pt x="66418" y="56094"/>
                    <a:pt x="66216" y="53268"/>
                    <a:pt x="63592" y="50037"/>
                  </a:cubicBezTo>
                  <a:cubicBezTo>
                    <a:pt x="61775" y="47413"/>
                    <a:pt x="59554" y="45192"/>
                    <a:pt x="57535" y="42972"/>
                  </a:cubicBezTo>
                  <a:cubicBezTo>
                    <a:pt x="55517" y="40549"/>
                    <a:pt x="53296" y="38127"/>
                    <a:pt x="50873" y="35704"/>
                  </a:cubicBezTo>
                  <a:cubicBezTo>
                    <a:pt x="46028" y="30859"/>
                    <a:pt x="40780" y="26216"/>
                    <a:pt x="35127" y="22178"/>
                  </a:cubicBezTo>
                  <a:cubicBezTo>
                    <a:pt x="29676" y="17939"/>
                    <a:pt x="24024" y="13901"/>
                    <a:pt x="18371" y="10065"/>
                  </a:cubicBezTo>
                  <a:cubicBezTo>
                    <a:pt x="17160" y="9056"/>
                    <a:pt x="15747" y="8047"/>
                    <a:pt x="14333" y="7239"/>
                  </a:cubicBezTo>
                  <a:cubicBezTo>
                    <a:pt x="12920" y="6230"/>
                    <a:pt x="11507" y="5422"/>
                    <a:pt x="10094" y="4615"/>
                  </a:cubicBezTo>
                  <a:cubicBezTo>
                    <a:pt x="8479" y="4009"/>
                    <a:pt x="7066" y="3000"/>
                    <a:pt x="5653" y="2192"/>
                  </a:cubicBezTo>
                  <a:cubicBezTo>
                    <a:pt x="4240" y="1385"/>
                    <a:pt x="2826" y="779"/>
                    <a:pt x="1413" y="173"/>
                  </a:cubicBezTo>
                  <a:cubicBezTo>
                    <a:pt x="1163" y="48"/>
                    <a:pt x="932" y="1"/>
                    <a:pt x="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1729400" y="2718575"/>
              <a:ext cx="1363925" cy="1672125"/>
            </a:xfrm>
            <a:custGeom>
              <a:avLst/>
              <a:gdLst/>
              <a:ahLst/>
              <a:cxnLst/>
              <a:rect l="l" t="t" r="r" b="b"/>
              <a:pathLst>
                <a:path w="54557" h="66885" extrusionOk="0">
                  <a:moveTo>
                    <a:pt x="455" y="0"/>
                  </a:moveTo>
                  <a:cubicBezTo>
                    <a:pt x="25" y="0"/>
                    <a:pt x="0" y="531"/>
                    <a:pt x="655" y="1318"/>
                  </a:cubicBezTo>
                  <a:lnTo>
                    <a:pt x="7115" y="8383"/>
                  </a:lnTo>
                  <a:cubicBezTo>
                    <a:pt x="8327" y="9393"/>
                    <a:pt x="9336" y="10604"/>
                    <a:pt x="10547" y="11815"/>
                  </a:cubicBezTo>
                  <a:lnTo>
                    <a:pt x="13777" y="15247"/>
                  </a:lnTo>
                  <a:cubicBezTo>
                    <a:pt x="18219" y="19890"/>
                    <a:pt x="22256" y="24937"/>
                    <a:pt x="25890" y="29984"/>
                  </a:cubicBezTo>
                  <a:lnTo>
                    <a:pt x="28716" y="34022"/>
                  </a:lnTo>
                  <a:cubicBezTo>
                    <a:pt x="29524" y="35233"/>
                    <a:pt x="30533" y="36444"/>
                    <a:pt x="31341" y="37858"/>
                  </a:cubicBezTo>
                  <a:cubicBezTo>
                    <a:pt x="32148" y="39069"/>
                    <a:pt x="32956" y="40482"/>
                    <a:pt x="33763" y="41895"/>
                  </a:cubicBezTo>
                  <a:cubicBezTo>
                    <a:pt x="34369" y="42501"/>
                    <a:pt x="34773" y="43308"/>
                    <a:pt x="35176" y="44116"/>
                  </a:cubicBezTo>
                  <a:cubicBezTo>
                    <a:pt x="35782" y="44721"/>
                    <a:pt x="35782" y="44721"/>
                    <a:pt x="35984" y="45125"/>
                  </a:cubicBezTo>
                  <a:lnTo>
                    <a:pt x="36792" y="46135"/>
                  </a:lnTo>
                  <a:cubicBezTo>
                    <a:pt x="38608" y="48557"/>
                    <a:pt x="40223" y="50980"/>
                    <a:pt x="41637" y="53604"/>
                  </a:cubicBezTo>
                  <a:cubicBezTo>
                    <a:pt x="42040" y="54412"/>
                    <a:pt x="42444" y="55219"/>
                    <a:pt x="43050" y="55825"/>
                  </a:cubicBezTo>
                  <a:lnTo>
                    <a:pt x="44261" y="57844"/>
                  </a:lnTo>
                  <a:cubicBezTo>
                    <a:pt x="45069" y="59055"/>
                    <a:pt x="45876" y="60266"/>
                    <a:pt x="46482" y="61477"/>
                  </a:cubicBezTo>
                  <a:cubicBezTo>
                    <a:pt x="47289" y="63092"/>
                    <a:pt x="48500" y="64707"/>
                    <a:pt x="49914" y="65919"/>
                  </a:cubicBezTo>
                  <a:cubicBezTo>
                    <a:pt x="50505" y="66510"/>
                    <a:pt x="51312" y="66885"/>
                    <a:pt x="52178" y="66885"/>
                  </a:cubicBezTo>
                  <a:cubicBezTo>
                    <a:pt x="52495" y="66885"/>
                    <a:pt x="52819" y="66834"/>
                    <a:pt x="53144" y="66726"/>
                  </a:cubicBezTo>
                  <a:cubicBezTo>
                    <a:pt x="53951" y="66121"/>
                    <a:pt x="54355" y="65313"/>
                    <a:pt x="54355" y="64304"/>
                  </a:cubicBezTo>
                  <a:cubicBezTo>
                    <a:pt x="54557" y="62891"/>
                    <a:pt x="54355" y="61477"/>
                    <a:pt x="53749" y="60064"/>
                  </a:cubicBezTo>
                  <a:cubicBezTo>
                    <a:pt x="53547" y="59257"/>
                    <a:pt x="53346" y="58449"/>
                    <a:pt x="53144" y="57642"/>
                  </a:cubicBezTo>
                  <a:cubicBezTo>
                    <a:pt x="52740" y="57036"/>
                    <a:pt x="52336" y="56229"/>
                    <a:pt x="51932" y="55421"/>
                  </a:cubicBezTo>
                  <a:cubicBezTo>
                    <a:pt x="51125" y="53806"/>
                    <a:pt x="50317" y="52393"/>
                    <a:pt x="49510" y="51182"/>
                  </a:cubicBezTo>
                  <a:cubicBezTo>
                    <a:pt x="48904" y="49970"/>
                    <a:pt x="48097" y="48557"/>
                    <a:pt x="47289" y="47144"/>
                  </a:cubicBezTo>
                  <a:cubicBezTo>
                    <a:pt x="46482" y="45529"/>
                    <a:pt x="45472" y="44116"/>
                    <a:pt x="44463" y="42703"/>
                  </a:cubicBezTo>
                  <a:cubicBezTo>
                    <a:pt x="43857" y="41895"/>
                    <a:pt x="43252" y="41088"/>
                    <a:pt x="42646" y="40482"/>
                  </a:cubicBezTo>
                  <a:cubicBezTo>
                    <a:pt x="42040" y="39674"/>
                    <a:pt x="41838" y="39271"/>
                    <a:pt x="41233" y="38665"/>
                  </a:cubicBezTo>
                  <a:cubicBezTo>
                    <a:pt x="40425" y="37656"/>
                    <a:pt x="39416" y="36243"/>
                    <a:pt x="38407" y="34829"/>
                  </a:cubicBezTo>
                  <a:cubicBezTo>
                    <a:pt x="37801" y="34022"/>
                    <a:pt x="37397" y="33416"/>
                    <a:pt x="36792" y="32609"/>
                  </a:cubicBezTo>
                  <a:lnTo>
                    <a:pt x="35782" y="31599"/>
                  </a:lnTo>
                  <a:lnTo>
                    <a:pt x="34975" y="30590"/>
                  </a:lnTo>
                  <a:cubicBezTo>
                    <a:pt x="33763" y="29379"/>
                    <a:pt x="32754" y="28167"/>
                    <a:pt x="31543" y="26754"/>
                  </a:cubicBezTo>
                  <a:cubicBezTo>
                    <a:pt x="26698" y="21707"/>
                    <a:pt x="21651" y="17064"/>
                    <a:pt x="16402" y="12623"/>
                  </a:cubicBezTo>
                  <a:lnTo>
                    <a:pt x="12364" y="9595"/>
                  </a:lnTo>
                  <a:lnTo>
                    <a:pt x="8529" y="6566"/>
                  </a:lnTo>
                  <a:cubicBezTo>
                    <a:pt x="6106" y="4548"/>
                    <a:pt x="3683" y="2529"/>
                    <a:pt x="1463" y="510"/>
                  </a:cubicBezTo>
                  <a:cubicBezTo>
                    <a:pt x="1038" y="156"/>
                    <a:pt x="687" y="0"/>
                    <a:pt x="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047600" y="1557525"/>
              <a:ext cx="1020500" cy="3021000"/>
            </a:xfrm>
            <a:custGeom>
              <a:avLst/>
              <a:gdLst/>
              <a:ahLst/>
              <a:cxnLst/>
              <a:rect l="l" t="t" r="r" b="b"/>
              <a:pathLst>
                <a:path w="40820" h="120840" extrusionOk="0">
                  <a:moveTo>
                    <a:pt x="341" y="0"/>
                  </a:moveTo>
                  <a:cubicBezTo>
                    <a:pt x="44" y="0"/>
                    <a:pt x="0" y="622"/>
                    <a:pt x="444" y="1731"/>
                  </a:cubicBezTo>
                  <a:cubicBezTo>
                    <a:pt x="2463" y="5971"/>
                    <a:pt x="4481" y="10412"/>
                    <a:pt x="6702" y="14853"/>
                  </a:cubicBezTo>
                  <a:cubicBezTo>
                    <a:pt x="8923" y="19093"/>
                    <a:pt x="11143" y="23130"/>
                    <a:pt x="13162" y="27572"/>
                  </a:cubicBezTo>
                  <a:cubicBezTo>
                    <a:pt x="14171" y="29792"/>
                    <a:pt x="15383" y="32013"/>
                    <a:pt x="16190" y="34032"/>
                  </a:cubicBezTo>
                  <a:cubicBezTo>
                    <a:pt x="17200" y="36252"/>
                    <a:pt x="18007" y="38473"/>
                    <a:pt x="18815" y="40694"/>
                  </a:cubicBezTo>
                  <a:cubicBezTo>
                    <a:pt x="20228" y="45337"/>
                    <a:pt x="21237" y="49980"/>
                    <a:pt x="22448" y="54623"/>
                  </a:cubicBezTo>
                  <a:cubicBezTo>
                    <a:pt x="23458" y="59267"/>
                    <a:pt x="24467" y="64112"/>
                    <a:pt x="25477" y="68755"/>
                  </a:cubicBezTo>
                  <a:cubicBezTo>
                    <a:pt x="26082" y="71177"/>
                    <a:pt x="26486" y="73600"/>
                    <a:pt x="27092" y="75821"/>
                  </a:cubicBezTo>
                  <a:cubicBezTo>
                    <a:pt x="27697" y="78243"/>
                    <a:pt x="28303" y="80666"/>
                    <a:pt x="28909" y="82886"/>
                  </a:cubicBezTo>
                  <a:cubicBezTo>
                    <a:pt x="30120" y="87530"/>
                    <a:pt x="31129" y="92173"/>
                    <a:pt x="31937" y="96614"/>
                  </a:cubicBezTo>
                  <a:cubicBezTo>
                    <a:pt x="32744" y="101056"/>
                    <a:pt x="33148" y="105699"/>
                    <a:pt x="33350" y="110140"/>
                  </a:cubicBezTo>
                  <a:lnTo>
                    <a:pt x="33350" y="112563"/>
                  </a:lnTo>
                  <a:cubicBezTo>
                    <a:pt x="33350" y="113370"/>
                    <a:pt x="33552" y="114178"/>
                    <a:pt x="33552" y="114985"/>
                  </a:cubicBezTo>
                  <a:cubicBezTo>
                    <a:pt x="33754" y="115995"/>
                    <a:pt x="33956" y="116802"/>
                    <a:pt x="34359" y="117811"/>
                  </a:cubicBezTo>
                  <a:cubicBezTo>
                    <a:pt x="34561" y="118821"/>
                    <a:pt x="35167" y="119628"/>
                    <a:pt x="35974" y="120436"/>
                  </a:cubicBezTo>
                  <a:cubicBezTo>
                    <a:pt x="36176" y="120638"/>
                    <a:pt x="36580" y="120840"/>
                    <a:pt x="36984" y="120840"/>
                  </a:cubicBezTo>
                  <a:cubicBezTo>
                    <a:pt x="37791" y="120638"/>
                    <a:pt x="38397" y="120436"/>
                    <a:pt x="38599" y="119830"/>
                  </a:cubicBezTo>
                  <a:cubicBezTo>
                    <a:pt x="39406" y="119023"/>
                    <a:pt x="39810" y="118013"/>
                    <a:pt x="40012" y="117004"/>
                  </a:cubicBezTo>
                  <a:cubicBezTo>
                    <a:pt x="40416" y="115793"/>
                    <a:pt x="40618" y="114379"/>
                    <a:pt x="40819" y="113168"/>
                  </a:cubicBezTo>
                  <a:lnTo>
                    <a:pt x="40819" y="111553"/>
                  </a:lnTo>
                  <a:lnTo>
                    <a:pt x="40819" y="109736"/>
                  </a:lnTo>
                  <a:lnTo>
                    <a:pt x="40819" y="106102"/>
                  </a:lnTo>
                  <a:cubicBezTo>
                    <a:pt x="40819" y="103680"/>
                    <a:pt x="40618" y="101257"/>
                    <a:pt x="40416" y="98835"/>
                  </a:cubicBezTo>
                  <a:cubicBezTo>
                    <a:pt x="40214" y="96412"/>
                    <a:pt x="39810" y="93788"/>
                    <a:pt x="39406" y="91163"/>
                  </a:cubicBezTo>
                  <a:cubicBezTo>
                    <a:pt x="38801" y="88741"/>
                    <a:pt x="38195" y="86116"/>
                    <a:pt x="37589" y="83694"/>
                  </a:cubicBezTo>
                  <a:cubicBezTo>
                    <a:pt x="36984" y="81473"/>
                    <a:pt x="36176" y="78849"/>
                    <a:pt x="35571" y="76426"/>
                  </a:cubicBezTo>
                  <a:cubicBezTo>
                    <a:pt x="34763" y="74004"/>
                    <a:pt x="34157" y="71783"/>
                    <a:pt x="33350" y="69361"/>
                  </a:cubicBezTo>
                  <a:cubicBezTo>
                    <a:pt x="31937" y="64515"/>
                    <a:pt x="30524" y="59469"/>
                    <a:pt x="28909" y="54623"/>
                  </a:cubicBezTo>
                  <a:cubicBezTo>
                    <a:pt x="27495" y="49576"/>
                    <a:pt x="25880" y="44529"/>
                    <a:pt x="23660" y="39684"/>
                  </a:cubicBezTo>
                  <a:cubicBezTo>
                    <a:pt x="22650" y="37262"/>
                    <a:pt x="21641" y="34839"/>
                    <a:pt x="20228" y="32619"/>
                  </a:cubicBezTo>
                  <a:cubicBezTo>
                    <a:pt x="19017" y="30196"/>
                    <a:pt x="17805" y="28177"/>
                    <a:pt x="16392" y="25957"/>
                  </a:cubicBezTo>
                  <a:cubicBezTo>
                    <a:pt x="15181" y="23736"/>
                    <a:pt x="13970" y="21717"/>
                    <a:pt x="12556" y="19497"/>
                  </a:cubicBezTo>
                  <a:cubicBezTo>
                    <a:pt x="11143" y="17478"/>
                    <a:pt x="9730" y="15459"/>
                    <a:pt x="8519" y="13440"/>
                  </a:cubicBezTo>
                  <a:cubicBezTo>
                    <a:pt x="5894" y="9403"/>
                    <a:pt x="3674" y="5365"/>
                    <a:pt x="1453" y="1327"/>
                  </a:cubicBezTo>
                  <a:cubicBezTo>
                    <a:pt x="998" y="418"/>
                    <a:pt x="585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492725" y="1202075"/>
              <a:ext cx="807525" cy="3317900"/>
            </a:xfrm>
            <a:custGeom>
              <a:avLst/>
              <a:gdLst/>
              <a:ahLst/>
              <a:cxnLst/>
              <a:rect l="l" t="t" r="r" b="b"/>
              <a:pathLst>
                <a:path w="32301" h="132716" extrusionOk="0">
                  <a:moveTo>
                    <a:pt x="404" y="1"/>
                  </a:moveTo>
                  <a:cubicBezTo>
                    <a:pt x="202" y="1"/>
                    <a:pt x="0" y="606"/>
                    <a:pt x="404" y="1818"/>
                  </a:cubicBezTo>
                  <a:cubicBezTo>
                    <a:pt x="1010" y="3029"/>
                    <a:pt x="1615" y="4038"/>
                    <a:pt x="2423" y="5048"/>
                  </a:cubicBezTo>
                  <a:cubicBezTo>
                    <a:pt x="3028" y="6259"/>
                    <a:pt x="3634" y="7268"/>
                    <a:pt x="4038" y="8480"/>
                  </a:cubicBezTo>
                  <a:cubicBezTo>
                    <a:pt x="5249" y="10902"/>
                    <a:pt x="6057" y="13123"/>
                    <a:pt x="6662" y="15545"/>
                  </a:cubicBezTo>
                  <a:cubicBezTo>
                    <a:pt x="7268" y="18170"/>
                    <a:pt x="7874" y="20592"/>
                    <a:pt x="8479" y="23015"/>
                  </a:cubicBezTo>
                  <a:cubicBezTo>
                    <a:pt x="8883" y="25639"/>
                    <a:pt x="9489" y="28062"/>
                    <a:pt x="10094" y="30686"/>
                  </a:cubicBezTo>
                  <a:cubicBezTo>
                    <a:pt x="11104" y="35733"/>
                    <a:pt x="12113" y="40780"/>
                    <a:pt x="13122" y="45827"/>
                  </a:cubicBezTo>
                  <a:cubicBezTo>
                    <a:pt x="13526" y="48250"/>
                    <a:pt x="13930" y="50874"/>
                    <a:pt x="14334" y="53297"/>
                  </a:cubicBezTo>
                  <a:cubicBezTo>
                    <a:pt x="14737" y="55921"/>
                    <a:pt x="15343" y="58344"/>
                    <a:pt x="15747" y="60968"/>
                  </a:cubicBezTo>
                  <a:cubicBezTo>
                    <a:pt x="16958" y="66015"/>
                    <a:pt x="17967" y="71062"/>
                    <a:pt x="18775" y="76109"/>
                  </a:cubicBezTo>
                  <a:lnTo>
                    <a:pt x="21399" y="91250"/>
                  </a:lnTo>
                  <a:lnTo>
                    <a:pt x="22611" y="98719"/>
                  </a:lnTo>
                  <a:lnTo>
                    <a:pt x="23216" y="102353"/>
                  </a:lnTo>
                  <a:cubicBezTo>
                    <a:pt x="23418" y="103565"/>
                    <a:pt x="23620" y="104776"/>
                    <a:pt x="23822" y="105987"/>
                  </a:cubicBezTo>
                  <a:cubicBezTo>
                    <a:pt x="24226" y="110832"/>
                    <a:pt x="24226" y="115879"/>
                    <a:pt x="24024" y="120724"/>
                  </a:cubicBezTo>
                  <a:cubicBezTo>
                    <a:pt x="23822" y="127992"/>
                    <a:pt x="25235" y="132029"/>
                    <a:pt x="27052" y="132635"/>
                  </a:cubicBezTo>
                  <a:cubicBezTo>
                    <a:pt x="27194" y="132689"/>
                    <a:pt x="27339" y="132715"/>
                    <a:pt x="27483" y="132715"/>
                  </a:cubicBezTo>
                  <a:cubicBezTo>
                    <a:pt x="28980" y="132715"/>
                    <a:pt x="30555" y="129862"/>
                    <a:pt x="31291" y="124156"/>
                  </a:cubicBezTo>
                  <a:cubicBezTo>
                    <a:pt x="31897" y="119109"/>
                    <a:pt x="32301" y="114062"/>
                    <a:pt x="32099" y="109015"/>
                  </a:cubicBezTo>
                  <a:cubicBezTo>
                    <a:pt x="32099" y="106189"/>
                    <a:pt x="31897" y="103565"/>
                    <a:pt x="31493" y="100940"/>
                  </a:cubicBezTo>
                  <a:lnTo>
                    <a:pt x="30686" y="96903"/>
                  </a:lnTo>
                  <a:cubicBezTo>
                    <a:pt x="30484" y="95691"/>
                    <a:pt x="30282" y="94278"/>
                    <a:pt x="30080" y="93067"/>
                  </a:cubicBezTo>
                  <a:cubicBezTo>
                    <a:pt x="29071" y="87818"/>
                    <a:pt x="28061" y="82569"/>
                    <a:pt x="26850" y="77320"/>
                  </a:cubicBezTo>
                  <a:lnTo>
                    <a:pt x="25841" y="73283"/>
                  </a:lnTo>
                  <a:cubicBezTo>
                    <a:pt x="25639" y="71870"/>
                    <a:pt x="25235" y="70456"/>
                    <a:pt x="24831" y="69043"/>
                  </a:cubicBezTo>
                  <a:cubicBezTo>
                    <a:pt x="24024" y="66419"/>
                    <a:pt x="23216" y="63794"/>
                    <a:pt x="22611" y="61170"/>
                  </a:cubicBezTo>
                  <a:cubicBezTo>
                    <a:pt x="21803" y="58546"/>
                    <a:pt x="20996" y="56123"/>
                    <a:pt x="20390" y="53499"/>
                  </a:cubicBezTo>
                  <a:cubicBezTo>
                    <a:pt x="19784" y="50874"/>
                    <a:pt x="18977" y="48048"/>
                    <a:pt x="18169" y="45424"/>
                  </a:cubicBezTo>
                  <a:cubicBezTo>
                    <a:pt x="16756" y="40175"/>
                    <a:pt x="15141" y="34926"/>
                    <a:pt x="13526" y="29879"/>
                  </a:cubicBezTo>
                  <a:cubicBezTo>
                    <a:pt x="12719" y="27456"/>
                    <a:pt x="11911" y="24832"/>
                    <a:pt x="11104" y="22409"/>
                  </a:cubicBezTo>
                  <a:cubicBezTo>
                    <a:pt x="10296" y="19785"/>
                    <a:pt x="9690" y="17362"/>
                    <a:pt x="8681" y="14738"/>
                  </a:cubicBezTo>
                  <a:cubicBezTo>
                    <a:pt x="7672" y="12315"/>
                    <a:pt x="6662" y="9893"/>
                    <a:pt x="5653" y="7672"/>
                  </a:cubicBezTo>
                  <a:cubicBezTo>
                    <a:pt x="5249" y="7067"/>
                    <a:pt x="5047" y="6461"/>
                    <a:pt x="4643" y="5855"/>
                  </a:cubicBezTo>
                  <a:cubicBezTo>
                    <a:pt x="4240" y="5452"/>
                    <a:pt x="3836" y="4846"/>
                    <a:pt x="3432" y="4240"/>
                  </a:cubicBezTo>
                  <a:cubicBezTo>
                    <a:pt x="2827" y="3433"/>
                    <a:pt x="2019" y="2423"/>
                    <a:pt x="1413" y="1414"/>
                  </a:cubicBezTo>
                  <a:cubicBezTo>
                    <a:pt x="1010" y="405"/>
                    <a:pt x="606" y="1"/>
                    <a:pt x="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3007500" y="1336375"/>
              <a:ext cx="403800" cy="3180325"/>
            </a:xfrm>
            <a:custGeom>
              <a:avLst/>
              <a:gdLst/>
              <a:ahLst/>
              <a:cxnLst/>
              <a:rect l="l" t="t" r="r" b="b"/>
              <a:pathLst>
                <a:path w="16152" h="127213" extrusionOk="0">
                  <a:moveTo>
                    <a:pt x="448" y="0"/>
                  </a:moveTo>
                  <a:cubicBezTo>
                    <a:pt x="311" y="0"/>
                    <a:pt x="203" y="188"/>
                    <a:pt x="203" y="483"/>
                  </a:cubicBezTo>
                  <a:cubicBezTo>
                    <a:pt x="1" y="887"/>
                    <a:pt x="1" y="1291"/>
                    <a:pt x="203" y="1695"/>
                  </a:cubicBezTo>
                  <a:cubicBezTo>
                    <a:pt x="405" y="2300"/>
                    <a:pt x="808" y="2906"/>
                    <a:pt x="808" y="3310"/>
                  </a:cubicBezTo>
                  <a:cubicBezTo>
                    <a:pt x="1010" y="3915"/>
                    <a:pt x="1212" y="4521"/>
                    <a:pt x="1414" y="5127"/>
                  </a:cubicBezTo>
                  <a:cubicBezTo>
                    <a:pt x="1616" y="6338"/>
                    <a:pt x="2020" y="7347"/>
                    <a:pt x="2423" y="8558"/>
                  </a:cubicBezTo>
                  <a:cubicBezTo>
                    <a:pt x="3231" y="10779"/>
                    <a:pt x="4240" y="13000"/>
                    <a:pt x="5048" y="15220"/>
                  </a:cubicBezTo>
                  <a:cubicBezTo>
                    <a:pt x="5250" y="16432"/>
                    <a:pt x="5653" y="17441"/>
                    <a:pt x="5855" y="18652"/>
                  </a:cubicBezTo>
                  <a:cubicBezTo>
                    <a:pt x="6057" y="19864"/>
                    <a:pt x="6259" y="21075"/>
                    <a:pt x="6461" y="22084"/>
                  </a:cubicBezTo>
                  <a:cubicBezTo>
                    <a:pt x="6663" y="24507"/>
                    <a:pt x="6865" y="26929"/>
                    <a:pt x="7067" y="29352"/>
                  </a:cubicBezTo>
                  <a:cubicBezTo>
                    <a:pt x="7672" y="38840"/>
                    <a:pt x="7268" y="48530"/>
                    <a:pt x="7874" y="58422"/>
                  </a:cubicBezTo>
                  <a:cubicBezTo>
                    <a:pt x="8076" y="63268"/>
                    <a:pt x="8480" y="68113"/>
                    <a:pt x="8480" y="72756"/>
                  </a:cubicBezTo>
                  <a:cubicBezTo>
                    <a:pt x="8480" y="75178"/>
                    <a:pt x="8480" y="77399"/>
                    <a:pt x="8278" y="80023"/>
                  </a:cubicBezTo>
                  <a:lnTo>
                    <a:pt x="8076" y="87291"/>
                  </a:lnTo>
                  <a:lnTo>
                    <a:pt x="7874" y="94357"/>
                  </a:lnTo>
                  <a:cubicBezTo>
                    <a:pt x="7874" y="96981"/>
                    <a:pt x="7672" y="99202"/>
                    <a:pt x="7470" y="101624"/>
                  </a:cubicBezTo>
                  <a:cubicBezTo>
                    <a:pt x="7268" y="106268"/>
                    <a:pt x="6865" y="110911"/>
                    <a:pt x="6461" y="115554"/>
                  </a:cubicBezTo>
                  <a:cubicBezTo>
                    <a:pt x="5855" y="122418"/>
                    <a:pt x="6865" y="126254"/>
                    <a:pt x="8480" y="127061"/>
                  </a:cubicBezTo>
                  <a:cubicBezTo>
                    <a:pt x="8681" y="127162"/>
                    <a:pt x="8888" y="127212"/>
                    <a:pt x="9100" y="127212"/>
                  </a:cubicBezTo>
                  <a:cubicBezTo>
                    <a:pt x="10588" y="127212"/>
                    <a:pt x="12290" y="124717"/>
                    <a:pt x="13527" y="119592"/>
                  </a:cubicBezTo>
                  <a:cubicBezTo>
                    <a:pt x="14334" y="114948"/>
                    <a:pt x="15142" y="110103"/>
                    <a:pt x="15545" y="105460"/>
                  </a:cubicBezTo>
                  <a:cubicBezTo>
                    <a:pt x="15949" y="100615"/>
                    <a:pt x="16151" y="95568"/>
                    <a:pt x="16151" y="90521"/>
                  </a:cubicBezTo>
                  <a:lnTo>
                    <a:pt x="16151" y="83052"/>
                  </a:lnTo>
                  <a:lnTo>
                    <a:pt x="16151" y="79216"/>
                  </a:lnTo>
                  <a:lnTo>
                    <a:pt x="16151" y="77197"/>
                  </a:lnTo>
                  <a:lnTo>
                    <a:pt x="16151" y="75178"/>
                  </a:lnTo>
                  <a:cubicBezTo>
                    <a:pt x="15949" y="69930"/>
                    <a:pt x="15344" y="64883"/>
                    <a:pt x="14536" y="59634"/>
                  </a:cubicBezTo>
                  <a:cubicBezTo>
                    <a:pt x="13123" y="49540"/>
                    <a:pt x="12517" y="39244"/>
                    <a:pt x="10902" y="29150"/>
                  </a:cubicBezTo>
                  <a:cubicBezTo>
                    <a:pt x="10499" y="26728"/>
                    <a:pt x="9893" y="24103"/>
                    <a:pt x="9489" y="21681"/>
                  </a:cubicBezTo>
                  <a:cubicBezTo>
                    <a:pt x="9085" y="20267"/>
                    <a:pt x="8884" y="19056"/>
                    <a:pt x="8480" y="17845"/>
                  </a:cubicBezTo>
                  <a:cubicBezTo>
                    <a:pt x="8076" y="16634"/>
                    <a:pt x="7672" y="15422"/>
                    <a:pt x="7067" y="14211"/>
                  </a:cubicBezTo>
                  <a:cubicBezTo>
                    <a:pt x="6057" y="11990"/>
                    <a:pt x="5048" y="9972"/>
                    <a:pt x="4038" y="7751"/>
                  </a:cubicBezTo>
                  <a:cubicBezTo>
                    <a:pt x="3433" y="6742"/>
                    <a:pt x="3029" y="5732"/>
                    <a:pt x="2827" y="4521"/>
                  </a:cubicBezTo>
                  <a:cubicBezTo>
                    <a:pt x="2625" y="4117"/>
                    <a:pt x="2423" y="3511"/>
                    <a:pt x="2020" y="2906"/>
                  </a:cubicBezTo>
                  <a:cubicBezTo>
                    <a:pt x="1818" y="2300"/>
                    <a:pt x="1616" y="1896"/>
                    <a:pt x="1414" y="1291"/>
                  </a:cubicBezTo>
                  <a:cubicBezTo>
                    <a:pt x="1010" y="483"/>
                    <a:pt x="808" y="80"/>
                    <a:pt x="607" y="80"/>
                  </a:cubicBezTo>
                  <a:cubicBezTo>
                    <a:pt x="552" y="25"/>
                    <a:pt x="498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3088250" y="1013650"/>
              <a:ext cx="1246625" cy="3534600"/>
            </a:xfrm>
            <a:custGeom>
              <a:avLst/>
              <a:gdLst/>
              <a:ahLst/>
              <a:cxnLst/>
              <a:rect l="l" t="t" r="r" b="b"/>
              <a:pathLst>
                <a:path w="49865" h="141384" extrusionOk="0">
                  <a:moveTo>
                    <a:pt x="49559" y="0"/>
                  </a:moveTo>
                  <a:cubicBezTo>
                    <a:pt x="49315" y="0"/>
                    <a:pt x="48682" y="329"/>
                    <a:pt x="48048" y="1280"/>
                  </a:cubicBezTo>
                  <a:lnTo>
                    <a:pt x="46635" y="2895"/>
                  </a:lnTo>
                  <a:cubicBezTo>
                    <a:pt x="46231" y="3500"/>
                    <a:pt x="45827" y="3904"/>
                    <a:pt x="45222" y="4510"/>
                  </a:cubicBezTo>
                  <a:lnTo>
                    <a:pt x="42395" y="7538"/>
                  </a:lnTo>
                  <a:cubicBezTo>
                    <a:pt x="41386" y="8547"/>
                    <a:pt x="40377" y="9557"/>
                    <a:pt x="39367" y="10768"/>
                  </a:cubicBezTo>
                  <a:cubicBezTo>
                    <a:pt x="38358" y="11777"/>
                    <a:pt x="37550" y="12787"/>
                    <a:pt x="36743" y="13998"/>
                  </a:cubicBezTo>
                  <a:cubicBezTo>
                    <a:pt x="34926" y="16420"/>
                    <a:pt x="33513" y="18843"/>
                    <a:pt x="31898" y="21266"/>
                  </a:cubicBezTo>
                  <a:lnTo>
                    <a:pt x="29677" y="24899"/>
                  </a:lnTo>
                  <a:cubicBezTo>
                    <a:pt x="29071" y="26111"/>
                    <a:pt x="28264" y="27524"/>
                    <a:pt x="27658" y="28735"/>
                  </a:cubicBezTo>
                  <a:cubicBezTo>
                    <a:pt x="26245" y="31561"/>
                    <a:pt x="25438" y="34388"/>
                    <a:pt x="24226" y="36810"/>
                  </a:cubicBezTo>
                  <a:cubicBezTo>
                    <a:pt x="24024" y="37416"/>
                    <a:pt x="23621" y="38021"/>
                    <a:pt x="23419" y="38627"/>
                  </a:cubicBezTo>
                  <a:lnTo>
                    <a:pt x="22409" y="40444"/>
                  </a:lnTo>
                  <a:lnTo>
                    <a:pt x="20391" y="44280"/>
                  </a:lnTo>
                  <a:cubicBezTo>
                    <a:pt x="18977" y="46904"/>
                    <a:pt x="17564" y="49327"/>
                    <a:pt x="16353" y="51951"/>
                  </a:cubicBezTo>
                  <a:cubicBezTo>
                    <a:pt x="14940" y="54576"/>
                    <a:pt x="13729" y="57200"/>
                    <a:pt x="12517" y="60026"/>
                  </a:cubicBezTo>
                  <a:cubicBezTo>
                    <a:pt x="10499" y="65477"/>
                    <a:pt x="8682" y="71130"/>
                    <a:pt x="7470" y="76984"/>
                  </a:cubicBezTo>
                  <a:cubicBezTo>
                    <a:pt x="6259" y="82435"/>
                    <a:pt x="4846" y="88087"/>
                    <a:pt x="3635" y="93740"/>
                  </a:cubicBezTo>
                  <a:cubicBezTo>
                    <a:pt x="2222" y="99393"/>
                    <a:pt x="1212" y="105247"/>
                    <a:pt x="607" y="111102"/>
                  </a:cubicBezTo>
                  <a:cubicBezTo>
                    <a:pt x="1" y="116956"/>
                    <a:pt x="1" y="122609"/>
                    <a:pt x="1" y="128261"/>
                  </a:cubicBezTo>
                  <a:cubicBezTo>
                    <a:pt x="1" y="130280"/>
                    <a:pt x="1" y="132097"/>
                    <a:pt x="405" y="133914"/>
                  </a:cubicBezTo>
                  <a:cubicBezTo>
                    <a:pt x="607" y="135327"/>
                    <a:pt x="808" y="136336"/>
                    <a:pt x="1010" y="137548"/>
                  </a:cubicBezTo>
                  <a:cubicBezTo>
                    <a:pt x="1010" y="138759"/>
                    <a:pt x="1616" y="139970"/>
                    <a:pt x="2423" y="141181"/>
                  </a:cubicBezTo>
                  <a:cubicBezTo>
                    <a:pt x="2827" y="141383"/>
                    <a:pt x="3231" y="141383"/>
                    <a:pt x="3635" y="141383"/>
                  </a:cubicBezTo>
                  <a:cubicBezTo>
                    <a:pt x="4240" y="140980"/>
                    <a:pt x="4846" y="140576"/>
                    <a:pt x="5250" y="139970"/>
                  </a:cubicBezTo>
                  <a:cubicBezTo>
                    <a:pt x="6663" y="137548"/>
                    <a:pt x="7470" y="134721"/>
                    <a:pt x="7470" y="131895"/>
                  </a:cubicBezTo>
                  <a:cubicBezTo>
                    <a:pt x="7470" y="130482"/>
                    <a:pt x="7470" y="129271"/>
                    <a:pt x="7672" y="128059"/>
                  </a:cubicBezTo>
                  <a:cubicBezTo>
                    <a:pt x="7874" y="126646"/>
                    <a:pt x="7874" y="125233"/>
                    <a:pt x="8076" y="123820"/>
                  </a:cubicBezTo>
                  <a:cubicBezTo>
                    <a:pt x="8278" y="121195"/>
                    <a:pt x="8480" y="118369"/>
                    <a:pt x="8682" y="115745"/>
                  </a:cubicBezTo>
                  <a:cubicBezTo>
                    <a:pt x="8884" y="112918"/>
                    <a:pt x="9085" y="110092"/>
                    <a:pt x="9489" y="107468"/>
                  </a:cubicBezTo>
                  <a:cubicBezTo>
                    <a:pt x="9893" y="104641"/>
                    <a:pt x="10499" y="101815"/>
                    <a:pt x="11104" y="98989"/>
                  </a:cubicBezTo>
                  <a:cubicBezTo>
                    <a:pt x="12114" y="93336"/>
                    <a:pt x="13325" y="87482"/>
                    <a:pt x="14536" y="81425"/>
                  </a:cubicBezTo>
                  <a:cubicBezTo>
                    <a:pt x="15546" y="75369"/>
                    <a:pt x="16555" y="69515"/>
                    <a:pt x="18170" y="64064"/>
                  </a:cubicBezTo>
                  <a:cubicBezTo>
                    <a:pt x="18574" y="62651"/>
                    <a:pt x="18977" y="61238"/>
                    <a:pt x="19583" y="60026"/>
                  </a:cubicBezTo>
                  <a:cubicBezTo>
                    <a:pt x="19987" y="58613"/>
                    <a:pt x="20593" y="57200"/>
                    <a:pt x="21198" y="55787"/>
                  </a:cubicBezTo>
                  <a:cubicBezTo>
                    <a:pt x="22208" y="52961"/>
                    <a:pt x="23419" y="50134"/>
                    <a:pt x="24630" y="47510"/>
                  </a:cubicBezTo>
                  <a:cubicBezTo>
                    <a:pt x="25841" y="44683"/>
                    <a:pt x="27053" y="41857"/>
                    <a:pt x="28264" y="39031"/>
                  </a:cubicBezTo>
                  <a:cubicBezTo>
                    <a:pt x="29273" y="36205"/>
                    <a:pt x="29879" y="32975"/>
                    <a:pt x="30888" y="30552"/>
                  </a:cubicBezTo>
                  <a:cubicBezTo>
                    <a:pt x="31494" y="29139"/>
                    <a:pt x="32100" y="27928"/>
                    <a:pt x="32705" y="26716"/>
                  </a:cubicBezTo>
                  <a:lnTo>
                    <a:pt x="34724" y="22679"/>
                  </a:lnTo>
                  <a:cubicBezTo>
                    <a:pt x="35935" y="20054"/>
                    <a:pt x="37147" y="17632"/>
                    <a:pt x="38762" y="15007"/>
                  </a:cubicBezTo>
                  <a:cubicBezTo>
                    <a:pt x="39569" y="13998"/>
                    <a:pt x="40377" y="12787"/>
                    <a:pt x="41184" y="11777"/>
                  </a:cubicBezTo>
                  <a:lnTo>
                    <a:pt x="43808" y="8547"/>
                  </a:lnTo>
                  <a:lnTo>
                    <a:pt x="46231" y="5317"/>
                  </a:lnTo>
                  <a:cubicBezTo>
                    <a:pt x="46837" y="4712"/>
                    <a:pt x="47240" y="4106"/>
                    <a:pt x="47644" y="3500"/>
                  </a:cubicBezTo>
                  <a:lnTo>
                    <a:pt x="48855" y="1885"/>
                  </a:lnTo>
                  <a:cubicBezTo>
                    <a:pt x="49461" y="876"/>
                    <a:pt x="49865" y="270"/>
                    <a:pt x="49663" y="68"/>
                  </a:cubicBezTo>
                  <a:cubicBezTo>
                    <a:pt x="49663" y="25"/>
                    <a:pt x="49626" y="0"/>
                    <a:pt x="49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3123600" y="1220575"/>
              <a:ext cx="1574675" cy="3343450"/>
            </a:xfrm>
            <a:custGeom>
              <a:avLst/>
              <a:gdLst/>
              <a:ahLst/>
              <a:cxnLst/>
              <a:rect l="l" t="t" r="r" b="b"/>
              <a:pathLst>
                <a:path w="62987" h="133738" extrusionOk="0">
                  <a:moveTo>
                    <a:pt x="62778" y="0"/>
                  </a:moveTo>
                  <a:cubicBezTo>
                    <a:pt x="62437" y="0"/>
                    <a:pt x="61803" y="329"/>
                    <a:pt x="61169" y="1280"/>
                  </a:cubicBezTo>
                  <a:cubicBezTo>
                    <a:pt x="57737" y="5519"/>
                    <a:pt x="54305" y="9960"/>
                    <a:pt x="50672" y="14200"/>
                  </a:cubicBezTo>
                  <a:cubicBezTo>
                    <a:pt x="49056" y="16420"/>
                    <a:pt x="47240" y="18439"/>
                    <a:pt x="45221" y="20458"/>
                  </a:cubicBezTo>
                  <a:cubicBezTo>
                    <a:pt x="44413" y="21467"/>
                    <a:pt x="43404" y="22477"/>
                    <a:pt x="42394" y="23486"/>
                  </a:cubicBezTo>
                  <a:cubicBezTo>
                    <a:pt x="41385" y="24496"/>
                    <a:pt x="40376" y="25707"/>
                    <a:pt x="39568" y="26716"/>
                  </a:cubicBezTo>
                  <a:cubicBezTo>
                    <a:pt x="37751" y="28937"/>
                    <a:pt x="35934" y="31158"/>
                    <a:pt x="34319" y="33378"/>
                  </a:cubicBezTo>
                  <a:cubicBezTo>
                    <a:pt x="32502" y="35599"/>
                    <a:pt x="30887" y="37820"/>
                    <a:pt x="29272" y="40242"/>
                  </a:cubicBezTo>
                  <a:cubicBezTo>
                    <a:pt x="27657" y="42665"/>
                    <a:pt x="26042" y="45087"/>
                    <a:pt x="24629" y="47510"/>
                  </a:cubicBezTo>
                  <a:cubicBezTo>
                    <a:pt x="23216" y="50134"/>
                    <a:pt x="21803" y="52557"/>
                    <a:pt x="20592" y="55181"/>
                  </a:cubicBezTo>
                  <a:cubicBezTo>
                    <a:pt x="17967" y="60228"/>
                    <a:pt x="15545" y="65275"/>
                    <a:pt x="13324" y="70726"/>
                  </a:cubicBezTo>
                  <a:cubicBezTo>
                    <a:pt x="11103" y="75975"/>
                    <a:pt x="9085" y="81224"/>
                    <a:pt x="7470" y="86674"/>
                  </a:cubicBezTo>
                  <a:lnTo>
                    <a:pt x="6056" y="90712"/>
                  </a:lnTo>
                  <a:cubicBezTo>
                    <a:pt x="5653" y="92125"/>
                    <a:pt x="5249" y="93538"/>
                    <a:pt x="4845" y="94951"/>
                  </a:cubicBezTo>
                  <a:cubicBezTo>
                    <a:pt x="4038" y="97778"/>
                    <a:pt x="3432" y="100402"/>
                    <a:pt x="2826" y="103228"/>
                  </a:cubicBezTo>
                  <a:cubicBezTo>
                    <a:pt x="2221" y="105853"/>
                    <a:pt x="1615" y="108477"/>
                    <a:pt x="1009" y="111303"/>
                  </a:cubicBezTo>
                  <a:cubicBezTo>
                    <a:pt x="808" y="112717"/>
                    <a:pt x="404" y="114332"/>
                    <a:pt x="202" y="115745"/>
                  </a:cubicBezTo>
                  <a:cubicBezTo>
                    <a:pt x="202" y="117360"/>
                    <a:pt x="0" y="118975"/>
                    <a:pt x="0" y="120388"/>
                  </a:cubicBezTo>
                  <a:lnTo>
                    <a:pt x="0" y="123416"/>
                  </a:lnTo>
                  <a:cubicBezTo>
                    <a:pt x="0" y="124224"/>
                    <a:pt x="0" y="125031"/>
                    <a:pt x="202" y="125637"/>
                  </a:cubicBezTo>
                  <a:cubicBezTo>
                    <a:pt x="404" y="127252"/>
                    <a:pt x="606" y="128665"/>
                    <a:pt x="1009" y="129876"/>
                  </a:cubicBezTo>
                  <a:cubicBezTo>
                    <a:pt x="1817" y="132501"/>
                    <a:pt x="2826" y="133712"/>
                    <a:pt x="3836" y="133712"/>
                  </a:cubicBezTo>
                  <a:cubicBezTo>
                    <a:pt x="3905" y="133729"/>
                    <a:pt x="3972" y="133738"/>
                    <a:pt x="4038" y="133738"/>
                  </a:cubicBezTo>
                  <a:cubicBezTo>
                    <a:pt x="4746" y="133738"/>
                    <a:pt x="5300" y="132767"/>
                    <a:pt x="5855" y="131289"/>
                  </a:cubicBezTo>
                  <a:cubicBezTo>
                    <a:pt x="6056" y="130684"/>
                    <a:pt x="6258" y="129674"/>
                    <a:pt x="6460" y="128463"/>
                  </a:cubicBezTo>
                  <a:cubicBezTo>
                    <a:pt x="6864" y="127050"/>
                    <a:pt x="7066" y="125435"/>
                    <a:pt x="7268" y="124022"/>
                  </a:cubicBezTo>
                  <a:cubicBezTo>
                    <a:pt x="7470" y="121397"/>
                    <a:pt x="7671" y="118975"/>
                    <a:pt x="8075" y="116350"/>
                  </a:cubicBezTo>
                  <a:cubicBezTo>
                    <a:pt x="8479" y="113928"/>
                    <a:pt x="9286" y="111303"/>
                    <a:pt x="9892" y="108881"/>
                  </a:cubicBezTo>
                  <a:cubicBezTo>
                    <a:pt x="10296" y="107468"/>
                    <a:pt x="10700" y="106055"/>
                    <a:pt x="10901" y="104641"/>
                  </a:cubicBezTo>
                  <a:cubicBezTo>
                    <a:pt x="11305" y="103228"/>
                    <a:pt x="11709" y="102017"/>
                    <a:pt x="11911" y="100604"/>
                  </a:cubicBezTo>
                  <a:cubicBezTo>
                    <a:pt x="12517" y="97778"/>
                    <a:pt x="13324" y="95153"/>
                    <a:pt x="14132" y="92529"/>
                  </a:cubicBezTo>
                  <a:cubicBezTo>
                    <a:pt x="15747" y="87078"/>
                    <a:pt x="17362" y="81627"/>
                    <a:pt x="19179" y="75975"/>
                  </a:cubicBezTo>
                  <a:cubicBezTo>
                    <a:pt x="20188" y="73350"/>
                    <a:pt x="21197" y="70524"/>
                    <a:pt x="22207" y="67900"/>
                  </a:cubicBezTo>
                  <a:cubicBezTo>
                    <a:pt x="23216" y="65073"/>
                    <a:pt x="24427" y="62449"/>
                    <a:pt x="25437" y="59623"/>
                  </a:cubicBezTo>
                  <a:cubicBezTo>
                    <a:pt x="26648" y="56998"/>
                    <a:pt x="27859" y="54172"/>
                    <a:pt x="29071" y="51547"/>
                  </a:cubicBezTo>
                  <a:cubicBezTo>
                    <a:pt x="30282" y="48923"/>
                    <a:pt x="31493" y="46299"/>
                    <a:pt x="32906" y="43876"/>
                  </a:cubicBezTo>
                  <a:cubicBezTo>
                    <a:pt x="34319" y="41252"/>
                    <a:pt x="35934" y="38829"/>
                    <a:pt x="37348" y="36205"/>
                  </a:cubicBezTo>
                  <a:cubicBezTo>
                    <a:pt x="38963" y="33782"/>
                    <a:pt x="40578" y="31158"/>
                    <a:pt x="42193" y="28937"/>
                  </a:cubicBezTo>
                  <a:cubicBezTo>
                    <a:pt x="43000" y="27928"/>
                    <a:pt x="43808" y="26716"/>
                    <a:pt x="44615" y="25505"/>
                  </a:cubicBezTo>
                  <a:cubicBezTo>
                    <a:pt x="45625" y="24496"/>
                    <a:pt x="46432" y="23486"/>
                    <a:pt x="47441" y="22275"/>
                  </a:cubicBezTo>
                  <a:cubicBezTo>
                    <a:pt x="48249" y="21064"/>
                    <a:pt x="49258" y="20054"/>
                    <a:pt x="50066" y="18843"/>
                  </a:cubicBezTo>
                  <a:cubicBezTo>
                    <a:pt x="50873" y="17632"/>
                    <a:pt x="51681" y="16420"/>
                    <a:pt x="52690" y="15411"/>
                  </a:cubicBezTo>
                  <a:lnTo>
                    <a:pt x="61977" y="1885"/>
                  </a:lnTo>
                  <a:cubicBezTo>
                    <a:pt x="62784" y="876"/>
                    <a:pt x="62986" y="270"/>
                    <a:pt x="62986" y="68"/>
                  </a:cubicBezTo>
                  <a:cubicBezTo>
                    <a:pt x="62943" y="25"/>
                    <a:pt x="62871" y="0"/>
                    <a:pt x="6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3194250" y="1823250"/>
              <a:ext cx="1599025" cy="2685575"/>
            </a:xfrm>
            <a:custGeom>
              <a:avLst/>
              <a:gdLst/>
              <a:ahLst/>
              <a:cxnLst/>
              <a:rect l="l" t="t" r="r" b="b"/>
              <a:pathLst>
                <a:path w="63961" h="107423" extrusionOk="0">
                  <a:moveTo>
                    <a:pt x="63543" y="0"/>
                  </a:moveTo>
                  <a:cubicBezTo>
                    <a:pt x="63279" y="0"/>
                    <a:pt x="62805" y="245"/>
                    <a:pt x="62179" y="792"/>
                  </a:cubicBezTo>
                  <a:cubicBezTo>
                    <a:pt x="60564" y="2206"/>
                    <a:pt x="58545" y="3821"/>
                    <a:pt x="56728" y="5234"/>
                  </a:cubicBezTo>
                  <a:cubicBezTo>
                    <a:pt x="54911" y="6849"/>
                    <a:pt x="53296" y="8464"/>
                    <a:pt x="51681" y="10281"/>
                  </a:cubicBezTo>
                  <a:cubicBezTo>
                    <a:pt x="50066" y="12098"/>
                    <a:pt x="48451" y="13511"/>
                    <a:pt x="46634" y="14924"/>
                  </a:cubicBezTo>
                  <a:cubicBezTo>
                    <a:pt x="44817" y="16539"/>
                    <a:pt x="42799" y="17952"/>
                    <a:pt x="41184" y="19769"/>
                  </a:cubicBezTo>
                  <a:cubicBezTo>
                    <a:pt x="37550" y="22999"/>
                    <a:pt x="34320" y="26633"/>
                    <a:pt x="31291" y="30469"/>
                  </a:cubicBezTo>
                  <a:cubicBezTo>
                    <a:pt x="29878" y="32285"/>
                    <a:pt x="28465" y="34304"/>
                    <a:pt x="27052" y="36121"/>
                  </a:cubicBezTo>
                  <a:cubicBezTo>
                    <a:pt x="25639" y="38140"/>
                    <a:pt x="24024" y="40159"/>
                    <a:pt x="22813" y="42178"/>
                  </a:cubicBezTo>
                  <a:cubicBezTo>
                    <a:pt x="20188" y="46417"/>
                    <a:pt x="17968" y="50656"/>
                    <a:pt x="15949" y="55098"/>
                  </a:cubicBezTo>
                  <a:cubicBezTo>
                    <a:pt x="13930" y="59337"/>
                    <a:pt x="11709" y="63375"/>
                    <a:pt x="9489" y="67816"/>
                  </a:cubicBezTo>
                  <a:cubicBezTo>
                    <a:pt x="8479" y="70037"/>
                    <a:pt x="7470" y="72257"/>
                    <a:pt x="6460" y="74478"/>
                  </a:cubicBezTo>
                  <a:cubicBezTo>
                    <a:pt x="5653" y="76901"/>
                    <a:pt x="4845" y="79121"/>
                    <a:pt x="4240" y="81544"/>
                  </a:cubicBezTo>
                  <a:cubicBezTo>
                    <a:pt x="3432" y="83966"/>
                    <a:pt x="2827" y="86187"/>
                    <a:pt x="2221" y="88408"/>
                  </a:cubicBezTo>
                  <a:lnTo>
                    <a:pt x="1414" y="91840"/>
                  </a:lnTo>
                  <a:cubicBezTo>
                    <a:pt x="1010" y="93051"/>
                    <a:pt x="808" y="94262"/>
                    <a:pt x="606" y="95675"/>
                  </a:cubicBezTo>
                  <a:cubicBezTo>
                    <a:pt x="0" y="98502"/>
                    <a:pt x="0" y="101328"/>
                    <a:pt x="808" y="104154"/>
                  </a:cubicBezTo>
                  <a:cubicBezTo>
                    <a:pt x="1212" y="105971"/>
                    <a:pt x="2019" y="106981"/>
                    <a:pt x="2827" y="107384"/>
                  </a:cubicBezTo>
                  <a:cubicBezTo>
                    <a:pt x="2929" y="107410"/>
                    <a:pt x="3035" y="107423"/>
                    <a:pt x="3143" y="107423"/>
                  </a:cubicBezTo>
                  <a:cubicBezTo>
                    <a:pt x="3887" y="107423"/>
                    <a:pt x="4746" y="106827"/>
                    <a:pt x="5451" y="105769"/>
                  </a:cubicBezTo>
                  <a:cubicBezTo>
                    <a:pt x="6259" y="103750"/>
                    <a:pt x="6662" y="101732"/>
                    <a:pt x="6864" y="99511"/>
                  </a:cubicBezTo>
                  <a:cubicBezTo>
                    <a:pt x="7268" y="97492"/>
                    <a:pt x="7874" y="95473"/>
                    <a:pt x="8479" y="93455"/>
                  </a:cubicBezTo>
                  <a:cubicBezTo>
                    <a:pt x="9287" y="91234"/>
                    <a:pt x="10094" y="89013"/>
                    <a:pt x="10700" y="86793"/>
                  </a:cubicBezTo>
                  <a:cubicBezTo>
                    <a:pt x="11306" y="84572"/>
                    <a:pt x="12113" y="82351"/>
                    <a:pt x="12719" y="80131"/>
                  </a:cubicBezTo>
                  <a:cubicBezTo>
                    <a:pt x="13122" y="79121"/>
                    <a:pt x="13526" y="78112"/>
                    <a:pt x="13930" y="76901"/>
                  </a:cubicBezTo>
                  <a:lnTo>
                    <a:pt x="15343" y="73671"/>
                  </a:lnTo>
                  <a:cubicBezTo>
                    <a:pt x="17160" y="69431"/>
                    <a:pt x="19381" y="64990"/>
                    <a:pt x="21399" y="60145"/>
                  </a:cubicBezTo>
                  <a:cubicBezTo>
                    <a:pt x="23216" y="55502"/>
                    <a:pt x="25033" y="50858"/>
                    <a:pt x="27254" y="46619"/>
                  </a:cubicBezTo>
                  <a:cubicBezTo>
                    <a:pt x="27658" y="45408"/>
                    <a:pt x="28263" y="44398"/>
                    <a:pt x="28869" y="43389"/>
                  </a:cubicBezTo>
                  <a:cubicBezTo>
                    <a:pt x="29475" y="42379"/>
                    <a:pt x="29878" y="41370"/>
                    <a:pt x="30686" y="40159"/>
                  </a:cubicBezTo>
                  <a:cubicBezTo>
                    <a:pt x="31897" y="37938"/>
                    <a:pt x="33108" y="35919"/>
                    <a:pt x="34522" y="33900"/>
                  </a:cubicBezTo>
                  <a:cubicBezTo>
                    <a:pt x="37146" y="29661"/>
                    <a:pt x="39972" y="25825"/>
                    <a:pt x="43202" y="22192"/>
                  </a:cubicBezTo>
                  <a:cubicBezTo>
                    <a:pt x="44817" y="20375"/>
                    <a:pt x="46432" y="18760"/>
                    <a:pt x="48249" y="17145"/>
                  </a:cubicBezTo>
                  <a:cubicBezTo>
                    <a:pt x="50066" y="15328"/>
                    <a:pt x="51681" y="13511"/>
                    <a:pt x="53296" y="11492"/>
                  </a:cubicBezTo>
                  <a:cubicBezTo>
                    <a:pt x="54709" y="9675"/>
                    <a:pt x="56123" y="8060"/>
                    <a:pt x="57939" y="6445"/>
                  </a:cubicBezTo>
                  <a:lnTo>
                    <a:pt x="62986" y="1600"/>
                  </a:lnTo>
                  <a:cubicBezTo>
                    <a:pt x="63852" y="611"/>
                    <a:pt x="63960" y="0"/>
                    <a:pt x="63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3421350" y="2519350"/>
              <a:ext cx="1927975" cy="2277425"/>
            </a:xfrm>
            <a:custGeom>
              <a:avLst/>
              <a:gdLst/>
              <a:ahLst/>
              <a:cxnLst/>
              <a:rect l="l" t="t" r="r" b="b"/>
              <a:pathLst>
                <a:path w="77119" h="91097" extrusionOk="0">
                  <a:moveTo>
                    <a:pt x="76916" y="0"/>
                  </a:moveTo>
                  <a:cubicBezTo>
                    <a:pt x="76715" y="0"/>
                    <a:pt x="76513" y="202"/>
                    <a:pt x="76513" y="404"/>
                  </a:cubicBezTo>
                  <a:cubicBezTo>
                    <a:pt x="76109" y="606"/>
                    <a:pt x="75705" y="606"/>
                    <a:pt x="75503" y="808"/>
                  </a:cubicBezTo>
                  <a:lnTo>
                    <a:pt x="75100" y="808"/>
                  </a:lnTo>
                  <a:cubicBezTo>
                    <a:pt x="73888" y="1211"/>
                    <a:pt x="72879" y="1615"/>
                    <a:pt x="71870" y="2221"/>
                  </a:cubicBezTo>
                  <a:cubicBezTo>
                    <a:pt x="70860" y="2625"/>
                    <a:pt x="69851" y="3230"/>
                    <a:pt x="68841" y="3634"/>
                  </a:cubicBezTo>
                  <a:cubicBezTo>
                    <a:pt x="66823" y="4441"/>
                    <a:pt x="64602" y="5451"/>
                    <a:pt x="62583" y="6460"/>
                  </a:cubicBezTo>
                  <a:cubicBezTo>
                    <a:pt x="58546" y="8681"/>
                    <a:pt x="54710" y="11103"/>
                    <a:pt x="51076" y="13930"/>
                  </a:cubicBezTo>
                  <a:cubicBezTo>
                    <a:pt x="47442" y="16756"/>
                    <a:pt x="44010" y="19784"/>
                    <a:pt x="40578" y="23014"/>
                  </a:cubicBezTo>
                  <a:cubicBezTo>
                    <a:pt x="37146" y="26042"/>
                    <a:pt x="33916" y="29071"/>
                    <a:pt x="30484" y="32301"/>
                  </a:cubicBezTo>
                  <a:cubicBezTo>
                    <a:pt x="28869" y="33916"/>
                    <a:pt x="27254" y="35733"/>
                    <a:pt x="25639" y="37348"/>
                  </a:cubicBezTo>
                  <a:cubicBezTo>
                    <a:pt x="24024" y="39165"/>
                    <a:pt x="22611" y="40981"/>
                    <a:pt x="21198" y="43000"/>
                  </a:cubicBezTo>
                  <a:cubicBezTo>
                    <a:pt x="18372" y="46836"/>
                    <a:pt x="15949" y="50672"/>
                    <a:pt x="13729" y="54507"/>
                  </a:cubicBezTo>
                  <a:lnTo>
                    <a:pt x="10095" y="60160"/>
                  </a:lnTo>
                  <a:cubicBezTo>
                    <a:pt x="8682" y="62179"/>
                    <a:pt x="7470" y="64198"/>
                    <a:pt x="6461" y="66418"/>
                  </a:cubicBezTo>
                  <a:cubicBezTo>
                    <a:pt x="5452" y="68437"/>
                    <a:pt x="4442" y="70658"/>
                    <a:pt x="3433" y="72878"/>
                  </a:cubicBezTo>
                  <a:cubicBezTo>
                    <a:pt x="3029" y="73888"/>
                    <a:pt x="2625" y="75099"/>
                    <a:pt x="2222" y="76310"/>
                  </a:cubicBezTo>
                  <a:lnTo>
                    <a:pt x="1212" y="79338"/>
                  </a:lnTo>
                  <a:cubicBezTo>
                    <a:pt x="405" y="81963"/>
                    <a:pt x="1" y="84789"/>
                    <a:pt x="203" y="87615"/>
                  </a:cubicBezTo>
                  <a:cubicBezTo>
                    <a:pt x="405" y="89634"/>
                    <a:pt x="1212" y="90846"/>
                    <a:pt x="2020" y="91047"/>
                  </a:cubicBezTo>
                  <a:cubicBezTo>
                    <a:pt x="2151" y="91080"/>
                    <a:pt x="2282" y="91097"/>
                    <a:pt x="2414" y="91097"/>
                  </a:cubicBezTo>
                  <a:cubicBezTo>
                    <a:pt x="3095" y="91097"/>
                    <a:pt x="3798" y="90649"/>
                    <a:pt x="4644" y="89634"/>
                  </a:cubicBezTo>
                  <a:cubicBezTo>
                    <a:pt x="5653" y="88019"/>
                    <a:pt x="6663" y="86202"/>
                    <a:pt x="7470" y="84184"/>
                  </a:cubicBezTo>
                  <a:lnTo>
                    <a:pt x="8682" y="81357"/>
                  </a:lnTo>
                  <a:lnTo>
                    <a:pt x="9893" y="78329"/>
                  </a:lnTo>
                  <a:cubicBezTo>
                    <a:pt x="10700" y="76310"/>
                    <a:pt x="11710" y="74493"/>
                    <a:pt x="12517" y="72676"/>
                  </a:cubicBezTo>
                  <a:cubicBezTo>
                    <a:pt x="13325" y="70658"/>
                    <a:pt x="14536" y="68841"/>
                    <a:pt x="15546" y="67024"/>
                  </a:cubicBezTo>
                  <a:cubicBezTo>
                    <a:pt x="16151" y="66014"/>
                    <a:pt x="16757" y="65005"/>
                    <a:pt x="17362" y="64198"/>
                  </a:cubicBezTo>
                  <a:lnTo>
                    <a:pt x="19179" y="61169"/>
                  </a:lnTo>
                  <a:cubicBezTo>
                    <a:pt x="21602" y="57132"/>
                    <a:pt x="23823" y="52892"/>
                    <a:pt x="26245" y="49057"/>
                  </a:cubicBezTo>
                  <a:cubicBezTo>
                    <a:pt x="27456" y="47038"/>
                    <a:pt x="28869" y="45019"/>
                    <a:pt x="30081" y="43202"/>
                  </a:cubicBezTo>
                  <a:cubicBezTo>
                    <a:pt x="31292" y="41385"/>
                    <a:pt x="32705" y="39568"/>
                    <a:pt x="34320" y="37751"/>
                  </a:cubicBezTo>
                  <a:cubicBezTo>
                    <a:pt x="37146" y="34118"/>
                    <a:pt x="40578" y="30686"/>
                    <a:pt x="43607" y="27052"/>
                  </a:cubicBezTo>
                  <a:cubicBezTo>
                    <a:pt x="46837" y="23418"/>
                    <a:pt x="50067" y="19986"/>
                    <a:pt x="53297" y="16756"/>
                  </a:cubicBezTo>
                  <a:cubicBezTo>
                    <a:pt x="56527" y="13526"/>
                    <a:pt x="60161" y="10700"/>
                    <a:pt x="63996" y="8277"/>
                  </a:cubicBezTo>
                  <a:cubicBezTo>
                    <a:pt x="65813" y="7066"/>
                    <a:pt x="67832" y="6056"/>
                    <a:pt x="69649" y="5047"/>
                  </a:cubicBezTo>
                  <a:lnTo>
                    <a:pt x="72677" y="3432"/>
                  </a:lnTo>
                  <a:cubicBezTo>
                    <a:pt x="73485" y="2826"/>
                    <a:pt x="74494" y="2423"/>
                    <a:pt x="75503" y="2019"/>
                  </a:cubicBezTo>
                  <a:lnTo>
                    <a:pt x="75907" y="1817"/>
                  </a:lnTo>
                  <a:cubicBezTo>
                    <a:pt x="76109" y="1615"/>
                    <a:pt x="76311" y="1615"/>
                    <a:pt x="76513" y="1413"/>
                  </a:cubicBezTo>
                  <a:cubicBezTo>
                    <a:pt x="76916" y="1211"/>
                    <a:pt x="76916" y="1010"/>
                    <a:pt x="77118" y="606"/>
                  </a:cubicBezTo>
                  <a:cubicBezTo>
                    <a:pt x="77118" y="202"/>
                    <a:pt x="77118" y="0"/>
                    <a:pt x="76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3396125" y="3132975"/>
              <a:ext cx="2286300" cy="1699150"/>
            </a:xfrm>
            <a:custGeom>
              <a:avLst/>
              <a:gdLst/>
              <a:ahLst/>
              <a:cxnLst/>
              <a:rect l="l" t="t" r="r" b="b"/>
              <a:pathLst>
                <a:path w="91452" h="67966" extrusionOk="0">
                  <a:moveTo>
                    <a:pt x="90578" y="1"/>
                  </a:moveTo>
                  <a:cubicBezTo>
                    <a:pt x="90376" y="1"/>
                    <a:pt x="90132" y="25"/>
                    <a:pt x="89836" y="84"/>
                  </a:cubicBezTo>
                  <a:cubicBezTo>
                    <a:pt x="87616" y="690"/>
                    <a:pt x="85597" y="1497"/>
                    <a:pt x="83578" y="2103"/>
                  </a:cubicBezTo>
                  <a:cubicBezTo>
                    <a:pt x="81559" y="2709"/>
                    <a:pt x="79541" y="3314"/>
                    <a:pt x="77522" y="3920"/>
                  </a:cubicBezTo>
                  <a:cubicBezTo>
                    <a:pt x="75301" y="4526"/>
                    <a:pt x="73282" y="5131"/>
                    <a:pt x="71264" y="5939"/>
                  </a:cubicBezTo>
                  <a:cubicBezTo>
                    <a:pt x="69245" y="6544"/>
                    <a:pt x="67226" y="7352"/>
                    <a:pt x="65207" y="8361"/>
                  </a:cubicBezTo>
                  <a:cubicBezTo>
                    <a:pt x="63188" y="9371"/>
                    <a:pt x="61170" y="10178"/>
                    <a:pt x="59151" y="11390"/>
                  </a:cubicBezTo>
                  <a:cubicBezTo>
                    <a:pt x="57334" y="12399"/>
                    <a:pt x="55315" y="13610"/>
                    <a:pt x="53498" y="14821"/>
                  </a:cubicBezTo>
                  <a:cubicBezTo>
                    <a:pt x="51681" y="16033"/>
                    <a:pt x="49864" y="17244"/>
                    <a:pt x="48048" y="18455"/>
                  </a:cubicBezTo>
                  <a:cubicBezTo>
                    <a:pt x="46231" y="19465"/>
                    <a:pt x="44616" y="20676"/>
                    <a:pt x="42799" y="21887"/>
                  </a:cubicBezTo>
                  <a:lnTo>
                    <a:pt x="31897" y="29357"/>
                  </a:lnTo>
                  <a:lnTo>
                    <a:pt x="26447" y="32991"/>
                  </a:lnTo>
                  <a:lnTo>
                    <a:pt x="21198" y="36826"/>
                  </a:lnTo>
                  <a:cubicBezTo>
                    <a:pt x="17564" y="39451"/>
                    <a:pt x="14132" y="42277"/>
                    <a:pt x="10902" y="45305"/>
                  </a:cubicBezTo>
                  <a:cubicBezTo>
                    <a:pt x="7470" y="48535"/>
                    <a:pt x="4644" y="52169"/>
                    <a:pt x="2221" y="56408"/>
                  </a:cubicBezTo>
                  <a:cubicBezTo>
                    <a:pt x="808" y="58831"/>
                    <a:pt x="0" y="61455"/>
                    <a:pt x="0" y="64282"/>
                  </a:cubicBezTo>
                  <a:cubicBezTo>
                    <a:pt x="0" y="66301"/>
                    <a:pt x="1010" y="67512"/>
                    <a:pt x="1616" y="67916"/>
                  </a:cubicBezTo>
                  <a:cubicBezTo>
                    <a:pt x="1750" y="67949"/>
                    <a:pt x="1890" y="67966"/>
                    <a:pt x="2034" y="67966"/>
                  </a:cubicBezTo>
                  <a:cubicBezTo>
                    <a:pt x="2754" y="67966"/>
                    <a:pt x="3567" y="67545"/>
                    <a:pt x="4240" y="66704"/>
                  </a:cubicBezTo>
                  <a:cubicBezTo>
                    <a:pt x="5451" y="65291"/>
                    <a:pt x="6662" y="63676"/>
                    <a:pt x="7672" y="61859"/>
                  </a:cubicBezTo>
                  <a:cubicBezTo>
                    <a:pt x="9691" y="58629"/>
                    <a:pt x="12113" y="55601"/>
                    <a:pt x="14738" y="52977"/>
                  </a:cubicBezTo>
                  <a:cubicBezTo>
                    <a:pt x="17766" y="50150"/>
                    <a:pt x="20996" y="47324"/>
                    <a:pt x="24226" y="44901"/>
                  </a:cubicBezTo>
                  <a:lnTo>
                    <a:pt x="34724" y="36624"/>
                  </a:lnTo>
                  <a:cubicBezTo>
                    <a:pt x="38357" y="33798"/>
                    <a:pt x="41789" y="30972"/>
                    <a:pt x="45423" y="27944"/>
                  </a:cubicBezTo>
                  <a:lnTo>
                    <a:pt x="47846" y="25723"/>
                  </a:lnTo>
                  <a:lnTo>
                    <a:pt x="50672" y="23502"/>
                  </a:lnTo>
                  <a:cubicBezTo>
                    <a:pt x="52489" y="22089"/>
                    <a:pt x="54104" y="20676"/>
                    <a:pt x="55921" y="19061"/>
                  </a:cubicBezTo>
                  <a:cubicBezTo>
                    <a:pt x="57738" y="17648"/>
                    <a:pt x="59353" y="16436"/>
                    <a:pt x="61170" y="15023"/>
                  </a:cubicBezTo>
                  <a:cubicBezTo>
                    <a:pt x="62986" y="13812"/>
                    <a:pt x="64803" y="12601"/>
                    <a:pt x="66620" y="11591"/>
                  </a:cubicBezTo>
                  <a:cubicBezTo>
                    <a:pt x="68639" y="10582"/>
                    <a:pt x="70456" y="9371"/>
                    <a:pt x="72475" y="8563"/>
                  </a:cubicBezTo>
                  <a:cubicBezTo>
                    <a:pt x="74292" y="7554"/>
                    <a:pt x="76310" y="6746"/>
                    <a:pt x="78329" y="5939"/>
                  </a:cubicBezTo>
                  <a:cubicBezTo>
                    <a:pt x="80348" y="5131"/>
                    <a:pt x="82367" y="4526"/>
                    <a:pt x="84386" y="3516"/>
                  </a:cubicBezTo>
                  <a:cubicBezTo>
                    <a:pt x="86202" y="2709"/>
                    <a:pt x="88019" y="1901"/>
                    <a:pt x="90038" y="1296"/>
                  </a:cubicBezTo>
                  <a:cubicBezTo>
                    <a:pt x="91048" y="892"/>
                    <a:pt x="91451" y="690"/>
                    <a:pt x="91451" y="286"/>
                  </a:cubicBezTo>
                  <a:cubicBezTo>
                    <a:pt x="91309" y="143"/>
                    <a:pt x="91065" y="1"/>
                    <a:pt x="90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3507150" y="3634725"/>
              <a:ext cx="2351925" cy="1105300"/>
            </a:xfrm>
            <a:custGeom>
              <a:avLst/>
              <a:gdLst/>
              <a:ahLst/>
              <a:cxnLst/>
              <a:rect l="l" t="t" r="r" b="b"/>
              <a:pathLst>
                <a:path w="94077" h="44212" extrusionOk="0">
                  <a:moveTo>
                    <a:pt x="93874" y="0"/>
                  </a:moveTo>
                  <a:cubicBezTo>
                    <a:pt x="93874" y="0"/>
                    <a:pt x="93672" y="0"/>
                    <a:pt x="93470" y="202"/>
                  </a:cubicBezTo>
                  <a:lnTo>
                    <a:pt x="92663" y="606"/>
                  </a:lnTo>
                  <a:cubicBezTo>
                    <a:pt x="90846" y="1010"/>
                    <a:pt x="89029" y="1413"/>
                    <a:pt x="87010" y="1413"/>
                  </a:cubicBezTo>
                  <a:lnTo>
                    <a:pt x="81156" y="2019"/>
                  </a:lnTo>
                  <a:cubicBezTo>
                    <a:pt x="77320" y="2423"/>
                    <a:pt x="73283" y="3028"/>
                    <a:pt x="69447" y="4038"/>
                  </a:cubicBezTo>
                  <a:cubicBezTo>
                    <a:pt x="61776" y="6057"/>
                    <a:pt x="54104" y="8479"/>
                    <a:pt x="46635" y="11306"/>
                  </a:cubicBezTo>
                  <a:cubicBezTo>
                    <a:pt x="39165" y="13930"/>
                    <a:pt x="31696" y="17160"/>
                    <a:pt x="24630" y="20794"/>
                  </a:cubicBezTo>
                  <a:cubicBezTo>
                    <a:pt x="20996" y="22611"/>
                    <a:pt x="17564" y="24428"/>
                    <a:pt x="14132" y="26245"/>
                  </a:cubicBezTo>
                  <a:lnTo>
                    <a:pt x="12921" y="27052"/>
                  </a:lnTo>
                  <a:cubicBezTo>
                    <a:pt x="12315" y="27254"/>
                    <a:pt x="11912" y="27658"/>
                    <a:pt x="11306" y="27860"/>
                  </a:cubicBezTo>
                  <a:cubicBezTo>
                    <a:pt x="10498" y="28465"/>
                    <a:pt x="9489" y="29273"/>
                    <a:pt x="8682" y="29878"/>
                  </a:cubicBezTo>
                  <a:cubicBezTo>
                    <a:pt x="7067" y="31291"/>
                    <a:pt x="5452" y="32907"/>
                    <a:pt x="4038" y="34320"/>
                  </a:cubicBezTo>
                  <a:cubicBezTo>
                    <a:pt x="2423" y="36137"/>
                    <a:pt x="1212" y="37953"/>
                    <a:pt x="405" y="39972"/>
                  </a:cubicBezTo>
                  <a:cubicBezTo>
                    <a:pt x="1" y="41184"/>
                    <a:pt x="1" y="42395"/>
                    <a:pt x="405" y="43404"/>
                  </a:cubicBezTo>
                  <a:cubicBezTo>
                    <a:pt x="943" y="43943"/>
                    <a:pt x="1571" y="44212"/>
                    <a:pt x="2229" y="44212"/>
                  </a:cubicBezTo>
                  <a:cubicBezTo>
                    <a:pt x="2558" y="44212"/>
                    <a:pt x="2894" y="44144"/>
                    <a:pt x="3231" y="44010"/>
                  </a:cubicBezTo>
                  <a:cubicBezTo>
                    <a:pt x="5048" y="43404"/>
                    <a:pt x="6663" y="42395"/>
                    <a:pt x="7874" y="41184"/>
                  </a:cubicBezTo>
                  <a:cubicBezTo>
                    <a:pt x="10498" y="38559"/>
                    <a:pt x="13123" y="36540"/>
                    <a:pt x="16151" y="34723"/>
                  </a:cubicBezTo>
                  <a:lnTo>
                    <a:pt x="17160" y="34118"/>
                  </a:lnTo>
                  <a:lnTo>
                    <a:pt x="18574" y="33310"/>
                  </a:lnTo>
                  <a:cubicBezTo>
                    <a:pt x="19381" y="32907"/>
                    <a:pt x="20189" y="32503"/>
                    <a:pt x="20996" y="31897"/>
                  </a:cubicBezTo>
                  <a:lnTo>
                    <a:pt x="26245" y="29071"/>
                  </a:lnTo>
                  <a:cubicBezTo>
                    <a:pt x="33311" y="25235"/>
                    <a:pt x="40578" y="21198"/>
                    <a:pt x="47846" y="17766"/>
                  </a:cubicBezTo>
                  <a:cubicBezTo>
                    <a:pt x="55315" y="14132"/>
                    <a:pt x="62987" y="10296"/>
                    <a:pt x="70456" y="7470"/>
                  </a:cubicBezTo>
                  <a:cubicBezTo>
                    <a:pt x="74090" y="6057"/>
                    <a:pt x="77926" y="5047"/>
                    <a:pt x="81761" y="4240"/>
                  </a:cubicBezTo>
                  <a:lnTo>
                    <a:pt x="87414" y="3028"/>
                  </a:lnTo>
                  <a:cubicBezTo>
                    <a:pt x="89433" y="2827"/>
                    <a:pt x="91250" y="2221"/>
                    <a:pt x="93067" y="1615"/>
                  </a:cubicBezTo>
                  <a:cubicBezTo>
                    <a:pt x="93672" y="1413"/>
                    <a:pt x="93874" y="1010"/>
                    <a:pt x="94076" y="606"/>
                  </a:cubicBezTo>
                  <a:cubicBezTo>
                    <a:pt x="94076" y="202"/>
                    <a:pt x="94076" y="0"/>
                    <a:pt x="93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3466775" y="3099275"/>
              <a:ext cx="1599925" cy="1488825"/>
            </a:xfrm>
            <a:custGeom>
              <a:avLst/>
              <a:gdLst/>
              <a:ahLst/>
              <a:cxnLst/>
              <a:rect l="l" t="t" r="r" b="b"/>
              <a:pathLst>
                <a:path w="63997" h="59553" extrusionOk="0">
                  <a:moveTo>
                    <a:pt x="63534" y="1"/>
                  </a:moveTo>
                  <a:cubicBezTo>
                    <a:pt x="63343" y="1"/>
                    <a:pt x="63093" y="67"/>
                    <a:pt x="62785" y="221"/>
                  </a:cubicBezTo>
                  <a:cubicBezTo>
                    <a:pt x="61977" y="423"/>
                    <a:pt x="61170" y="827"/>
                    <a:pt x="60564" y="1230"/>
                  </a:cubicBezTo>
                  <a:cubicBezTo>
                    <a:pt x="60160" y="1432"/>
                    <a:pt x="59757" y="1432"/>
                    <a:pt x="59555" y="1634"/>
                  </a:cubicBezTo>
                  <a:lnTo>
                    <a:pt x="58344" y="2038"/>
                  </a:lnTo>
                  <a:cubicBezTo>
                    <a:pt x="56729" y="2442"/>
                    <a:pt x="55114" y="3047"/>
                    <a:pt x="53700" y="3653"/>
                  </a:cubicBezTo>
                  <a:cubicBezTo>
                    <a:pt x="50672" y="5268"/>
                    <a:pt x="48250" y="7892"/>
                    <a:pt x="45423" y="9104"/>
                  </a:cubicBezTo>
                  <a:cubicBezTo>
                    <a:pt x="44616" y="9507"/>
                    <a:pt x="44010" y="9911"/>
                    <a:pt x="43203" y="10517"/>
                  </a:cubicBezTo>
                  <a:cubicBezTo>
                    <a:pt x="42395" y="11123"/>
                    <a:pt x="41790" y="11526"/>
                    <a:pt x="41184" y="12132"/>
                  </a:cubicBezTo>
                  <a:cubicBezTo>
                    <a:pt x="39973" y="13343"/>
                    <a:pt x="38761" y="14353"/>
                    <a:pt x="37550" y="15564"/>
                  </a:cubicBezTo>
                  <a:lnTo>
                    <a:pt x="30081" y="21822"/>
                  </a:lnTo>
                  <a:cubicBezTo>
                    <a:pt x="25034" y="26263"/>
                    <a:pt x="19987" y="30503"/>
                    <a:pt x="15344" y="35146"/>
                  </a:cubicBezTo>
                  <a:cubicBezTo>
                    <a:pt x="10700" y="39789"/>
                    <a:pt x="6461" y="45240"/>
                    <a:pt x="2827" y="50893"/>
                  </a:cubicBezTo>
                  <a:cubicBezTo>
                    <a:pt x="203" y="54728"/>
                    <a:pt x="1" y="57555"/>
                    <a:pt x="1212" y="58968"/>
                  </a:cubicBezTo>
                  <a:cubicBezTo>
                    <a:pt x="1596" y="59351"/>
                    <a:pt x="2121" y="59553"/>
                    <a:pt x="2749" y="59553"/>
                  </a:cubicBezTo>
                  <a:cubicBezTo>
                    <a:pt x="4105" y="59553"/>
                    <a:pt x="5943" y="58615"/>
                    <a:pt x="7874" y="56545"/>
                  </a:cubicBezTo>
                  <a:cubicBezTo>
                    <a:pt x="11912" y="51902"/>
                    <a:pt x="15747" y="46855"/>
                    <a:pt x="19987" y="42212"/>
                  </a:cubicBezTo>
                  <a:lnTo>
                    <a:pt x="26851" y="34944"/>
                  </a:lnTo>
                  <a:lnTo>
                    <a:pt x="33916" y="27273"/>
                  </a:lnTo>
                  <a:cubicBezTo>
                    <a:pt x="36137" y="24850"/>
                    <a:pt x="38560" y="22024"/>
                    <a:pt x="40780" y="19400"/>
                  </a:cubicBezTo>
                  <a:lnTo>
                    <a:pt x="41588" y="18390"/>
                  </a:lnTo>
                  <a:lnTo>
                    <a:pt x="42597" y="17381"/>
                  </a:lnTo>
                  <a:lnTo>
                    <a:pt x="44212" y="15362"/>
                  </a:lnTo>
                  <a:cubicBezTo>
                    <a:pt x="44616" y="14756"/>
                    <a:pt x="45222" y="14151"/>
                    <a:pt x="45625" y="13545"/>
                  </a:cubicBezTo>
                  <a:cubicBezTo>
                    <a:pt x="46231" y="13141"/>
                    <a:pt x="46635" y="12536"/>
                    <a:pt x="47240" y="12132"/>
                  </a:cubicBezTo>
                  <a:cubicBezTo>
                    <a:pt x="48048" y="11728"/>
                    <a:pt x="48855" y="11123"/>
                    <a:pt x="49461" y="10517"/>
                  </a:cubicBezTo>
                  <a:lnTo>
                    <a:pt x="51278" y="8700"/>
                  </a:lnTo>
                  <a:cubicBezTo>
                    <a:pt x="52489" y="7489"/>
                    <a:pt x="53700" y="6479"/>
                    <a:pt x="54912" y="5672"/>
                  </a:cubicBezTo>
                  <a:cubicBezTo>
                    <a:pt x="56123" y="4662"/>
                    <a:pt x="57536" y="4057"/>
                    <a:pt x="58949" y="3451"/>
                  </a:cubicBezTo>
                  <a:lnTo>
                    <a:pt x="60160" y="2845"/>
                  </a:lnTo>
                  <a:cubicBezTo>
                    <a:pt x="60564" y="2845"/>
                    <a:pt x="60968" y="2644"/>
                    <a:pt x="61170" y="2240"/>
                  </a:cubicBezTo>
                  <a:cubicBezTo>
                    <a:pt x="61977" y="1836"/>
                    <a:pt x="62583" y="1432"/>
                    <a:pt x="63189" y="1230"/>
                  </a:cubicBezTo>
                  <a:cubicBezTo>
                    <a:pt x="63794" y="827"/>
                    <a:pt x="63996" y="625"/>
                    <a:pt x="63996" y="423"/>
                  </a:cubicBezTo>
                  <a:cubicBezTo>
                    <a:pt x="63996" y="173"/>
                    <a:pt x="63842" y="1"/>
                    <a:pt x="635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3497075" y="3967825"/>
              <a:ext cx="1963275" cy="792400"/>
            </a:xfrm>
            <a:custGeom>
              <a:avLst/>
              <a:gdLst/>
              <a:ahLst/>
              <a:cxnLst/>
              <a:rect l="l" t="t" r="r" b="b"/>
              <a:pathLst>
                <a:path w="78531" h="31696" extrusionOk="0">
                  <a:moveTo>
                    <a:pt x="77521" y="0"/>
                  </a:moveTo>
                  <a:cubicBezTo>
                    <a:pt x="75906" y="202"/>
                    <a:pt x="74291" y="606"/>
                    <a:pt x="72676" y="1010"/>
                  </a:cubicBezTo>
                  <a:lnTo>
                    <a:pt x="71667" y="1212"/>
                  </a:lnTo>
                  <a:cubicBezTo>
                    <a:pt x="71263" y="1413"/>
                    <a:pt x="70859" y="1413"/>
                    <a:pt x="70456" y="1615"/>
                  </a:cubicBezTo>
                  <a:cubicBezTo>
                    <a:pt x="69648" y="1817"/>
                    <a:pt x="68841" y="2221"/>
                    <a:pt x="68235" y="2423"/>
                  </a:cubicBezTo>
                  <a:cubicBezTo>
                    <a:pt x="66822" y="2827"/>
                    <a:pt x="65207" y="2827"/>
                    <a:pt x="63592" y="3230"/>
                  </a:cubicBezTo>
                  <a:lnTo>
                    <a:pt x="62380" y="3634"/>
                  </a:lnTo>
                  <a:lnTo>
                    <a:pt x="61169" y="4038"/>
                  </a:lnTo>
                  <a:lnTo>
                    <a:pt x="58948" y="4644"/>
                  </a:lnTo>
                  <a:cubicBezTo>
                    <a:pt x="52892" y="6460"/>
                    <a:pt x="46634" y="8277"/>
                    <a:pt x="40578" y="10700"/>
                  </a:cubicBezTo>
                  <a:cubicBezTo>
                    <a:pt x="38963" y="11306"/>
                    <a:pt x="37549" y="12113"/>
                    <a:pt x="35934" y="12719"/>
                  </a:cubicBezTo>
                  <a:lnTo>
                    <a:pt x="31695" y="14939"/>
                  </a:lnTo>
                  <a:cubicBezTo>
                    <a:pt x="30282" y="15545"/>
                    <a:pt x="28869" y="16352"/>
                    <a:pt x="27455" y="16958"/>
                  </a:cubicBezTo>
                  <a:cubicBezTo>
                    <a:pt x="26244" y="17564"/>
                    <a:pt x="24831" y="17967"/>
                    <a:pt x="23418" y="18371"/>
                  </a:cubicBezTo>
                  <a:cubicBezTo>
                    <a:pt x="20592" y="19381"/>
                    <a:pt x="17563" y="20188"/>
                    <a:pt x="14333" y="21198"/>
                  </a:cubicBezTo>
                  <a:lnTo>
                    <a:pt x="13122" y="21803"/>
                  </a:lnTo>
                  <a:lnTo>
                    <a:pt x="12113" y="22005"/>
                  </a:lnTo>
                  <a:lnTo>
                    <a:pt x="10094" y="22611"/>
                  </a:lnTo>
                  <a:cubicBezTo>
                    <a:pt x="8479" y="23014"/>
                    <a:pt x="6662" y="23620"/>
                    <a:pt x="5047" y="24226"/>
                  </a:cubicBezTo>
                  <a:lnTo>
                    <a:pt x="4038" y="24629"/>
                  </a:lnTo>
                  <a:cubicBezTo>
                    <a:pt x="3634" y="24831"/>
                    <a:pt x="3230" y="25033"/>
                    <a:pt x="2826" y="25235"/>
                  </a:cubicBezTo>
                  <a:cubicBezTo>
                    <a:pt x="2221" y="25437"/>
                    <a:pt x="1817" y="25841"/>
                    <a:pt x="1413" y="26043"/>
                  </a:cubicBezTo>
                  <a:cubicBezTo>
                    <a:pt x="1009" y="26245"/>
                    <a:pt x="808" y="26446"/>
                    <a:pt x="404" y="26850"/>
                  </a:cubicBezTo>
                  <a:cubicBezTo>
                    <a:pt x="202" y="27254"/>
                    <a:pt x="404" y="27456"/>
                    <a:pt x="404" y="27860"/>
                  </a:cubicBezTo>
                  <a:cubicBezTo>
                    <a:pt x="404" y="28263"/>
                    <a:pt x="202" y="28667"/>
                    <a:pt x="202" y="29071"/>
                  </a:cubicBezTo>
                  <a:cubicBezTo>
                    <a:pt x="0" y="29475"/>
                    <a:pt x="0" y="29878"/>
                    <a:pt x="202" y="30282"/>
                  </a:cubicBezTo>
                  <a:cubicBezTo>
                    <a:pt x="202" y="30888"/>
                    <a:pt x="606" y="31291"/>
                    <a:pt x="1211" y="31493"/>
                  </a:cubicBezTo>
                  <a:cubicBezTo>
                    <a:pt x="2019" y="31695"/>
                    <a:pt x="2624" y="31695"/>
                    <a:pt x="3432" y="31695"/>
                  </a:cubicBezTo>
                  <a:lnTo>
                    <a:pt x="5855" y="31695"/>
                  </a:lnTo>
                  <a:lnTo>
                    <a:pt x="7066" y="31493"/>
                  </a:lnTo>
                  <a:lnTo>
                    <a:pt x="7671" y="31291"/>
                  </a:lnTo>
                  <a:lnTo>
                    <a:pt x="8277" y="31090"/>
                  </a:lnTo>
                  <a:lnTo>
                    <a:pt x="10296" y="30686"/>
                  </a:lnTo>
                  <a:cubicBezTo>
                    <a:pt x="11911" y="30484"/>
                    <a:pt x="13526" y="30080"/>
                    <a:pt x="14939" y="29676"/>
                  </a:cubicBezTo>
                  <a:lnTo>
                    <a:pt x="19582" y="28263"/>
                  </a:lnTo>
                  <a:cubicBezTo>
                    <a:pt x="20995" y="27860"/>
                    <a:pt x="22610" y="27254"/>
                    <a:pt x="24225" y="26850"/>
                  </a:cubicBezTo>
                  <a:cubicBezTo>
                    <a:pt x="25840" y="26245"/>
                    <a:pt x="27657" y="25639"/>
                    <a:pt x="29272" y="24831"/>
                  </a:cubicBezTo>
                  <a:cubicBezTo>
                    <a:pt x="30887" y="24024"/>
                    <a:pt x="32502" y="23216"/>
                    <a:pt x="33916" y="22409"/>
                  </a:cubicBezTo>
                  <a:cubicBezTo>
                    <a:pt x="36944" y="20390"/>
                    <a:pt x="39568" y="18573"/>
                    <a:pt x="42394" y="17160"/>
                  </a:cubicBezTo>
                  <a:cubicBezTo>
                    <a:pt x="48047" y="13930"/>
                    <a:pt x="54103" y="10902"/>
                    <a:pt x="60160" y="8075"/>
                  </a:cubicBezTo>
                  <a:lnTo>
                    <a:pt x="62380" y="7066"/>
                  </a:lnTo>
                  <a:lnTo>
                    <a:pt x="63390" y="6460"/>
                  </a:lnTo>
                  <a:lnTo>
                    <a:pt x="64399" y="6057"/>
                  </a:lnTo>
                  <a:cubicBezTo>
                    <a:pt x="65207" y="5855"/>
                    <a:pt x="65812" y="5451"/>
                    <a:pt x="66620" y="5249"/>
                  </a:cubicBezTo>
                  <a:cubicBezTo>
                    <a:pt x="67427" y="5047"/>
                    <a:pt x="68235" y="4845"/>
                    <a:pt x="69244" y="4442"/>
                  </a:cubicBezTo>
                  <a:lnTo>
                    <a:pt x="71263" y="3432"/>
                  </a:lnTo>
                  <a:cubicBezTo>
                    <a:pt x="71465" y="3230"/>
                    <a:pt x="71869" y="3028"/>
                    <a:pt x="72272" y="2827"/>
                  </a:cubicBezTo>
                  <a:cubicBezTo>
                    <a:pt x="72676" y="2827"/>
                    <a:pt x="73080" y="2625"/>
                    <a:pt x="73282" y="2423"/>
                  </a:cubicBezTo>
                  <a:cubicBezTo>
                    <a:pt x="74695" y="1817"/>
                    <a:pt x="76108" y="1413"/>
                    <a:pt x="77521" y="1010"/>
                  </a:cubicBezTo>
                  <a:cubicBezTo>
                    <a:pt x="78127" y="1010"/>
                    <a:pt x="78531" y="808"/>
                    <a:pt x="78531" y="606"/>
                  </a:cubicBezTo>
                  <a:cubicBezTo>
                    <a:pt x="78531" y="202"/>
                    <a:pt x="78329" y="0"/>
                    <a:pt x="77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3047875" y="1656300"/>
              <a:ext cx="378550" cy="3013075"/>
            </a:xfrm>
            <a:custGeom>
              <a:avLst/>
              <a:gdLst/>
              <a:ahLst/>
              <a:cxnLst/>
              <a:rect l="l" t="t" r="r" b="b"/>
              <a:pathLst>
                <a:path w="15142" h="120523" extrusionOk="0">
                  <a:moveTo>
                    <a:pt x="1010" y="1"/>
                  </a:moveTo>
                  <a:lnTo>
                    <a:pt x="1" y="405"/>
                  </a:lnTo>
                  <a:cubicBezTo>
                    <a:pt x="12719" y="39165"/>
                    <a:pt x="14132" y="80752"/>
                    <a:pt x="4240" y="120321"/>
                  </a:cubicBezTo>
                  <a:lnTo>
                    <a:pt x="5250" y="120522"/>
                  </a:lnTo>
                  <a:cubicBezTo>
                    <a:pt x="15142" y="80752"/>
                    <a:pt x="13729" y="38963"/>
                    <a:pt x="1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169000" y="2115575"/>
              <a:ext cx="464350" cy="2639600"/>
            </a:xfrm>
            <a:custGeom>
              <a:avLst/>
              <a:gdLst/>
              <a:ahLst/>
              <a:cxnLst/>
              <a:rect l="l" t="t" r="r" b="b"/>
              <a:pathLst>
                <a:path w="18574" h="105584" extrusionOk="0">
                  <a:moveTo>
                    <a:pt x="14536" y="1"/>
                  </a:moveTo>
                  <a:lnTo>
                    <a:pt x="13527" y="203"/>
                  </a:lnTo>
                  <a:cubicBezTo>
                    <a:pt x="17564" y="35733"/>
                    <a:pt x="12921" y="71870"/>
                    <a:pt x="1" y="105180"/>
                  </a:cubicBezTo>
                  <a:lnTo>
                    <a:pt x="808" y="105583"/>
                  </a:lnTo>
                  <a:cubicBezTo>
                    <a:pt x="13931" y="72072"/>
                    <a:pt x="18574" y="35733"/>
                    <a:pt x="14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3012550" y="2216525"/>
              <a:ext cx="212000" cy="2377150"/>
            </a:xfrm>
            <a:custGeom>
              <a:avLst/>
              <a:gdLst/>
              <a:ahLst/>
              <a:cxnLst/>
              <a:rect l="l" t="t" r="r" b="b"/>
              <a:pathLst>
                <a:path w="8480" h="95086" extrusionOk="0">
                  <a:moveTo>
                    <a:pt x="1010" y="0"/>
                  </a:moveTo>
                  <a:lnTo>
                    <a:pt x="1" y="202"/>
                  </a:lnTo>
                  <a:cubicBezTo>
                    <a:pt x="5855" y="31493"/>
                    <a:pt x="7470" y="63390"/>
                    <a:pt x="5048" y="95085"/>
                  </a:cubicBezTo>
                  <a:lnTo>
                    <a:pt x="5855" y="95085"/>
                  </a:lnTo>
                  <a:cubicBezTo>
                    <a:pt x="8480" y="63390"/>
                    <a:pt x="6865" y="31493"/>
                    <a:pt x="1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3315375" y="1817825"/>
              <a:ext cx="635950" cy="2755650"/>
            </a:xfrm>
            <a:custGeom>
              <a:avLst/>
              <a:gdLst/>
              <a:ahLst/>
              <a:cxnLst/>
              <a:rect l="l" t="t" r="r" b="b"/>
              <a:pathLst>
                <a:path w="25438" h="110226" extrusionOk="0">
                  <a:moveTo>
                    <a:pt x="24226" y="0"/>
                  </a:moveTo>
                  <a:cubicBezTo>
                    <a:pt x="24428" y="37953"/>
                    <a:pt x="16151" y="75503"/>
                    <a:pt x="0" y="109822"/>
                  </a:cubicBezTo>
                  <a:lnTo>
                    <a:pt x="808" y="110226"/>
                  </a:lnTo>
                  <a:cubicBezTo>
                    <a:pt x="17160" y="75704"/>
                    <a:pt x="25437" y="38155"/>
                    <a:pt x="25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3325475" y="2226625"/>
              <a:ext cx="979125" cy="2579025"/>
            </a:xfrm>
            <a:custGeom>
              <a:avLst/>
              <a:gdLst/>
              <a:ahLst/>
              <a:cxnLst/>
              <a:rect l="l" t="t" r="r" b="b"/>
              <a:pathLst>
                <a:path w="39165" h="103161" extrusionOk="0">
                  <a:moveTo>
                    <a:pt x="38155" y="0"/>
                  </a:moveTo>
                  <a:cubicBezTo>
                    <a:pt x="37751" y="37550"/>
                    <a:pt x="24226" y="73686"/>
                    <a:pt x="0" y="102555"/>
                  </a:cubicBezTo>
                  <a:lnTo>
                    <a:pt x="808" y="103160"/>
                  </a:lnTo>
                  <a:cubicBezTo>
                    <a:pt x="25033" y="74292"/>
                    <a:pt x="38761" y="37751"/>
                    <a:pt x="39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3370900" y="1494800"/>
              <a:ext cx="847900" cy="3124100"/>
            </a:xfrm>
            <a:custGeom>
              <a:avLst/>
              <a:gdLst/>
              <a:ahLst/>
              <a:cxnLst/>
              <a:rect l="l" t="t" r="r" b="b"/>
              <a:pathLst>
                <a:path w="33916" h="124964" extrusionOk="0">
                  <a:moveTo>
                    <a:pt x="31897" y="1"/>
                  </a:moveTo>
                  <a:cubicBezTo>
                    <a:pt x="32906" y="43607"/>
                    <a:pt x="21803" y="86809"/>
                    <a:pt x="0" y="124560"/>
                  </a:cubicBezTo>
                  <a:lnTo>
                    <a:pt x="808" y="124964"/>
                  </a:lnTo>
                  <a:cubicBezTo>
                    <a:pt x="22812" y="87010"/>
                    <a:pt x="33916" y="43808"/>
                    <a:pt x="32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3375925" y="1439300"/>
              <a:ext cx="388650" cy="2982775"/>
            </a:xfrm>
            <a:custGeom>
              <a:avLst/>
              <a:gdLst/>
              <a:ahLst/>
              <a:cxnLst/>
              <a:rect l="l" t="t" r="r" b="b"/>
              <a:pathLst>
                <a:path w="15546" h="119311" extrusionOk="0">
                  <a:moveTo>
                    <a:pt x="6865" y="0"/>
                  </a:moveTo>
                  <a:lnTo>
                    <a:pt x="5855" y="202"/>
                  </a:lnTo>
                  <a:cubicBezTo>
                    <a:pt x="14536" y="39568"/>
                    <a:pt x="12517" y="80752"/>
                    <a:pt x="1" y="119108"/>
                  </a:cubicBezTo>
                  <a:lnTo>
                    <a:pt x="808" y="119310"/>
                  </a:lnTo>
                  <a:cubicBezTo>
                    <a:pt x="13527" y="80752"/>
                    <a:pt x="15546" y="39568"/>
                    <a:pt x="6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2578525" y="3594350"/>
              <a:ext cx="938750" cy="1766450"/>
            </a:xfrm>
            <a:custGeom>
              <a:avLst/>
              <a:gdLst/>
              <a:ahLst/>
              <a:cxnLst/>
              <a:rect l="l" t="t" r="r" b="b"/>
              <a:pathLst>
                <a:path w="37550" h="70658" extrusionOk="0">
                  <a:moveTo>
                    <a:pt x="8479" y="0"/>
                  </a:moveTo>
                  <a:lnTo>
                    <a:pt x="8479" y="0"/>
                  </a:lnTo>
                  <a:cubicBezTo>
                    <a:pt x="0" y="23620"/>
                    <a:pt x="7873" y="52287"/>
                    <a:pt x="31291" y="70658"/>
                  </a:cubicBezTo>
                  <a:cubicBezTo>
                    <a:pt x="36944" y="57939"/>
                    <a:pt x="37550" y="43808"/>
                    <a:pt x="33310" y="30686"/>
                  </a:cubicBezTo>
                  <a:cubicBezTo>
                    <a:pt x="28869" y="17766"/>
                    <a:pt x="20188" y="6864"/>
                    <a:pt x="8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3169000" y="3488350"/>
              <a:ext cx="1191125" cy="1897700"/>
            </a:xfrm>
            <a:custGeom>
              <a:avLst/>
              <a:gdLst/>
              <a:ahLst/>
              <a:cxnLst/>
              <a:rect l="l" t="t" r="r" b="b"/>
              <a:pathLst>
                <a:path w="47645" h="75908" extrusionOk="0">
                  <a:moveTo>
                    <a:pt x="47644" y="1"/>
                  </a:moveTo>
                  <a:lnTo>
                    <a:pt x="47644" y="1"/>
                  </a:lnTo>
                  <a:cubicBezTo>
                    <a:pt x="29879" y="1212"/>
                    <a:pt x="14132" y="11912"/>
                    <a:pt x="6461" y="28062"/>
                  </a:cubicBezTo>
                  <a:cubicBezTo>
                    <a:pt x="1" y="41992"/>
                    <a:pt x="808" y="60564"/>
                    <a:pt x="7874" y="75907"/>
                  </a:cubicBezTo>
                  <a:cubicBezTo>
                    <a:pt x="31494" y="57536"/>
                    <a:pt x="46029" y="29879"/>
                    <a:pt x="47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2881325" y="1540225"/>
              <a:ext cx="312950" cy="242275"/>
            </a:xfrm>
            <a:custGeom>
              <a:avLst/>
              <a:gdLst/>
              <a:ahLst/>
              <a:cxnLst/>
              <a:rect l="l" t="t" r="r" b="b"/>
              <a:pathLst>
                <a:path w="12518" h="9691" extrusionOk="0">
                  <a:moveTo>
                    <a:pt x="6259" y="1"/>
                  </a:moveTo>
                  <a:cubicBezTo>
                    <a:pt x="1" y="1"/>
                    <a:pt x="1" y="9691"/>
                    <a:pt x="6259" y="9691"/>
                  </a:cubicBezTo>
                  <a:cubicBezTo>
                    <a:pt x="12517" y="9691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3391075" y="1323200"/>
              <a:ext cx="317975" cy="242300"/>
            </a:xfrm>
            <a:custGeom>
              <a:avLst/>
              <a:gdLst/>
              <a:ahLst/>
              <a:cxnLst/>
              <a:rect l="l" t="t" r="r" b="b"/>
              <a:pathLst>
                <a:path w="12719" h="9692" extrusionOk="0">
                  <a:moveTo>
                    <a:pt x="6259" y="1"/>
                  </a:moveTo>
                  <a:cubicBezTo>
                    <a:pt x="1" y="1"/>
                    <a:pt x="1" y="9691"/>
                    <a:pt x="6259" y="9691"/>
                  </a:cubicBezTo>
                  <a:cubicBezTo>
                    <a:pt x="12719" y="9691"/>
                    <a:pt x="12719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3774650" y="1737050"/>
              <a:ext cx="323025" cy="247325"/>
            </a:xfrm>
            <a:custGeom>
              <a:avLst/>
              <a:gdLst/>
              <a:ahLst/>
              <a:cxnLst/>
              <a:rect l="l" t="t" r="r" b="b"/>
              <a:pathLst>
                <a:path w="12921" h="9893" extrusionOk="0">
                  <a:moveTo>
                    <a:pt x="6259" y="1"/>
                  </a:moveTo>
                  <a:cubicBezTo>
                    <a:pt x="0" y="1"/>
                    <a:pt x="0" y="9893"/>
                    <a:pt x="6259" y="9893"/>
                  </a:cubicBezTo>
                  <a:cubicBezTo>
                    <a:pt x="12921" y="9893"/>
                    <a:pt x="12921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3355750" y="1959125"/>
              <a:ext cx="312925" cy="242275"/>
            </a:xfrm>
            <a:custGeom>
              <a:avLst/>
              <a:gdLst/>
              <a:ahLst/>
              <a:cxnLst/>
              <a:rect l="l" t="t" r="r" b="b"/>
              <a:pathLst>
                <a:path w="12517" h="9691" extrusionOk="0">
                  <a:moveTo>
                    <a:pt x="6259" y="1"/>
                  </a:moveTo>
                  <a:cubicBezTo>
                    <a:pt x="0" y="1"/>
                    <a:pt x="0" y="9691"/>
                    <a:pt x="6259" y="9691"/>
                  </a:cubicBezTo>
                  <a:cubicBezTo>
                    <a:pt x="12517" y="9691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4011850" y="1393875"/>
              <a:ext cx="317975" cy="242275"/>
            </a:xfrm>
            <a:custGeom>
              <a:avLst/>
              <a:gdLst/>
              <a:ahLst/>
              <a:cxnLst/>
              <a:rect l="l" t="t" r="r" b="b"/>
              <a:pathLst>
                <a:path w="12719" h="9691" extrusionOk="0">
                  <a:moveTo>
                    <a:pt x="6461" y="0"/>
                  </a:moveTo>
                  <a:cubicBezTo>
                    <a:pt x="1" y="0"/>
                    <a:pt x="1" y="9690"/>
                    <a:pt x="6461" y="9690"/>
                  </a:cubicBezTo>
                  <a:cubicBezTo>
                    <a:pt x="12719" y="9690"/>
                    <a:pt x="12719" y="0"/>
                    <a:pt x="6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4143075" y="2085300"/>
              <a:ext cx="312925" cy="247325"/>
            </a:xfrm>
            <a:custGeom>
              <a:avLst/>
              <a:gdLst/>
              <a:ahLst/>
              <a:cxnLst/>
              <a:rect l="l" t="t" r="r" b="b"/>
              <a:pathLst>
                <a:path w="12517" h="9893" extrusionOk="0">
                  <a:moveTo>
                    <a:pt x="6259" y="1"/>
                  </a:moveTo>
                  <a:cubicBezTo>
                    <a:pt x="0" y="1"/>
                    <a:pt x="0" y="9893"/>
                    <a:pt x="6259" y="9893"/>
                  </a:cubicBezTo>
                  <a:cubicBezTo>
                    <a:pt x="12517" y="9893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2881325" y="2085300"/>
              <a:ext cx="312950" cy="247325"/>
            </a:xfrm>
            <a:custGeom>
              <a:avLst/>
              <a:gdLst/>
              <a:ahLst/>
              <a:cxnLst/>
              <a:rect l="l" t="t" r="r" b="b"/>
              <a:pathLst>
                <a:path w="12518" h="9893" extrusionOk="0">
                  <a:moveTo>
                    <a:pt x="6259" y="1"/>
                  </a:moveTo>
                  <a:cubicBezTo>
                    <a:pt x="1" y="1"/>
                    <a:pt x="1" y="9893"/>
                    <a:pt x="6259" y="9893"/>
                  </a:cubicBezTo>
                  <a:cubicBezTo>
                    <a:pt x="12517" y="9893"/>
                    <a:pt x="12517" y="1"/>
                    <a:pt x="6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6" name="Google Shape;4866;p30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4">
    <p:spTree>
      <p:nvGrpSpPr>
        <p:cNvPr id="1" name="Shape 5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8" name="Google Shape;5268;p34"/>
          <p:cNvGrpSpPr/>
          <p:nvPr/>
        </p:nvGrpSpPr>
        <p:grpSpPr>
          <a:xfrm>
            <a:off x="8036693" y="2118360"/>
            <a:ext cx="703502" cy="3025130"/>
            <a:chOff x="3204200" y="238125"/>
            <a:chExt cx="1200925" cy="5164100"/>
          </a:xfrm>
        </p:grpSpPr>
        <p:sp>
          <p:nvSpPr>
            <p:cNvPr id="5269" name="Google Shape;5269;p34"/>
            <p:cNvSpPr/>
            <p:nvPr/>
          </p:nvSpPr>
          <p:spPr>
            <a:xfrm>
              <a:off x="3596675" y="1645925"/>
              <a:ext cx="388250" cy="3756300"/>
            </a:xfrm>
            <a:custGeom>
              <a:avLst/>
              <a:gdLst/>
              <a:ahLst/>
              <a:cxnLst/>
              <a:rect l="l" t="t" r="r" b="b"/>
              <a:pathLst>
                <a:path w="15530" h="150252" extrusionOk="0">
                  <a:moveTo>
                    <a:pt x="14676" y="0"/>
                  </a:moveTo>
                  <a:cubicBezTo>
                    <a:pt x="14591" y="86"/>
                    <a:pt x="14506" y="86"/>
                    <a:pt x="14506" y="256"/>
                  </a:cubicBezTo>
                  <a:cubicBezTo>
                    <a:pt x="14676" y="12799"/>
                    <a:pt x="14250" y="25341"/>
                    <a:pt x="13482" y="37883"/>
                  </a:cubicBezTo>
                  <a:cubicBezTo>
                    <a:pt x="12714" y="50425"/>
                    <a:pt x="11519" y="62882"/>
                    <a:pt x="9983" y="75339"/>
                  </a:cubicBezTo>
                  <a:cubicBezTo>
                    <a:pt x="8448" y="87796"/>
                    <a:pt x="6229" y="100168"/>
                    <a:pt x="4523" y="112625"/>
                  </a:cubicBezTo>
                  <a:cubicBezTo>
                    <a:pt x="2816" y="125082"/>
                    <a:pt x="1025" y="137539"/>
                    <a:pt x="1" y="150081"/>
                  </a:cubicBezTo>
                  <a:cubicBezTo>
                    <a:pt x="1" y="150166"/>
                    <a:pt x="1" y="150252"/>
                    <a:pt x="86" y="150252"/>
                  </a:cubicBezTo>
                  <a:cubicBezTo>
                    <a:pt x="171" y="150252"/>
                    <a:pt x="342" y="150252"/>
                    <a:pt x="342" y="150081"/>
                  </a:cubicBezTo>
                  <a:cubicBezTo>
                    <a:pt x="3328" y="137880"/>
                    <a:pt x="5717" y="125508"/>
                    <a:pt x="7936" y="113137"/>
                  </a:cubicBezTo>
                  <a:cubicBezTo>
                    <a:pt x="10069" y="100765"/>
                    <a:pt x="11434" y="88223"/>
                    <a:pt x="12714" y="75681"/>
                  </a:cubicBezTo>
                  <a:cubicBezTo>
                    <a:pt x="13908" y="63138"/>
                    <a:pt x="14761" y="50511"/>
                    <a:pt x="15188" y="37968"/>
                  </a:cubicBezTo>
                  <a:cubicBezTo>
                    <a:pt x="15529" y="25341"/>
                    <a:pt x="15444" y="12799"/>
                    <a:pt x="14932" y="171"/>
                  </a:cubicBezTo>
                  <a:cubicBezTo>
                    <a:pt x="14847" y="86"/>
                    <a:pt x="14847" y="0"/>
                    <a:pt x="14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3428175" y="1668850"/>
              <a:ext cx="200525" cy="3733375"/>
            </a:xfrm>
            <a:custGeom>
              <a:avLst/>
              <a:gdLst/>
              <a:ahLst/>
              <a:cxnLst/>
              <a:rect l="l" t="t" r="r" b="b"/>
              <a:pathLst>
                <a:path w="8021" h="149335" extrusionOk="0">
                  <a:moveTo>
                    <a:pt x="171" y="1"/>
                  </a:moveTo>
                  <a:cubicBezTo>
                    <a:pt x="86" y="1"/>
                    <a:pt x="0" y="64"/>
                    <a:pt x="0" y="192"/>
                  </a:cubicBezTo>
                  <a:cubicBezTo>
                    <a:pt x="768" y="12564"/>
                    <a:pt x="1366" y="25021"/>
                    <a:pt x="2048" y="37478"/>
                  </a:cubicBezTo>
                  <a:cubicBezTo>
                    <a:pt x="2645" y="49850"/>
                    <a:pt x="3157" y="62307"/>
                    <a:pt x="3584" y="74678"/>
                  </a:cubicBezTo>
                  <a:cubicBezTo>
                    <a:pt x="4011" y="87135"/>
                    <a:pt x="4096" y="99507"/>
                    <a:pt x="4608" y="111964"/>
                  </a:cubicBezTo>
                  <a:cubicBezTo>
                    <a:pt x="5120" y="124336"/>
                    <a:pt x="5632" y="136792"/>
                    <a:pt x="6741" y="149249"/>
                  </a:cubicBezTo>
                  <a:cubicBezTo>
                    <a:pt x="6741" y="149249"/>
                    <a:pt x="6826" y="149335"/>
                    <a:pt x="6911" y="149335"/>
                  </a:cubicBezTo>
                  <a:cubicBezTo>
                    <a:pt x="6997" y="149335"/>
                    <a:pt x="7082" y="149335"/>
                    <a:pt x="7082" y="149164"/>
                  </a:cubicBezTo>
                  <a:cubicBezTo>
                    <a:pt x="7935" y="136792"/>
                    <a:pt x="8021" y="124336"/>
                    <a:pt x="7935" y="111879"/>
                  </a:cubicBezTo>
                  <a:cubicBezTo>
                    <a:pt x="7850" y="99422"/>
                    <a:pt x="6997" y="86965"/>
                    <a:pt x="6229" y="74508"/>
                  </a:cubicBezTo>
                  <a:cubicBezTo>
                    <a:pt x="5546" y="62136"/>
                    <a:pt x="4693" y="49679"/>
                    <a:pt x="3669" y="37307"/>
                  </a:cubicBezTo>
                  <a:cubicBezTo>
                    <a:pt x="2645" y="24936"/>
                    <a:pt x="1536" y="12479"/>
                    <a:pt x="256" y="107"/>
                  </a:cubicBezTo>
                  <a:lnTo>
                    <a:pt x="256" y="107"/>
                  </a:lnTo>
                  <a:lnTo>
                    <a:pt x="342" y="192"/>
                  </a:lnTo>
                  <a:cubicBezTo>
                    <a:pt x="342" y="64"/>
                    <a:pt x="256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3204200" y="532525"/>
              <a:ext cx="499150" cy="1360975"/>
            </a:xfrm>
            <a:custGeom>
              <a:avLst/>
              <a:gdLst/>
              <a:ahLst/>
              <a:cxnLst/>
              <a:rect l="l" t="t" r="r" b="b"/>
              <a:pathLst>
                <a:path w="19966" h="54439" extrusionOk="0">
                  <a:moveTo>
                    <a:pt x="9233" y="0"/>
                  </a:moveTo>
                  <a:cubicBezTo>
                    <a:pt x="6838" y="0"/>
                    <a:pt x="4437" y="1251"/>
                    <a:pt x="3243" y="3838"/>
                  </a:cubicBezTo>
                  <a:cubicBezTo>
                    <a:pt x="1025" y="8701"/>
                    <a:pt x="257" y="14503"/>
                    <a:pt x="171" y="19878"/>
                  </a:cubicBezTo>
                  <a:cubicBezTo>
                    <a:pt x="1" y="28581"/>
                    <a:pt x="1025" y="37369"/>
                    <a:pt x="3072" y="45901"/>
                  </a:cubicBezTo>
                  <a:cubicBezTo>
                    <a:pt x="3499" y="47949"/>
                    <a:pt x="4267" y="49912"/>
                    <a:pt x="5376" y="51618"/>
                  </a:cubicBezTo>
                  <a:cubicBezTo>
                    <a:pt x="6527" y="53345"/>
                    <a:pt x="8472" y="54438"/>
                    <a:pt x="10521" y="54438"/>
                  </a:cubicBezTo>
                  <a:cubicBezTo>
                    <a:pt x="10598" y="54438"/>
                    <a:pt x="10674" y="54437"/>
                    <a:pt x="10751" y="54434"/>
                  </a:cubicBezTo>
                  <a:cubicBezTo>
                    <a:pt x="14505" y="54178"/>
                    <a:pt x="16382" y="49741"/>
                    <a:pt x="17150" y="46072"/>
                  </a:cubicBezTo>
                  <a:cubicBezTo>
                    <a:pt x="19966" y="32421"/>
                    <a:pt x="19454" y="18257"/>
                    <a:pt x="15700" y="4862"/>
                  </a:cubicBezTo>
                  <a:lnTo>
                    <a:pt x="15615" y="4776"/>
                  </a:lnTo>
                  <a:cubicBezTo>
                    <a:pt x="14704" y="1636"/>
                    <a:pt x="11972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3289525" y="920675"/>
              <a:ext cx="130000" cy="931150"/>
            </a:xfrm>
            <a:custGeom>
              <a:avLst/>
              <a:gdLst/>
              <a:ahLst/>
              <a:cxnLst/>
              <a:rect l="l" t="t" r="r" b="b"/>
              <a:pathLst>
                <a:path w="5200" h="37246" extrusionOk="0">
                  <a:moveTo>
                    <a:pt x="1184" y="1"/>
                  </a:moveTo>
                  <a:cubicBezTo>
                    <a:pt x="1131" y="1"/>
                    <a:pt x="1067" y="172"/>
                    <a:pt x="1024" y="513"/>
                  </a:cubicBezTo>
                  <a:cubicBezTo>
                    <a:pt x="1" y="11775"/>
                    <a:pt x="598" y="23123"/>
                    <a:pt x="2987" y="34215"/>
                  </a:cubicBezTo>
                  <a:cubicBezTo>
                    <a:pt x="3510" y="36266"/>
                    <a:pt x="4146" y="37245"/>
                    <a:pt x="4573" y="37245"/>
                  </a:cubicBezTo>
                  <a:cubicBezTo>
                    <a:pt x="4981" y="37245"/>
                    <a:pt x="5199" y="36351"/>
                    <a:pt x="4949" y="34642"/>
                  </a:cubicBezTo>
                  <a:cubicBezTo>
                    <a:pt x="4181" y="29437"/>
                    <a:pt x="3072" y="23635"/>
                    <a:pt x="2390" y="17748"/>
                  </a:cubicBezTo>
                  <a:cubicBezTo>
                    <a:pt x="1536" y="12031"/>
                    <a:pt x="1195" y="6229"/>
                    <a:pt x="1280" y="513"/>
                  </a:cubicBezTo>
                  <a:cubicBezTo>
                    <a:pt x="1280" y="172"/>
                    <a:pt x="1238" y="1"/>
                    <a:pt x="1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3396175" y="972675"/>
              <a:ext cx="132275" cy="889800"/>
            </a:xfrm>
            <a:custGeom>
              <a:avLst/>
              <a:gdLst/>
              <a:ahLst/>
              <a:cxnLst/>
              <a:rect l="l" t="t" r="r" b="b"/>
              <a:pathLst>
                <a:path w="5291" h="35592" extrusionOk="0">
                  <a:moveTo>
                    <a:pt x="2234" y="0"/>
                  </a:moveTo>
                  <a:cubicBezTo>
                    <a:pt x="2171" y="0"/>
                    <a:pt x="2090" y="151"/>
                    <a:pt x="2048" y="481"/>
                  </a:cubicBezTo>
                  <a:cubicBezTo>
                    <a:pt x="427" y="11060"/>
                    <a:pt x="1" y="21896"/>
                    <a:pt x="854" y="32562"/>
                  </a:cubicBezTo>
                  <a:cubicBezTo>
                    <a:pt x="1037" y="34581"/>
                    <a:pt x="1572" y="35591"/>
                    <a:pt x="2018" y="35591"/>
                  </a:cubicBezTo>
                  <a:cubicBezTo>
                    <a:pt x="2193" y="35591"/>
                    <a:pt x="2354" y="35435"/>
                    <a:pt x="2475" y="35121"/>
                  </a:cubicBezTo>
                  <a:cubicBezTo>
                    <a:pt x="2571" y="35314"/>
                    <a:pt x="2695" y="35412"/>
                    <a:pt x="2831" y="35412"/>
                  </a:cubicBezTo>
                  <a:cubicBezTo>
                    <a:pt x="3175" y="35412"/>
                    <a:pt x="3595" y="34785"/>
                    <a:pt x="3840" y="33500"/>
                  </a:cubicBezTo>
                  <a:cubicBezTo>
                    <a:pt x="5291" y="24968"/>
                    <a:pt x="4779" y="14132"/>
                    <a:pt x="4949" y="5429"/>
                  </a:cubicBezTo>
                  <a:cubicBezTo>
                    <a:pt x="4949" y="5163"/>
                    <a:pt x="4903" y="5013"/>
                    <a:pt x="4847" y="5013"/>
                  </a:cubicBezTo>
                  <a:cubicBezTo>
                    <a:pt x="4795" y="5013"/>
                    <a:pt x="4734" y="5142"/>
                    <a:pt x="4693" y="5429"/>
                  </a:cubicBezTo>
                  <a:cubicBezTo>
                    <a:pt x="4096" y="12767"/>
                    <a:pt x="3158" y="20361"/>
                    <a:pt x="2475" y="27698"/>
                  </a:cubicBezTo>
                  <a:cubicBezTo>
                    <a:pt x="2390" y="24200"/>
                    <a:pt x="2134" y="20616"/>
                    <a:pt x="2048" y="16948"/>
                  </a:cubicBezTo>
                  <a:cubicBezTo>
                    <a:pt x="1792" y="11402"/>
                    <a:pt x="1963" y="5941"/>
                    <a:pt x="2304" y="481"/>
                  </a:cubicBezTo>
                  <a:cubicBezTo>
                    <a:pt x="2348" y="172"/>
                    <a:pt x="230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3499275" y="1360100"/>
              <a:ext cx="82500" cy="539350"/>
            </a:xfrm>
            <a:custGeom>
              <a:avLst/>
              <a:gdLst/>
              <a:ahLst/>
              <a:cxnLst/>
              <a:rect l="l" t="t" r="r" b="b"/>
              <a:pathLst>
                <a:path w="3300" h="21574" extrusionOk="0">
                  <a:moveTo>
                    <a:pt x="2692" y="0"/>
                  </a:moveTo>
                  <a:cubicBezTo>
                    <a:pt x="2638" y="0"/>
                    <a:pt x="2574" y="86"/>
                    <a:pt x="2532" y="256"/>
                  </a:cubicBezTo>
                  <a:cubicBezTo>
                    <a:pt x="1764" y="6655"/>
                    <a:pt x="655" y="13225"/>
                    <a:pt x="143" y="19624"/>
                  </a:cubicBezTo>
                  <a:cubicBezTo>
                    <a:pt x="1" y="20900"/>
                    <a:pt x="382" y="21573"/>
                    <a:pt x="838" y="21573"/>
                  </a:cubicBezTo>
                  <a:cubicBezTo>
                    <a:pt x="1205" y="21573"/>
                    <a:pt x="1621" y="21135"/>
                    <a:pt x="1849" y="20221"/>
                  </a:cubicBezTo>
                  <a:cubicBezTo>
                    <a:pt x="3300" y="14249"/>
                    <a:pt x="2702" y="6399"/>
                    <a:pt x="2788" y="256"/>
                  </a:cubicBezTo>
                  <a:cubicBezTo>
                    <a:pt x="2788" y="86"/>
                    <a:pt x="2745" y="0"/>
                    <a:pt x="2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3206350" y="1505175"/>
              <a:ext cx="494875" cy="465000"/>
            </a:xfrm>
            <a:custGeom>
              <a:avLst/>
              <a:gdLst/>
              <a:ahLst/>
              <a:cxnLst/>
              <a:rect l="l" t="t" r="r" b="b"/>
              <a:pathLst>
                <a:path w="19795" h="18600" extrusionOk="0">
                  <a:moveTo>
                    <a:pt x="9939" y="1"/>
                  </a:moveTo>
                  <a:cubicBezTo>
                    <a:pt x="8951" y="1"/>
                    <a:pt x="8134" y="1109"/>
                    <a:pt x="7764" y="2217"/>
                  </a:cubicBezTo>
                  <a:cubicBezTo>
                    <a:pt x="6826" y="4862"/>
                    <a:pt x="6996" y="7763"/>
                    <a:pt x="8191" y="10408"/>
                  </a:cubicBezTo>
                  <a:cubicBezTo>
                    <a:pt x="6911" y="8531"/>
                    <a:pt x="5290" y="6910"/>
                    <a:pt x="3584" y="5545"/>
                  </a:cubicBezTo>
                  <a:cubicBezTo>
                    <a:pt x="3037" y="4999"/>
                    <a:pt x="2382" y="4726"/>
                    <a:pt x="1661" y="4726"/>
                  </a:cubicBezTo>
                  <a:cubicBezTo>
                    <a:pt x="1481" y="4726"/>
                    <a:pt x="1297" y="4743"/>
                    <a:pt x="1109" y="4777"/>
                  </a:cubicBezTo>
                  <a:cubicBezTo>
                    <a:pt x="427" y="5033"/>
                    <a:pt x="0" y="5801"/>
                    <a:pt x="0" y="6654"/>
                  </a:cubicBezTo>
                  <a:cubicBezTo>
                    <a:pt x="85" y="7422"/>
                    <a:pt x="341" y="8105"/>
                    <a:pt x="683" y="8787"/>
                  </a:cubicBezTo>
                  <a:cubicBezTo>
                    <a:pt x="2901" y="12797"/>
                    <a:pt x="5973" y="16210"/>
                    <a:pt x="9812" y="18599"/>
                  </a:cubicBezTo>
                  <a:cubicBezTo>
                    <a:pt x="15699" y="16551"/>
                    <a:pt x="19624" y="11091"/>
                    <a:pt x="19795" y="4862"/>
                  </a:cubicBezTo>
                  <a:cubicBezTo>
                    <a:pt x="19795" y="3839"/>
                    <a:pt x="19453" y="2473"/>
                    <a:pt x="18429" y="2388"/>
                  </a:cubicBezTo>
                  <a:cubicBezTo>
                    <a:pt x="17662" y="2388"/>
                    <a:pt x="16979" y="2729"/>
                    <a:pt x="16638" y="3327"/>
                  </a:cubicBezTo>
                  <a:cubicBezTo>
                    <a:pt x="14761" y="5374"/>
                    <a:pt x="13481" y="7849"/>
                    <a:pt x="12884" y="10494"/>
                  </a:cubicBezTo>
                  <a:cubicBezTo>
                    <a:pt x="12969" y="7593"/>
                    <a:pt x="12542" y="4777"/>
                    <a:pt x="11774" y="1961"/>
                  </a:cubicBezTo>
                  <a:cubicBezTo>
                    <a:pt x="11689" y="1194"/>
                    <a:pt x="11177" y="426"/>
                    <a:pt x="10409" y="84"/>
                  </a:cubicBezTo>
                  <a:cubicBezTo>
                    <a:pt x="10249" y="27"/>
                    <a:pt x="10092" y="1"/>
                    <a:pt x="9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3332175" y="332175"/>
              <a:ext cx="115850" cy="253750"/>
            </a:xfrm>
            <a:custGeom>
              <a:avLst/>
              <a:gdLst/>
              <a:ahLst/>
              <a:cxnLst/>
              <a:rect l="l" t="t" r="r" b="b"/>
              <a:pathLst>
                <a:path w="4634" h="10150" extrusionOk="0">
                  <a:moveTo>
                    <a:pt x="1209" y="0"/>
                  </a:moveTo>
                  <a:cubicBezTo>
                    <a:pt x="610" y="0"/>
                    <a:pt x="46" y="338"/>
                    <a:pt x="1" y="1101"/>
                  </a:cubicBezTo>
                  <a:cubicBezTo>
                    <a:pt x="1" y="2466"/>
                    <a:pt x="257" y="3746"/>
                    <a:pt x="598" y="5026"/>
                  </a:cubicBezTo>
                  <a:cubicBezTo>
                    <a:pt x="854" y="6306"/>
                    <a:pt x="1110" y="7586"/>
                    <a:pt x="1366" y="8866"/>
                  </a:cubicBezTo>
                  <a:cubicBezTo>
                    <a:pt x="1520" y="9750"/>
                    <a:pt x="2245" y="10149"/>
                    <a:pt x="2949" y="10149"/>
                  </a:cubicBezTo>
                  <a:cubicBezTo>
                    <a:pt x="3807" y="10149"/>
                    <a:pt x="4634" y="9556"/>
                    <a:pt x="4352" y="8524"/>
                  </a:cubicBezTo>
                  <a:lnTo>
                    <a:pt x="3499" y="4600"/>
                  </a:lnTo>
                  <a:cubicBezTo>
                    <a:pt x="3329" y="3320"/>
                    <a:pt x="3073" y="2040"/>
                    <a:pt x="2561" y="760"/>
                  </a:cubicBezTo>
                  <a:cubicBezTo>
                    <a:pt x="2318" y="275"/>
                    <a:pt x="1749" y="0"/>
                    <a:pt x="1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3315125" y="313975"/>
              <a:ext cx="149325" cy="291050"/>
            </a:xfrm>
            <a:custGeom>
              <a:avLst/>
              <a:gdLst/>
              <a:ahLst/>
              <a:cxnLst/>
              <a:rect l="l" t="t" r="r" b="b"/>
              <a:pathLst>
                <a:path w="5973" h="11642" extrusionOk="0">
                  <a:moveTo>
                    <a:pt x="1877" y="1403"/>
                  </a:moveTo>
                  <a:cubicBezTo>
                    <a:pt x="2219" y="1403"/>
                    <a:pt x="2475" y="1573"/>
                    <a:pt x="2645" y="1829"/>
                  </a:cubicBezTo>
                  <a:cubicBezTo>
                    <a:pt x="2987" y="2683"/>
                    <a:pt x="3243" y="3536"/>
                    <a:pt x="3328" y="4474"/>
                  </a:cubicBezTo>
                  <a:cubicBezTo>
                    <a:pt x="3413" y="4816"/>
                    <a:pt x="3413" y="5157"/>
                    <a:pt x="3499" y="5498"/>
                  </a:cubicBezTo>
                  <a:lnTo>
                    <a:pt x="4352" y="9423"/>
                  </a:lnTo>
                  <a:cubicBezTo>
                    <a:pt x="4437" y="9594"/>
                    <a:pt x="4437" y="9850"/>
                    <a:pt x="4266" y="10020"/>
                  </a:cubicBezTo>
                  <a:cubicBezTo>
                    <a:pt x="4108" y="10126"/>
                    <a:pt x="3885" y="10199"/>
                    <a:pt x="3657" y="10199"/>
                  </a:cubicBezTo>
                  <a:cubicBezTo>
                    <a:pt x="3516" y="10199"/>
                    <a:pt x="3373" y="10171"/>
                    <a:pt x="3243" y="10106"/>
                  </a:cubicBezTo>
                  <a:cubicBezTo>
                    <a:pt x="2987" y="10020"/>
                    <a:pt x="2731" y="9764"/>
                    <a:pt x="2731" y="9508"/>
                  </a:cubicBezTo>
                  <a:lnTo>
                    <a:pt x="1963" y="5583"/>
                  </a:lnTo>
                  <a:cubicBezTo>
                    <a:pt x="1877" y="5328"/>
                    <a:pt x="1792" y="4986"/>
                    <a:pt x="1792" y="4730"/>
                  </a:cubicBezTo>
                  <a:cubicBezTo>
                    <a:pt x="1536" y="3792"/>
                    <a:pt x="1366" y="2853"/>
                    <a:pt x="1366" y="1915"/>
                  </a:cubicBezTo>
                  <a:cubicBezTo>
                    <a:pt x="1366" y="1659"/>
                    <a:pt x="1536" y="1488"/>
                    <a:pt x="1707" y="1403"/>
                  </a:cubicBezTo>
                  <a:close/>
                  <a:moveTo>
                    <a:pt x="1861" y="1"/>
                  </a:moveTo>
                  <a:cubicBezTo>
                    <a:pt x="1724" y="1"/>
                    <a:pt x="1586" y="13"/>
                    <a:pt x="1451" y="38"/>
                  </a:cubicBezTo>
                  <a:cubicBezTo>
                    <a:pt x="598" y="208"/>
                    <a:pt x="0" y="976"/>
                    <a:pt x="0" y="1829"/>
                  </a:cubicBezTo>
                  <a:cubicBezTo>
                    <a:pt x="0" y="2853"/>
                    <a:pt x="86" y="3962"/>
                    <a:pt x="427" y="4986"/>
                  </a:cubicBezTo>
                  <a:lnTo>
                    <a:pt x="598" y="5839"/>
                  </a:lnTo>
                  <a:lnTo>
                    <a:pt x="1366" y="9764"/>
                  </a:lnTo>
                  <a:cubicBezTo>
                    <a:pt x="1451" y="10532"/>
                    <a:pt x="2048" y="11215"/>
                    <a:pt x="2816" y="11471"/>
                  </a:cubicBezTo>
                  <a:cubicBezTo>
                    <a:pt x="3072" y="11556"/>
                    <a:pt x="3328" y="11556"/>
                    <a:pt x="3669" y="11641"/>
                  </a:cubicBezTo>
                  <a:cubicBezTo>
                    <a:pt x="4181" y="11641"/>
                    <a:pt x="4778" y="11385"/>
                    <a:pt x="5205" y="11044"/>
                  </a:cubicBezTo>
                  <a:cubicBezTo>
                    <a:pt x="5717" y="10532"/>
                    <a:pt x="5973" y="9850"/>
                    <a:pt x="5717" y="9167"/>
                  </a:cubicBezTo>
                  <a:lnTo>
                    <a:pt x="4864" y="5242"/>
                  </a:lnTo>
                  <a:cubicBezTo>
                    <a:pt x="4864" y="4901"/>
                    <a:pt x="4778" y="4560"/>
                    <a:pt x="4693" y="4218"/>
                  </a:cubicBezTo>
                  <a:cubicBezTo>
                    <a:pt x="4608" y="3109"/>
                    <a:pt x="4266" y="2171"/>
                    <a:pt x="3840" y="1232"/>
                  </a:cubicBezTo>
                  <a:cubicBezTo>
                    <a:pt x="3475" y="429"/>
                    <a:pt x="2673" y="1"/>
                    <a:pt x="1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3850525" y="464750"/>
              <a:ext cx="554600" cy="1342700"/>
            </a:xfrm>
            <a:custGeom>
              <a:avLst/>
              <a:gdLst/>
              <a:ahLst/>
              <a:cxnLst/>
              <a:rect l="l" t="t" r="r" b="b"/>
              <a:pathLst>
                <a:path w="22184" h="53708" extrusionOk="0">
                  <a:moveTo>
                    <a:pt x="14645" y="1"/>
                  </a:moveTo>
                  <a:cubicBezTo>
                    <a:pt x="12726" y="1"/>
                    <a:pt x="10779" y="818"/>
                    <a:pt x="9385" y="2624"/>
                  </a:cubicBezTo>
                  <a:cubicBezTo>
                    <a:pt x="6229" y="6890"/>
                    <a:pt x="4181" y="12351"/>
                    <a:pt x="2901" y="17641"/>
                  </a:cubicBezTo>
                  <a:cubicBezTo>
                    <a:pt x="853" y="26173"/>
                    <a:pt x="0" y="34876"/>
                    <a:pt x="171" y="43664"/>
                  </a:cubicBezTo>
                  <a:cubicBezTo>
                    <a:pt x="171" y="45797"/>
                    <a:pt x="512" y="47845"/>
                    <a:pt x="1280" y="49807"/>
                  </a:cubicBezTo>
                  <a:cubicBezTo>
                    <a:pt x="2048" y="51769"/>
                    <a:pt x="3754" y="53220"/>
                    <a:pt x="5802" y="53646"/>
                  </a:cubicBezTo>
                  <a:cubicBezTo>
                    <a:pt x="6060" y="53687"/>
                    <a:pt x="6313" y="53707"/>
                    <a:pt x="6562" y="53707"/>
                  </a:cubicBezTo>
                  <a:cubicBezTo>
                    <a:pt x="9937" y="53707"/>
                    <a:pt x="12477" y="50085"/>
                    <a:pt x="13908" y="46906"/>
                  </a:cubicBezTo>
                  <a:cubicBezTo>
                    <a:pt x="19624" y="34193"/>
                    <a:pt x="22184" y="20286"/>
                    <a:pt x="21416" y="6293"/>
                  </a:cubicBezTo>
                  <a:lnTo>
                    <a:pt x="21331" y="6208"/>
                  </a:lnTo>
                  <a:cubicBezTo>
                    <a:pt x="21062" y="2345"/>
                    <a:pt x="17894" y="1"/>
                    <a:pt x="14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3880375" y="850775"/>
              <a:ext cx="366900" cy="853600"/>
            </a:xfrm>
            <a:custGeom>
              <a:avLst/>
              <a:gdLst/>
              <a:ahLst/>
              <a:cxnLst/>
              <a:rect l="l" t="t" r="r" b="b"/>
              <a:pathLst>
                <a:path w="14676" h="34144" extrusionOk="0">
                  <a:moveTo>
                    <a:pt x="11027" y="0"/>
                  </a:moveTo>
                  <a:cubicBezTo>
                    <a:pt x="10971" y="0"/>
                    <a:pt x="10870" y="131"/>
                    <a:pt x="10751" y="408"/>
                  </a:cubicBezTo>
                  <a:cubicBezTo>
                    <a:pt x="7082" y="8258"/>
                    <a:pt x="4523" y="16534"/>
                    <a:pt x="2987" y="25066"/>
                  </a:cubicBezTo>
                  <a:cubicBezTo>
                    <a:pt x="2816" y="22933"/>
                    <a:pt x="2646" y="20800"/>
                    <a:pt x="2731" y="18496"/>
                  </a:cubicBezTo>
                  <a:cubicBezTo>
                    <a:pt x="2646" y="13974"/>
                    <a:pt x="3413" y="9452"/>
                    <a:pt x="4864" y="5186"/>
                  </a:cubicBezTo>
                  <a:cubicBezTo>
                    <a:pt x="4956" y="4909"/>
                    <a:pt x="4949" y="4757"/>
                    <a:pt x="4882" y="4757"/>
                  </a:cubicBezTo>
                  <a:cubicBezTo>
                    <a:pt x="4825" y="4757"/>
                    <a:pt x="4725" y="4866"/>
                    <a:pt x="4608" y="5101"/>
                  </a:cubicBezTo>
                  <a:cubicBezTo>
                    <a:pt x="854" y="13377"/>
                    <a:pt x="1" y="22677"/>
                    <a:pt x="2048" y="31550"/>
                  </a:cubicBezTo>
                  <a:cubicBezTo>
                    <a:pt x="2134" y="31892"/>
                    <a:pt x="2219" y="32148"/>
                    <a:pt x="2304" y="32489"/>
                  </a:cubicBezTo>
                  <a:cubicBezTo>
                    <a:pt x="2450" y="33292"/>
                    <a:pt x="2659" y="33720"/>
                    <a:pt x="2930" y="33720"/>
                  </a:cubicBezTo>
                  <a:cubicBezTo>
                    <a:pt x="2975" y="33720"/>
                    <a:pt x="3023" y="33708"/>
                    <a:pt x="3072" y="33683"/>
                  </a:cubicBezTo>
                  <a:cubicBezTo>
                    <a:pt x="3211" y="33794"/>
                    <a:pt x="3340" y="33851"/>
                    <a:pt x="3458" y="33851"/>
                  </a:cubicBezTo>
                  <a:cubicBezTo>
                    <a:pt x="3702" y="33851"/>
                    <a:pt x="3895" y="33605"/>
                    <a:pt x="4011" y="33086"/>
                  </a:cubicBezTo>
                  <a:cubicBezTo>
                    <a:pt x="4011" y="33086"/>
                    <a:pt x="4096" y="33001"/>
                    <a:pt x="4181" y="33001"/>
                  </a:cubicBezTo>
                  <a:cubicBezTo>
                    <a:pt x="4134" y="33470"/>
                    <a:pt x="4294" y="33732"/>
                    <a:pt x="4588" y="33732"/>
                  </a:cubicBezTo>
                  <a:cubicBezTo>
                    <a:pt x="4830" y="33732"/>
                    <a:pt x="5162" y="33556"/>
                    <a:pt x="5547" y="33171"/>
                  </a:cubicBezTo>
                  <a:lnTo>
                    <a:pt x="5547" y="33171"/>
                  </a:lnTo>
                  <a:cubicBezTo>
                    <a:pt x="5387" y="33757"/>
                    <a:pt x="5626" y="34144"/>
                    <a:pt x="6098" y="34144"/>
                  </a:cubicBezTo>
                  <a:cubicBezTo>
                    <a:pt x="6382" y="34144"/>
                    <a:pt x="6751" y="34004"/>
                    <a:pt x="7168" y="33683"/>
                  </a:cubicBezTo>
                  <a:cubicBezTo>
                    <a:pt x="9471" y="31636"/>
                    <a:pt x="11263" y="29076"/>
                    <a:pt x="12372" y="26175"/>
                  </a:cubicBezTo>
                  <a:cubicBezTo>
                    <a:pt x="13481" y="23359"/>
                    <a:pt x="14249" y="20373"/>
                    <a:pt x="14676" y="17302"/>
                  </a:cubicBezTo>
                  <a:cubicBezTo>
                    <a:pt x="14676" y="17131"/>
                    <a:pt x="14633" y="17046"/>
                    <a:pt x="14580" y="17046"/>
                  </a:cubicBezTo>
                  <a:cubicBezTo>
                    <a:pt x="14527" y="17046"/>
                    <a:pt x="14463" y="17131"/>
                    <a:pt x="14420" y="17302"/>
                  </a:cubicBezTo>
                  <a:cubicBezTo>
                    <a:pt x="12969" y="22250"/>
                    <a:pt x="10580" y="26943"/>
                    <a:pt x="7253" y="30868"/>
                  </a:cubicBezTo>
                  <a:cubicBezTo>
                    <a:pt x="9301" y="27540"/>
                    <a:pt x="10836" y="23957"/>
                    <a:pt x="11860" y="20117"/>
                  </a:cubicBezTo>
                  <a:cubicBezTo>
                    <a:pt x="13140" y="15681"/>
                    <a:pt x="13993" y="11158"/>
                    <a:pt x="14420" y="6636"/>
                  </a:cubicBezTo>
                  <a:cubicBezTo>
                    <a:pt x="14420" y="6371"/>
                    <a:pt x="14374" y="6220"/>
                    <a:pt x="14318" y="6220"/>
                  </a:cubicBezTo>
                  <a:cubicBezTo>
                    <a:pt x="14266" y="6220"/>
                    <a:pt x="14205" y="6349"/>
                    <a:pt x="14164" y="6636"/>
                  </a:cubicBezTo>
                  <a:cubicBezTo>
                    <a:pt x="12799" y="13718"/>
                    <a:pt x="10410" y="20544"/>
                    <a:pt x="7168" y="26943"/>
                  </a:cubicBezTo>
                  <a:cubicBezTo>
                    <a:pt x="8874" y="21994"/>
                    <a:pt x="9983" y="16363"/>
                    <a:pt x="11348" y="11756"/>
                  </a:cubicBezTo>
                  <a:cubicBezTo>
                    <a:pt x="11396" y="11564"/>
                    <a:pt x="11337" y="11453"/>
                    <a:pt x="11260" y="11453"/>
                  </a:cubicBezTo>
                  <a:cubicBezTo>
                    <a:pt x="11200" y="11453"/>
                    <a:pt x="11130" y="11521"/>
                    <a:pt x="11092" y="11670"/>
                  </a:cubicBezTo>
                  <a:cubicBezTo>
                    <a:pt x="9045" y="17046"/>
                    <a:pt x="6741" y="22421"/>
                    <a:pt x="4693" y="27796"/>
                  </a:cubicBezTo>
                  <a:cubicBezTo>
                    <a:pt x="5291" y="24042"/>
                    <a:pt x="5888" y="19947"/>
                    <a:pt x="6741" y="15936"/>
                  </a:cubicBezTo>
                  <a:cubicBezTo>
                    <a:pt x="7680" y="10647"/>
                    <a:pt x="9130" y="5527"/>
                    <a:pt x="11007" y="493"/>
                  </a:cubicBezTo>
                  <a:cubicBezTo>
                    <a:pt x="11098" y="173"/>
                    <a:pt x="11092" y="0"/>
                    <a:pt x="11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3780125" y="1420950"/>
              <a:ext cx="501300" cy="455375"/>
            </a:xfrm>
            <a:custGeom>
              <a:avLst/>
              <a:gdLst/>
              <a:ahLst/>
              <a:cxnLst/>
              <a:rect l="l" t="t" r="r" b="b"/>
              <a:pathLst>
                <a:path w="20052" h="18215" extrusionOk="0">
                  <a:moveTo>
                    <a:pt x="10993" y="1"/>
                  </a:moveTo>
                  <a:cubicBezTo>
                    <a:pt x="10111" y="1"/>
                    <a:pt x="9154" y="857"/>
                    <a:pt x="8618" y="1662"/>
                  </a:cubicBezTo>
                  <a:cubicBezTo>
                    <a:pt x="7168" y="4136"/>
                    <a:pt x="6656" y="7037"/>
                    <a:pt x="7253" y="9767"/>
                  </a:cubicBezTo>
                  <a:cubicBezTo>
                    <a:pt x="6400" y="7719"/>
                    <a:pt x="5205" y="5757"/>
                    <a:pt x="3755" y="4051"/>
                  </a:cubicBezTo>
                  <a:cubicBezTo>
                    <a:pt x="3328" y="3283"/>
                    <a:pt x="2560" y="2856"/>
                    <a:pt x="1622" y="2771"/>
                  </a:cubicBezTo>
                  <a:cubicBezTo>
                    <a:pt x="854" y="2941"/>
                    <a:pt x="256" y="3539"/>
                    <a:pt x="171" y="4392"/>
                  </a:cubicBezTo>
                  <a:cubicBezTo>
                    <a:pt x="1" y="5160"/>
                    <a:pt x="86" y="5928"/>
                    <a:pt x="342" y="6696"/>
                  </a:cubicBezTo>
                  <a:cubicBezTo>
                    <a:pt x="1622" y="11047"/>
                    <a:pt x="3925" y="14972"/>
                    <a:pt x="7168" y="18214"/>
                  </a:cubicBezTo>
                  <a:cubicBezTo>
                    <a:pt x="13311" y="17446"/>
                    <a:pt x="18345" y="12839"/>
                    <a:pt x="19795" y="6866"/>
                  </a:cubicBezTo>
                  <a:cubicBezTo>
                    <a:pt x="20051" y="5842"/>
                    <a:pt x="19966" y="4477"/>
                    <a:pt x="18942" y="4051"/>
                  </a:cubicBezTo>
                  <a:cubicBezTo>
                    <a:pt x="18831" y="4037"/>
                    <a:pt x="18720" y="4030"/>
                    <a:pt x="18610" y="4030"/>
                  </a:cubicBezTo>
                  <a:cubicBezTo>
                    <a:pt x="18040" y="4030"/>
                    <a:pt x="17480" y="4219"/>
                    <a:pt x="16979" y="4648"/>
                  </a:cubicBezTo>
                  <a:cubicBezTo>
                    <a:pt x="14761" y="6184"/>
                    <a:pt x="12969" y="8402"/>
                    <a:pt x="11775" y="10876"/>
                  </a:cubicBezTo>
                  <a:cubicBezTo>
                    <a:pt x="12543" y="8061"/>
                    <a:pt x="12799" y="5160"/>
                    <a:pt x="12628" y="2344"/>
                  </a:cubicBezTo>
                  <a:cubicBezTo>
                    <a:pt x="12628" y="1491"/>
                    <a:pt x="12287" y="723"/>
                    <a:pt x="11690" y="211"/>
                  </a:cubicBezTo>
                  <a:cubicBezTo>
                    <a:pt x="11470" y="65"/>
                    <a:pt x="11234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4179000" y="255300"/>
              <a:ext cx="81075" cy="259750"/>
            </a:xfrm>
            <a:custGeom>
              <a:avLst/>
              <a:gdLst/>
              <a:ahLst/>
              <a:cxnLst/>
              <a:rect l="l" t="t" r="r" b="b"/>
              <a:pathLst>
                <a:path w="3243" h="10390" extrusionOk="0">
                  <a:moveTo>
                    <a:pt x="1492" y="0"/>
                  </a:moveTo>
                  <a:cubicBezTo>
                    <a:pt x="1015" y="0"/>
                    <a:pt x="576" y="255"/>
                    <a:pt x="427" y="849"/>
                  </a:cubicBezTo>
                  <a:cubicBezTo>
                    <a:pt x="171" y="2129"/>
                    <a:pt x="86" y="3494"/>
                    <a:pt x="86" y="4774"/>
                  </a:cubicBezTo>
                  <a:lnTo>
                    <a:pt x="1" y="8784"/>
                  </a:lnTo>
                  <a:cubicBezTo>
                    <a:pt x="1" y="9829"/>
                    <a:pt x="872" y="10390"/>
                    <a:pt x="1686" y="10390"/>
                  </a:cubicBezTo>
                  <a:cubicBezTo>
                    <a:pt x="2401" y="10390"/>
                    <a:pt x="3072" y="9957"/>
                    <a:pt x="3072" y="9040"/>
                  </a:cubicBezTo>
                  <a:lnTo>
                    <a:pt x="3072" y="5030"/>
                  </a:lnTo>
                  <a:cubicBezTo>
                    <a:pt x="3243" y="3750"/>
                    <a:pt x="3158" y="2385"/>
                    <a:pt x="2987" y="1105"/>
                  </a:cubicBezTo>
                  <a:cubicBezTo>
                    <a:pt x="2794" y="430"/>
                    <a:pt x="2111" y="0"/>
                    <a:pt x="14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4161950" y="238125"/>
              <a:ext cx="115200" cy="294375"/>
            </a:xfrm>
            <a:custGeom>
              <a:avLst/>
              <a:gdLst/>
              <a:ahLst/>
              <a:cxnLst/>
              <a:rect l="l" t="t" r="r" b="b"/>
              <a:pathLst>
                <a:path w="4608" h="11775" extrusionOk="0">
                  <a:moveTo>
                    <a:pt x="2133" y="1365"/>
                  </a:moveTo>
                  <a:lnTo>
                    <a:pt x="2133" y="1450"/>
                  </a:lnTo>
                  <a:cubicBezTo>
                    <a:pt x="2474" y="1450"/>
                    <a:pt x="2816" y="1621"/>
                    <a:pt x="2986" y="1962"/>
                  </a:cubicBezTo>
                  <a:cubicBezTo>
                    <a:pt x="3157" y="2901"/>
                    <a:pt x="3157" y="3754"/>
                    <a:pt x="3072" y="4693"/>
                  </a:cubicBezTo>
                  <a:lnTo>
                    <a:pt x="3072" y="5717"/>
                  </a:lnTo>
                  <a:lnTo>
                    <a:pt x="3072" y="9727"/>
                  </a:lnTo>
                  <a:cubicBezTo>
                    <a:pt x="3072" y="9983"/>
                    <a:pt x="2986" y="10153"/>
                    <a:pt x="2816" y="10239"/>
                  </a:cubicBezTo>
                  <a:cubicBezTo>
                    <a:pt x="2645" y="10324"/>
                    <a:pt x="2474" y="10367"/>
                    <a:pt x="2304" y="10367"/>
                  </a:cubicBezTo>
                  <a:cubicBezTo>
                    <a:pt x="2133" y="10367"/>
                    <a:pt x="1962" y="10324"/>
                    <a:pt x="1792" y="10239"/>
                  </a:cubicBezTo>
                  <a:cubicBezTo>
                    <a:pt x="1536" y="10068"/>
                    <a:pt x="1365" y="9812"/>
                    <a:pt x="1451" y="9471"/>
                  </a:cubicBezTo>
                  <a:lnTo>
                    <a:pt x="1536" y="5461"/>
                  </a:lnTo>
                  <a:lnTo>
                    <a:pt x="1536" y="4607"/>
                  </a:lnTo>
                  <a:cubicBezTo>
                    <a:pt x="1451" y="3584"/>
                    <a:pt x="1536" y="2645"/>
                    <a:pt x="1706" y="1706"/>
                  </a:cubicBezTo>
                  <a:cubicBezTo>
                    <a:pt x="1792" y="1536"/>
                    <a:pt x="1962" y="1365"/>
                    <a:pt x="2133" y="1365"/>
                  </a:cubicBezTo>
                  <a:close/>
                  <a:moveTo>
                    <a:pt x="2218" y="0"/>
                  </a:moveTo>
                  <a:cubicBezTo>
                    <a:pt x="1365" y="0"/>
                    <a:pt x="597" y="512"/>
                    <a:pt x="427" y="1365"/>
                  </a:cubicBezTo>
                  <a:cubicBezTo>
                    <a:pt x="171" y="2389"/>
                    <a:pt x="85" y="3498"/>
                    <a:pt x="171" y="4607"/>
                  </a:cubicBezTo>
                  <a:lnTo>
                    <a:pt x="171" y="5461"/>
                  </a:lnTo>
                  <a:lnTo>
                    <a:pt x="85" y="9471"/>
                  </a:lnTo>
                  <a:cubicBezTo>
                    <a:pt x="0" y="10239"/>
                    <a:pt x="427" y="11006"/>
                    <a:pt x="1109" y="11433"/>
                  </a:cubicBezTo>
                  <a:cubicBezTo>
                    <a:pt x="1536" y="11689"/>
                    <a:pt x="1962" y="11774"/>
                    <a:pt x="2389" y="11774"/>
                  </a:cubicBezTo>
                  <a:cubicBezTo>
                    <a:pt x="2816" y="11774"/>
                    <a:pt x="3157" y="11689"/>
                    <a:pt x="3498" y="11518"/>
                  </a:cubicBezTo>
                  <a:cubicBezTo>
                    <a:pt x="4181" y="11177"/>
                    <a:pt x="4522" y="10495"/>
                    <a:pt x="4522" y="9812"/>
                  </a:cubicBezTo>
                  <a:lnTo>
                    <a:pt x="4522" y="5802"/>
                  </a:lnTo>
                  <a:lnTo>
                    <a:pt x="4522" y="4693"/>
                  </a:lnTo>
                  <a:cubicBezTo>
                    <a:pt x="4607" y="3669"/>
                    <a:pt x="4522" y="2645"/>
                    <a:pt x="4351" y="1621"/>
                  </a:cubicBezTo>
                  <a:cubicBezTo>
                    <a:pt x="4095" y="683"/>
                    <a:pt x="3242" y="0"/>
                    <a:pt x="2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3" name="Google Shape;5283;p34"/>
          <p:cNvGrpSpPr/>
          <p:nvPr/>
        </p:nvGrpSpPr>
        <p:grpSpPr>
          <a:xfrm>
            <a:off x="-768998" y="-242510"/>
            <a:ext cx="3194386" cy="2360868"/>
            <a:chOff x="192450" y="237725"/>
            <a:chExt cx="7064100" cy="5220850"/>
          </a:xfrm>
        </p:grpSpPr>
        <p:sp>
          <p:nvSpPr>
            <p:cNvPr id="5284" name="Google Shape;5284;p34"/>
            <p:cNvSpPr/>
            <p:nvPr/>
          </p:nvSpPr>
          <p:spPr>
            <a:xfrm>
              <a:off x="3225400" y="2087175"/>
              <a:ext cx="1987100" cy="2788975"/>
            </a:xfrm>
            <a:custGeom>
              <a:avLst/>
              <a:gdLst/>
              <a:ahLst/>
              <a:cxnLst/>
              <a:rect l="l" t="t" r="r" b="b"/>
              <a:pathLst>
                <a:path w="79484" h="111559" extrusionOk="0">
                  <a:moveTo>
                    <a:pt x="6358" y="1"/>
                  </a:moveTo>
                  <a:cubicBezTo>
                    <a:pt x="5860" y="1"/>
                    <a:pt x="5357" y="360"/>
                    <a:pt x="5423" y="1023"/>
                  </a:cubicBezTo>
                  <a:cubicBezTo>
                    <a:pt x="5977" y="9340"/>
                    <a:pt x="8504" y="17782"/>
                    <a:pt x="11523" y="25730"/>
                  </a:cubicBezTo>
                  <a:cubicBezTo>
                    <a:pt x="11276" y="25976"/>
                    <a:pt x="10907" y="26408"/>
                    <a:pt x="10475" y="26901"/>
                  </a:cubicBezTo>
                  <a:cubicBezTo>
                    <a:pt x="9243" y="28256"/>
                    <a:pt x="8196" y="29735"/>
                    <a:pt x="7210" y="31275"/>
                  </a:cubicBezTo>
                  <a:cubicBezTo>
                    <a:pt x="5977" y="33308"/>
                    <a:pt x="4868" y="35526"/>
                    <a:pt x="3944" y="37745"/>
                  </a:cubicBezTo>
                  <a:cubicBezTo>
                    <a:pt x="2897" y="40271"/>
                    <a:pt x="2034" y="42859"/>
                    <a:pt x="1418" y="45508"/>
                  </a:cubicBezTo>
                  <a:cubicBezTo>
                    <a:pt x="802" y="48157"/>
                    <a:pt x="371" y="50807"/>
                    <a:pt x="186" y="53518"/>
                  </a:cubicBezTo>
                  <a:cubicBezTo>
                    <a:pt x="63" y="54873"/>
                    <a:pt x="1" y="56106"/>
                    <a:pt x="1" y="57338"/>
                  </a:cubicBezTo>
                  <a:cubicBezTo>
                    <a:pt x="63" y="58570"/>
                    <a:pt x="124" y="59741"/>
                    <a:pt x="186" y="60850"/>
                  </a:cubicBezTo>
                  <a:cubicBezTo>
                    <a:pt x="309" y="61897"/>
                    <a:pt x="432" y="62945"/>
                    <a:pt x="617" y="63807"/>
                  </a:cubicBezTo>
                  <a:cubicBezTo>
                    <a:pt x="802" y="64732"/>
                    <a:pt x="925" y="65533"/>
                    <a:pt x="1110" y="66210"/>
                  </a:cubicBezTo>
                  <a:cubicBezTo>
                    <a:pt x="1295" y="66888"/>
                    <a:pt x="1541" y="67628"/>
                    <a:pt x="1788" y="68305"/>
                  </a:cubicBezTo>
                  <a:cubicBezTo>
                    <a:pt x="2342" y="67812"/>
                    <a:pt x="2835" y="67258"/>
                    <a:pt x="3328" y="66703"/>
                  </a:cubicBezTo>
                  <a:cubicBezTo>
                    <a:pt x="3759" y="66210"/>
                    <a:pt x="4314" y="65594"/>
                    <a:pt x="4868" y="64855"/>
                  </a:cubicBezTo>
                  <a:cubicBezTo>
                    <a:pt x="5423" y="64115"/>
                    <a:pt x="5977" y="63253"/>
                    <a:pt x="6594" y="62329"/>
                  </a:cubicBezTo>
                  <a:cubicBezTo>
                    <a:pt x="7148" y="61404"/>
                    <a:pt x="7764" y="60419"/>
                    <a:pt x="8319" y="59310"/>
                  </a:cubicBezTo>
                  <a:cubicBezTo>
                    <a:pt x="8812" y="58201"/>
                    <a:pt x="9366" y="57030"/>
                    <a:pt x="9921" y="55859"/>
                  </a:cubicBezTo>
                  <a:cubicBezTo>
                    <a:pt x="10907" y="53333"/>
                    <a:pt x="11769" y="50745"/>
                    <a:pt x="12385" y="48096"/>
                  </a:cubicBezTo>
                  <a:cubicBezTo>
                    <a:pt x="13002" y="45446"/>
                    <a:pt x="13433" y="42735"/>
                    <a:pt x="13618" y="40024"/>
                  </a:cubicBezTo>
                  <a:cubicBezTo>
                    <a:pt x="13802" y="37621"/>
                    <a:pt x="13802" y="35218"/>
                    <a:pt x="13556" y="32754"/>
                  </a:cubicBezTo>
                  <a:cubicBezTo>
                    <a:pt x="13494" y="31706"/>
                    <a:pt x="13310" y="30721"/>
                    <a:pt x="13186" y="29796"/>
                  </a:cubicBezTo>
                  <a:lnTo>
                    <a:pt x="13186" y="29796"/>
                  </a:lnTo>
                  <a:lnTo>
                    <a:pt x="13926" y="31583"/>
                  </a:lnTo>
                  <a:cubicBezTo>
                    <a:pt x="16329" y="37313"/>
                    <a:pt x="19040" y="42859"/>
                    <a:pt x="22120" y="48219"/>
                  </a:cubicBezTo>
                  <a:cubicBezTo>
                    <a:pt x="21874" y="48465"/>
                    <a:pt x="21689" y="48712"/>
                    <a:pt x="21443" y="49020"/>
                  </a:cubicBezTo>
                  <a:cubicBezTo>
                    <a:pt x="20210" y="50376"/>
                    <a:pt x="19163" y="51854"/>
                    <a:pt x="18239" y="53395"/>
                  </a:cubicBezTo>
                  <a:cubicBezTo>
                    <a:pt x="16945" y="55490"/>
                    <a:pt x="15836" y="57646"/>
                    <a:pt x="14912" y="59864"/>
                  </a:cubicBezTo>
                  <a:cubicBezTo>
                    <a:pt x="13864" y="62390"/>
                    <a:pt x="13002" y="64978"/>
                    <a:pt x="12385" y="67628"/>
                  </a:cubicBezTo>
                  <a:cubicBezTo>
                    <a:pt x="11769" y="70277"/>
                    <a:pt x="11338" y="72988"/>
                    <a:pt x="11153" y="75699"/>
                  </a:cubicBezTo>
                  <a:cubicBezTo>
                    <a:pt x="11030" y="76993"/>
                    <a:pt x="10968" y="78287"/>
                    <a:pt x="11030" y="79457"/>
                  </a:cubicBezTo>
                  <a:cubicBezTo>
                    <a:pt x="11030" y="80690"/>
                    <a:pt x="11091" y="81860"/>
                    <a:pt x="11215" y="82969"/>
                  </a:cubicBezTo>
                  <a:cubicBezTo>
                    <a:pt x="11276" y="84017"/>
                    <a:pt x="11400" y="85064"/>
                    <a:pt x="11584" y="85989"/>
                  </a:cubicBezTo>
                  <a:cubicBezTo>
                    <a:pt x="11708" y="86851"/>
                    <a:pt x="11892" y="87652"/>
                    <a:pt x="12077" y="88330"/>
                  </a:cubicBezTo>
                  <a:cubicBezTo>
                    <a:pt x="12262" y="89008"/>
                    <a:pt x="12509" y="89747"/>
                    <a:pt x="12755" y="90425"/>
                  </a:cubicBezTo>
                  <a:cubicBezTo>
                    <a:pt x="13310" y="89932"/>
                    <a:pt x="13802" y="89439"/>
                    <a:pt x="14295" y="88823"/>
                  </a:cubicBezTo>
                  <a:cubicBezTo>
                    <a:pt x="14727" y="88330"/>
                    <a:pt x="15281" y="87714"/>
                    <a:pt x="15836" y="86974"/>
                  </a:cubicBezTo>
                  <a:cubicBezTo>
                    <a:pt x="16390" y="86235"/>
                    <a:pt x="16945" y="85434"/>
                    <a:pt x="17561" y="84448"/>
                  </a:cubicBezTo>
                  <a:cubicBezTo>
                    <a:pt x="18115" y="83524"/>
                    <a:pt x="18732" y="82538"/>
                    <a:pt x="19286" y="81429"/>
                  </a:cubicBezTo>
                  <a:cubicBezTo>
                    <a:pt x="19841" y="80320"/>
                    <a:pt x="20334" y="79211"/>
                    <a:pt x="20888" y="77979"/>
                  </a:cubicBezTo>
                  <a:cubicBezTo>
                    <a:pt x="22921" y="72926"/>
                    <a:pt x="24154" y="67628"/>
                    <a:pt x="24585" y="62205"/>
                  </a:cubicBezTo>
                  <a:cubicBezTo>
                    <a:pt x="24770" y="59741"/>
                    <a:pt x="24770" y="57338"/>
                    <a:pt x="24523" y="54873"/>
                  </a:cubicBezTo>
                  <a:cubicBezTo>
                    <a:pt x="24462" y="53764"/>
                    <a:pt x="24277" y="52717"/>
                    <a:pt x="24154" y="51731"/>
                  </a:cubicBezTo>
                  <a:lnTo>
                    <a:pt x="24154" y="51731"/>
                  </a:lnTo>
                  <a:cubicBezTo>
                    <a:pt x="27173" y="56968"/>
                    <a:pt x="30500" y="62021"/>
                    <a:pt x="34012" y="66888"/>
                  </a:cubicBezTo>
                  <a:cubicBezTo>
                    <a:pt x="33889" y="67135"/>
                    <a:pt x="33766" y="67443"/>
                    <a:pt x="33581" y="67812"/>
                  </a:cubicBezTo>
                  <a:cubicBezTo>
                    <a:pt x="32841" y="69476"/>
                    <a:pt x="32287" y="71201"/>
                    <a:pt x="31855" y="72988"/>
                  </a:cubicBezTo>
                  <a:cubicBezTo>
                    <a:pt x="31239" y="75329"/>
                    <a:pt x="30808" y="77732"/>
                    <a:pt x="30562" y="80135"/>
                  </a:cubicBezTo>
                  <a:cubicBezTo>
                    <a:pt x="30377" y="82846"/>
                    <a:pt x="30377" y="85619"/>
                    <a:pt x="30562" y="88330"/>
                  </a:cubicBezTo>
                  <a:cubicBezTo>
                    <a:pt x="30746" y="90979"/>
                    <a:pt x="31178" y="93690"/>
                    <a:pt x="31794" y="96340"/>
                  </a:cubicBezTo>
                  <a:cubicBezTo>
                    <a:pt x="32102" y="97634"/>
                    <a:pt x="32472" y="98866"/>
                    <a:pt x="32841" y="99975"/>
                  </a:cubicBezTo>
                  <a:cubicBezTo>
                    <a:pt x="33211" y="101146"/>
                    <a:pt x="33581" y="102255"/>
                    <a:pt x="34074" y="103241"/>
                  </a:cubicBezTo>
                  <a:cubicBezTo>
                    <a:pt x="34505" y="104288"/>
                    <a:pt x="34936" y="105212"/>
                    <a:pt x="35367" y="106013"/>
                  </a:cubicBezTo>
                  <a:cubicBezTo>
                    <a:pt x="35799" y="106814"/>
                    <a:pt x="36168" y="107554"/>
                    <a:pt x="36538" y="108108"/>
                  </a:cubicBezTo>
                  <a:cubicBezTo>
                    <a:pt x="36908" y="108724"/>
                    <a:pt x="37339" y="109340"/>
                    <a:pt x="37832" y="109895"/>
                  </a:cubicBezTo>
                  <a:cubicBezTo>
                    <a:pt x="38202" y="109279"/>
                    <a:pt x="38510" y="108601"/>
                    <a:pt x="38818" y="107923"/>
                  </a:cubicBezTo>
                  <a:cubicBezTo>
                    <a:pt x="39064" y="107307"/>
                    <a:pt x="39372" y="106568"/>
                    <a:pt x="39680" y="105705"/>
                  </a:cubicBezTo>
                  <a:cubicBezTo>
                    <a:pt x="39989" y="104843"/>
                    <a:pt x="40297" y="103857"/>
                    <a:pt x="40543" y="102809"/>
                  </a:cubicBezTo>
                  <a:cubicBezTo>
                    <a:pt x="40851" y="101762"/>
                    <a:pt x="41098" y="100591"/>
                    <a:pt x="41282" y="99359"/>
                  </a:cubicBezTo>
                  <a:cubicBezTo>
                    <a:pt x="41467" y="98188"/>
                    <a:pt x="41652" y="96894"/>
                    <a:pt x="41775" y="95600"/>
                  </a:cubicBezTo>
                  <a:cubicBezTo>
                    <a:pt x="42207" y="90178"/>
                    <a:pt x="41775" y="84695"/>
                    <a:pt x="40543" y="79396"/>
                  </a:cubicBezTo>
                  <a:cubicBezTo>
                    <a:pt x="39989" y="77116"/>
                    <a:pt x="39249" y="74836"/>
                    <a:pt x="38325" y="72618"/>
                  </a:cubicBezTo>
                  <a:lnTo>
                    <a:pt x="38325" y="72618"/>
                  </a:lnTo>
                  <a:cubicBezTo>
                    <a:pt x="41467" y="76623"/>
                    <a:pt x="44733" y="80505"/>
                    <a:pt x="48122" y="84263"/>
                  </a:cubicBezTo>
                  <a:cubicBezTo>
                    <a:pt x="48676" y="85742"/>
                    <a:pt x="49292" y="87159"/>
                    <a:pt x="50032" y="88515"/>
                  </a:cubicBezTo>
                  <a:cubicBezTo>
                    <a:pt x="51202" y="90610"/>
                    <a:pt x="52558" y="92705"/>
                    <a:pt x="54037" y="94615"/>
                  </a:cubicBezTo>
                  <a:cubicBezTo>
                    <a:pt x="55700" y="96771"/>
                    <a:pt x="57549" y="98743"/>
                    <a:pt x="59520" y="100591"/>
                  </a:cubicBezTo>
                  <a:cubicBezTo>
                    <a:pt x="61492" y="102440"/>
                    <a:pt x="63648" y="104165"/>
                    <a:pt x="65928" y="105705"/>
                  </a:cubicBezTo>
                  <a:cubicBezTo>
                    <a:pt x="66976" y="106444"/>
                    <a:pt x="68085" y="107061"/>
                    <a:pt x="69132" y="107677"/>
                  </a:cubicBezTo>
                  <a:cubicBezTo>
                    <a:pt x="70241" y="108293"/>
                    <a:pt x="71289" y="108786"/>
                    <a:pt x="72213" y="109217"/>
                  </a:cubicBezTo>
                  <a:cubicBezTo>
                    <a:pt x="73199" y="109648"/>
                    <a:pt x="74184" y="110018"/>
                    <a:pt x="75047" y="110388"/>
                  </a:cubicBezTo>
                  <a:cubicBezTo>
                    <a:pt x="75910" y="110696"/>
                    <a:pt x="76649" y="110881"/>
                    <a:pt x="77327" y="111066"/>
                  </a:cubicBezTo>
                  <a:cubicBezTo>
                    <a:pt x="78066" y="111250"/>
                    <a:pt x="78744" y="111435"/>
                    <a:pt x="79483" y="111558"/>
                  </a:cubicBezTo>
                  <a:cubicBezTo>
                    <a:pt x="79360" y="110819"/>
                    <a:pt x="79114" y="110141"/>
                    <a:pt x="78867" y="109402"/>
                  </a:cubicBezTo>
                  <a:cubicBezTo>
                    <a:pt x="78682" y="108786"/>
                    <a:pt x="78374" y="108046"/>
                    <a:pt x="78005" y="107184"/>
                  </a:cubicBezTo>
                  <a:cubicBezTo>
                    <a:pt x="77635" y="106321"/>
                    <a:pt x="77204" y="105397"/>
                    <a:pt x="76649" y="104473"/>
                  </a:cubicBezTo>
                  <a:cubicBezTo>
                    <a:pt x="76156" y="103487"/>
                    <a:pt x="75602" y="102501"/>
                    <a:pt x="74924" y="101454"/>
                  </a:cubicBezTo>
                  <a:cubicBezTo>
                    <a:pt x="74246" y="100406"/>
                    <a:pt x="73507" y="99420"/>
                    <a:pt x="72706" y="98373"/>
                  </a:cubicBezTo>
                  <a:cubicBezTo>
                    <a:pt x="70980" y="96217"/>
                    <a:pt x="69194" y="94245"/>
                    <a:pt x="67160" y="92396"/>
                  </a:cubicBezTo>
                  <a:cubicBezTo>
                    <a:pt x="65189" y="90548"/>
                    <a:pt x="63032" y="88823"/>
                    <a:pt x="60814" y="87282"/>
                  </a:cubicBezTo>
                  <a:cubicBezTo>
                    <a:pt x="58781" y="85927"/>
                    <a:pt x="56686" y="84756"/>
                    <a:pt x="54468" y="83770"/>
                  </a:cubicBezTo>
                  <a:cubicBezTo>
                    <a:pt x="52804" y="82969"/>
                    <a:pt x="51079" y="82353"/>
                    <a:pt x="49354" y="81860"/>
                  </a:cubicBezTo>
                  <a:cubicBezTo>
                    <a:pt x="48923" y="81737"/>
                    <a:pt x="48491" y="81676"/>
                    <a:pt x="48183" y="81614"/>
                  </a:cubicBezTo>
                  <a:cubicBezTo>
                    <a:pt x="42761" y="75514"/>
                    <a:pt x="37709" y="69106"/>
                    <a:pt x="33026" y="62452"/>
                  </a:cubicBezTo>
                  <a:lnTo>
                    <a:pt x="33026" y="62452"/>
                  </a:lnTo>
                  <a:cubicBezTo>
                    <a:pt x="34382" y="63315"/>
                    <a:pt x="35799" y="64054"/>
                    <a:pt x="37216" y="64732"/>
                  </a:cubicBezTo>
                  <a:cubicBezTo>
                    <a:pt x="39434" y="65779"/>
                    <a:pt x="41714" y="66642"/>
                    <a:pt x="44055" y="67319"/>
                  </a:cubicBezTo>
                  <a:cubicBezTo>
                    <a:pt x="46643" y="67997"/>
                    <a:pt x="49292" y="68552"/>
                    <a:pt x="52003" y="68860"/>
                  </a:cubicBezTo>
                  <a:cubicBezTo>
                    <a:pt x="54105" y="69099"/>
                    <a:pt x="56207" y="69189"/>
                    <a:pt x="58309" y="69189"/>
                  </a:cubicBezTo>
                  <a:cubicBezTo>
                    <a:pt x="58918" y="69189"/>
                    <a:pt x="59527" y="69182"/>
                    <a:pt x="60136" y="69168"/>
                  </a:cubicBezTo>
                  <a:cubicBezTo>
                    <a:pt x="61492" y="69106"/>
                    <a:pt x="62724" y="68983"/>
                    <a:pt x="63956" y="68798"/>
                  </a:cubicBezTo>
                  <a:cubicBezTo>
                    <a:pt x="65127" y="68675"/>
                    <a:pt x="66298" y="68428"/>
                    <a:pt x="67407" y="68244"/>
                  </a:cubicBezTo>
                  <a:cubicBezTo>
                    <a:pt x="68454" y="67997"/>
                    <a:pt x="69440" y="67751"/>
                    <a:pt x="70303" y="67443"/>
                  </a:cubicBezTo>
                  <a:cubicBezTo>
                    <a:pt x="71165" y="67196"/>
                    <a:pt x="71966" y="66950"/>
                    <a:pt x="72644" y="66703"/>
                  </a:cubicBezTo>
                  <a:cubicBezTo>
                    <a:pt x="73322" y="66457"/>
                    <a:pt x="74000" y="66149"/>
                    <a:pt x="74616" y="65779"/>
                  </a:cubicBezTo>
                  <a:cubicBezTo>
                    <a:pt x="74061" y="65286"/>
                    <a:pt x="73507" y="64855"/>
                    <a:pt x="72891" y="64485"/>
                  </a:cubicBezTo>
                  <a:cubicBezTo>
                    <a:pt x="72336" y="64054"/>
                    <a:pt x="71658" y="63623"/>
                    <a:pt x="70857" y="63191"/>
                  </a:cubicBezTo>
                  <a:cubicBezTo>
                    <a:pt x="70056" y="62698"/>
                    <a:pt x="69132" y="62267"/>
                    <a:pt x="68146" y="61774"/>
                  </a:cubicBezTo>
                  <a:cubicBezTo>
                    <a:pt x="67160" y="61281"/>
                    <a:pt x="66113" y="60850"/>
                    <a:pt x="64942" y="60419"/>
                  </a:cubicBezTo>
                  <a:cubicBezTo>
                    <a:pt x="63772" y="59987"/>
                    <a:pt x="62601" y="59556"/>
                    <a:pt x="61307" y="59248"/>
                  </a:cubicBezTo>
                  <a:cubicBezTo>
                    <a:pt x="58719" y="58509"/>
                    <a:pt x="56008" y="58016"/>
                    <a:pt x="53359" y="57708"/>
                  </a:cubicBezTo>
                  <a:cubicBezTo>
                    <a:pt x="51348" y="57479"/>
                    <a:pt x="49338" y="57352"/>
                    <a:pt x="47302" y="57352"/>
                  </a:cubicBezTo>
                  <a:cubicBezTo>
                    <a:pt x="46593" y="57352"/>
                    <a:pt x="45880" y="57368"/>
                    <a:pt x="45164" y="57400"/>
                  </a:cubicBezTo>
                  <a:cubicBezTo>
                    <a:pt x="42761" y="57523"/>
                    <a:pt x="40358" y="57769"/>
                    <a:pt x="37955" y="58262"/>
                  </a:cubicBezTo>
                  <a:cubicBezTo>
                    <a:pt x="36168" y="58632"/>
                    <a:pt x="34443" y="59186"/>
                    <a:pt x="32780" y="59803"/>
                  </a:cubicBezTo>
                  <a:cubicBezTo>
                    <a:pt x="32287" y="59987"/>
                    <a:pt x="31917" y="60172"/>
                    <a:pt x="31609" y="60295"/>
                  </a:cubicBezTo>
                  <a:cubicBezTo>
                    <a:pt x="27050" y="53579"/>
                    <a:pt x="22983" y="46494"/>
                    <a:pt x="19409" y="39223"/>
                  </a:cubicBezTo>
                  <a:lnTo>
                    <a:pt x="19409" y="39223"/>
                  </a:lnTo>
                  <a:lnTo>
                    <a:pt x="20087" y="39716"/>
                  </a:lnTo>
                  <a:cubicBezTo>
                    <a:pt x="21628" y="40702"/>
                    <a:pt x="23168" y="41626"/>
                    <a:pt x="24831" y="42366"/>
                  </a:cubicBezTo>
                  <a:cubicBezTo>
                    <a:pt x="27050" y="43413"/>
                    <a:pt x="29329" y="44276"/>
                    <a:pt x="31671" y="44953"/>
                  </a:cubicBezTo>
                  <a:cubicBezTo>
                    <a:pt x="34258" y="45631"/>
                    <a:pt x="36969" y="46186"/>
                    <a:pt x="39619" y="46494"/>
                  </a:cubicBezTo>
                  <a:cubicBezTo>
                    <a:pt x="41721" y="46733"/>
                    <a:pt x="43822" y="46823"/>
                    <a:pt x="45953" y="46823"/>
                  </a:cubicBezTo>
                  <a:cubicBezTo>
                    <a:pt x="46570" y="46823"/>
                    <a:pt x="47190" y="46816"/>
                    <a:pt x="47814" y="46802"/>
                  </a:cubicBezTo>
                  <a:cubicBezTo>
                    <a:pt x="49107" y="46740"/>
                    <a:pt x="50340" y="46617"/>
                    <a:pt x="51572" y="46432"/>
                  </a:cubicBezTo>
                  <a:cubicBezTo>
                    <a:pt x="52804" y="46309"/>
                    <a:pt x="53913" y="46063"/>
                    <a:pt x="55022" y="45878"/>
                  </a:cubicBezTo>
                  <a:cubicBezTo>
                    <a:pt x="56070" y="45631"/>
                    <a:pt x="57056" y="45385"/>
                    <a:pt x="57918" y="45077"/>
                  </a:cubicBezTo>
                  <a:cubicBezTo>
                    <a:pt x="58842" y="44830"/>
                    <a:pt x="59582" y="44584"/>
                    <a:pt x="60260" y="44337"/>
                  </a:cubicBezTo>
                  <a:cubicBezTo>
                    <a:pt x="60937" y="44091"/>
                    <a:pt x="61615" y="43783"/>
                    <a:pt x="62231" y="43413"/>
                  </a:cubicBezTo>
                  <a:cubicBezTo>
                    <a:pt x="61677" y="42920"/>
                    <a:pt x="61122" y="42489"/>
                    <a:pt x="60506" y="42058"/>
                  </a:cubicBezTo>
                  <a:cubicBezTo>
                    <a:pt x="59952" y="41688"/>
                    <a:pt x="59274" y="41257"/>
                    <a:pt x="58473" y="40825"/>
                  </a:cubicBezTo>
                  <a:cubicBezTo>
                    <a:pt x="57672" y="40332"/>
                    <a:pt x="56748" y="39839"/>
                    <a:pt x="55762" y="39408"/>
                  </a:cubicBezTo>
                  <a:cubicBezTo>
                    <a:pt x="54776" y="38915"/>
                    <a:pt x="53729" y="38422"/>
                    <a:pt x="52558" y="38053"/>
                  </a:cubicBezTo>
                  <a:cubicBezTo>
                    <a:pt x="51449" y="37621"/>
                    <a:pt x="50217" y="37190"/>
                    <a:pt x="48923" y="36882"/>
                  </a:cubicBezTo>
                  <a:cubicBezTo>
                    <a:pt x="44434" y="35615"/>
                    <a:pt x="39809" y="34981"/>
                    <a:pt x="35164" y="34981"/>
                  </a:cubicBezTo>
                  <a:cubicBezTo>
                    <a:pt x="34390" y="34981"/>
                    <a:pt x="33616" y="34998"/>
                    <a:pt x="32841" y="35034"/>
                  </a:cubicBezTo>
                  <a:cubicBezTo>
                    <a:pt x="30377" y="35095"/>
                    <a:pt x="27974" y="35403"/>
                    <a:pt x="25571" y="35896"/>
                  </a:cubicBezTo>
                  <a:cubicBezTo>
                    <a:pt x="23784" y="36327"/>
                    <a:pt x="22059" y="36820"/>
                    <a:pt x="20395" y="37437"/>
                  </a:cubicBezTo>
                  <a:cubicBezTo>
                    <a:pt x="19717" y="37683"/>
                    <a:pt x="19225" y="37929"/>
                    <a:pt x="18916" y="38114"/>
                  </a:cubicBezTo>
                  <a:cubicBezTo>
                    <a:pt x="17561" y="35280"/>
                    <a:pt x="16267" y="32446"/>
                    <a:pt x="15096" y="29550"/>
                  </a:cubicBezTo>
                  <a:cubicBezTo>
                    <a:pt x="13679" y="25976"/>
                    <a:pt x="12262" y="22341"/>
                    <a:pt x="11091" y="18583"/>
                  </a:cubicBezTo>
                  <a:lnTo>
                    <a:pt x="11091" y="18583"/>
                  </a:lnTo>
                  <a:cubicBezTo>
                    <a:pt x="11338" y="18767"/>
                    <a:pt x="11646" y="19014"/>
                    <a:pt x="12016" y="19260"/>
                  </a:cubicBezTo>
                  <a:cubicBezTo>
                    <a:pt x="13494" y="20246"/>
                    <a:pt x="15096" y="21170"/>
                    <a:pt x="16760" y="21910"/>
                  </a:cubicBezTo>
                  <a:cubicBezTo>
                    <a:pt x="18978" y="22957"/>
                    <a:pt x="21258" y="23820"/>
                    <a:pt x="23599" y="24436"/>
                  </a:cubicBezTo>
                  <a:cubicBezTo>
                    <a:pt x="28235" y="25745"/>
                    <a:pt x="33015" y="26378"/>
                    <a:pt x="37812" y="26378"/>
                  </a:cubicBezTo>
                  <a:cubicBezTo>
                    <a:pt x="38435" y="26378"/>
                    <a:pt x="39058" y="26367"/>
                    <a:pt x="39680" y="26346"/>
                  </a:cubicBezTo>
                  <a:cubicBezTo>
                    <a:pt x="41036" y="26284"/>
                    <a:pt x="42268" y="26161"/>
                    <a:pt x="43501" y="26038"/>
                  </a:cubicBezTo>
                  <a:cubicBezTo>
                    <a:pt x="44733" y="25853"/>
                    <a:pt x="45904" y="25668"/>
                    <a:pt x="46951" y="25422"/>
                  </a:cubicBezTo>
                  <a:cubicBezTo>
                    <a:pt x="47998" y="25237"/>
                    <a:pt x="48984" y="24929"/>
                    <a:pt x="49847" y="24682"/>
                  </a:cubicBezTo>
                  <a:cubicBezTo>
                    <a:pt x="50771" y="24374"/>
                    <a:pt x="51510" y="24128"/>
                    <a:pt x="52188" y="23881"/>
                  </a:cubicBezTo>
                  <a:cubicBezTo>
                    <a:pt x="52866" y="23635"/>
                    <a:pt x="53544" y="23327"/>
                    <a:pt x="54221" y="22957"/>
                  </a:cubicBezTo>
                  <a:cubicBezTo>
                    <a:pt x="53605" y="22464"/>
                    <a:pt x="52989" y="22033"/>
                    <a:pt x="52373" y="21602"/>
                  </a:cubicBezTo>
                  <a:cubicBezTo>
                    <a:pt x="51818" y="21232"/>
                    <a:pt x="51141" y="20801"/>
                    <a:pt x="50340" y="20369"/>
                  </a:cubicBezTo>
                  <a:cubicBezTo>
                    <a:pt x="49539" y="19876"/>
                    <a:pt x="48615" y="19445"/>
                    <a:pt x="47629" y="18952"/>
                  </a:cubicBezTo>
                  <a:cubicBezTo>
                    <a:pt x="46643" y="18459"/>
                    <a:pt x="45595" y="18028"/>
                    <a:pt x="44425" y="17597"/>
                  </a:cubicBezTo>
                  <a:cubicBezTo>
                    <a:pt x="43316" y="17165"/>
                    <a:pt x="42083" y="16734"/>
                    <a:pt x="40790" y="16426"/>
                  </a:cubicBezTo>
                  <a:cubicBezTo>
                    <a:pt x="36300" y="15159"/>
                    <a:pt x="31676" y="14525"/>
                    <a:pt x="27031" y="14525"/>
                  </a:cubicBezTo>
                  <a:cubicBezTo>
                    <a:pt x="26257" y="14525"/>
                    <a:pt x="25483" y="14542"/>
                    <a:pt x="24708" y="14578"/>
                  </a:cubicBezTo>
                  <a:cubicBezTo>
                    <a:pt x="22244" y="14639"/>
                    <a:pt x="19841" y="14947"/>
                    <a:pt x="17438" y="15502"/>
                  </a:cubicBezTo>
                  <a:cubicBezTo>
                    <a:pt x="15651" y="15872"/>
                    <a:pt x="13926" y="16364"/>
                    <a:pt x="12262" y="17042"/>
                  </a:cubicBezTo>
                  <a:cubicBezTo>
                    <a:pt x="11584" y="17289"/>
                    <a:pt x="11091" y="17474"/>
                    <a:pt x="10722" y="17658"/>
                  </a:cubicBezTo>
                  <a:cubicBezTo>
                    <a:pt x="8873" y="12175"/>
                    <a:pt x="7764" y="6568"/>
                    <a:pt x="7271" y="838"/>
                  </a:cubicBezTo>
                  <a:cubicBezTo>
                    <a:pt x="7214" y="267"/>
                    <a:pt x="6788" y="1"/>
                    <a:pt x="6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92450" y="2419100"/>
              <a:ext cx="3000650" cy="3039475"/>
            </a:xfrm>
            <a:custGeom>
              <a:avLst/>
              <a:gdLst/>
              <a:ahLst/>
              <a:cxnLst/>
              <a:rect l="l" t="t" r="r" b="b"/>
              <a:pathLst>
                <a:path w="120026" h="121579" extrusionOk="0">
                  <a:moveTo>
                    <a:pt x="96560" y="0"/>
                  </a:moveTo>
                  <a:cubicBezTo>
                    <a:pt x="96127" y="0"/>
                    <a:pt x="95724" y="242"/>
                    <a:pt x="95626" y="808"/>
                  </a:cubicBezTo>
                  <a:cubicBezTo>
                    <a:pt x="94517" y="7031"/>
                    <a:pt x="92730" y="13131"/>
                    <a:pt x="90327" y="19046"/>
                  </a:cubicBezTo>
                  <a:cubicBezTo>
                    <a:pt x="88951" y="18343"/>
                    <a:pt x="86043" y="17971"/>
                    <a:pt x="82437" y="17971"/>
                  </a:cubicBezTo>
                  <a:cubicBezTo>
                    <a:pt x="70549" y="17971"/>
                    <a:pt x="51076" y="22018"/>
                    <a:pt x="53913" y="31615"/>
                  </a:cubicBezTo>
                  <a:cubicBezTo>
                    <a:pt x="54893" y="34845"/>
                    <a:pt x="57572" y="36113"/>
                    <a:pt x="61074" y="36113"/>
                  </a:cubicBezTo>
                  <a:cubicBezTo>
                    <a:pt x="69463" y="36113"/>
                    <a:pt x="82574" y="28832"/>
                    <a:pt x="88355" y="23790"/>
                  </a:cubicBezTo>
                  <a:lnTo>
                    <a:pt x="88355" y="23790"/>
                  </a:lnTo>
                  <a:cubicBezTo>
                    <a:pt x="86877" y="27055"/>
                    <a:pt x="85336" y="30259"/>
                    <a:pt x="83796" y="33340"/>
                  </a:cubicBezTo>
                  <a:cubicBezTo>
                    <a:pt x="82132" y="36790"/>
                    <a:pt x="80222" y="40118"/>
                    <a:pt x="78251" y="43445"/>
                  </a:cubicBezTo>
                  <a:cubicBezTo>
                    <a:pt x="76558" y="41133"/>
                    <a:pt x="65627" y="38478"/>
                    <a:pt x="55802" y="38478"/>
                  </a:cubicBezTo>
                  <a:cubicBezTo>
                    <a:pt x="47034" y="38478"/>
                    <a:pt x="39147" y="40593"/>
                    <a:pt x="39495" y="46957"/>
                  </a:cubicBezTo>
                  <a:cubicBezTo>
                    <a:pt x="39785" y="51767"/>
                    <a:pt x="44371" y="53486"/>
                    <a:pt x="50303" y="53486"/>
                  </a:cubicBezTo>
                  <a:cubicBezTo>
                    <a:pt x="59491" y="53486"/>
                    <a:pt x="71907" y="49363"/>
                    <a:pt x="76587" y="46217"/>
                  </a:cubicBezTo>
                  <a:lnTo>
                    <a:pt x="76587" y="46217"/>
                  </a:lnTo>
                  <a:cubicBezTo>
                    <a:pt x="72829" y="52317"/>
                    <a:pt x="68700" y="58232"/>
                    <a:pt x="64264" y="63839"/>
                  </a:cubicBezTo>
                  <a:cubicBezTo>
                    <a:pt x="61532" y="61178"/>
                    <a:pt x="49236" y="57658"/>
                    <a:pt x="39263" y="57658"/>
                  </a:cubicBezTo>
                  <a:cubicBezTo>
                    <a:pt x="31919" y="57658"/>
                    <a:pt x="25834" y="59567"/>
                    <a:pt x="25755" y="65133"/>
                  </a:cubicBezTo>
                  <a:cubicBezTo>
                    <a:pt x="25697" y="70549"/>
                    <a:pt x="31404" y="72414"/>
                    <a:pt x="38474" y="72414"/>
                  </a:cubicBezTo>
                  <a:cubicBezTo>
                    <a:pt x="46365" y="72414"/>
                    <a:pt x="55955" y="70090"/>
                    <a:pt x="61122" y="67782"/>
                  </a:cubicBezTo>
                  <a:lnTo>
                    <a:pt x="61122" y="67782"/>
                  </a:lnTo>
                  <a:cubicBezTo>
                    <a:pt x="57117" y="72588"/>
                    <a:pt x="52927" y="77148"/>
                    <a:pt x="48553" y="81584"/>
                  </a:cubicBezTo>
                  <a:cubicBezTo>
                    <a:pt x="46285" y="78161"/>
                    <a:pt x="30632" y="71648"/>
                    <a:pt x="19972" y="71648"/>
                  </a:cubicBezTo>
                  <a:cubicBezTo>
                    <a:pt x="14704" y="71648"/>
                    <a:pt x="10655" y="73239"/>
                    <a:pt x="10044" y="77579"/>
                  </a:cubicBezTo>
                  <a:cubicBezTo>
                    <a:pt x="9041" y="84600"/>
                    <a:pt x="18564" y="86895"/>
                    <a:pt x="28420" y="86895"/>
                  </a:cubicBezTo>
                  <a:cubicBezTo>
                    <a:pt x="34910" y="86895"/>
                    <a:pt x="41545" y="85900"/>
                    <a:pt x="45410" y="84603"/>
                  </a:cubicBezTo>
                  <a:lnTo>
                    <a:pt x="45410" y="84603"/>
                  </a:lnTo>
                  <a:cubicBezTo>
                    <a:pt x="42514" y="87376"/>
                    <a:pt x="39618" y="90025"/>
                    <a:pt x="36538" y="92675"/>
                  </a:cubicBezTo>
                  <a:cubicBezTo>
                    <a:pt x="28836" y="92921"/>
                    <a:pt x="1" y="107524"/>
                    <a:pt x="7826" y="117567"/>
                  </a:cubicBezTo>
                  <a:cubicBezTo>
                    <a:pt x="9098" y="119212"/>
                    <a:pt x="10710" y="119920"/>
                    <a:pt x="12527" y="119920"/>
                  </a:cubicBezTo>
                  <a:cubicBezTo>
                    <a:pt x="22411" y="119920"/>
                    <a:pt x="38344" y="98956"/>
                    <a:pt x="38448" y="93907"/>
                  </a:cubicBezTo>
                  <a:cubicBezTo>
                    <a:pt x="41159" y="91627"/>
                    <a:pt x="43747" y="89224"/>
                    <a:pt x="46334" y="86821"/>
                  </a:cubicBezTo>
                  <a:lnTo>
                    <a:pt x="46334" y="86821"/>
                  </a:lnTo>
                  <a:cubicBezTo>
                    <a:pt x="41837" y="96864"/>
                    <a:pt x="37400" y="121079"/>
                    <a:pt x="48553" y="121572"/>
                  </a:cubicBezTo>
                  <a:cubicBezTo>
                    <a:pt x="48656" y="121576"/>
                    <a:pt x="48759" y="121578"/>
                    <a:pt x="48861" y="121578"/>
                  </a:cubicBezTo>
                  <a:cubicBezTo>
                    <a:pt x="61814" y="121578"/>
                    <a:pt x="54864" y="86729"/>
                    <a:pt x="50401" y="82878"/>
                  </a:cubicBezTo>
                  <a:cubicBezTo>
                    <a:pt x="54837" y="78380"/>
                    <a:pt x="59150" y="73697"/>
                    <a:pt x="63155" y="68830"/>
                  </a:cubicBezTo>
                  <a:lnTo>
                    <a:pt x="63155" y="68830"/>
                  </a:lnTo>
                  <a:cubicBezTo>
                    <a:pt x="59890" y="78806"/>
                    <a:pt x="58405" y="103731"/>
                    <a:pt x="69062" y="103731"/>
                  </a:cubicBezTo>
                  <a:cubicBezTo>
                    <a:pt x="69265" y="103731"/>
                    <a:pt x="69474" y="103722"/>
                    <a:pt x="69686" y="103704"/>
                  </a:cubicBezTo>
                  <a:cubicBezTo>
                    <a:pt x="83241" y="102533"/>
                    <a:pt x="71165" y="67598"/>
                    <a:pt x="66297" y="65010"/>
                  </a:cubicBezTo>
                  <a:cubicBezTo>
                    <a:pt x="69933" y="60327"/>
                    <a:pt x="73383" y="55521"/>
                    <a:pt x="76587" y="50530"/>
                  </a:cubicBezTo>
                  <a:lnTo>
                    <a:pt x="76587" y="50530"/>
                  </a:lnTo>
                  <a:cubicBezTo>
                    <a:pt x="74684" y="61593"/>
                    <a:pt x="75479" y="82529"/>
                    <a:pt x="84957" y="82529"/>
                  </a:cubicBezTo>
                  <a:cubicBezTo>
                    <a:pt x="85298" y="82529"/>
                    <a:pt x="85650" y="82502"/>
                    <a:pt x="86014" y="82447"/>
                  </a:cubicBezTo>
                  <a:cubicBezTo>
                    <a:pt x="99076" y="80352"/>
                    <a:pt x="85829" y="48312"/>
                    <a:pt x="80407" y="44307"/>
                  </a:cubicBezTo>
                  <a:cubicBezTo>
                    <a:pt x="82317" y="41103"/>
                    <a:pt x="84042" y="37838"/>
                    <a:pt x="85768" y="34511"/>
                  </a:cubicBezTo>
                  <a:cubicBezTo>
                    <a:pt x="87493" y="30999"/>
                    <a:pt x="89218" y="27363"/>
                    <a:pt x="90758" y="23728"/>
                  </a:cubicBezTo>
                  <a:lnTo>
                    <a:pt x="90758" y="23728"/>
                  </a:lnTo>
                  <a:cubicBezTo>
                    <a:pt x="90474" y="33345"/>
                    <a:pt x="95760" y="55944"/>
                    <a:pt x="104967" y="55944"/>
                  </a:cubicBezTo>
                  <a:cubicBezTo>
                    <a:pt x="105729" y="55944"/>
                    <a:pt x="106518" y="55789"/>
                    <a:pt x="107332" y="55460"/>
                  </a:cubicBezTo>
                  <a:cubicBezTo>
                    <a:pt x="120025" y="50284"/>
                    <a:pt x="97782" y="20278"/>
                    <a:pt x="92545" y="19477"/>
                  </a:cubicBezTo>
                  <a:cubicBezTo>
                    <a:pt x="94886" y="13624"/>
                    <a:pt x="96673" y="7585"/>
                    <a:pt x="97782" y="1362"/>
                  </a:cubicBezTo>
                  <a:cubicBezTo>
                    <a:pt x="97930" y="548"/>
                    <a:pt x="97211" y="0"/>
                    <a:pt x="96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2438300" y="2249825"/>
              <a:ext cx="1110600" cy="2555475"/>
            </a:xfrm>
            <a:custGeom>
              <a:avLst/>
              <a:gdLst/>
              <a:ahLst/>
              <a:cxnLst/>
              <a:rect l="l" t="t" r="r" b="b"/>
              <a:pathLst>
                <a:path w="44424" h="102219" extrusionOk="0">
                  <a:moveTo>
                    <a:pt x="24523" y="0"/>
                  </a:moveTo>
                  <a:cubicBezTo>
                    <a:pt x="24523" y="0"/>
                    <a:pt x="24030" y="431"/>
                    <a:pt x="23229" y="1109"/>
                  </a:cubicBezTo>
                  <a:cubicBezTo>
                    <a:pt x="22366" y="1787"/>
                    <a:pt x="21257" y="2834"/>
                    <a:pt x="19963" y="4190"/>
                  </a:cubicBezTo>
                  <a:cubicBezTo>
                    <a:pt x="16636" y="7640"/>
                    <a:pt x="13678" y="11399"/>
                    <a:pt x="11152" y="15404"/>
                  </a:cubicBezTo>
                  <a:cubicBezTo>
                    <a:pt x="8010" y="20456"/>
                    <a:pt x="5484" y="25817"/>
                    <a:pt x="3697" y="31485"/>
                  </a:cubicBezTo>
                  <a:cubicBezTo>
                    <a:pt x="1725" y="37523"/>
                    <a:pt x="616" y="43808"/>
                    <a:pt x="308" y="50154"/>
                  </a:cubicBezTo>
                  <a:cubicBezTo>
                    <a:pt x="0" y="56500"/>
                    <a:pt x="555" y="62847"/>
                    <a:pt x="1910" y="69008"/>
                  </a:cubicBezTo>
                  <a:cubicBezTo>
                    <a:pt x="3204" y="74800"/>
                    <a:pt x="5237" y="80407"/>
                    <a:pt x="7948" y="85644"/>
                  </a:cubicBezTo>
                  <a:cubicBezTo>
                    <a:pt x="10105" y="89895"/>
                    <a:pt x="12754" y="93900"/>
                    <a:pt x="15773" y="97597"/>
                  </a:cubicBezTo>
                  <a:cubicBezTo>
                    <a:pt x="16882" y="99076"/>
                    <a:pt x="17991" y="100247"/>
                    <a:pt x="18731" y="100986"/>
                  </a:cubicBezTo>
                  <a:cubicBezTo>
                    <a:pt x="19470" y="101787"/>
                    <a:pt x="19963" y="102218"/>
                    <a:pt x="19963" y="102218"/>
                  </a:cubicBezTo>
                  <a:cubicBezTo>
                    <a:pt x="19963" y="102218"/>
                    <a:pt x="20456" y="101787"/>
                    <a:pt x="21257" y="101109"/>
                  </a:cubicBezTo>
                  <a:cubicBezTo>
                    <a:pt x="22120" y="100431"/>
                    <a:pt x="23229" y="99384"/>
                    <a:pt x="24523" y="98028"/>
                  </a:cubicBezTo>
                  <a:cubicBezTo>
                    <a:pt x="32039" y="90327"/>
                    <a:pt x="37585" y="80961"/>
                    <a:pt x="40850" y="70733"/>
                  </a:cubicBezTo>
                  <a:cubicBezTo>
                    <a:pt x="42760" y="64695"/>
                    <a:pt x="43869" y="58410"/>
                    <a:pt x="44177" y="52064"/>
                  </a:cubicBezTo>
                  <a:cubicBezTo>
                    <a:pt x="44424" y="45718"/>
                    <a:pt x="43869" y="39372"/>
                    <a:pt x="42514" y="33210"/>
                  </a:cubicBezTo>
                  <a:cubicBezTo>
                    <a:pt x="41158" y="27419"/>
                    <a:pt x="39187" y="21812"/>
                    <a:pt x="36476" y="16513"/>
                  </a:cubicBezTo>
                  <a:cubicBezTo>
                    <a:pt x="34319" y="12261"/>
                    <a:pt x="31670" y="8256"/>
                    <a:pt x="28712" y="4560"/>
                  </a:cubicBezTo>
                  <a:cubicBezTo>
                    <a:pt x="27542" y="3143"/>
                    <a:pt x="26494" y="1972"/>
                    <a:pt x="25755" y="1171"/>
                  </a:cubicBezTo>
                  <a:cubicBezTo>
                    <a:pt x="25015" y="431"/>
                    <a:pt x="24523" y="0"/>
                    <a:pt x="24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2615775" y="2366475"/>
              <a:ext cx="758925" cy="2300575"/>
            </a:xfrm>
            <a:custGeom>
              <a:avLst/>
              <a:gdLst/>
              <a:ahLst/>
              <a:cxnLst/>
              <a:rect l="l" t="t" r="r" b="b"/>
              <a:pathLst>
                <a:path w="30357" h="92023" extrusionOk="0">
                  <a:moveTo>
                    <a:pt x="17126" y="1"/>
                  </a:moveTo>
                  <a:cubicBezTo>
                    <a:pt x="16737" y="1"/>
                    <a:pt x="16344" y="248"/>
                    <a:pt x="16314" y="756"/>
                  </a:cubicBezTo>
                  <a:cubicBezTo>
                    <a:pt x="16130" y="5377"/>
                    <a:pt x="15945" y="9998"/>
                    <a:pt x="15698" y="14619"/>
                  </a:cubicBezTo>
                  <a:cubicBezTo>
                    <a:pt x="13419" y="22136"/>
                    <a:pt x="9167" y="32179"/>
                    <a:pt x="1465" y="35815"/>
                  </a:cubicBezTo>
                  <a:cubicBezTo>
                    <a:pt x="714" y="36244"/>
                    <a:pt x="1178" y="37374"/>
                    <a:pt x="1921" y="37374"/>
                  </a:cubicBezTo>
                  <a:cubicBezTo>
                    <a:pt x="2031" y="37374"/>
                    <a:pt x="2147" y="37349"/>
                    <a:pt x="2266" y="37293"/>
                  </a:cubicBezTo>
                  <a:cubicBezTo>
                    <a:pt x="8736" y="34274"/>
                    <a:pt x="12864" y="27004"/>
                    <a:pt x="15513" y="20165"/>
                  </a:cubicBezTo>
                  <a:lnTo>
                    <a:pt x="15513" y="20165"/>
                  </a:lnTo>
                  <a:lnTo>
                    <a:pt x="15144" y="29345"/>
                  </a:lnTo>
                  <a:cubicBezTo>
                    <a:pt x="12926" y="38033"/>
                    <a:pt x="8736" y="48569"/>
                    <a:pt x="726" y="53621"/>
                  </a:cubicBezTo>
                  <a:cubicBezTo>
                    <a:pt x="0" y="54088"/>
                    <a:pt x="408" y="55165"/>
                    <a:pt x="1107" y="55165"/>
                  </a:cubicBezTo>
                  <a:cubicBezTo>
                    <a:pt x="1238" y="55165"/>
                    <a:pt x="1380" y="55126"/>
                    <a:pt x="1527" y="55038"/>
                  </a:cubicBezTo>
                  <a:cubicBezTo>
                    <a:pt x="8058" y="50910"/>
                    <a:pt x="12310" y="43332"/>
                    <a:pt x="14897" y="35876"/>
                  </a:cubicBezTo>
                  <a:lnTo>
                    <a:pt x="14897" y="35876"/>
                  </a:lnTo>
                  <a:cubicBezTo>
                    <a:pt x="14651" y="41052"/>
                    <a:pt x="14404" y="46289"/>
                    <a:pt x="14158" y="51526"/>
                  </a:cubicBezTo>
                  <a:cubicBezTo>
                    <a:pt x="12679" y="57934"/>
                    <a:pt x="10153" y="68840"/>
                    <a:pt x="3499" y="72167"/>
                  </a:cubicBezTo>
                  <a:cubicBezTo>
                    <a:pt x="2721" y="72634"/>
                    <a:pt x="3121" y="73711"/>
                    <a:pt x="3855" y="73711"/>
                  </a:cubicBezTo>
                  <a:cubicBezTo>
                    <a:pt x="3993" y="73711"/>
                    <a:pt x="4143" y="73672"/>
                    <a:pt x="4300" y="73584"/>
                  </a:cubicBezTo>
                  <a:cubicBezTo>
                    <a:pt x="9167" y="71120"/>
                    <a:pt x="12063" y="64897"/>
                    <a:pt x="13850" y="59105"/>
                  </a:cubicBezTo>
                  <a:lnTo>
                    <a:pt x="13850" y="59105"/>
                  </a:lnTo>
                  <a:cubicBezTo>
                    <a:pt x="13295" y="69764"/>
                    <a:pt x="12802" y="80485"/>
                    <a:pt x="12371" y="91206"/>
                  </a:cubicBezTo>
                  <a:cubicBezTo>
                    <a:pt x="12339" y="91745"/>
                    <a:pt x="12732" y="92023"/>
                    <a:pt x="13129" y="92023"/>
                  </a:cubicBezTo>
                  <a:cubicBezTo>
                    <a:pt x="13503" y="92023"/>
                    <a:pt x="13882" y="91776"/>
                    <a:pt x="13911" y="91268"/>
                  </a:cubicBezTo>
                  <a:lnTo>
                    <a:pt x="15390" y="59167"/>
                  </a:lnTo>
                  <a:cubicBezTo>
                    <a:pt x="16623" y="65143"/>
                    <a:pt x="18964" y="71613"/>
                    <a:pt x="23647" y="74447"/>
                  </a:cubicBezTo>
                  <a:cubicBezTo>
                    <a:pt x="23793" y="74541"/>
                    <a:pt x="23940" y="74582"/>
                    <a:pt x="24079" y="74582"/>
                  </a:cubicBezTo>
                  <a:cubicBezTo>
                    <a:pt x="24753" y="74582"/>
                    <a:pt x="25225" y="73613"/>
                    <a:pt x="24509" y="73153"/>
                  </a:cubicBezTo>
                  <a:cubicBezTo>
                    <a:pt x="18163" y="69210"/>
                    <a:pt x="16623" y="58119"/>
                    <a:pt x="15698" y="51588"/>
                  </a:cubicBezTo>
                  <a:lnTo>
                    <a:pt x="16438" y="35938"/>
                  </a:lnTo>
                  <a:cubicBezTo>
                    <a:pt x="18348" y="43640"/>
                    <a:pt x="21798" y="51526"/>
                    <a:pt x="27960" y="56209"/>
                  </a:cubicBezTo>
                  <a:cubicBezTo>
                    <a:pt x="28102" y="56319"/>
                    <a:pt x="28247" y="56366"/>
                    <a:pt x="28383" y="56366"/>
                  </a:cubicBezTo>
                  <a:cubicBezTo>
                    <a:pt x="29015" y="56366"/>
                    <a:pt x="29481" y="55360"/>
                    <a:pt x="28822" y="54854"/>
                  </a:cubicBezTo>
                  <a:cubicBezTo>
                    <a:pt x="21305" y="49123"/>
                    <a:pt x="18040" y="38218"/>
                    <a:pt x="16684" y="29407"/>
                  </a:cubicBezTo>
                  <a:cubicBezTo>
                    <a:pt x="16807" y="26326"/>
                    <a:pt x="16931" y="23307"/>
                    <a:pt x="17054" y="20226"/>
                  </a:cubicBezTo>
                  <a:cubicBezTo>
                    <a:pt x="19149" y="27250"/>
                    <a:pt x="22599" y="34891"/>
                    <a:pt x="28761" y="38464"/>
                  </a:cubicBezTo>
                  <a:cubicBezTo>
                    <a:pt x="28890" y="38538"/>
                    <a:pt x="29019" y="38570"/>
                    <a:pt x="29142" y="38570"/>
                  </a:cubicBezTo>
                  <a:cubicBezTo>
                    <a:pt x="29843" y="38570"/>
                    <a:pt x="30357" y="37528"/>
                    <a:pt x="29623" y="37109"/>
                  </a:cubicBezTo>
                  <a:cubicBezTo>
                    <a:pt x="22291" y="32796"/>
                    <a:pt x="18964" y="22383"/>
                    <a:pt x="17300" y="14743"/>
                  </a:cubicBezTo>
                  <a:lnTo>
                    <a:pt x="17916" y="818"/>
                  </a:lnTo>
                  <a:cubicBezTo>
                    <a:pt x="17948" y="279"/>
                    <a:pt x="17539" y="1"/>
                    <a:pt x="17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3267000" y="1991425"/>
              <a:ext cx="2122625" cy="1518350"/>
            </a:xfrm>
            <a:custGeom>
              <a:avLst/>
              <a:gdLst/>
              <a:ahLst/>
              <a:cxnLst/>
              <a:rect l="l" t="t" r="r" b="b"/>
              <a:pathLst>
                <a:path w="84905" h="60734" extrusionOk="0">
                  <a:moveTo>
                    <a:pt x="15150" y="1"/>
                  </a:moveTo>
                  <a:cubicBezTo>
                    <a:pt x="12127" y="1"/>
                    <a:pt x="9104" y="199"/>
                    <a:pt x="6100" y="601"/>
                  </a:cubicBezTo>
                  <a:cubicBezTo>
                    <a:pt x="4252" y="848"/>
                    <a:pt x="2712" y="1156"/>
                    <a:pt x="1664" y="1402"/>
                  </a:cubicBezTo>
                  <a:cubicBezTo>
                    <a:pt x="617" y="1587"/>
                    <a:pt x="0" y="1772"/>
                    <a:pt x="0" y="1772"/>
                  </a:cubicBezTo>
                  <a:cubicBezTo>
                    <a:pt x="0" y="1772"/>
                    <a:pt x="62" y="2388"/>
                    <a:pt x="247" y="3497"/>
                  </a:cubicBezTo>
                  <a:cubicBezTo>
                    <a:pt x="432" y="4544"/>
                    <a:pt x="740" y="6085"/>
                    <a:pt x="1233" y="7872"/>
                  </a:cubicBezTo>
                  <a:cubicBezTo>
                    <a:pt x="3944" y="18284"/>
                    <a:pt x="8996" y="27896"/>
                    <a:pt x="16020" y="35968"/>
                  </a:cubicBezTo>
                  <a:cubicBezTo>
                    <a:pt x="20210" y="40774"/>
                    <a:pt x="24954" y="45025"/>
                    <a:pt x="30253" y="48537"/>
                  </a:cubicBezTo>
                  <a:cubicBezTo>
                    <a:pt x="35490" y="52111"/>
                    <a:pt x="41159" y="54945"/>
                    <a:pt x="47197" y="57040"/>
                  </a:cubicBezTo>
                  <a:cubicBezTo>
                    <a:pt x="54430" y="59495"/>
                    <a:pt x="61975" y="60733"/>
                    <a:pt x="69565" y="60733"/>
                  </a:cubicBezTo>
                  <a:cubicBezTo>
                    <a:pt x="72644" y="60733"/>
                    <a:pt x="75729" y="60529"/>
                    <a:pt x="78805" y="60120"/>
                  </a:cubicBezTo>
                  <a:cubicBezTo>
                    <a:pt x="80654" y="59874"/>
                    <a:pt x="82194" y="59566"/>
                    <a:pt x="83241" y="59320"/>
                  </a:cubicBezTo>
                  <a:cubicBezTo>
                    <a:pt x="84350" y="59073"/>
                    <a:pt x="84905" y="58950"/>
                    <a:pt x="84905" y="58950"/>
                  </a:cubicBezTo>
                  <a:cubicBezTo>
                    <a:pt x="84905" y="58950"/>
                    <a:pt x="84843" y="58334"/>
                    <a:pt x="84658" y="57225"/>
                  </a:cubicBezTo>
                  <a:cubicBezTo>
                    <a:pt x="84474" y="56116"/>
                    <a:pt x="84227" y="54637"/>
                    <a:pt x="83734" y="52788"/>
                  </a:cubicBezTo>
                  <a:cubicBezTo>
                    <a:pt x="81023" y="42437"/>
                    <a:pt x="75971" y="32764"/>
                    <a:pt x="68947" y="24692"/>
                  </a:cubicBezTo>
                  <a:cubicBezTo>
                    <a:pt x="64757" y="19886"/>
                    <a:pt x="59951" y="15697"/>
                    <a:pt x="54652" y="12123"/>
                  </a:cubicBezTo>
                  <a:cubicBezTo>
                    <a:pt x="49415" y="8611"/>
                    <a:pt x="43685" y="5777"/>
                    <a:pt x="37708" y="3743"/>
                  </a:cubicBezTo>
                  <a:cubicBezTo>
                    <a:pt x="30423" y="1271"/>
                    <a:pt x="22791" y="1"/>
                    <a:pt x="15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3351025" y="2092400"/>
              <a:ext cx="1934500" cy="1302900"/>
            </a:xfrm>
            <a:custGeom>
              <a:avLst/>
              <a:gdLst/>
              <a:ahLst/>
              <a:cxnLst/>
              <a:rect l="l" t="t" r="r" b="b"/>
              <a:pathLst>
                <a:path w="77380" h="52116" extrusionOk="0">
                  <a:moveTo>
                    <a:pt x="1195" y="1"/>
                  </a:moveTo>
                  <a:cubicBezTo>
                    <a:pt x="507" y="1"/>
                    <a:pt x="0" y="980"/>
                    <a:pt x="768" y="1491"/>
                  </a:cubicBezTo>
                  <a:lnTo>
                    <a:pt x="12290" y="9255"/>
                  </a:lnTo>
                  <a:cubicBezTo>
                    <a:pt x="17465" y="15108"/>
                    <a:pt x="23935" y="23980"/>
                    <a:pt x="23010" y="32422"/>
                  </a:cubicBezTo>
                  <a:cubicBezTo>
                    <a:pt x="22946" y="32969"/>
                    <a:pt x="23353" y="33247"/>
                    <a:pt x="23765" y="33247"/>
                  </a:cubicBezTo>
                  <a:cubicBezTo>
                    <a:pt x="24141" y="33247"/>
                    <a:pt x="24521" y="33015"/>
                    <a:pt x="24551" y="32545"/>
                  </a:cubicBezTo>
                  <a:cubicBezTo>
                    <a:pt x="25352" y="25459"/>
                    <a:pt x="21285" y="18127"/>
                    <a:pt x="16849" y="12335"/>
                  </a:cubicBezTo>
                  <a:lnTo>
                    <a:pt x="16849" y="12335"/>
                  </a:lnTo>
                  <a:lnTo>
                    <a:pt x="24489" y="17449"/>
                  </a:lnTo>
                  <a:cubicBezTo>
                    <a:pt x="30712" y="23796"/>
                    <a:pt x="37551" y="32915"/>
                    <a:pt x="37736" y="42342"/>
                  </a:cubicBezTo>
                  <a:cubicBezTo>
                    <a:pt x="37736" y="42896"/>
                    <a:pt x="38185" y="43191"/>
                    <a:pt x="38598" y="43191"/>
                  </a:cubicBezTo>
                  <a:cubicBezTo>
                    <a:pt x="38966" y="43191"/>
                    <a:pt x="39306" y="42958"/>
                    <a:pt x="39277" y="42465"/>
                  </a:cubicBezTo>
                  <a:cubicBezTo>
                    <a:pt x="39153" y="34701"/>
                    <a:pt x="34902" y="27184"/>
                    <a:pt x="29850" y="21085"/>
                  </a:cubicBezTo>
                  <a:lnTo>
                    <a:pt x="29850" y="21085"/>
                  </a:lnTo>
                  <a:lnTo>
                    <a:pt x="42850" y="29834"/>
                  </a:lnTo>
                  <a:cubicBezTo>
                    <a:pt x="47594" y="34455"/>
                    <a:pt x="55604" y="42280"/>
                    <a:pt x="54988" y="49674"/>
                  </a:cubicBezTo>
                  <a:cubicBezTo>
                    <a:pt x="54923" y="50228"/>
                    <a:pt x="55341" y="50524"/>
                    <a:pt x="55758" y="50524"/>
                  </a:cubicBezTo>
                  <a:cubicBezTo>
                    <a:pt x="56129" y="50524"/>
                    <a:pt x="56500" y="50290"/>
                    <a:pt x="56529" y="49797"/>
                  </a:cubicBezTo>
                  <a:cubicBezTo>
                    <a:pt x="57021" y="44313"/>
                    <a:pt x="53201" y="38645"/>
                    <a:pt x="49135" y="34024"/>
                  </a:cubicBezTo>
                  <a:lnTo>
                    <a:pt x="49135" y="34024"/>
                  </a:lnTo>
                  <a:lnTo>
                    <a:pt x="75814" y="51953"/>
                  </a:lnTo>
                  <a:cubicBezTo>
                    <a:pt x="75973" y="52067"/>
                    <a:pt x="76132" y="52116"/>
                    <a:pt x="76280" y="52116"/>
                  </a:cubicBezTo>
                  <a:cubicBezTo>
                    <a:pt x="76936" y="52116"/>
                    <a:pt x="77380" y="51162"/>
                    <a:pt x="76676" y="50659"/>
                  </a:cubicBezTo>
                  <a:lnTo>
                    <a:pt x="49997" y="32730"/>
                  </a:lnTo>
                  <a:lnTo>
                    <a:pt x="49997" y="32730"/>
                  </a:lnTo>
                  <a:cubicBezTo>
                    <a:pt x="53572" y="33984"/>
                    <a:pt x="57498" y="34981"/>
                    <a:pt x="61124" y="34981"/>
                  </a:cubicBezTo>
                  <a:cubicBezTo>
                    <a:pt x="63374" y="34981"/>
                    <a:pt x="65509" y="34598"/>
                    <a:pt x="67373" y="33654"/>
                  </a:cubicBezTo>
                  <a:cubicBezTo>
                    <a:pt x="68220" y="33283"/>
                    <a:pt x="67792" y="32137"/>
                    <a:pt x="67068" y="32137"/>
                  </a:cubicBezTo>
                  <a:cubicBezTo>
                    <a:pt x="66950" y="32137"/>
                    <a:pt x="66824" y="32168"/>
                    <a:pt x="66695" y="32237"/>
                  </a:cubicBezTo>
                  <a:cubicBezTo>
                    <a:pt x="65005" y="33082"/>
                    <a:pt x="63081" y="33426"/>
                    <a:pt x="61051" y="33426"/>
                  </a:cubicBezTo>
                  <a:cubicBezTo>
                    <a:pt x="55089" y="33426"/>
                    <a:pt x="48218" y="30455"/>
                    <a:pt x="43713" y="28478"/>
                  </a:cubicBezTo>
                  <a:lnTo>
                    <a:pt x="30774" y="19729"/>
                  </a:lnTo>
                  <a:lnTo>
                    <a:pt x="30774" y="19729"/>
                  </a:lnTo>
                  <a:cubicBezTo>
                    <a:pt x="35184" y="21127"/>
                    <a:pt x="39928" y="22088"/>
                    <a:pt x="44544" y="22088"/>
                  </a:cubicBezTo>
                  <a:cubicBezTo>
                    <a:pt x="47861" y="22088"/>
                    <a:pt x="51112" y="21592"/>
                    <a:pt x="54126" y="20407"/>
                  </a:cubicBezTo>
                  <a:cubicBezTo>
                    <a:pt x="54999" y="20079"/>
                    <a:pt x="54518" y="18929"/>
                    <a:pt x="53754" y="18929"/>
                  </a:cubicBezTo>
                  <a:cubicBezTo>
                    <a:pt x="53656" y="18929"/>
                    <a:pt x="53553" y="18948"/>
                    <a:pt x="53448" y="18990"/>
                  </a:cubicBezTo>
                  <a:cubicBezTo>
                    <a:pt x="50666" y="20079"/>
                    <a:pt x="47663" y="20530"/>
                    <a:pt x="44596" y="20530"/>
                  </a:cubicBezTo>
                  <a:cubicBezTo>
                    <a:pt x="37949" y="20530"/>
                    <a:pt x="31001" y="18413"/>
                    <a:pt x="25352" y="16094"/>
                  </a:cubicBezTo>
                  <a:lnTo>
                    <a:pt x="17773" y="10980"/>
                  </a:lnTo>
                  <a:lnTo>
                    <a:pt x="17773" y="10980"/>
                  </a:lnTo>
                  <a:cubicBezTo>
                    <a:pt x="21478" y="11979"/>
                    <a:pt x="25504" y="12725"/>
                    <a:pt x="29400" y="12725"/>
                  </a:cubicBezTo>
                  <a:cubicBezTo>
                    <a:pt x="32954" y="12725"/>
                    <a:pt x="36401" y="12104"/>
                    <a:pt x="39400" y="10487"/>
                  </a:cubicBezTo>
                  <a:cubicBezTo>
                    <a:pt x="40138" y="10065"/>
                    <a:pt x="39748" y="8967"/>
                    <a:pt x="39080" y="8967"/>
                  </a:cubicBezTo>
                  <a:cubicBezTo>
                    <a:pt x="38967" y="8967"/>
                    <a:pt x="38847" y="8999"/>
                    <a:pt x="38722" y="9070"/>
                  </a:cubicBezTo>
                  <a:cubicBezTo>
                    <a:pt x="35919" y="10586"/>
                    <a:pt x="32687" y="11169"/>
                    <a:pt x="29353" y="11169"/>
                  </a:cubicBezTo>
                  <a:cubicBezTo>
                    <a:pt x="23746" y="11169"/>
                    <a:pt x="17850" y="9522"/>
                    <a:pt x="13214" y="7899"/>
                  </a:cubicBezTo>
                  <a:lnTo>
                    <a:pt x="1630" y="136"/>
                  </a:lnTo>
                  <a:cubicBezTo>
                    <a:pt x="1484" y="42"/>
                    <a:pt x="1336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2733325" y="2186675"/>
              <a:ext cx="836325" cy="1504200"/>
            </a:xfrm>
            <a:custGeom>
              <a:avLst/>
              <a:gdLst/>
              <a:ahLst/>
              <a:cxnLst/>
              <a:rect l="l" t="t" r="r" b="b"/>
              <a:pathLst>
                <a:path w="33453" h="60168" extrusionOk="0">
                  <a:moveTo>
                    <a:pt x="10134" y="0"/>
                  </a:moveTo>
                  <a:cubicBezTo>
                    <a:pt x="10134" y="0"/>
                    <a:pt x="1" y="60167"/>
                    <a:pt x="11302" y="60167"/>
                  </a:cubicBezTo>
                  <a:cubicBezTo>
                    <a:pt x="12741" y="60167"/>
                    <a:pt x="14528" y="59192"/>
                    <a:pt x="16726" y="56993"/>
                  </a:cubicBezTo>
                  <a:cubicBezTo>
                    <a:pt x="18925" y="59192"/>
                    <a:pt x="20712" y="60167"/>
                    <a:pt x="22151" y="60167"/>
                  </a:cubicBezTo>
                  <a:cubicBezTo>
                    <a:pt x="33452" y="60167"/>
                    <a:pt x="23319" y="0"/>
                    <a:pt x="2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2733200" y="237725"/>
              <a:ext cx="836575" cy="1503800"/>
            </a:xfrm>
            <a:custGeom>
              <a:avLst/>
              <a:gdLst/>
              <a:ahLst/>
              <a:cxnLst/>
              <a:rect l="l" t="t" r="r" b="b"/>
              <a:pathLst>
                <a:path w="33463" h="60152" extrusionOk="0">
                  <a:moveTo>
                    <a:pt x="11316" y="1"/>
                  </a:moveTo>
                  <a:cubicBezTo>
                    <a:pt x="0" y="1"/>
                    <a:pt x="10139" y="60151"/>
                    <a:pt x="10139" y="60151"/>
                  </a:cubicBezTo>
                  <a:lnTo>
                    <a:pt x="23324" y="60151"/>
                  </a:lnTo>
                  <a:cubicBezTo>
                    <a:pt x="23324" y="60151"/>
                    <a:pt x="33462" y="1"/>
                    <a:pt x="22146" y="1"/>
                  </a:cubicBezTo>
                  <a:cubicBezTo>
                    <a:pt x="20709" y="1"/>
                    <a:pt x="18926" y="971"/>
                    <a:pt x="16731" y="3158"/>
                  </a:cubicBezTo>
                  <a:cubicBezTo>
                    <a:pt x="14537" y="971"/>
                    <a:pt x="12754" y="1"/>
                    <a:pt x="1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129372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22823" y="1"/>
                  </a:moveTo>
                  <a:cubicBezTo>
                    <a:pt x="9400" y="1"/>
                    <a:pt x="1" y="2387"/>
                    <a:pt x="8383" y="10770"/>
                  </a:cubicBezTo>
                  <a:cubicBezTo>
                    <a:pt x="28" y="19152"/>
                    <a:pt x="9430" y="21539"/>
                    <a:pt x="22848" y="21539"/>
                  </a:cubicBezTo>
                  <a:cubicBezTo>
                    <a:pt x="40599" y="21539"/>
                    <a:pt x="65376" y="17362"/>
                    <a:pt x="65376" y="17362"/>
                  </a:cubicBezTo>
                  <a:lnTo>
                    <a:pt x="65376" y="4177"/>
                  </a:lnTo>
                  <a:cubicBezTo>
                    <a:pt x="65376" y="4177"/>
                    <a:pt x="40579" y="1"/>
                    <a:pt x="22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337327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42555" y="1"/>
                  </a:moveTo>
                  <a:cubicBezTo>
                    <a:pt x="24799" y="1"/>
                    <a:pt x="1" y="4177"/>
                    <a:pt x="1" y="4177"/>
                  </a:cubicBezTo>
                  <a:lnTo>
                    <a:pt x="1" y="17362"/>
                  </a:lnTo>
                  <a:cubicBezTo>
                    <a:pt x="1" y="17362"/>
                    <a:pt x="24799" y="21539"/>
                    <a:pt x="42555" y="21539"/>
                  </a:cubicBezTo>
                  <a:cubicBezTo>
                    <a:pt x="55978" y="21539"/>
                    <a:pt x="65376" y="19152"/>
                    <a:pt x="56994" y="10770"/>
                  </a:cubicBezTo>
                  <a:cubicBezTo>
                    <a:pt x="65376" y="2387"/>
                    <a:pt x="55978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1298425" y="2006450"/>
              <a:ext cx="1811475" cy="1296650"/>
            </a:xfrm>
            <a:custGeom>
              <a:avLst/>
              <a:gdLst/>
              <a:ahLst/>
              <a:cxnLst/>
              <a:rect l="l" t="t" r="r" b="b"/>
              <a:pathLst>
                <a:path w="72459" h="51866" extrusionOk="0">
                  <a:moveTo>
                    <a:pt x="63217" y="0"/>
                  </a:moveTo>
                  <a:cubicBezTo>
                    <a:pt x="63217" y="0"/>
                    <a:pt x="1" y="44917"/>
                    <a:pt x="27542" y="44917"/>
                  </a:cubicBezTo>
                  <a:cubicBezTo>
                    <a:pt x="27542" y="49843"/>
                    <a:pt x="28979" y="51866"/>
                    <a:pt x="31339" y="51866"/>
                  </a:cubicBezTo>
                  <a:cubicBezTo>
                    <a:pt x="42174" y="51866"/>
                    <a:pt x="72459" y="9242"/>
                    <a:pt x="72459" y="9242"/>
                  </a:cubicBezTo>
                  <a:lnTo>
                    <a:pt x="67838" y="4621"/>
                  </a:lnTo>
                  <a:lnTo>
                    <a:pt x="6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3191525" y="626475"/>
              <a:ext cx="1813025" cy="1295275"/>
            </a:xfrm>
            <a:custGeom>
              <a:avLst/>
              <a:gdLst/>
              <a:ahLst/>
              <a:cxnLst/>
              <a:rect l="l" t="t" r="r" b="b"/>
              <a:pathLst>
                <a:path w="72521" h="51811" extrusionOk="0">
                  <a:moveTo>
                    <a:pt x="41171" y="1"/>
                  </a:moveTo>
                  <a:cubicBezTo>
                    <a:pt x="30317" y="1"/>
                    <a:pt x="0" y="42568"/>
                    <a:pt x="0" y="42568"/>
                  </a:cubicBezTo>
                  <a:lnTo>
                    <a:pt x="4621" y="47189"/>
                  </a:lnTo>
                  <a:lnTo>
                    <a:pt x="9243" y="51810"/>
                  </a:lnTo>
                  <a:cubicBezTo>
                    <a:pt x="9243" y="51810"/>
                    <a:pt x="72520" y="6955"/>
                    <a:pt x="44979" y="6955"/>
                  </a:cubicBezTo>
                  <a:cubicBezTo>
                    <a:pt x="44979" y="2025"/>
                    <a:pt x="43537" y="1"/>
                    <a:pt x="4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1298425" y="626625"/>
              <a:ext cx="1809950" cy="1296650"/>
            </a:xfrm>
            <a:custGeom>
              <a:avLst/>
              <a:gdLst/>
              <a:ahLst/>
              <a:cxnLst/>
              <a:rect l="l" t="t" r="r" b="b"/>
              <a:pathLst>
                <a:path w="72398" h="51866" extrusionOk="0">
                  <a:moveTo>
                    <a:pt x="31334" y="0"/>
                  </a:moveTo>
                  <a:cubicBezTo>
                    <a:pt x="28977" y="0"/>
                    <a:pt x="27542" y="2023"/>
                    <a:pt x="27542" y="6949"/>
                  </a:cubicBezTo>
                  <a:cubicBezTo>
                    <a:pt x="1" y="6949"/>
                    <a:pt x="63155" y="51866"/>
                    <a:pt x="63155" y="51866"/>
                  </a:cubicBezTo>
                  <a:lnTo>
                    <a:pt x="67776" y="47245"/>
                  </a:lnTo>
                  <a:lnTo>
                    <a:pt x="72397" y="42624"/>
                  </a:lnTo>
                  <a:cubicBezTo>
                    <a:pt x="72397" y="42624"/>
                    <a:pt x="42154" y="0"/>
                    <a:pt x="3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3193075" y="2004900"/>
              <a:ext cx="1811475" cy="1298075"/>
            </a:xfrm>
            <a:custGeom>
              <a:avLst/>
              <a:gdLst/>
              <a:ahLst/>
              <a:cxnLst/>
              <a:rect l="l" t="t" r="r" b="b"/>
              <a:pathLst>
                <a:path w="72459" h="51923" extrusionOk="0">
                  <a:moveTo>
                    <a:pt x="9242" y="1"/>
                  </a:moveTo>
                  <a:lnTo>
                    <a:pt x="4621" y="4622"/>
                  </a:lnTo>
                  <a:lnTo>
                    <a:pt x="0" y="9243"/>
                  </a:lnTo>
                  <a:cubicBezTo>
                    <a:pt x="0" y="9243"/>
                    <a:pt x="30296" y="51923"/>
                    <a:pt x="41125" y="51923"/>
                  </a:cubicBezTo>
                  <a:cubicBezTo>
                    <a:pt x="43482" y="51923"/>
                    <a:pt x="44917" y="49901"/>
                    <a:pt x="44917" y="44979"/>
                  </a:cubicBezTo>
                  <a:cubicBezTo>
                    <a:pt x="72458" y="44979"/>
                    <a:pt x="9242" y="1"/>
                    <a:pt x="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2032425" y="2108100"/>
              <a:ext cx="1185300" cy="1509025"/>
            </a:xfrm>
            <a:custGeom>
              <a:avLst/>
              <a:gdLst/>
              <a:ahLst/>
              <a:cxnLst/>
              <a:rect l="l" t="t" r="r" b="b"/>
              <a:pathLst>
                <a:path w="47412" h="60361" extrusionOk="0">
                  <a:moveTo>
                    <a:pt x="35274" y="1"/>
                  </a:moveTo>
                  <a:cubicBezTo>
                    <a:pt x="35274" y="1"/>
                    <a:pt x="1" y="56290"/>
                    <a:pt x="14951" y="56290"/>
                  </a:cubicBezTo>
                  <a:cubicBezTo>
                    <a:pt x="16151" y="56290"/>
                    <a:pt x="17673" y="55928"/>
                    <a:pt x="19562" y="55145"/>
                  </a:cubicBezTo>
                  <a:cubicBezTo>
                    <a:pt x="21078" y="58797"/>
                    <a:pt x="22734" y="60360"/>
                    <a:pt x="24458" y="60360"/>
                  </a:cubicBezTo>
                  <a:cubicBezTo>
                    <a:pt x="34721" y="60360"/>
                    <a:pt x="47412" y="4991"/>
                    <a:pt x="47412" y="4991"/>
                  </a:cubicBezTo>
                  <a:lnTo>
                    <a:pt x="41312" y="2465"/>
                  </a:lnTo>
                  <a:lnTo>
                    <a:pt x="35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2479875" y="2138900"/>
              <a:ext cx="663925" cy="893675"/>
            </a:xfrm>
            <a:custGeom>
              <a:avLst/>
              <a:gdLst/>
              <a:ahLst/>
              <a:cxnLst/>
              <a:rect l="l" t="t" r="r" b="b"/>
              <a:pathLst>
                <a:path w="26557" h="35747" extrusionOk="0">
                  <a:moveTo>
                    <a:pt x="20395" y="1"/>
                  </a:moveTo>
                  <a:cubicBezTo>
                    <a:pt x="20395" y="1"/>
                    <a:pt x="1" y="33519"/>
                    <a:pt x="2835" y="35614"/>
                  </a:cubicBezTo>
                  <a:cubicBezTo>
                    <a:pt x="2955" y="35703"/>
                    <a:pt x="3092" y="35746"/>
                    <a:pt x="3245" y="35746"/>
                  </a:cubicBezTo>
                  <a:cubicBezTo>
                    <a:pt x="6780" y="35746"/>
                    <a:pt x="18669" y="12818"/>
                    <a:pt x="18670" y="12817"/>
                  </a:cubicBezTo>
                  <a:lnTo>
                    <a:pt x="18670" y="12817"/>
                  </a:lnTo>
                  <a:cubicBezTo>
                    <a:pt x="18669" y="12818"/>
                    <a:pt x="12447" y="34320"/>
                    <a:pt x="15589" y="34320"/>
                  </a:cubicBezTo>
                  <a:cubicBezTo>
                    <a:pt x="15592" y="34320"/>
                    <a:pt x="15595" y="34320"/>
                    <a:pt x="15598" y="34320"/>
                  </a:cubicBezTo>
                  <a:cubicBezTo>
                    <a:pt x="18685" y="34320"/>
                    <a:pt x="26556" y="2527"/>
                    <a:pt x="26556" y="2527"/>
                  </a:cubicBezTo>
                  <a:lnTo>
                    <a:pt x="20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3083700" y="312125"/>
              <a:ext cx="1185525" cy="1509500"/>
            </a:xfrm>
            <a:custGeom>
              <a:avLst/>
              <a:gdLst/>
              <a:ahLst/>
              <a:cxnLst/>
              <a:rect l="l" t="t" r="r" b="b"/>
              <a:pathLst>
                <a:path w="47421" h="60380" extrusionOk="0">
                  <a:moveTo>
                    <a:pt x="22947" y="0"/>
                  </a:moveTo>
                  <a:cubicBezTo>
                    <a:pt x="12685" y="0"/>
                    <a:pt x="0" y="55389"/>
                    <a:pt x="0" y="55389"/>
                  </a:cubicBezTo>
                  <a:lnTo>
                    <a:pt x="6100" y="57853"/>
                  </a:lnTo>
                  <a:lnTo>
                    <a:pt x="12200" y="60379"/>
                  </a:lnTo>
                  <a:cubicBezTo>
                    <a:pt x="12200" y="60379"/>
                    <a:pt x="47420" y="4090"/>
                    <a:pt x="32462" y="4090"/>
                  </a:cubicBezTo>
                  <a:cubicBezTo>
                    <a:pt x="31262" y="4090"/>
                    <a:pt x="29739" y="4452"/>
                    <a:pt x="27850" y="5235"/>
                  </a:cubicBezTo>
                  <a:cubicBezTo>
                    <a:pt x="26332" y="1569"/>
                    <a:pt x="24674" y="0"/>
                    <a:pt x="2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3159175" y="895800"/>
              <a:ext cx="663925" cy="895025"/>
            </a:xfrm>
            <a:custGeom>
              <a:avLst/>
              <a:gdLst/>
              <a:ahLst/>
              <a:cxnLst/>
              <a:rect l="l" t="t" r="r" b="b"/>
              <a:pathLst>
                <a:path w="26557" h="35801" extrusionOk="0">
                  <a:moveTo>
                    <a:pt x="23270" y="1"/>
                  </a:moveTo>
                  <a:cubicBezTo>
                    <a:pt x="19805" y="1"/>
                    <a:pt x="7887" y="22984"/>
                    <a:pt x="7887" y="22984"/>
                  </a:cubicBezTo>
                  <a:cubicBezTo>
                    <a:pt x="7887" y="22984"/>
                    <a:pt x="14049" y="1481"/>
                    <a:pt x="10968" y="1481"/>
                  </a:cubicBezTo>
                  <a:cubicBezTo>
                    <a:pt x="10965" y="1481"/>
                    <a:pt x="10962" y="1481"/>
                    <a:pt x="10959" y="1481"/>
                  </a:cubicBezTo>
                  <a:cubicBezTo>
                    <a:pt x="7810" y="1481"/>
                    <a:pt x="0" y="33274"/>
                    <a:pt x="0" y="33274"/>
                  </a:cubicBezTo>
                  <a:lnTo>
                    <a:pt x="6100" y="35800"/>
                  </a:lnTo>
                  <a:cubicBezTo>
                    <a:pt x="6100" y="35800"/>
                    <a:pt x="26556" y="2282"/>
                    <a:pt x="23660" y="126"/>
                  </a:cubicBezTo>
                  <a:cubicBezTo>
                    <a:pt x="23546" y="41"/>
                    <a:pt x="23416" y="1"/>
                    <a:pt x="2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993425" y="1127250"/>
              <a:ext cx="2014825" cy="903850"/>
            </a:xfrm>
            <a:custGeom>
              <a:avLst/>
              <a:gdLst/>
              <a:ahLst/>
              <a:cxnLst/>
              <a:rect l="l" t="t" r="r" b="b"/>
              <a:pathLst>
                <a:path w="80593" h="36154" extrusionOk="0">
                  <a:moveTo>
                    <a:pt x="28865" y="1"/>
                  </a:moveTo>
                  <a:cubicBezTo>
                    <a:pt x="24722" y="1"/>
                    <a:pt x="22960" y="2295"/>
                    <a:pt x="25448" y="8304"/>
                  </a:cubicBezTo>
                  <a:cubicBezTo>
                    <a:pt x="1" y="18840"/>
                    <a:pt x="75602" y="36154"/>
                    <a:pt x="75602" y="36154"/>
                  </a:cubicBezTo>
                  <a:lnTo>
                    <a:pt x="78066" y="30116"/>
                  </a:lnTo>
                  <a:lnTo>
                    <a:pt x="80592" y="24016"/>
                  </a:lnTo>
                  <a:cubicBezTo>
                    <a:pt x="80592" y="24016"/>
                    <a:pt x="42268" y="1"/>
                    <a:pt x="28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2033175" y="1357350"/>
              <a:ext cx="944275" cy="599825"/>
            </a:xfrm>
            <a:custGeom>
              <a:avLst/>
              <a:gdLst/>
              <a:ahLst/>
              <a:cxnLst/>
              <a:rect l="l" t="t" r="r" b="b"/>
              <a:pathLst>
                <a:path w="37771" h="23993" extrusionOk="0">
                  <a:moveTo>
                    <a:pt x="2895" y="1"/>
                  </a:moveTo>
                  <a:cubicBezTo>
                    <a:pt x="2508" y="1"/>
                    <a:pt x="2235" y="87"/>
                    <a:pt x="2095" y="271"/>
                  </a:cubicBezTo>
                  <a:cubicBezTo>
                    <a:pt x="1" y="3167"/>
                    <a:pt x="24954" y="16106"/>
                    <a:pt x="24954" y="16106"/>
                  </a:cubicBezTo>
                  <a:cubicBezTo>
                    <a:pt x="24954" y="16106"/>
                    <a:pt x="11246" y="12139"/>
                    <a:pt x="5689" y="12139"/>
                  </a:cubicBezTo>
                  <a:cubicBezTo>
                    <a:pt x="4285" y="12139"/>
                    <a:pt x="3402" y="12392"/>
                    <a:pt x="3389" y="13025"/>
                  </a:cubicBezTo>
                  <a:cubicBezTo>
                    <a:pt x="3389" y="16106"/>
                    <a:pt x="35244" y="23992"/>
                    <a:pt x="35244" y="23992"/>
                  </a:cubicBezTo>
                  <a:lnTo>
                    <a:pt x="37770" y="17831"/>
                  </a:lnTo>
                  <a:cubicBezTo>
                    <a:pt x="37770" y="17831"/>
                    <a:pt x="8466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3293175" y="1897075"/>
              <a:ext cx="2014825" cy="904775"/>
            </a:xfrm>
            <a:custGeom>
              <a:avLst/>
              <a:gdLst/>
              <a:ahLst/>
              <a:cxnLst/>
              <a:rect l="l" t="t" r="r" b="b"/>
              <a:pathLst>
                <a:path w="80593" h="36191" extrusionOk="0">
                  <a:moveTo>
                    <a:pt x="5053" y="1"/>
                  </a:moveTo>
                  <a:lnTo>
                    <a:pt x="2527" y="6100"/>
                  </a:lnTo>
                  <a:lnTo>
                    <a:pt x="1" y="12200"/>
                  </a:lnTo>
                  <a:cubicBezTo>
                    <a:pt x="1" y="12200"/>
                    <a:pt x="38378" y="36190"/>
                    <a:pt x="51790" y="36190"/>
                  </a:cubicBezTo>
                  <a:cubicBezTo>
                    <a:pt x="55932" y="36190"/>
                    <a:pt x="57693" y="33902"/>
                    <a:pt x="55207" y="27912"/>
                  </a:cubicBezTo>
                  <a:cubicBezTo>
                    <a:pt x="80592" y="17376"/>
                    <a:pt x="5053" y="1"/>
                    <a:pt x="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3324000" y="1972550"/>
              <a:ext cx="944250" cy="600075"/>
            </a:xfrm>
            <a:custGeom>
              <a:avLst/>
              <a:gdLst/>
              <a:ahLst/>
              <a:cxnLst/>
              <a:rect l="l" t="t" r="r" b="b"/>
              <a:pathLst>
                <a:path w="37770" h="24003" extrusionOk="0">
                  <a:moveTo>
                    <a:pt x="2588" y="1"/>
                  </a:moveTo>
                  <a:lnTo>
                    <a:pt x="0" y="6162"/>
                  </a:lnTo>
                  <a:cubicBezTo>
                    <a:pt x="0" y="6162"/>
                    <a:pt x="29233" y="24003"/>
                    <a:pt x="34855" y="24003"/>
                  </a:cubicBezTo>
                  <a:cubicBezTo>
                    <a:pt x="35253" y="24003"/>
                    <a:pt x="35532" y="23914"/>
                    <a:pt x="35675" y="23722"/>
                  </a:cubicBezTo>
                  <a:cubicBezTo>
                    <a:pt x="37770" y="20826"/>
                    <a:pt x="12817" y="7888"/>
                    <a:pt x="12816" y="7887"/>
                  </a:cubicBezTo>
                  <a:lnTo>
                    <a:pt x="12816" y="7887"/>
                  </a:lnTo>
                  <a:cubicBezTo>
                    <a:pt x="12817" y="7887"/>
                    <a:pt x="26563" y="11854"/>
                    <a:pt x="32105" y="11854"/>
                  </a:cubicBezTo>
                  <a:cubicBezTo>
                    <a:pt x="33505" y="11854"/>
                    <a:pt x="34381" y="11601"/>
                    <a:pt x="34381" y="10968"/>
                  </a:cubicBezTo>
                  <a:cubicBezTo>
                    <a:pt x="34443" y="7887"/>
                    <a:pt x="2588" y="1"/>
                    <a:pt x="2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993425" y="1898625"/>
              <a:ext cx="2014825" cy="904550"/>
            </a:xfrm>
            <a:custGeom>
              <a:avLst/>
              <a:gdLst/>
              <a:ahLst/>
              <a:cxnLst/>
              <a:rect l="l" t="t" r="r" b="b"/>
              <a:pathLst>
                <a:path w="80593" h="36182" extrusionOk="0">
                  <a:moveTo>
                    <a:pt x="75602" y="0"/>
                  </a:moveTo>
                  <a:cubicBezTo>
                    <a:pt x="75602" y="0"/>
                    <a:pt x="1" y="17375"/>
                    <a:pt x="25448" y="27911"/>
                  </a:cubicBezTo>
                  <a:cubicBezTo>
                    <a:pt x="22964" y="33895"/>
                    <a:pt x="24715" y="36181"/>
                    <a:pt x="28842" y="36181"/>
                  </a:cubicBezTo>
                  <a:cubicBezTo>
                    <a:pt x="42224" y="36181"/>
                    <a:pt x="80592" y="12138"/>
                    <a:pt x="80592" y="12138"/>
                  </a:cubicBezTo>
                  <a:lnTo>
                    <a:pt x="78066" y="6038"/>
                  </a:lnTo>
                  <a:lnTo>
                    <a:pt x="75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1960775" y="1972550"/>
              <a:ext cx="1016675" cy="528500"/>
            </a:xfrm>
            <a:custGeom>
              <a:avLst/>
              <a:gdLst/>
              <a:ahLst/>
              <a:cxnLst/>
              <a:rect l="l" t="t" r="r" b="b"/>
              <a:pathLst>
                <a:path w="40667" h="21140" extrusionOk="0">
                  <a:moveTo>
                    <a:pt x="38140" y="1"/>
                  </a:moveTo>
                  <a:cubicBezTo>
                    <a:pt x="38140" y="1"/>
                    <a:pt x="1" y="9304"/>
                    <a:pt x="555" y="12816"/>
                  </a:cubicBezTo>
                  <a:cubicBezTo>
                    <a:pt x="640" y="13421"/>
                    <a:pt x="1505" y="13671"/>
                    <a:pt x="2879" y="13671"/>
                  </a:cubicBezTo>
                  <a:cubicBezTo>
                    <a:pt x="9484" y="13671"/>
                    <a:pt x="27849" y="7887"/>
                    <a:pt x="27850" y="7887"/>
                  </a:cubicBezTo>
                  <a:lnTo>
                    <a:pt x="27850" y="7887"/>
                  </a:lnTo>
                  <a:cubicBezTo>
                    <a:pt x="27850" y="7888"/>
                    <a:pt x="8257" y="18731"/>
                    <a:pt x="10413" y="20949"/>
                  </a:cubicBezTo>
                  <a:cubicBezTo>
                    <a:pt x="10546" y="21078"/>
                    <a:pt x="10771" y="21139"/>
                    <a:pt x="11077" y="21139"/>
                  </a:cubicBezTo>
                  <a:cubicBezTo>
                    <a:pt x="15886" y="21139"/>
                    <a:pt x="40666" y="6162"/>
                    <a:pt x="40666" y="6162"/>
                  </a:cubicBezTo>
                  <a:lnTo>
                    <a:pt x="38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3293175" y="1126575"/>
              <a:ext cx="2014825" cy="904525"/>
            </a:xfrm>
            <a:custGeom>
              <a:avLst/>
              <a:gdLst/>
              <a:ahLst/>
              <a:cxnLst/>
              <a:rect l="l" t="t" r="r" b="b"/>
              <a:pathLst>
                <a:path w="80593" h="36181" extrusionOk="0">
                  <a:moveTo>
                    <a:pt x="51779" y="0"/>
                  </a:moveTo>
                  <a:cubicBezTo>
                    <a:pt x="38369" y="0"/>
                    <a:pt x="1" y="24043"/>
                    <a:pt x="1" y="24043"/>
                  </a:cubicBezTo>
                  <a:lnTo>
                    <a:pt x="2527" y="30143"/>
                  </a:lnTo>
                  <a:lnTo>
                    <a:pt x="5053" y="36181"/>
                  </a:lnTo>
                  <a:cubicBezTo>
                    <a:pt x="5053" y="36181"/>
                    <a:pt x="80592" y="18806"/>
                    <a:pt x="55207" y="8270"/>
                  </a:cubicBezTo>
                  <a:cubicBezTo>
                    <a:pt x="57676" y="2287"/>
                    <a:pt x="55914" y="0"/>
                    <a:pt x="5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3324000" y="1428425"/>
              <a:ext cx="1018200" cy="527200"/>
            </a:xfrm>
            <a:custGeom>
              <a:avLst/>
              <a:gdLst/>
              <a:ahLst/>
              <a:cxnLst/>
              <a:rect l="l" t="t" r="r" b="b"/>
              <a:pathLst>
                <a:path w="40728" h="21088" extrusionOk="0">
                  <a:moveTo>
                    <a:pt x="29574" y="0"/>
                  </a:moveTo>
                  <a:cubicBezTo>
                    <a:pt x="24750" y="0"/>
                    <a:pt x="0" y="14926"/>
                    <a:pt x="0" y="14926"/>
                  </a:cubicBezTo>
                  <a:lnTo>
                    <a:pt x="2588" y="21088"/>
                  </a:lnTo>
                  <a:cubicBezTo>
                    <a:pt x="2588" y="21088"/>
                    <a:pt x="40727" y="11784"/>
                    <a:pt x="40173" y="8272"/>
                  </a:cubicBezTo>
                  <a:cubicBezTo>
                    <a:pt x="40078" y="7671"/>
                    <a:pt x="39216" y="7422"/>
                    <a:pt x="37852" y="7422"/>
                  </a:cubicBezTo>
                  <a:cubicBezTo>
                    <a:pt x="31247" y="7422"/>
                    <a:pt x="12878" y="13263"/>
                    <a:pt x="12878" y="13263"/>
                  </a:cubicBezTo>
                  <a:cubicBezTo>
                    <a:pt x="12878" y="13263"/>
                    <a:pt x="32409" y="2419"/>
                    <a:pt x="30253" y="201"/>
                  </a:cubicBezTo>
                  <a:cubicBezTo>
                    <a:pt x="30120" y="64"/>
                    <a:pt x="29890" y="0"/>
                    <a:pt x="29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2032425" y="312125"/>
              <a:ext cx="1185300" cy="1509500"/>
            </a:xfrm>
            <a:custGeom>
              <a:avLst/>
              <a:gdLst/>
              <a:ahLst/>
              <a:cxnLst/>
              <a:rect l="l" t="t" r="r" b="b"/>
              <a:pathLst>
                <a:path w="47412" h="60380" extrusionOk="0">
                  <a:moveTo>
                    <a:pt x="24407" y="0"/>
                  </a:moveTo>
                  <a:cubicBezTo>
                    <a:pt x="22678" y="0"/>
                    <a:pt x="21018" y="1569"/>
                    <a:pt x="19501" y="5235"/>
                  </a:cubicBezTo>
                  <a:cubicBezTo>
                    <a:pt x="17616" y="4452"/>
                    <a:pt x="16098" y="4090"/>
                    <a:pt x="14903" y="4090"/>
                  </a:cubicBezTo>
                  <a:cubicBezTo>
                    <a:pt x="1" y="4090"/>
                    <a:pt x="35274" y="60379"/>
                    <a:pt x="35274" y="60379"/>
                  </a:cubicBezTo>
                  <a:lnTo>
                    <a:pt x="41312" y="57915"/>
                  </a:lnTo>
                  <a:lnTo>
                    <a:pt x="47412" y="55389"/>
                  </a:lnTo>
                  <a:cubicBezTo>
                    <a:pt x="47412" y="55389"/>
                    <a:pt x="34682" y="0"/>
                    <a:pt x="24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2564600" y="787875"/>
              <a:ext cx="577650" cy="1002950"/>
            </a:xfrm>
            <a:custGeom>
              <a:avLst/>
              <a:gdLst/>
              <a:ahLst/>
              <a:cxnLst/>
              <a:rect l="l" t="t" r="r" b="b"/>
              <a:pathLst>
                <a:path w="23106" h="40118" extrusionOk="0">
                  <a:moveTo>
                    <a:pt x="10367" y="0"/>
                  </a:moveTo>
                  <a:cubicBezTo>
                    <a:pt x="10341" y="0"/>
                    <a:pt x="10315" y="2"/>
                    <a:pt x="10290" y="6"/>
                  </a:cubicBezTo>
                  <a:cubicBezTo>
                    <a:pt x="6778" y="499"/>
                    <a:pt x="15281" y="27301"/>
                    <a:pt x="15281" y="27301"/>
                  </a:cubicBezTo>
                  <a:cubicBezTo>
                    <a:pt x="15281" y="27301"/>
                    <a:pt x="5567" y="9751"/>
                    <a:pt x="2646" y="9751"/>
                  </a:cubicBezTo>
                  <a:cubicBezTo>
                    <a:pt x="2481" y="9751"/>
                    <a:pt x="2337" y="9807"/>
                    <a:pt x="2219" y="9926"/>
                  </a:cubicBezTo>
                  <a:cubicBezTo>
                    <a:pt x="0" y="12083"/>
                    <a:pt x="16944" y="40117"/>
                    <a:pt x="16944" y="40117"/>
                  </a:cubicBezTo>
                  <a:lnTo>
                    <a:pt x="23106" y="37591"/>
                  </a:lnTo>
                  <a:cubicBezTo>
                    <a:pt x="23106" y="37591"/>
                    <a:pt x="13936" y="0"/>
                    <a:pt x="10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3083700" y="2106575"/>
              <a:ext cx="1187600" cy="1510550"/>
            </a:xfrm>
            <a:custGeom>
              <a:avLst/>
              <a:gdLst/>
              <a:ahLst/>
              <a:cxnLst/>
              <a:rect l="l" t="t" r="r" b="b"/>
              <a:pathLst>
                <a:path w="47504" h="60422" extrusionOk="0">
                  <a:moveTo>
                    <a:pt x="12200" y="0"/>
                  </a:moveTo>
                  <a:lnTo>
                    <a:pt x="6100" y="2526"/>
                  </a:lnTo>
                  <a:lnTo>
                    <a:pt x="0" y="5052"/>
                  </a:lnTo>
                  <a:cubicBezTo>
                    <a:pt x="0" y="5052"/>
                    <a:pt x="12781" y="60421"/>
                    <a:pt x="23032" y="60421"/>
                  </a:cubicBezTo>
                  <a:cubicBezTo>
                    <a:pt x="24754" y="60421"/>
                    <a:pt x="26405" y="58858"/>
                    <a:pt x="27912" y="55206"/>
                  </a:cubicBezTo>
                  <a:cubicBezTo>
                    <a:pt x="29791" y="55980"/>
                    <a:pt x="31307" y="56338"/>
                    <a:pt x="32503" y="56338"/>
                  </a:cubicBezTo>
                  <a:cubicBezTo>
                    <a:pt x="47504" y="56338"/>
                    <a:pt x="12200" y="0"/>
                    <a:pt x="12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3160725" y="2137375"/>
              <a:ext cx="576100" cy="1004450"/>
            </a:xfrm>
            <a:custGeom>
              <a:avLst/>
              <a:gdLst/>
              <a:ahLst/>
              <a:cxnLst/>
              <a:rect l="l" t="t" r="r" b="b"/>
              <a:pathLst>
                <a:path w="23044" h="40178" extrusionOk="0">
                  <a:moveTo>
                    <a:pt x="6100" y="0"/>
                  </a:moveTo>
                  <a:lnTo>
                    <a:pt x="0" y="2588"/>
                  </a:lnTo>
                  <a:cubicBezTo>
                    <a:pt x="0" y="2588"/>
                    <a:pt x="9124" y="40178"/>
                    <a:pt x="12686" y="40178"/>
                  </a:cubicBezTo>
                  <a:cubicBezTo>
                    <a:pt x="12709" y="40178"/>
                    <a:pt x="12732" y="40176"/>
                    <a:pt x="12754" y="40173"/>
                  </a:cubicBezTo>
                  <a:cubicBezTo>
                    <a:pt x="16266" y="39680"/>
                    <a:pt x="7826" y="12879"/>
                    <a:pt x="7825" y="12878"/>
                  </a:cubicBezTo>
                  <a:lnTo>
                    <a:pt x="7825" y="12878"/>
                  </a:lnTo>
                  <a:cubicBezTo>
                    <a:pt x="7826" y="12879"/>
                    <a:pt x="17483" y="30428"/>
                    <a:pt x="20398" y="30428"/>
                  </a:cubicBezTo>
                  <a:cubicBezTo>
                    <a:pt x="20563" y="30428"/>
                    <a:pt x="20707" y="30372"/>
                    <a:pt x="20826" y="30253"/>
                  </a:cubicBezTo>
                  <a:cubicBezTo>
                    <a:pt x="23044" y="28096"/>
                    <a:pt x="6100" y="0"/>
                    <a:pt x="6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2752525" y="1565300"/>
              <a:ext cx="931925" cy="798525"/>
            </a:xfrm>
            <a:custGeom>
              <a:avLst/>
              <a:gdLst/>
              <a:ahLst/>
              <a:cxnLst/>
              <a:rect l="l" t="t" r="r" b="b"/>
              <a:pathLst>
                <a:path w="37277" h="31941" extrusionOk="0">
                  <a:moveTo>
                    <a:pt x="16060" y="0"/>
                  </a:moveTo>
                  <a:cubicBezTo>
                    <a:pt x="7863" y="0"/>
                    <a:pt x="0" y="6357"/>
                    <a:pt x="0" y="15983"/>
                  </a:cubicBezTo>
                  <a:cubicBezTo>
                    <a:pt x="0" y="24793"/>
                    <a:pt x="7148" y="31941"/>
                    <a:pt x="15958" y="31941"/>
                  </a:cubicBezTo>
                  <a:cubicBezTo>
                    <a:pt x="30130" y="31879"/>
                    <a:pt x="37277" y="14750"/>
                    <a:pt x="27234" y="4707"/>
                  </a:cubicBezTo>
                  <a:cubicBezTo>
                    <a:pt x="23983" y="1456"/>
                    <a:pt x="19983" y="0"/>
                    <a:pt x="16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5011600" y="1010075"/>
              <a:ext cx="1555350" cy="2098600"/>
            </a:xfrm>
            <a:custGeom>
              <a:avLst/>
              <a:gdLst/>
              <a:ahLst/>
              <a:cxnLst/>
              <a:rect l="l" t="t" r="r" b="b"/>
              <a:pathLst>
                <a:path w="62214" h="83944" extrusionOk="0">
                  <a:moveTo>
                    <a:pt x="1573" y="0"/>
                  </a:moveTo>
                  <a:cubicBezTo>
                    <a:pt x="833" y="0"/>
                    <a:pt x="0" y="629"/>
                    <a:pt x="149" y="1593"/>
                  </a:cubicBezTo>
                  <a:cubicBezTo>
                    <a:pt x="5263" y="35665"/>
                    <a:pt x="27074" y="70477"/>
                    <a:pt x="60222" y="83848"/>
                  </a:cubicBezTo>
                  <a:cubicBezTo>
                    <a:pt x="60388" y="83914"/>
                    <a:pt x="60542" y="83944"/>
                    <a:pt x="60685" y="83944"/>
                  </a:cubicBezTo>
                  <a:cubicBezTo>
                    <a:pt x="61870" y="83944"/>
                    <a:pt x="62214" y="81872"/>
                    <a:pt x="60839" y="81322"/>
                  </a:cubicBezTo>
                  <a:cubicBezTo>
                    <a:pt x="29415" y="68691"/>
                    <a:pt x="7666" y="34187"/>
                    <a:pt x="2613" y="915"/>
                  </a:cubicBezTo>
                  <a:cubicBezTo>
                    <a:pt x="2515" y="276"/>
                    <a:pt x="2064" y="0"/>
                    <a:pt x="1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6606500" y="2574825"/>
              <a:ext cx="429750" cy="419000"/>
            </a:xfrm>
            <a:custGeom>
              <a:avLst/>
              <a:gdLst/>
              <a:ahLst/>
              <a:cxnLst/>
              <a:rect l="l" t="t" r="r" b="b"/>
              <a:pathLst>
                <a:path w="17190" h="16760" extrusionOk="0">
                  <a:moveTo>
                    <a:pt x="14849" y="1"/>
                  </a:moveTo>
                  <a:lnTo>
                    <a:pt x="14849" y="1"/>
                  </a:lnTo>
                  <a:cubicBezTo>
                    <a:pt x="13678" y="6655"/>
                    <a:pt x="1972" y="11584"/>
                    <a:pt x="1972" y="11584"/>
                  </a:cubicBezTo>
                  <a:lnTo>
                    <a:pt x="0" y="16760"/>
                  </a:lnTo>
                  <a:cubicBezTo>
                    <a:pt x="17190" y="13186"/>
                    <a:pt x="14849" y="2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6529475" y="2739650"/>
              <a:ext cx="645425" cy="358275"/>
            </a:xfrm>
            <a:custGeom>
              <a:avLst/>
              <a:gdLst/>
              <a:ahLst/>
              <a:cxnLst/>
              <a:rect l="l" t="t" r="r" b="b"/>
              <a:pathLst>
                <a:path w="25817" h="14331" extrusionOk="0">
                  <a:moveTo>
                    <a:pt x="25817" y="1"/>
                  </a:moveTo>
                  <a:lnTo>
                    <a:pt x="25817" y="1"/>
                  </a:lnTo>
                  <a:cubicBezTo>
                    <a:pt x="21741" y="7506"/>
                    <a:pt x="12538" y="8801"/>
                    <a:pt x="6672" y="8801"/>
                  </a:cubicBezTo>
                  <a:cubicBezTo>
                    <a:pt x="3582" y="8801"/>
                    <a:pt x="1418" y="8442"/>
                    <a:pt x="1418" y="8442"/>
                  </a:cubicBezTo>
                  <a:lnTo>
                    <a:pt x="0" y="13679"/>
                  </a:lnTo>
                  <a:cubicBezTo>
                    <a:pt x="2351" y="14129"/>
                    <a:pt x="4494" y="14331"/>
                    <a:pt x="6446" y="14331"/>
                  </a:cubicBezTo>
                  <a:cubicBezTo>
                    <a:pt x="22911" y="14331"/>
                    <a:pt x="25817" y="2"/>
                    <a:pt x="25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6490975" y="3021525"/>
              <a:ext cx="765575" cy="190450"/>
            </a:xfrm>
            <a:custGeom>
              <a:avLst/>
              <a:gdLst/>
              <a:ahLst/>
              <a:cxnLst/>
              <a:rect l="l" t="t" r="r" b="b"/>
              <a:pathLst>
                <a:path w="30623" h="7618" extrusionOk="0">
                  <a:moveTo>
                    <a:pt x="30622" y="1"/>
                  </a:moveTo>
                  <a:cubicBezTo>
                    <a:pt x="26613" y="2639"/>
                    <a:pt x="21990" y="3506"/>
                    <a:pt x="17643" y="3506"/>
                  </a:cubicBezTo>
                  <a:cubicBezTo>
                    <a:pt x="9297" y="3506"/>
                    <a:pt x="1972" y="309"/>
                    <a:pt x="1972" y="309"/>
                  </a:cubicBezTo>
                  <a:lnTo>
                    <a:pt x="0" y="4560"/>
                  </a:lnTo>
                  <a:cubicBezTo>
                    <a:pt x="4797" y="6782"/>
                    <a:pt x="9101" y="7617"/>
                    <a:pt x="12862" y="7617"/>
                  </a:cubicBezTo>
                  <a:cubicBezTo>
                    <a:pt x="24223" y="7617"/>
                    <a:pt x="30622" y="2"/>
                    <a:pt x="30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6275325" y="3164800"/>
              <a:ext cx="309625" cy="537600"/>
            </a:xfrm>
            <a:custGeom>
              <a:avLst/>
              <a:gdLst/>
              <a:ahLst/>
              <a:cxnLst/>
              <a:rect l="l" t="t" r="r" b="b"/>
              <a:pathLst>
                <a:path w="12385" h="21504" extrusionOk="0">
                  <a:moveTo>
                    <a:pt x="6223" y="0"/>
                  </a:moveTo>
                  <a:lnTo>
                    <a:pt x="2896" y="4436"/>
                  </a:lnTo>
                  <a:cubicBezTo>
                    <a:pt x="2896" y="4436"/>
                    <a:pt x="4991" y="16944"/>
                    <a:pt x="0" y="21503"/>
                  </a:cubicBezTo>
                  <a:cubicBezTo>
                    <a:pt x="0" y="21503"/>
                    <a:pt x="12385" y="16451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372350" y="3052350"/>
              <a:ext cx="477550" cy="730150"/>
            </a:xfrm>
            <a:custGeom>
              <a:avLst/>
              <a:gdLst/>
              <a:ahLst/>
              <a:cxnLst/>
              <a:rect l="l" t="t" r="r" b="b"/>
              <a:pathLst>
                <a:path w="19102" h="29206" extrusionOk="0">
                  <a:moveTo>
                    <a:pt x="3698" y="0"/>
                  </a:moveTo>
                  <a:lnTo>
                    <a:pt x="1" y="4005"/>
                  </a:lnTo>
                  <a:cubicBezTo>
                    <a:pt x="1" y="4005"/>
                    <a:pt x="12262" y="17745"/>
                    <a:pt x="5854" y="29205"/>
                  </a:cubicBezTo>
                  <a:cubicBezTo>
                    <a:pt x="5854" y="29205"/>
                    <a:pt x="19101" y="16513"/>
                    <a:pt x="3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424725" y="2990725"/>
              <a:ext cx="509875" cy="710125"/>
            </a:xfrm>
            <a:custGeom>
              <a:avLst/>
              <a:gdLst/>
              <a:ahLst/>
              <a:cxnLst/>
              <a:rect l="l" t="t" r="r" b="b"/>
              <a:pathLst>
                <a:path w="20395" h="28405" extrusionOk="0">
                  <a:moveTo>
                    <a:pt x="2588" y="1"/>
                  </a:moveTo>
                  <a:lnTo>
                    <a:pt x="1" y="3944"/>
                  </a:lnTo>
                  <a:cubicBezTo>
                    <a:pt x="1" y="3944"/>
                    <a:pt x="15343" y="14357"/>
                    <a:pt x="15096" y="28405"/>
                  </a:cubicBezTo>
                  <a:cubicBezTo>
                    <a:pt x="15096" y="28405"/>
                    <a:pt x="20395" y="11584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6270700" y="2864125"/>
              <a:ext cx="397425" cy="434700"/>
            </a:xfrm>
            <a:custGeom>
              <a:avLst/>
              <a:gdLst/>
              <a:ahLst/>
              <a:cxnLst/>
              <a:rect l="l" t="t" r="r" b="b"/>
              <a:pathLst>
                <a:path w="15897" h="17388" extrusionOk="0">
                  <a:moveTo>
                    <a:pt x="14889" y="0"/>
                  </a:moveTo>
                  <a:cubicBezTo>
                    <a:pt x="13103" y="0"/>
                    <a:pt x="7099" y="352"/>
                    <a:pt x="3820" y="4880"/>
                  </a:cubicBezTo>
                  <a:cubicBezTo>
                    <a:pt x="0" y="10302"/>
                    <a:pt x="3081" y="17387"/>
                    <a:pt x="3081" y="17387"/>
                  </a:cubicBezTo>
                  <a:cubicBezTo>
                    <a:pt x="3081" y="17387"/>
                    <a:pt x="15897" y="13444"/>
                    <a:pt x="15404" y="12"/>
                  </a:cubicBezTo>
                  <a:cubicBezTo>
                    <a:pt x="15404" y="12"/>
                    <a:pt x="15218" y="0"/>
                    <a:pt x="14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5763925" y="3519075"/>
              <a:ext cx="534525" cy="224550"/>
            </a:xfrm>
            <a:custGeom>
              <a:avLst/>
              <a:gdLst/>
              <a:ahLst/>
              <a:cxnLst/>
              <a:rect l="l" t="t" r="r" b="b"/>
              <a:pathLst>
                <a:path w="21381" h="8982" extrusionOk="0">
                  <a:moveTo>
                    <a:pt x="5484" y="0"/>
                  </a:moveTo>
                  <a:lnTo>
                    <a:pt x="0" y="370"/>
                  </a:lnTo>
                  <a:cubicBezTo>
                    <a:pt x="4971" y="7205"/>
                    <a:pt x="10099" y="8982"/>
                    <a:pt x="14086" y="8982"/>
                  </a:cubicBezTo>
                  <a:cubicBezTo>
                    <a:pt x="18401" y="8982"/>
                    <a:pt x="21380" y="6901"/>
                    <a:pt x="21380" y="6901"/>
                  </a:cubicBezTo>
                  <a:lnTo>
                    <a:pt x="21380" y="6901"/>
                  </a:lnTo>
                  <a:cubicBezTo>
                    <a:pt x="20787" y="7058"/>
                    <a:pt x="20169" y="7129"/>
                    <a:pt x="19538" y="7129"/>
                  </a:cubicBezTo>
                  <a:cubicBezTo>
                    <a:pt x="13224" y="7129"/>
                    <a:pt x="5484" y="0"/>
                    <a:pt x="5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5649925" y="3472850"/>
              <a:ext cx="582275" cy="473225"/>
            </a:xfrm>
            <a:custGeom>
              <a:avLst/>
              <a:gdLst/>
              <a:ahLst/>
              <a:cxnLst/>
              <a:rect l="l" t="t" r="r" b="b"/>
              <a:pathLst>
                <a:path w="23291" h="18929" extrusionOk="0">
                  <a:moveTo>
                    <a:pt x="5361" y="1"/>
                  </a:moveTo>
                  <a:lnTo>
                    <a:pt x="1" y="863"/>
                  </a:lnTo>
                  <a:cubicBezTo>
                    <a:pt x="3924" y="16735"/>
                    <a:pt x="14364" y="18929"/>
                    <a:pt x="19835" y="18929"/>
                  </a:cubicBezTo>
                  <a:cubicBezTo>
                    <a:pt x="21926" y="18929"/>
                    <a:pt x="23291" y="18608"/>
                    <a:pt x="23291" y="18608"/>
                  </a:cubicBezTo>
                  <a:cubicBezTo>
                    <a:pt x="10229" y="17746"/>
                    <a:pt x="536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5585225" y="3482100"/>
              <a:ext cx="423625" cy="648525"/>
            </a:xfrm>
            <a:custGeom>
              <a:avLst/>
              <a:gdLst/>
              <a:ahLst/>
              <a:cxnLst/>
              <a:rect l="l" t="t" r="r" b="b"/>
              <a:pathLst>
                <a:path w="16945" h="25941" extrusionOk="0">
                  <a:moveTo>
                    <a:pt x="1" y="1"/>
                  </a:moveTo>
                  <a:cubicBezTo>
                    <a:pt x="1" y="21257"/>
                    <a:pt x="16945" y="25940"/>
                    <a:pt x="16945" y="25940"/>
                  </a:cubicBezTo>
                  <a:cubicBezTo>
                    <a:pt x="5053" y="18546"/>
                    <a:pt x="4684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4979875" y="3411250"/>
              <a:ext cx="553000" cy="192125"/>
            </a:xfrm>
            <a:custGeom>
              <a:avLst/>
              <a:gdLst/>
              <a:ahLst/>
              <a:cxnLst/>
              <a:rect l="l" t="t" r="r" b="b"/>
              <a:pathLst>
                <a:path w="22120" h="7685" extrusionOk="0">
                  <a:moveTo>
                    <a:pt x="16760" y="0"/>
                  </a:moveTo>
                  <a:cubicBezTo>
                    <a:pt x="16760" y="0"/>
                    <a:pt x="9281" y="5030"/>
                    <a:pt x="3204" y="5030"/>
                  </a:cubicBezTo>
                  <a:cubicBezTo>
                    <a:pt x="2068" y="5030"/>
                    <a:pt x="981" y="4854"/>
                    <a:pt x="1" y="4437"/>
                  </a:cubicBezTo>
                  <a:lnTo>
                    <a:pt x="1" y="4437"/>
                  </a:lnTo>
                  <a:cubicBezTo>
                    <a:pt x="1" y="4437"/>
                    <a:pt x="3445" y="7685"/>
                    <a:pt x="8842" y="7685"/>
                  </a:cubicBezTo>
                  <a:cubicBezTo>
                    <a:pt x="12519" y="7685"/>
                    <a:pt x="17102" y="6177"/>
                    <a:pt x="22120" y="1109"/>
                  </a:cubicBezTo>
                  <a:lnTo>
                    <a:pt x="16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5009150" y="3381975"/>
              <a:ext cx="640800" cy="420600"/>
            </a:xfrm>
            <a:custGeom>
              <a:avLst/>
              <a:gdLst/>
              <a:ahLst/>
              <a:cxnLst/>
              <a:rect l="l" t="t" r="r" b="b"/>
              <a:pathLst>
                <a:path w="25632" h="16824" extrusionOk="0">
                  <a:moveTo>
                    <a:pt x="20456" y="1"/>
                  </a:moveTo>
                  <a:cubicBezTo>
                    <a:pt x="20456" y="1"/>
                    <a:pt x="13525" y="15826"/>
                    <a:pt x="1229" y="15826"/>
                  </a:cubicBezTo>
                  <a:cubicBezTo>
                    <a:pt x="825" y="15826"/>
                    <a:pt x="416" y="15809"/>
                    <a:pt x="0" y="15774"/>
                  </a:cubicBezTo>
                  <a:lnTo>
                    <a:pt x="0" y="15774"/>
                  </a:lnTo>
                  <a:cubicBezTo>
                    <a:pt x="0" y="15774"/>
                    <a:pt x="2644" y="16824"/>
                    <a:pt x="6372" y="16824"/>
                  </a:cubicBezTo>
                  <a:cubicBezTo>
                    <a:pt x="12117" y="16824"/>
                    <a:pt x="20438" y="14331"/>
                    <a:pt x="25632" y="1664"/>
                  </a:cubicBezTo>
                  <a:lnTo>
                    <a:pt x="20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5201675" y="3403550"/>
              <a:ext cx="514525" cy="597675"/>
            </a:xfrm>
            <a:custGeom>
              <a:avLst/>
              <a:gdLst/>
              <a:ahLst/>
              <a:cxnLst/>
              <a:rect l="l" t="t" r="r" b="b"/>
              <a:pathLst>
                <a:path w="20581" h="23907" extrusionOk="0">
                  <a:moveTo>
                    <a:pt x="15897" y="0"/>
                  </a:moveTo>
                  <a:cubicBezTo>
                    <a:pt x="15897" y="0"/>
                    <a:pt x="12817" y="18300"/>
                    <a:pt x="1" y="23907"/>
                  </a:cubicBezTo>
                  <a:cubicBezTo>
                    <a:pt x="1" y="23907"/>
                    <a:pt x="17499" y="21750"/>
                    <a:pt x="20580" y="740"/>
                  </a:cubicBezTo>
                  <a:lnTo>
                    <a:pt x="15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5377275" y="3302200"/>
              <a:ext cx="523750" cy="265400"/>
            </a:xfrm>
            <a:custGeom>
              <a:avLst/>
              <a:gdLst/>
              <a:ahLst/>
              <a:cxnLst/>
              <a:rect l="l" t="t" r="r" b="b"/>
              <a:pathLst>
                <a:path w="20950" h="10616" extrusionOk="0">
                  <a:moveTo>
                    <a:pt x="9879" y="1"/>
                  </a:moveTo>
                  <a:cubicBezTo>
                    <a:pt x="4279" y="1"/>
                    <a:pt x="1" y="4732"/>
                    <a:pt x="1" y="4732"/>
                  </a:cubicBezTo>
                  <a:cubicBezTo>
                    <a:pt x="1" y="4732"/>
                    <a:pt x="5267" y="10616"/>
                    <a:pt x="13151" y="10616"/>
                  </a:cubicBezTo>
                  <a:cubicBezTo>
                    <a:pt x="15536" y="10616"/>
                    <a:pt x="18160" y="10078"/>
                    <a:pt x="20950" y="8675"/>
                  </a:cubicBezTo>
                  <a:cubicBezTo>
                    <a:pt x="20950" y="8675"/>
                    <a:pt x="18177" y="1466"/>
                    <a:pt x="11708" y="173"/>
                  </a:cubicBezTo>
                  <a:cubicBezTo>
                    <a:pt x="11086" y="54"/>
                    <a:pt x="10475" y="1"/>
                    <a:pt x="9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5017200" y="1079450"/>
              <a:ext cx="657550" cy="2391775"/>
            </a:xfrm>
            <a:custGeom>
              <a:avLst/>
              <a:gdLst/>
              <a:ahLst/>
              <a:cxnLst/>
              <a:rect l="l" t="t" r="r" b="b"/>
              <a:pathLst>
                <a:path w="26302" h="95671" extrusionOk="0">
                  <a:moveTo>
                    <a:pt x="1668" y="1"/>
                  </a:moveTo>
                  <a:cubicBezTo>
                    <a:pt x="859" y="1"/>
                    <a:pt x="1" y="749"/>
                    <a:pt x="356" y="1775"/>
                  </a:cubicBezTo>
                  <a:cubicBezTo>
                    <a:pt x="10892" y="31412"/>
                    <a:pt x="20812" y="63020"/>
                    <a:pt x="23646" y="94566"/>
                  </a:cubicBezTo>
                  <a:cubicBezTo>
                    <a:pt x="23730" y="95322"/>
                    <a:pt x="24297" y="95671"/>
                    <a:pt x="24879" y="95671"/>
                  </a:cubicBezTo>
                  <a:cubicBezTo>
                    <a:pt x="25579" y="95671"/>
                    <a:pt x="26301" y="95166"/>
                    <a:pt x="26234" y="94258"/>
                  </a:cubicBezTo>
                  <a:cubicBezTo>
                    <a:pt x="23400" y="62527"/>
                    <a:pt x="13357" y="30611"/>
                    <a:pt x="2759" y="789"/>
                  </a:cubicBezTo>
                  <a:cubicBezTo>
                    <a:pt x="2560" y="236"/>
                    <a:pt x="2122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4579375" y="1017700"/>
              <a:ext cx="1178400" cy="640575"/>
            </a:xfrm>
            <a:custGeom>
              <a:avLst/>
              <a:gdLst/>
              <a:ahLst/>
              <a:cxnLst/>
              <a:rect l="l" t="t" r="r" b="b"/>
              <a:pathLst>
                <a:path w="47136" h="25623" extrusionOk="0">
                  <a:moveTo>
                    <a:pt x="8578" y="0"/>
                  </a:moveTo>
                  <a:cubicBezTo>
                    <a:pt x="5244" y="0"/>
                    <a:pt x="2866" y="843"/>
                    <a:pt x="2034" y="2582"/>
                  </a:cubicBezTo>
                  <a:cubicBezTo>
                    <a:pt x="1" y="6895"/>
                    <a:pt x="8011" y="14904"/>
                    <a:pt x="19902" y="20573"/>
                  </a:cubicBezTo>
                  <a:cubicBezTo>
                    <a:pt x="26954" y="23881"/>
                    <a:pt x="33769" y="25623"/>
                    <a:pt x="38591" y="25623"/>
                  </a:cubicBezTo>
                  <a:cubicBezTo>
                    <a:pt x="41942" y="25623"/>
                    <a:pt x="44330" y="24781"/>
                    <a:pt x="45164" y="23038"/>
                  </a:cubicBezTo>
                  <a:cubicBezTo>
                    <a:pt x="47136" y="18725"/>
                    <a:pt x="39126" y="10715"/>
                    <a:pt x="27234" y="5108"/>
                  </a:cubicBezTo>
                  <a:cubicBezTo>
                    <a:pt x="20207" y="1758"/>
                    <a:pt x="13395" y="0"/>
                    <a:pt x="8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5867125" y="1626025"/>
              <a:ext cx="1178400" cy="639150"/>
            </a:xfrm>
            <a:custGeom>
              <a:avLst/>
              <a:gdLst/>
              <a:ahLst/>
              <a:cxnLst/>
              <a:rect l="l" t="t" r="r" b="b"/>
              <a:pathLst>
                <a:path w="47136" h="25566" extrusionOk="0">
                  <a:moveTo>
                    <a:pt x="8576" y="1"/>
                  </a:moveTo>
                  <a:cubicBezTo>
                    <a:pt x="5226" y="1"/>
                    <a:pt x="2842" y="843"/>
                    <a:pt x="2034" y="2586"/>
                  </a:cubicBezTo>
                  <a:cubicBezTo>
                    <a:pt x="0" y="6899"/>
                    <a:pt x="8010" y="14909"/>
                    <a:pt x="19902" y="20516"/>
                  </a:cubicBezTo>
                  <a:cubicBezTo>
                    <a:pt x="26917" y="23824"/>
                    <a:pt x="33739" y="25566"/>
                    <a:pt x="38559" y="25566"/>
                  </a:cubicBezTo>
                  <a:cubicBezTo>
                    <a:pt x="41910" y="25566"/>
                    <a:pt x="44293" y="24724"/>
                    <a:pt x="45102" y="22981"/>
                  </a:cubicBezTo>
                  <a:cubicBezTo>
                    <a:pt x="47135" y="18729"/>
                    <a:pt x="39125" y="10719"/>
                    <a:pt x="27234" y="5051"/>
                  </a:cubicBezTo>
                  <a:cubicBezTo>
                    <a:pt x="20219" y="1743"/>
                    <a:pt x="13397" y="1"/>
                    <a:pt x="8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5144700" y="1738625"/>
              <a:ext cx="723975" cy="1093650"/>
            </a:xfrm>
            <a:custGeom>
              <a:avLst/>
              <a:gdLst/>
              <a:ahLst/>
              <a:cxnLst/>
              <a:rect l="l" t="t" r="r" b="b"/>
              <a:pathLst>
                <a:path w="28959" h="43746" extrusionOk="0">
                  <a:moveTo>
                    <a:pt x="23303" y="0"/>
                  </a:moveTo>
                  <a:cubicBezTo>
                    <a:pt x="18889" y="0"/>
                    <a:pt x="11872" y="7502"/>
                    <a:pt x="6839" y="18230"/>
                  </a:cubicBezTo>
                  <a:cubicBezTo>
                    <a:pt x="1171" y="30122"/>
                    <a:pt x="0" y="41397"/>
                    <a:pt x="4313" y="43430"/>
                  </a:cubicBezTo>
                  <a:cubicBezTo>
                    <a:pt x="4764" y="43643"/>
                    <a:pt x="5255" y="43746"/>
                    <a:pt x="5780" y="43746"/>
                  </a:cubicBezTo>
                  <a:cubicBezTo>
                    <a:pt x="10275" y="43746"/>
                    <a:pt x="17222" y="36204"/>
                    <a:pt x="22243" y="25501"/>
                  </a:cubicBezTo>
                  <a:cubicBezTo>
                    <a:pt x="27911" y="13609"/>
                    <a:pt x="28959" y="2334"/>
                    <a:pt x="24708" y="300"/>
                  </a:cubicBezTo>
                  <a:cubicBezTo>
                    <a:pt x="24278" y="98"/>
                    <a:pt x="23808" y="0"/>
                    <a:pt x="2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5754675" y="450925"/>
              <a:ext cx="724000" cy="1093625"/>
            </a:xfrm>
            <a:custGeom>
              <a:avLst/>
              <a:gdLst/>
              <a:ahLst/>
              <a:cxnLst/>
              <a:rect l="l" t="t" r="r" b="b"/>
              <a:pathLst>
                <a:path w="28960" h="43745" extrusionOk="0">
                  <a:moveTo>
                    <a:pt x="23235" y="1"/>
                  </a:moveTo>
                  <a:cubicBezTo>
                    <a:pt x="18787" y="1"/>
                    <a:pt x="11813" y="7549"/>
                    <a:pt x="6778" y="18229"/>
                  </a:cubicBezTo>
                  <a:cubicBezTo>
                    <a:pt x="1110" y="30120"/>
                    <a:pt x="0" y="41396"/>
                    <a:pt x="4313" y="43429"/>
                  </a:cubicBezTo>
                  <a:cubicBezTo>
                    <a:pt x="4758" y="43641"/>
                    <a:pt x="5244" y="43744"/>
                    <a:pt x="5764" y="43744"/>
                  </a:cubicBezTo>
                  <a:cubicBezTo>
                    <a:pt x="10214" y="43744"/>
                    <a:pt x="17161" y="36209"/>
                    <a:pt x="22182" y="25561"/>
                  </a:cubicBezTo>
                  <a:cubicBezTo>
                    <a:pt x="27850" y="13608"/>
                    <a:pt x="28959" y="2332"/>
                    <a:pt x="24646" y="299"/>
                  </a:cubicBezTo>
                  <a:cubicBezTo>
                    <a:pt x="24213" y="98"/>
                    <a:pt x="23740" y="1"/>
                    <a:pt x="23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5260225" y="405900"/>
              <a:ext cx="623875" cy="1130875"/>
            </a:xfrm>
            <a:custGeom>
              <a:avLst/>
              <a:gdLst/>
              <a:ahLst/>
              <a:cxnLst/>
              <a:rect l="l" t="t" r="r" b="b"/>
              <a:pathLst>
                <a:path w="24955" h="45235" extrusionOk="0">
                  <a:moveTo>
                    <a:pt x="5543" y="1"/>
                  </a:moveTo>
                  <a:cubicBezTo>
                    <a:pt x="5159" y="1"/>
                    <a:pt x="4789" y="63"/>
                    <a:pt x="4437" y="190"/>
                  </a:cubicBezTo>
                  <a:cubicBezTo>
                    <a:pt x="0" y="1792"/>
                    <a:pt x="0" y="13129"/>
                    <a:pt x="4437" y="25513"/>
                  </a:cubicBezTo>
                  <a:cubicBezTo>
                    <a:pt x="8520" y="36914"/>
                    <a:pt x="14954" y="45234"/>
                    <a:pt x="19411" y="45234"/>
                  </a:cubicBezTo>
                  <a:cubicBezTo>
                    <a:pt x="19796" y="45234"/>
                    <a:pt x="20165" y="45172"/>
                    <a:pt x="20518" y="45045"/>
                  </a:cubicBezTo>
                  <a:cubicBezTo>
                    <a:pt x="24954" y="43443"/>
                    <a:pt x="24954" y="32106"/>
                    <a:pt x="20518" y="19722"/>
                  </a:cubicBezTo>
                  <a:cubicBezTo>
                    <a:pt x="16434" y="8321"/>
                    <a:pt x="10000" y="1"/>
                    <a:pt x="5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5740800" y="1746025"/>
              <a:ext cx="623875" cy="1132050"/>
            </a:xfrm>
            <a:custGeom>
              <a:avLst/>
              <a:gdLst/>
              <a:ahLst/>
              <a:cxnLst/>
              <a:rect l="l" t="t" r="r" b="b"/>
              <a:pathLst>
                <a:path w="24955" h="45282" extrusionOk="0">
                  <a:moveTo>
                    <a:pt x="5544" y="0"/>
                  </a:moveTo>
                  <a:cubicBezTo>
                    <a:pt x="5159" y="0"/>
                    <a:pt x="4789" y="62"/>
                    <a:pt x="4437" y="189"/>
                  </a:cubicBezTo>
                  <a:cubicBezTo>
                    <a:pt x="1" y="1791"/>
                    <a:pt x="1" y="13128"/>
                    <a:pt x="4437" y="25513"/>
                  </a:cubicBezTo>
                  <a:cubicBezTo>
                    <a:pt x="8533" y="36947"/>
                    <a:pt x="14992" y="45282"/>
                    <a:pt x="19450" y="45282"/>
                  </a:cubicBezTo>
                  <a:cubicBezTo>
                    <a:pt x="19821" y="45282"/>
                    <a:pt x="20178" y="45224"/>
                    <a:pt x="20518" y="45106"/>
                  </a:cubicBezTo>
                  <a:cubicBezTo>
                    <a:pt x="24955" y="43504"/>
                    <a:pt x="24955" y="32167"/>
                    <a:pt x="20518" y="19783"/>
                  </a:cubicBezTo>
                  <a:cubicBezTo>
                    <a:pt x="16435" y="8325"/>
                    <a:pt x="10001" y="0"/>
                    <a:pt x="5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>
              <a:off x="4540875" y="1596700"/>
              <a:ext cx="1203050" cy="569000"/>
            </a:xfrm>
            <a:custGeom>
              <a:avLst/>
              <a:gdLst/>
              <a:ahLst/>
              <a:cxnLst/>
              <a:rect l="l" t="t" r="r" b="b"/>
              <a:pathLst>
                <a:path w="48122" h="22760" extrusionOk="0">
                  <a:moveTo>
                    <a:pt x="37901" y="1"/>
                  </a:moveTo>
                  <a:cubicBezTo>
                    <a:pt x="33318" y="1"/>
                    <a:pt x="27388" y="1110"/>
                    <a:pt x="21196" y="3328"/>
                  </a:cubicBezTo>
                  <a:cubicBezTo>
                    <a:pt x="8750" y="7826"/>
                    <a:pt x="0" y="14973"/>
                    <a:pt x="1602" y="19409"/>
                  </a:cubicBezTo>
                  <a:cubicBezTo>
                    <a:pt x="2406" y="21635"/>
                    <a:pt x="5660" y="22760"/>
                    <a:pt x="10268" y="22760"/>
                  </a:cubicBezTo>
                  <a:cubicBezTo>
                    <a:pt x="14844" y="22760"/>
                    <a:pt x="20755" y="21650"/>
                    <a:pt x="26926" y="19409"/>
                  </a:cubicBezTo>
                  <a:cubicBezTo>
                    <a:pt x="39310" y="14973"/>
                    <a:pt x="48121" y="7764"/>
                    <a:pt x="46519" y="3328"/>
                  </a:cubicBezTo>
                  <a:cubicBezTo>
                    <a:pt x="45718" y="1110"/>
                    <a:pt x="42483" y="1"/>
                    <a:pt x="37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>
              <a:off x="5882525" y="1117650"/>
              <a:ext cx="1201500" cy="568425"/>
            </a:xfrm>
            <a:custGeom>
              <a:avLst/>
              <a:gdLst/>
              <a:ahLst/>
              <a:cxnLst/>
              <a:rect l="l" t="t" r="r" b="b"/>
              <a:pathLst>
                <a:path w="48060" h="22737" extrusionOk="0">
                  <a:moveTo>
                    <a:pt x="37839" y="1"/>
                  </a:moveTo>
                  <a:cubicBezTo>
                    <a:pt x="33257" y="1"/>
                    <a:pt x="27326" y="1110"/>
                    <a:pt x="21134" y="3328"/>
                  </a:cubicBezTo>
                  <a:cubicBezTo>
                    <a:pt x="8750" y="7764"/>
                    <a:pt x="0" y="14973"/>
                    <a:pt x="1541" y="19409"/>
                  </a:cubicBezTo>
                  <a:cubicBezTo>
                    <a:pt x="2342" y="21627"/>
                    <a:pt x="5577" y="22736"/>
                    <a:pt x="10159" y="22736"/>
                  </a:cubicBezTo>
                  <a:cubicBezTo>
                    <a:pt x="14742" y="22736"/>
                    <a:pt x="20672" y="21627"/>
                    <a:pt x="26864" y="19409"/>
                  </a:cubicBezTo>
                  <a:cubicBezTo>
                    <a:pt x="39310" y="14973"/>
                    <a:pt x="48060" y="7764"/>
                    <a:pt x="46458" y="3328"/>
                  </a:cubicBezTo>
                  <a:cubicBezTo>
                    <a:pt x="45657" y="1110"/>
                    <a:pt x="42422" y="1"/>
                    <a:pt x="378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45039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845" y="1"/>
                  </a:moveTo>
                  <a:cubicBezTo>
                    <a:pt x="10722" y="1"/>
                    <a:pt x="1" y="3821"/>
                    <a:pt x="1" y="8504"/>
                  </a:cubicBezTo>
                  <a:cubicBezTo>
                    <a:pt x="1" y="13186"/>
                    <a:pt x="10660" y="17068"/>
                    <a:pt x="23845" y="17068"/>
                  </a:cubicBezTo>
                  <a:cubicBezTo>
                    <a:pt x="37092" y="17068"/>
                    <a:pt x="47752" y="13186"/>
                    <a:pt x="47752" y="8504"/>
                  </a:cubicBezTo>
                  <a:cubicBezTo>
                    <a:pt x="47752" y="3821"/>
                    <a:pt x="37031" y="1"/>
                    <a:pt x="23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59272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907" y="1"/>
                  </a:moveTo>
                  <a:cubicBezTo>
                    <a:pt x="10783" y="1"/>
                    <a:pt x="0" y="3821"/>
                    <a:pt x="0" y="8504"/>
                  </a:cubicBezTo>
                  <a:cubicBezTo>
                    <a:pt x="0" y="13186"/>
                    <a:pt x="10721" y="17068"/>
                    <a:pt x="23907" y="17068"/>
                  </a:cubicBezTo>
                  <a:cubicBezTo>
                    <a:pt x="37092" y="17068"/>
                    <a:pt x="47751" y="13186"/>
                    <a:pt x="47751" y="8504"/>
                  </a:cubicBezTo>
                  <a:cubicBezTo>
                    <a:pt x="47751" y="3821"/>
                    <a:pt x="37030" y="1"/>
                    <a:pt x="2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5599100" y="1756900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1"/>
                  </a:moveTo>
                  <a:cubicBezTo>
                    <a:pt x="3882" y="1"/>
                    <a:pt x="0" y="10722"/>
                    <a:pt x="0" y="23845"/>
                  </a:cubicBezTo>
                  <a:cubicBezTo>
                    <a:pt x="0" y="37031"/>
                    <a:pt x="3882" y="47752"/>
                    <a:pt x="8565" y="47752"/>
                  </a:cubicBezTo>
                  <a:cubicBezTo>
                    <a:pt x="13247" y="47752"/>
                    <a:pt x="17068" y="37031"/>
                    <a:pt x="17068" y="23845"/>
                  </a:cubicBezTo>
                  <a:cubicBezTo>
                    <a:pt x="17068" y="10722"/>
                    <a:pt x="13247" y="1"/>
                    <a:pt x="8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5599100" y="332075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0"/>
                  </a:moveTo>
                  <a:cubicBezTo>
                    <a:pt x="3882" y="0"/>
                    <a:pt x="0" y="10721"/>
                    <a:pt x="0" y="23907"/>
                  </a:cubicBezTo>
                  <a:cubicBezTo>
                    <a:pt x="0" y="37092"/>
                    <a:pt x="3882" y="47751"/>
                    <a:pt x="8565" y="47751"/>
                  </a:cubicBezTo>
                  <a:cubicBezTo>
                    <a:pt x="13247" y="47751"/>
                    <a:pt x="17068" y="37092"/>
                    <a:pt x="17068" y="23907"/>
                  </a:cubicBezTo>
                  <a:cubicBezTo>
                    <a:pt x="17068" y="10721"/>
                    <a:pt x="13247" y="0"/>
                    <a:pt x="8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4802725" y="6908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4" y="1"/>
                  </a:moveTo>
                  <a:cubicBezTo>
                    <a:pt x="5162" y="1"/>
                    <a:pt x="4118" y="340"/>
                    <a:pt x="3390" y="1055"/>
                  </a:cubicBezTo>
                  <a:cubicBezTo>
                    <a:pt x="1" y="4382"/>
                    <a:pt x="4868" y="14733"/>
                    <a:pt x="14172" y="23976"/>
                  </a:cubicBezTo>
                  <a:cubicBezTo>
                    <a:pt x="21488" y="31243"/>
                    <a:pt x="29376" y="35806"/>
                    <a:pt x="34060" y="35806"/>
                  </a:cubicBezTo>
                  <a:cubicBezTo>
                    <a:pt x="35332" y="35806"/>
                    <a:pt x="36369" y="35469"/>
                    <a:pt x="37093" y="34758"/>
                  </a:cubicBezTo>
                  <a:cubicBezTo>
                    <a:pt x="40420" y="31431"/>
                    <a:pt x="35614" y="21141"/>
                    <a:pt x="26310" y="11838"/>
                  </a:cubicBezTo>
                  <a:cubicBezTo>
                    <a:pt x="19005" y="4533"/>
                    <a:pt x="11131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5810125" y="16982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3" y="0"/>
                  </a:moveTo>
                  <a:cubicBezTo>
                    <a:pt x="5161" y="0"/>
                    <a:pt x="4117" y="340"/>
                    <a:pt x="3389" y="1055"/>
                  </a:cubicBezTo>
                  <a:cubicBezTo>
                    <a:pt x="1" y="4382"/>
                    <a:pt x="4868" y="14671"/>
                    <a:pt x="14172" y="23975"/>
                  </a:cubicBezTo>
                  <a:cubicBezTo>
                    <a:pt x="21488" y="31243"/>
                    <a:pt x="29375" y="35805"/>
                    <a:pt x="34030" y="35805"/>
                  </a:cubicBezTo>
                  <a:cubicBezTo>
                    <a:pt x="35294" y="35805"/>
                    <a:pt x="36320" y="35469"/>
                    <a:pt x="37031" y="34758"/>
                  </a:cubicBezTo>
                  <a:cubicBezTo>
                    <a:pt x="40420" y="31369"/>
                    <a:pt x="35614" y="21141"/>
                    <a:pt x="26248" y="11837"/>
                  </a:cubicBezTo>
                  <a:cubicBezTo>
                    <a:pt x="18992" y="4533"/>
                    <a:pt x="11128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4805825" y="1697575"/>
              <a:ext cx="1007400" cy="895950"/>
            </a:xfrm>
            <a:custGeom>
              <a:avLst/>
              <a:gdLst/>
              <a:ahLst/>
              <a:cxnLst/>
              <a:rect l="l" t="t" r="r" b="b"/>
              <a:pathLst>
                <a:path w="40296" h="35838" extrusionOk="0">
                  <a:moveTo>
                    <a:pt x="33925" y="1"/>
                  </a:moveTo>
                  <a:cubicBezTo>
                    <a:pt x="29266" y="1"/>
                    <a:pt x="21404" y="4568"/>
                    <a:pt x="14110" y="11862"/>
                  </a:cubicBezTo>
                  <a:cubicBezTo>
                    <a:pt x="4806" y="21166"/>
                    <a:pt x="0" y="31394"/>
                    <a:pt x="3327" y="34783"/>
                  </a:cubicBezTo>
                  <a:cubicBezTo>
                    <a:pt x="4042" y="35498"/>
                    <a:pt x="5078" y="35837"/>
                    <a:pt x="6357" y="35837"/>
                  </a:cubicBezTo>
                  <a:cubicBezTo>
                    <a:pt x="11028" y="35837"/>
                    <a:pt x="18930" y="31305"/>
                    <a:pt x="26186" y="24000"/>
                  </a:cubicBezTo>
                  <a:cubicBezTo>
                    <a:pt x="35428" y="14635"/>
                    <a:pt x="40296" y="4469"/>
                    <a:pt x="36969" y="1080"/>
                  </a:cubicBezTo>
                  <a:cubicBezTo>
                    <a:pt x="36250" y="348"/>
                    <a:pt x="35209" y="1"/>
                    <a:pt x="33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5811675" y="690800"/>
              <a:ext cx="1008950" cy="894400"/>
            </a:xfrm>
            <a:custGeom>
              <a:avLst/>
              <a:gdLst/>
              <a:ahLst/>
              <a:cxnLst/>
              <a:rect l="l" t="t" r="r" b="b"/>
              <a:pathLst>
                <a:path w="40358" h="35776" extrusionOk="0">
                  <a:moveTo>
                    <a:pt x="34000" y="1"/>
                  </a:moveTo>
                  <a:cubicBezTo>
                    <a:pt x="29327" y="1"/>
                    <a:pt x="21415" y="4533"/>
                    <a:pt x="14110" y="11838"/>
                  </a:cubicBezTo>
                  <a:cubicBezTo>
                    <a:pt x="4806" y="21141"/>
                    <a:pt x="0" y="31369"/>
                    <a:pt x="3327" y="34696"/>
                  </a:cubicBezTo>
                  <a:cubicBezTo>
                    <a:pt x="4046" y="35428"/>
                    <a:pt x="5093" y="35775"/>
                    <a:pt x="6385" y="35775"/>
                  </a:cubicBezTo>
                  <a:cubicBezTo>
                    <a:pt x="11075" y="35775"/>
                    <a:pt x="19002" y="31208"/>
                    <a:pt x="26248" y="23914"/>
                  </a:cubicBezTo>
                  <a:cubicBezTo>
                    <a:pt x="35490" y="14610"/>
                    <a:pt x="40358" y="4382"/>
                    <a:pt x="37030" y="1055"/>
                  </a:cubicBezTo>
                  <a:cubicBezTo>
                    <a:pt x="36315" y="340"/>
                    <a:pt x="35279" y="1"/>
                    <a:pt x="34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5554425" y="1382625"/>
              <a:ext cx="603850" cy="517550"/>
            </a:xfrm>
            <a:custGeom>
              <a:avLst/>
              <a:gdLst/>
              <a:ahLst/>
              <a:cxnLst/>
              <a:rect l="l" t="t" r="r" b="b"/>
              <a:pathLst>
                <a:path w="24154" h="20702" extrusionOk="0">
                  <a:moveTo>
                    <a:pt x="10412" y="1"/>
                  </a:moveTo>
                  <a:cubicBezTo>
                    <a:pt x="5095" y="1"/>
                    <a:pt x="1" y="4128"/>
                    <a:pt x="1" y="10351"/>
                  </a:cubicBezTo>
                  <a:cubicBezTo>
                    <a:pt x="1" y="16081"/>
                    <a:pt x="4622" y="20702"/>
                    <a:pt x="10290" y="20702"/>
                  </a:cubicBezTo>
                  <a:cubicBezTo>
                    <a:pt x="19532" y="20702"/>
                    <a:pt x="24153" y="9550"/>
                    <a:pt x="17622" y="3018"/>
                  </a:cubicBezTo>
                  <a:cubicBezTo>
                    <a:pt x="15518" y="934"/>
                    <a:pt x="12940" y="1"/>
                    <a:pt x="10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8" name="Google Shape;5348;p34"/>
          <p:cNvSpPr txBox="1">
            <a:spLocks noGrp="1"/>
          </p:cNvSpPr>
          <p:nvPr>
            <p:ph type="title"/>
          </p:nvPr>
        </p:nvSpPr>
        <p:spPr>
          <a:xfrm flipH="1">
            <a:off x="1055100" y="1848025"/>
            <a:ext cx="32601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49" name="Google Shape;5349;p34"/>
          <p:cNvSpPr txBox="1">
            <a:spLocks noGrp="1"/>
          </p:cNvSpPr>
          <p:nvPr>
            <p:ph type="subTitle" idx="1"/>
          </p:nvPr>
        </p:nvSpPr>
        <p:spPr>
          <a:xfrm flipH="1">
            <a:off x="1055100" y="2280875"/>
            <a:ext cx="32601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6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1" name="Google Shape;6671;p42"/>
          <p:cNvGrpSpPr/>
          <p:nvPr/>
        </p:nvGrpSpPr>
        <p:grpSpPr>
          <a:xfrm>
            <a:off x="6318135" y="-277580"/>
            <a:ext cx="3107372" cy="2380771"/>
            <a:chOff x="317700" y="238725"/>
            <a:chExt cx="6772825" cy="5189125"/>
          </a:xfrm>
        </p:grpSpPr>
        <p:sp>
          <p:nvSpPr>
            <p:cNvPr id="6672" name="Google Shape;6672;p42"/>
            <p:cNvSpPr/>
            <p:nvPr/>
          </p:nvSpPr>
          <p:spPr>
            <a:xfrm>
              <a:off x="4408263" y="1501184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2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2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2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2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2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2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2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2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2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2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2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2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2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2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2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2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2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2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2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2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2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2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2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2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2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2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2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2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2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2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2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2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2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2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2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2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2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2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2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2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2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2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2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2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2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2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2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2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2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2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2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2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2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2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2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2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2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2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2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2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2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2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2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2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2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2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2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2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2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2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2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2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2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6" name="Google Shape;6746;p42"/>
          <p:cNvGrpSpPr/>
          <p:nvPr/>
        </p:nvGrpSpPr>
        <p:grpSpPr>
          <a:xfrm>
            <a:off x="-768998" y="-539510"/>
            <a:ext cx="3194386" cy="2360868"/>
            <a:chOff x="192450" y="237725"/>
            <a:chExt cx="7064100" cy="5220850"/>
          </a:xfrm>
        </p:grpSpPr>
        <p:sp>
          <p:nvSpPr>
            <p:cNvPr id="6747" name="Google Shape;6747;p42"/>
            <p:cNvSpPr/>
            <p:nvPr/>
          </p:nvSpPr>
          <p:spPr>
            <a:xfrm>
              <a:off x="3225400" y="2087175"/>
              <a:ext cx="1987100" cy="2788975"/>
            </a:xfrm>
            <a:custGeom>
              <a:avLst/>
              <a:gdLst/>
              <a:ahLst/>
              <a:cxnLst/>
              <a:rect l="l" t="t" r="r" b="b"/>
              <a:pathLst>
                <a:path w="79484" h="111559" extrusionOk="0">
                  <a:moveTo>
                    <a:pt x="6358" y="1"/>
                  </a:moveTo>
                  <a:cubicBezTo>
                    <a:pt x="5860" y="1"/>
                    <a:pt x="5357" y="360"/>
                    <a:pt x="5423" y="1023"/>
                  </a:cubicBezTo>
                  <a:cubicBezTo>
                    <a:pt x="5977" y="9340"/>
                    <a:pt x="8504" y="17782"/>
                    <a:pt x="11523" y="25730"/>
                  </a:cubicBezTo>
                  <a:cubicBezTo>
                    <a:pt x="11276" y="25976"/>
                    <a:pt x="10907" y="26408"/>
                    <a:pt x="10475" y="26901"/>
                  </a:cubicBezTo>
                  <a:cubicBezTo>
                    <a:pt x="9243" y="28256"/>
                    <a:pt x="8196" y="29735"/>
                    <a:pt x="7210" y="31275"/>
                  </a:cubicBezTo>
                  <a:cubicBezTo>
                    <a:pt x="5977" y="33308"/>
                    <a:pt x="4868" y="35526"/>
                    <a:pt x="3944" y="37745"/>
                  </a:cubicBezTo>
                  <a:cubicBezTo>
                    <a:pt x="2897" y="40271"/>
                    <a:pt x="2034" y="42859"/>
                    <a:pt x="1418" y="45508"/>
                  </a:cubicBezTo>
                  <a:cubicBezTo>
                    <a:pt x="802" y="48157"/>
                    <a:pt x="371" y="50807"/>
                    <a:pt x="186" y="53518"/>
                  </a:cubicBezTo>
                  <a:cubicBezTo>
                    <a:pt x="63" y="54873"/>
                    <a:pt x="1" y="56106"/>
                    <a:pt x="1" y="57338"/>
                  </a:cubicBezTo>
                  <a:cubicBezTo>
                    <a:pt x="63" y="58570"/>
                    <a:pt x="124" y="59741"/>
                    <a:pt x="186" y="60850"/>
                  </a:cubicBezTo>
                  <a:cubicBezTo>
                    <a:pt x="309" y="61897"/>
                    <a:pt x="432" y="62945"/>
                    <a:pt x="617" y="63807"/>
                  </a:cubicBezTo>
                  <a:cubicBezTo>
                    <a:pt x="802" y="64732"/>
                    <a:pt x="925" y="65533"/>
                    <a:pt x="1110" y="66210"/>
                  </a:cubicBezTo>
                  <a:cubicBezTo>
                    <a:pt x="1295" y="66888"/>
                    <a:pt x="1541" y="67628"/>
                    <a:pt x="1788" y="68305"/>
                  </a:cubicBezTo>
                  <a:cubicBezTo>
                    <a:pt x="2342" y="67812"/>
                    <a:pt x="2835" y="67258"/>
                    <a:pt x="3328" y="66703"/>
                  </a:cubicBezTo>
                  <a:cubicBezTo>
                    <a:pt x="3759" y="66210"/>
                    <a:pt x="4314" y="65594"/>
                    <a:pt x="4868" y="64855"/>
                  </a:cubicBezTo>
                  <a:cubicBezTo>
                    <a:pt x="5423" y="64115"/>
                    <a:pt x="5977" y="63253"/>
                    <a:pt x="6594" y="62329"/>
                  </a:cubicBezTo>
                  <a:cubicBezTo>
                    <a:pt x="7148" y="61404"/>
                    <a:pt x="7764" y="60419"/>
                    <a:pt x="8319" y="59310"/>
                  </a:cubicBezTo>
                  <a:cubicBezTo>
                    <a:pt x="8812" y="58201"/>
                    <a:pt x="9366" y="57030"/>
                    <a:pt x="9921" y="55859"/>
                  </a:cubicBezTo>
                  <a:cubicBezTo>
                    <a:pt x="10907" y="53333"/>
                    <a:pt x="11769" y="50745"/>
                    <a:pt x="12385" y="48096"/>
                  </a:cubicBezTo>
                  <a:cubicBezTo>
                    <a:pt x="13002" y="45446"/>
                    <a:pt x="13433" y="42735"/>
                    <a:pt x="13618" y="40024"/>
                  </a:cubicBezTo>
                  <a:cubicBezTo>
                    <a:pt x="13802" y="37621"/>
                    <a:pt x="13802" y="35218"/>
                    <a:pt x="13556" y="32754"/>
                  </a:cubicBezTo>
                  <a:cubicBezTo>
                    <a:pt x="13494" y="31706"/>
                    <a:pt x="13310" y="30721"/>
                    <a:pt x="13186" y="29796"/>
                  </a:cubicBezTo>
                  <a:lnTo>
                    <a:pt x="13186" y="29796"/>
                  </a:lnTo>
                  <a:lnTo>
                    <a:pt x="13926" y="31583"/>
                  </a:lnTo>
                  <a:cubicBezTo>
                    <a:pt x="16329" y="37313"/>
                    <a:pt x="19040" y="42859"/>
                    <a:pt x="22120" y="48219"/>
                  </a:cubicBezTo>
                  <a:cubicBezTo>
                    <a:pt x="21874" y="48465"/>
                    <a:pt x="21689" y="48712"/>
                    <a:pt x="21443" y="49020"/>
                  </a:cubicBezTo>
                  <a:cubicBezTo>
                    <a:pt x="20210" y="50376"/>
                    <a:pt x="19163" y="51854"/>
                    <a:pt x="18239" y="53395"/>
                  </a:cubicBezTo>
                  <a:cubicBezTo>
                    <a:pt x="16945" y="55490"/>
                    <a:pt x="15836" y="57646"/>
                    <a:pt x="14912" y="59864"/>
                  </a:cubicBezTo>
                  <a:cubicBezTo>
                    <a:pt x="13864" y="62390"/>
                    <a:pt x="13002" y="64978"/>
                    <a:pt x="12385" y="67628"/>
                  </a:cubicBezTo>
                  <a:cubicBezTo>
                    <a:pt x="11769" y="70277"/>
                    <a:pt x="11338" y="72988"/>
                    <a:pt x="11153" y="75699"/>
                  </a:cubicBezTo>
                  <a:cubicBezTo>
                    <a:pt x="11030" y="76993"/>
                    <a:pt x="10968" y="78287"/>
                    <a:pt x="11030" y="79457"/>
                  </a:cubicBezTo>
                  <a:cubicBezTo>
                    <a:pt x="11030" y="80690"/>
                    <a:pt x="11091" y="81860"/>
                    <a:pt x="11215" y="82969"/>
                  </a:cubicBezTo>
                  <a:cubicBezTo>
                    <a:pt x="11276" y="84017"/>
                    <a:pt x="11400" y="85064"/>
                    <a:pt x="11584" y="85989"/>
                  </a:cubicBezTo>
                  <a:cubicBezTo>
                    <a:pt x="11708" y="86851"/>
                    <a:pt x="11892" y="87652"/>
                    <a:pt x="12077" y="88330"/>
                  </a:cubicBezTo>
                  <a:cubicBezTo>
                    <a:pt x="12262" y="89008"/>
                    <a:pt x="12509" y="89747"/>
                    <a:pt x="12755" y="90425"/>
                  </a:cubicBezTo>
                  <a:cubicBezTo>
                    <a:pt x="13310" y="89932"/>
                    <a:pt x="13802" y="89439"/>
                    <a:pt x="14295" y="88823"/>
                  </a:cubicBezTo>
                  <a:cubicBezTo>
                    <a:pt x="14727" y="88330"/>
                    <a:pt x="15281" y="87714"/>
                    <a:pt x="15836" y="86974"/>
                  </a:cubicBezTo>
                  <a:cubicBezTo>
                    <a:pt x="16390" y="86235"/>
                    <a:pt x="16945" y="85434"/>
                    <a:pt x="17561" y="84448"/>
                  </a:cubicBezTo>
                  <a:cubicBezTo>
                    <a:pt x="18115" y="83524"/>
                    <a:pt x="18732" y="82538"/>
                    <a:pt x="19286" y="81429"/>
                  </a:cubicBezTo>
                  <a:cubicBezTo>
                    <a:pt x="19841" y="80320"/>
                    <a:pt x="20334" y="79211"/>
                    <a:pt x="20888" y="77979"/>
                  </a:cubicBezTo>
                  <a:cubicBezTo>
                    <a:pt x="22921" y="72926"/>
                    <a:pt x="24154" y="67628"/>
                    <a:pt x="24585" y="62205"/>
                  </a:cubicBezTo>
                  <a:cubicBezTo>
                    <a:pt x="24770" y="59741"/>
                    <a:pt x="24770" y="57338"/>
                    <a:pt x="24523" y="54873"/>
                  </a:cubicBezTo>
                  <a:cubicBezTo>
                    <a:pt x="24462" y="53764"/>
                    <a:pt x="24277" y="52717"/>
                    <a:pt x="24154" y="51731"/>
                  </a:cubicBezTo>
                  <a:lnTo>
                    <a:pt x="24154" y="51731"/>
                  </a:lnTo>
                  <a:cubicBezTo>
                    <a:pt x="27173" y="56968"/>
                    <a:pt x="30500" y="62021"/>
                    <a:pt x="34012" y="66888"/>
                  </a:cubicBezTo>
                  <a:cubicBezTo>
                    <a:pt x="33889" y="67135"/>
                    <a:pt x="33766" y="67443"/>
                    <a:pt x="33581" y="67812"/>
                  </a:cubicBezTo>
                  <a:cubicBezTo>
                    <a:pt x="32841" y="69476"/>
                    <a:pt x="32287" y="71201"/>
                    <a:pt x="31855" y="72988"/>
                  </a:cubicBezTo>
                  <a:cubicBezTo>
                    <a:pt x="31239" y="75329"/>
                    <a:pt x="30808" y="77732"/>
                    <a:pt x="30562" y="80135"/>
                  </a:cubicBezTo>
                  <a:cubicBezTo>
                    <a:pt x="30377" y="82846"/>
                    <a:pt x="30377" y="85619"/>
                    <a:pt x="30562" y="88330"/>
                  </a:cubicBezTo>
                  <a:cubicBezTo>
                    <a:pt x="30746" y="90979"/>
                    <a:pt x="31178" y="93690"/>
                    <a:pt x="31794" y="96340"/>
                  </a:cubicBezTo>
                  <a:cubicBezTo>
                    <a:pt x="32102" y="97634"/>
                    <a:pt x="32472" y="98866"/>
                    <a:pt x="32841" y="99975"/>
                  </a:cubicBezTo>
                  <a:cubicBezTo>
                    <a:pt x="33211" y="101146"/>
                    <a:pt x="33581" y="102255"/>
                    <a:pt x="34074" y="103241"/>
                  </a:cubicBezTo>
                  <a:cubicBezTo>
                    <a:pt x="34505" y="104288"/>
                    <a:pt x="34936" y="105212"/>
                    <a:pt x="35367" y="106013"/>
                  </a:cubicBezTo>
                  <a:cubicBezTo>
                    <a:pt x="35799" y="106814"/>
                    <a:pt x="36168" y="107554"/>
                    <a:pt x="36538" y="108108"/>
                  </a:cubicBezTo>
                  <a:cubicBezTo>
                    <a:pt x="36908" y="108724"/>
                    <a:pt x="37339" y="109340"/>
                    <a:pt x="37832" y="109895"/>
                  </a:cubicBezTo>
                  <a:cubicBezTo>
                    <a:pt x="38202" y="109279"/>
                    <a:pt x="38510" y="108601"/>
                    <a:pt x="38818" y="107923"/>
                  </a:cubicBezTo>
                  <a:cubicBezTo>
                    <a:pt x="39064" y="107307"/>
                    <a:pt x="39372" y="106568"/>
                    <a:pt x="39680" y="105705"/>
                  </a:cubicBezTo>
                  <a:cubicBezTo>
                    <a:pt x="39989" y="104843"/>
                    <a:pt x="40297" y="103857"/>
                    <a:pt x="40543" y="102809"/>
                  </a:cubicBezTo>
                  <a:cubicBezTo>
                    <a:pt x="40851" y="101762"/>
                    <a:pt x="41098" y="100591"/>
                    <a:pt x="41282" y="99359"/>
                  </a:cubicBezTo>
                  <a:cubicBezTo>
                    <a:pt x="41467" y="98188"/>
                    <a:pt x="41652" y="96894"/>
                    <a:pt x="41775" y="95600"/>
                  </a:cubicBezTo>
                  <a:cubicBezTo>
                    <a:pt x="42207" y="90178"/>
                    <a:pt x="41775" y="84695"/>
                    <a:pt x="40543" y="79396"/>
                  </a:cubicBezTo>
                  <a:cubicBezTo>
                    <a:pt x="39989" y="77116"/>
                    <a:pt x="39249" y="74836"/>
                    <a:pt x="38325" y="72618"/>
                  </a:cubicBezTo>
                  <a:lnTo>
                    <a:pt x="38325" y="72618"/>
                  </a:lnTo>
                  <a:cubicBezTo>
                    <a:pt x="41467" y="76623"/>
                    <a:pt x="44733" y="80505"/>
                    <a:pt x="48122" y="84263"/>
                  </a:cubicBezTo>
                  <a:cubicBezTo>
                    <a:pt x="48676" y="85742"/>
                    <a:pt x="49292" y="87159"/>
                    <a:pt x="50032" y="88515"/>
                  </a:cubicBezTo>
                  <a:cubicBezTo>
                    <a:pt x="51202" y="90610"/>
                    <a:pt x="52558" y="92705"/>
                    <a:pt x="54037" y="94615"/>
                  </a:cubicBezTo>
                  <a:cubicBezTo>
                    <a:pt x="55700" y="96771"/>
                    <a:pt x="57549" y="98743"/>
                    <a:pt x="59520" y="100591"/>
                  </a:cubicBezTo>
                  <a:cubicBezTo>
                    <a:pt x="61492" y="102440"/>
                    <a:pt x="63648" y="104165"/>
                    <a:pt x="65928" y="105705"/>
                  </a:cubicBezTo>
                  <a:cubicBezTo>
                    <a:pt x="66976" y="106444"/>
                    <a:pt x="68085" y="107061"/>
                    <a:pt x="69132" y="107677"/>
                  </a:cubicBezTo>
                  <a:cubicBezTo>
                    <a:pt x="70241" y="108293"/>
                    <a:pt x="71289" y="108786"/>
                    <a:pt x="72213" y="109217"/>
                  </a:cubicBezTo>
                  <a:cubicBezTo>
                    <a:pt x="73199" y="109648"/>
                    <a:pt x="74184" y="110018"/>
                    <a:pt x="75047" y="110388"/>
                  </a:cubicBezTo>
                  <a:cubicBezTo>
                    <a:pt x="75910" y="110696"/>
                    <a:pt x="76649" y="110881"/>
                    <a:pt x="77327" y="111066"/>
                  </a:cubicBezTo>
                  <a:cubicBezTo>
                    <a:pt x="78066" y="111250"/>
                    <a:pt x="78744" y="111435"/>
                    <a:pt x="79483" y="111558"/>
                  </a:cubicBezTo>
                  <a:cubicBezTo>
                    <a:pt x="79360" y="110819"/>
                    <a:pt x="79114" y="110141"/>
                    <a:pt x="78867" y="109402"/>
                  </a:cubicBezTo>
                  <a:cubicBezTo>
                    <a:pt x="78682" y="108786"/>
                    <a:pt x="78374" y="108046"/>
                    <a:pt x="78005" y="107184"/>
                  </a:cubicBezTo>
                  <a:cubicBezTo>
                    <a:pt x="77635" y="106321"/>
                    <a:pt x="77204" y="105397"/>
                    <a:pt x="76649" y="104473"/>
                  </a:cubicBezTo>
                  <a:cubicBezTo>
                    <a:pt x="76156" y="103487"/>
                    <a:pt x="75602" y="102501"/>
                    <a:pt x="74924" y="101454"/>
                  </a:cubicBezTo>
                  <a:cubicBezTo>
                    <a:pt x="74246" y="100406"/>
                    <a:pt x="73507" y="99420"/>
                    <a:pt x="72706" y="98373"/>
                  </a:cubicBezTo>
                  <a:cubicBezTo>
                    <a:pt x="70980" y="96217"/>
                    <a:pt x="69194" y="94245"/>
                    <a:pt x="67160" y="92396"/>
                  </a:cubicBezTo>
                  <a:cubicBezTo>
                    <a:pt x="65189" y="90548"/>
                    <a:pt x="63032" y="88823"/>
                    <a:pt x="60814" y="87282"/>
                  </a:cubicBezTo>
                  <a:cubicBezTo>
                    <a:pt x="58781" y="85927"/>
                    <a:pt x="56686" y="84756"/>
                    <a:pt x="54468" y="83770"/>
                  </a:cubicBezTo>
                  <a:cubicBezTo>
                    <a:pt x="52804" y="82969"/>
                    <a:pt x="51079" y="82353"/>
                    <a:pt x="49354" y="81860"/>
                  </a:cubicBezTo>
                  <a:cubicBezTo>
                    <a:pt x="48923" y="81737"/>
                    <a:pt x="48491" y="81676"/>
                    <a:pt x="48183" y="81614"/>
                  </a:cubicBezTo>
                  <a:cubicBezTo>
                    <a:pt x="42761" y="75514"/>
                    <a:pt x="37709" y="69106"/>
                    <a:pt x="33026" y="62452"/>
                  </a:cubicBezTo>
                  <a:lnTo>
                    <a:pt x="33026" y="62452"/>
                  </a:lnTo>
                  <a:cubicBezTo>
                    <a:pt x="34382" y="63315"/>
                    <a:pt x="35799" y="64054"/>
                    <a:pt x="37216" y="64732"/>
                  </a:cubicBezTo>
                  <a:cubicBezTo>
                    <a:pt x="39434" y="65779"/>
                    <a:pt x="41714" y="66642"/>
                    <a:pt x="44055" y="67319"/>
                  </a:cubicBezTo>
                  <a:cubicBezTo>
                    <a:pt x="46643" y="67997"/>
                    <a:pt x="49292" y="68552"/>
                    <a:pt x="52003" y="68860"/>
                  </a:cubicBezTo>
                  <a:cubicBezTo>
                    <a:pt x="54105" y="69099"/>
                    <a:pt x="56207" y="69189"/>
                    <a:pt x="58309" y="69189"/>
                  </a:cubicBezTo>
                  <a:cubicBezTo>
                    <a:pt x="58918" y="69189"/>
                    <a:pt x="59527" y="69182"/>
                    <a:pt x="60136" y="69168"/>
                  </a:cubicBezTo>
                  <a:cubicBezTo>
                    <a:pt x="61492" y="69106"/>
                    <a:pt x="62724" y="68983"/>
                    <a:pt x="63956" y="68798"/>
                  </a:cubicBezTo>
                  <a:cubicBezTo>
                    <a:pt x="65127" y="68675"/>
                    <a:pt x="66298" y="68428"/>
                    <a:pt x="67407" y="68244"/>
                  </a:cubicBezTo>
                  <a:cubicBezTo>
                    <a:pt x="68454" y="67997"/>
                    <a:pt x="69440" y="67751"/>
                    <a:pt x="70303" y="67443"/>
                  </a:cubicBezTo>
                  <a:cubicBezTo>
                    <a:pt x="71165" y="67196"/>
                    <a:pt x="71966" y="66950"/>
                    <a:pt x="72644" y="66703"/>
                  </a:cubicBezTo>
                  <a:cubicBezTo>
                    <a:pt x="73322" y="66457"/>
                    <a:pt x="74000" y="66149"/>
                    <a:pt x="74616" y="65779"/>
                  </a:cubicBezTo>
                  <a:cubicBezTo>
                    <a:pt x="74061" y="65286"/>
                    <a:pt x="73507" y="64855"/>
                    <a:pt x="72891" y="64485"/>
                  </a:cubicBezTo>
                  <a:cubicBezTo>
                    <a:pt x="72336" y="64054"/>
                    <a:pt x="71658" y="63623"/>
                    <a:pt x="70857" y="63191"/>
                  </a:cubicBezTo>
                  <a:cubicBezTo>
                    <a:pt x="70056" y="62698"/>
                    <a:pt x="69132" y="62267"/>
                    <a:pt x="68146" y="61774"/>
                  </a:cubicBezTo>
                  <a:cubicBezTo>
                    <a:pt x="67160" y="61281"/>
                    <a:pt x="66113" y="60850"/>
                    <a:pt x="64942" y="60419"/>
                  </a:cubicBezTo>
                  <a:cubicBezTo>
                    <a:pt x="63772" y="59987"/>
                    <a:pt x="62601" y="59556"/>
                    <a:pt x="61307" y="59248"/>
                  </a:cubicBezTo>
                  <a:cubicBezTo>
                    <a:pt x="58719" y="58509"/>
                    <a:pt x="56008" y="58016"/>
                    <a:pt x="53359" y="57708"/>
                  </a:cubicBezTo>
                  <a:cubicBezTo>
                    <a:pt x="51348" y="57479"/>
                    <a:pt x="49338" y="57352"/>
                    <a:pt x="47302" y="57352"/>
                  </a:cubicBezTo>
                  <a:cubicBezTo>
                    <a:pt x="46593" y="57352"/>
                    <a:pt x="45880" y="57368"/>
                    <a:pt x="45164" y="57400"/>
                  </a:cubicBezTo>
                  <a:cubicBezTo>
                    <a:pt x="42761" y="57523"/>
                    <a:pt x="40358" y="57769"/>
                    <a:pt x="37955" y="58262"/>
                  </a:cubicBezTo>
                  <a:cubicBezTo>
                    <a:pt x="36168" y="58632"/>
                    <a:pt x="34443" y="59186"/>
                    <a:pt x="32780" y="59803"/>
                  </a:cubicBezTo>
                  <a:cubicBezTo>
                    <a:pt x="32287" y="59987"/>
                    <a:pt x="31917" y="60172"/>
                    <a:pt x="31609" y="60295"/>
                  </a:cubicBezTo>
                  <a:cubicBezTo>
                    <a:pt x="27050" y="53579"/>
                    <a:pt x="22983" y="46494"/>
                    <a:pt x="19409" y="39223"/>
                  </a:cubicBezTo>
                  <a:lnTo>
                    <a:pt x="19409" y="39223"/>
                  </a:lnTo>
                  <a:lnTo>
                    <a:pt x="20087" y="39716"/>
                  </a:lnTo>
                  <a:cubicBezTo>
                    <a:pt x="21628" y="40702"/>
                    <a:pt x="23168" y="41626"/>
                    <a:pt x="24831" y="42366"/>
                  </a:cubicBezTo>
                  <a:cubicBezTo>
                    <a:pt x="27050" y="43413"/>
                    <a:pt x="29329" y="44276"/>
                    <a:pt x="31671" y="44953"/>
                  </a:cubicBezTo>
                  <a:cubicBezTo>
                    <a:pt x="34258" y="45631"/>
                    <a:pt x="36969" y="46186"/>
                    <a:pt x="39619" y="46494"/>
                  </a:cubicBezTo>
                  <a:cubicBezTo>
                    <a:pt x="41721" y="46733"/>
                    <a:pt x="43822" y="46823"/>
                    <a:pt x="45953" y="46823"/>
                  </a:cubicBezTo>
                  <a:cubicBezTo>
                    <a:pt x="46570" y="46823"/>
                    <a:pt x="47190" y="46816"/>
                    <a:pt x="47814" y="46802"/>
                  </a:cubicBezTo>
                  <a:cubicBezTo>
                    <a:pt x="49107" y="46740"/>
                    <a:pt x="50340" y="46617"/>
                    <a:pt x="51572" y="46432"/>
                  </a:cubicBezTo>
                  <a:cubicBezTo>
                    <a:pt x="52804" y="46309"/>
                    <a:pt x="53913" y="46063"/>
                    <a:pt x="55022" y="45878"/>
                  </a:cubicBezTo>
                  <a:cubicBezTo>
                    <a:pt x="56070" y="45631"/>
                    <a:pt x="57056" y="45385"/>
                    <a:pt x="57918" y="45077"/>
                  </a:cubicBezTo>
                  <a:cubicBezTo>
                    <a:pt x="58842" y="44830"/>
                    <a:pt x="59582" y="44584"/>
                    <a:pt x="60260" y="44337"/>
                  </a:cubicBezTo>
                  <a:cubicBezTo>
                    <a:pt x="60937" y="44091"/>
                    <a:pt x="61615" y="43783"/>
                    <a:pt x="62231" y="43413"/>
                  </a:cubicBezTo>
                  <a:cubicBezTo>
                    <a:pt x="61677" y="42920"/>
                    <a:pt x="61122" y="42489"/>
                    <a:pt x="60506" y="42058"/>
                  </a:cubicBezTo>
                  <a:cubicBezTo>
                    <a:pt x="59952" y="41688"/>
                    <a:pt x="59274" y="41257"/>
                    <a:pt x="58473" y="40825"/>
                  </a:cubicBezTo>
                  <a:cubicBezTo>
                    <a:pt x="57672" y="40332"/>
                    <a:pt x="56748" y="39839"/>
                    <a:pt x="55762" y="39408"/>
                  </a:cubicBezTo>
                  <a:cubicBezTo>
                    <a:pt x="54776" y="38915"/>
                    <a:pt x="53729" y="38422"/>
                    <a:pt x="52558" y="38053"/>
                  </a:cubicBezTo>
                  <a:cubicBezTo>
                    <a:pt x="51449" y="37621"/>
                    <a:pt x="50217" y="37190"/>
                    <a:pt x="48923" y="36882"/>
                  </a:cubicBezTo>
                  <a:cubicBezTo>
                    <a:pt x="44434" y="35615"/>
                    <a:pt x="39809" y="34981"/>
                    <a:pt x="35164" y="34981"/>
                  </a:cubicBezTo>
                  <a:cubicBezTo>
                    <a:pt x="34390" y="34981"/>
                    <a:pt x="33616" y="34998"/>
                    <a:pt x="32841" y="35034"/>
                  </a:cubicBezTo>
                  <a:cubicBezTo>
                    <a:pt x="30377" y="35095"/>
                    <a:pt x="27974" y="35403"/>
                    <a:pt x="25571" y="35896"/>
                  </a:cubicBezTo>
                  <a:cubicBezTo>
                    <a:pt x="23784" y="36327"/>
                    <a:pt x="22059" y="36820"/>
                    <a:pt x="20395" y="37437"/>
                  </a:cubicBezTo>
                  <a:cubicBezTo>
                    <a:pt x="19717" y="37683"/>
                    <a:pt x="19225" y="37929"/>
                    <a:pt x="18916" y="38114"/>
                  </a:cubicBezTo>
                  <a:cubicBezTo>
                    <a:pt x="17561" y="35280"/>
                    <a:pt x="16267" y="32446"/>
                    <a:pt x="15096" y="29550"/>
                  </a:cubicBezTo>
                  <a:cubicBezTo>
                    <a:pt x="13679" y="25976"/>
                    <a:pt x="12262" y="22341"/>
                    <a:pt x="11091" y="18583"/>
                  </a:cubicBezTo>
                  <a:lnTo>
                    <a:pt x="11091" y="18583"/>
                  </a:lnTo>
                  <a:cubicBezTo>
                    <a:pt x="11338" y="18767"/>
                    <a:pt x="11646" y="19014"/>
                    <a:pt x="12016" y="19260"/>
                  </a:cubicBezTo>
                  <a:cubicBezTo>
                    <a:pt x="13494" y="20246"/>
                    <a:pt x="15096" y="21170"/>
                    <a:pt x="16760" y="21910"/>
                  </a:cubicBezTo>
                  <a:cubicBezTo>
                    <a:pt x="18978" y="22957"/>
                    <a:pt x="21258" y="23820"/>
                    <a:pt x="23599" y="24436"/>
                  </a:cubicBezTo>
                  <a:cubicBezTo>
                    <a:pt x="28235" y="25745"/>
                    <a:pt x="33015" y="26378"/>
                    <a:pt x="37812" y="26378"/>
                  </a:cubicBezTo>
                  <a:cubicBezTo>
                    <a:pt x="38435" y="26378"/>
                    <a:pt x="39058" y="26367"/>
                    <a:pt x="39680" y="26346"/>
                  </a:cubicBezTo>
                  <a:cubicBezTo>
                    <a:pt x="41036" y="26284"/>
                    <a:pt x="42268" y="26161"/>
                    <a:pt x="43501" y="26038"/>
                  </a:cubicBezTo>
                  <a:cubicBezTo>
                    <a:pt x="44733" y="25853"/>
                    <a:pt x="45904" y="25668"/>
                    <a:pt x="46951" y="25422"/>
                  </a:cubicBezTo>
                  <a:cubicBezTo>
                    <a:pt x="47998" y="25237"/>
                    <a:pt x="48984" y="24929"/>
                    <a:pt x="49847" y="24682"/>
                  </a:cubicBezTo>
                  <a:cubicBezTo>
                    <a:pt x="50771" y="24374"/>
                    <a:pt x="51510" y="24128"/>
                    <a:pt x="52188" y="23881"/>
                  </a:cubicBezTo>
                  <a:cubicBezTo>
                    <a:pt x="52866" y="23635"/>
                    <a:pt x="53544" y="23327"/>
                    <a:pt x="54221" y="22957"/>
                  </a:cubicBezTo>
                  <a:cubicBezTo>
                    <a:pt x="53605" y="22464"/>
                    <a:pt x="52989" y="22033"/>
                    <a:pt x="52373" y="21602"/>
                  </a:cubicBezTo>
                  <a:cubicBezTo>
                    <a:pt x="51818" y="21232"/>
                    <a:pt x="51141" y="20801"/>
                    <a:pt x="50340" y="20369"/>
                  </a:cubicBezTo>
                  <a:cubicBezTo>
                    <a:pt x="49539" y="19876"/>
                    <a:pt x="48615" y="19445"/>
                    <a:pt x="47629" y="18952"/>
                  </a:cubicBezTo>
                  <a:cubicBezTo>
                    <a:pt x="46643" y="18459"/>
                    <a:pt x="45595" y="18028"/>
                    <a:pt x="44425" y="17597"/>
                  </a:cubicBezTo>
                  <a:cubicBezTo>
                    <a:pt x="43316" y="17165"/>
                    <a:pt x="42083" y="16734"/>
                    <a:pt x="40790" y="16426"/>
                  </a:cubicBezTo>
                  <a:cubicBezTo>
                    <a:pt x="36300" y="15159"/>
                    <a:pt x="31676" y="14525"/>
                    <a:pt x="27031" y="14525"/>
                  </a:cubicBezTo>
                  <a:cubicBezTo>
                    <a:pt x="26257" y="14525"/>
                    <a:pt x="25483" y="14542"/>
                    <a:pt x="24708" y="14578"/>
                  </a:cubicBezTo>
                  <a:cubicBezTo>
                    <a:pt x="22244" y="14639"/>
                    <a:pt x="19841" y="14947"/>
                    <a:pt x="17438" y="15502"/>
                  </a:cubicBezTo>
                  <a:cubicBezTo>
                    <a:pt x="15651" y="15872"/>
                    <a:pt x="13926" y="16364"/>
                    <a:pt x="12262" y="17042"/>
                  </a:cubicBezTo>
                  <a:cubicBezTo>
                    <a:pt x="11584" y="17289"/>
                    <a:pt x="11091" y="17474"/>
                    <a:pt x="10722" y="17658"/>
                  </a:cubicBezTo>
                  <a:cubicBezTo>
                    <a:pt x="8873" y="12175"/>
                    <a:pt x="7764" y="6568"/>
                    <a:pt x="7271" y="838"/>
                  </a:cubicBezTo>
                  <a:cubicBezTo>
                    <a:pt x="7214" y="267"/>
                    <a:pt x="6788" y="1"/>
                    <a:pt x="6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2"/>
            <p:cNvSpPr/>
            <p:nvPr/>
          </p:nvSpPr>
          <p:spPr>
            <a:xfrm>
              <a:off x="192450" y="2419100"/>
              <a:ext cx="3000650" cy="3039475"/>
            </a:xfrm>
            <a:custGeom>
              <a:avLst/>
              <a:gdLst/>
              <a:ahLst/>
              <a:cxnLst/>
              <a:rect l="l" t="t" r="r" b="b"/>
              <a:pathLst>
                <a:path w="120026" h="121579" extrusionOk="0">
                  <a:moveTo>
                    <a:pt x="96560" y="0"/>
                  </a:moveTo>
                  <a:cubicBezTo>
                    <a:pt x="96127" y="0"/>
                    <a:pt x="95724" y="242"/>
                    <a:pt x="95626" y="808"/>
                  </a:cubicBezTo>
                  <a:cubicBezTo>
                    <a:pt x="94517" y="7031"/>
                    <a:pt x="92730" y="13131"/>
                    <a:pt x="90327" y="19046"/>
                  </a:cubicBezTo>
                  <a:cubicBezTo>
                    <a:pt x="88951" y="18343"/>
                    <a:pt x="86043" y="17971"/>
                    <a:pt x="82437" y="17971"/>
                  </a:cubicBezTo>
                  <a:cubicBezTo>
                    <a:pt x="70549" y="17971"/>
                    <a:pt x="51076" y="22018"/>
                    <a:pt x="53913" y="31615"/>
                  </a:cubicBezTo>
                  <a:cubicBezTo>
                    <a:pt x="54893" y="34845"/>
                    <a:pt x="57572" y="36113"/>
                    <a:pt x="61074" y="36113"/>
                  </a:cubicBezTo>
                  <a:cubicBezTo>
                    <a:pt x="69463" y="36113"/>
                    <a:pt x="82574" y="28832"/>
                    <a:pt x="88355" y="23790"/>
                  </a:cubicBezTo>
                  <a:lnTo>
                    <a:pt x="88355" y="23790"/>
                  </a:lnTo>
                  <a:cubicBezTo>
                    <a:pt x="86877" y="27055"/>
                    <a:pt x="85336" y="30259"/>
                    <a:pt x="83796" y="33340"/>
                  </a:cubicBezTo>
                  <a:cubicBezTo>
                    <a:pt x="82132" y="36790"/>
                    <a:pt x="80222" y="40118"/>
                    <a:pt x="78251" y="43445"/>
                  </a:cubicBezTo>
                  <a:cubicBezTo>
                    <a:pt x="76558" y="41133"/>
                    <a:pt x="65627" y="38478"/>
                    <a:pt x="55802" y="38478"/>
                  </a:cubicBezTo>
                  <a:cubicBezTo>
                    <a:pt x="47034" y="38478"/>
                    <a:pt x="39147" y="40593"/>
                    <a:pt x="39495" y="46957"/>
                  </a:cubicBezTo>
                  <a:cubicBezTo>
                    <a:pt x="39785" y="51767"/>
                    <a:pt x="44371" y="53486"/>
                    <a:pt x="50303" y="53486"/>
                  </a:cubicBezTo>
                  <a:cubicBezTo>
                    <a:pt x="59491" y="53486"/>
                    <a:pt x="71907" y="49363"/>
                    <a:pt x="76587" y="46217"/>
                  </a:cubicBezTo>
                  <a:lnTo>
                    <a:pt x="76587" y="46217"/>
                  </a:lnTo>
                  <a:cubicBezTo>
                    <a:pt x="72829" y="52317"/>
                    <a:pt x="68700" y="58232"/>
                    <a:pt x="64264" y="63839"/>
                  </a:cubicBezTo>
                  <a:cubicBezTo>
                    <a:pt x="61532" y="61178"/>
                    <a:pt x="49236" y="57658"/>
                    <a:pt x="39263" y="57658"/>
                  </a:cubicBezTo>
                  <a:cubicBezTo>
                    <a:pt x="31919" y="57658"/>
                    <a:pt x="25834" y="59567"/>
                    <a:pt x="25755" y="65133"/>
                  </a:cubicBezTo>
                  <a:cubicBezTo>
                    <a:pt x="25697" y="70549"/>
                    <a:pt x="31404" y="72414"/>
                    <a:pt x="38474" y="72414"/>
                  </a:cubicBezTo>
                  <a:cubicBezTo>
                    <a:pt x="46365" y="72414"/>
                    <a:pt x="55955" y="70090"/>
                    <a:pt x="61122" y="67782"/>
                  </a:cubicBezTo>
                  <a:lnTo>
                    <a:pt x="61122" y="67782"/>
                  </a:lnTo>
                  <a:cubicBezTo>
                    <a:pt x="57117" y="72588"/>
                    <a:pt x="52927" y="77148"/>
                    <a:pt x="48553" y="81584"/>
                  </a:cubicBezTo>
                  <a:cubicBezTo>
                    <a:pt x="46285" y="78161"/>
                    <a:pt x="30632" y="71648"/>
                    <a:pt x="19972" y="71648"/>
                  </a:cubicBezTo>
                  <a:cubicBezTo>
                    <a:pt x="14704" y="71648"/>
                    <a:pt x="10655" y="73239"/>
                    <a:pt x="10044" y="77579"/>
                  </a:cubicBezTo>
                  <a:cubicBezTo>
                    <a:pt x="9041" y="84600"/>
                    <a:pt x="18564" y="86895"/>
                    <a:pt x="28420" y="86895"/>
                  </a:cubicBezTo>
                  <a:cubicBezTo>
                    <a:pt x="34910" y="86895"/>
                    <a:pt x="41545" y="85900"/>
                    <a:pt x="45410" y="84603"/>
                  </a:cubicBezTo>
                  <a:lnTo>
                    <a:pt x="45410" y="84603"/>
                  </a:lnTo>
                  <a:cubicBezTo>
                    <a:pt x="42514" y="87376"/>
                    <a:pt x="39618" y="90025"/>
                    <a:pt x="36538" y="92675"/>
                  </a:cubicBezTo>
                  <a:cubicBezTo>
                    <a:pt x="28836" y="92921"/>
                    <a:pt x="1" y="107524"/>
                    <a:pt x="7826" y="117567"/>
                  </a:cubicBezTo>
                  <a:cubicBezTo>
                    <a:pt x="9098" y="119212"/>
                    <a:pt x="10710" y="119920"/>
                    <a:pt x="12527" y="119920"/>
                  </a:cubicBezTo>
                  <a:cubicBezTo>
                    <a:pt x="22411" y="119920"/>
                    <a:pt x="38344" y="98956"/>
                    <a:pt x="38448" y="93907"/>
                  </a:cubicBezTo>
                  <a:cubicBezTo>
                    <a:pt x="41159" y="91627"/>
                    <a:pt x="43747" y="89224"/>
                    <a:pt x="46334" y="86821"/>
                  </a:cubicBezTo>
                  <a:lnTo>
                    <a:pt x="46334" y="86821"/>
                  </a:lnTo>
                  <a:cubicBezTo>
                    <a:pt x="41837" y="96864"/>
                    <a:pt x="37400" y="121079"/>
                    <a:pt x="48553" y="121572"/>
                  </a:cubicBezTo>
                  <a:cubicBezTo>
                    <a:pt x="48656" y="121576"/>
                    <a:pt x="48759" y="121578"/>
                    <a:pt x="48861" y="121578"/>
                  </a:cubicBezTo>
                  <a:cubicBezTo>
                    <a:pt x="61814" y="121578"/>
                    <a:pt x="54864" y="86729"/>
                    <a:pt x="50401" y="82878"/>
                  </a:cubicBezTo>
                  <a:cubicBezTo>
                    <a:pt x="54837" y="78380"/>
                    <a:pt x="59150" y="73697"/>
                    <a:pt x="63155" y="68830"/>
                  </a:cubicBezTo>
                  <a:lnTo>
                    <a:pt x="63155" y="68830"/>
                  </a:lnTo>
                  <a:cubicBezTo>
                    <a:pt x="59890" y="78806"/>
                    <a:pt x="58405" y="103731"/>
                    <a:pt x="69062" y="103731"/>
                  </a:cubicBezTo>
                  <a:cubicBezTo>
                    <a:pt x="69265" y="103731"/>
                    <a:pt x="69474" y="103722"/>
                    <a:pt x="69686" y="103704"/>
                  </a:cubicBezTo>
                  <a:cubicBezTo>
                    <a:pt x="83241" y="102533"/>
                    <a:pt x="71165" y="67598"/>
                    <a:pt x="66297" y="65010"/>
                  </a:cubicBezTo>
                  <a:cubicBezTo>
                    <a:pt x="69933" y="60327"/>
                    <a:pt x="73383" y="55521"/>
                    <a:pt x="76587" y="50530"/>
                  </a:cubicBezTo>
                  <a:lnTo>
                    <a:pt x="76587" y="50530"/>
                  </a:lnTo>
                  <a:cubicBezTo>
                    <a:pt x="74684" y="61593"/>
                    <a:pt x="75479" y="82529"/>
                    <a:pt x="84957" y="82529"/>
                  </a:cubicBezTo>
                  <a:cubicBezTo>
                    <a:pt x="85298" y="82529"/>
                    <a:pt x="85650" y="82502"/>
                    <a:pt x="86014" y="82447"/>
                  </a:cubicBezTo>
                  <a:cubicBezTo>
                    <a:pt x="99076" y="80352"/>
                    <a:pt x="85829" y="48312"/>
                    <a:pt x="80407" y="44307"/>
                  </a:cubicBezTo>
                  <a:cubicBezTo>
                    <a:pt x="82317" y="41103"/>
                    <a:pt x="84042" y="37838"/>
                    <a:pt x="85768" y="34511"/>
                  </a:cubicBezTo>
                  <a:cubicBezTo>
                    <a:pt x="87493" y="30999"/>
                    <a:pt x="89218" y="27363"/>
                    <a:pt x="90758" y="23728"/>
                  </a:cubicBezTo>
                  <a:lnTo>
                    <a:pt x="90758" y="23728"/>
                  </a:lnTo>
                  <a:cubicBezTo>
                    <a:pt x="90474" y="33345"/>
                    <a:pt x="95760" y="55944"/>
                    <a:pt x="104967" y="55944"/>
                  </a:cubicBezTo>
                  <a:cubicBezTo>
                    <a:pt x="105729" y="55944"/>
                    <a:pt x="106518" y="55789"/>
                    <a:pt x="107332" y="55460"/>
                  </a:cubicBezTo>
                  <a:cubicBezTo>
                    <a:pt x="120025" y="50284"/>
                    <a:pt x="97782" y="20278"/>
                    <a:pt x="92545" y="19477"/>
                  </a:cubicBezTo>
                  <a:cubicBezTo>
                    <a:pt x="94886" y="13624"/>
                    <a:pt x="96673" y="7585"/>
                    <a:pt x="97782" y="1362"/>
                  </a:cubicBezTo>
                  <a:cubicBezTo>
                    <a:pt x="97930" y="548"/>
                    <a:pt x="97211" y="0"/>
                    <a:pt x="96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2"/>
            <p:cNvSpPr/>
            <p:nvPr/>
          </p:nvSpPr>
          <p:spPr>
            <a:xfrm>
              <a:off x="2438300" y="2249825"/>
              <a:ext cx="1110600" cy="2555475"/>
            </a:xfrm>
            <a:custGeom>
              <a:avLst/>
              <a:gdLst/>
              <a:ahLst/>
              <a:cxnLst/>
              <a:rect l="l" t="t" r="r" b="b"/>
              <a:pathLst>
                <a:path w="44424" h="102219" extrusionOk="0">
                  <a:moveTo>
                    <a:pt x="24523" y="0"/>
                  </a:moveTo>
                  <a:cubicBezTo>
                    <a:pt x="24523" y="0"/>
                    <a:pt x="24030" y="431"/>
                    <a:pt x="23229" y="1109"/>
                  </a:cubicBezTo>
                  <a:cubicBezTo>
                    <a:pt x="22366" y="1787"/>
                    <a:pt x="21257" y="2834"/>
                    <a:pt x="19963" y="4190"/>
                  </a:cubicBezTo>
                  <a:cubicBezTo>
                    <a:pt x="16636" y="7640"/>
                    <a:pt x="13678" y="11399"/>
                    <a:pt x="11152" y="15404"/>
                  </a:cubicBezTo>
                  <a:cubicBezTo>
                    <a:pt x="8010" y="20456"/>
                    <a:pt x="5484" y="25817"/>
                    <a:pt x="3697" y="31485"/>
                  </a:cubicBezTo>
                  <a:cubicBezTo>
                    <a:pt x="1725" y="37523"/>
                    <a:pt x="616" y="43808"/>
                    <a:pt x="308" y="50154"/>
                  </a:cubicBezTo>
                  <a:cubicBezTo>
                    <a:pt x="0" y="56500"/>
                    <a:pt x="555" y="62847"/>
                    <a:pt x="1910" y="69008"/>
                  </a:cubicBezTo>
                  <a:cubicBezTo>
                    <a:pt x="3204" y="74800"/>
                    <a:pt x="5237" y="80407"/>
                    <a:pt x="7948" y="85644"/>
                  </a:cubicBezTo>
                  <a:cubicBezTo>
                    <a:pt x="10105" y="89895"/>
                    <a:pt x="12754" y="93900"/>
                    <a:pt x="15773" y="97597"/>
                  </a:cubicBezTo>
                  <a:cubicBezTo>
                    <a:pt x="16882" y="99076"/>
                    <a:pt x="17991" y="100247"/>
                    <a:pt x="18731" y="100986"/>
                  </a:cubicBezTo>
                  <a:cubicBezTo>
                    <a:pt x="19470" y="101787"/>
                    <a:pt x="19963" y="102218"/>
                    <a:pt x="19963" y="102218"/>
                  </a:cubicBezTo>
                  <a:cubicBezTo>
                    <a:pt x="19963" y="102218"/>
                    <a:pt x="20456" y="101787"/>
                    <a:pt x="21257" y="101109"/>
                  </a:cubicBezTo>
                  <a:cubicBezTo>
                    <a:pt x="22120" y="100431"/>
                    <a:pt x="23229" y="99384"/>
                    <a:pt x="24523" y="98028"/>
                  </a:cubicBezTo>
                  <a:cubicBezTo>
                    <a:pt x="32039" y="90327"/>
                    <a:pt x="37585" y="80961"/>
                    <a:pt x="40850" y="70733"/>
                  </a:cubicBezTo>
                  <a:cubicBezTo>
                    <a:pt x="42760" y="64695"/>
                    <a:pt x="43869" y="58410"/>
                    <a:pt x="44177" y="52064"/>
                  </a:cubicBezTo>
                  <a:cubicBezTo>
                    <a:pt x="44424" y="45718"/>
                    <a:pt x="43869" y="39372"/>
                    <a:pt x="42514" y="33210"/>
                  </a:cubicBezTo>
                  <a:cubicBezTo>
                    <a:pt x="41158" y="27419"/>
                    <a:pt x="39187" y="21812"/>
                    <a:pt x="36476" y="16513"/>
                  </a:cubicBezTo>
                  <a:cubicBezTo>
                    <a:pt x="34319" y="12261"/>
                    <a:pt x="31670" y="8256"/>
                    <a:pt x="28712" y="4560"/>
                  </a:cubicBezTo>
                  <a:cubicBezTo>
                    <a:pt x="27542" y="3143"/>
                    <a:pt x="26494" y="1972"/>
                    <a:pt x="25755" y="1171"/>
                  </a:cubicBezTo>
                  <a:cubicBezTo>
                    <a:pt x="25015" y="431"/>
                    <a:pt x="24523" y="0"/>
                    <a:pt x="24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2"/>
            <p:cNvSpPr/>
            <p:nvPr/>
          </p:nvSpPr>
          <p:spPr>
            <a:xfrm>
              <a:off x="2615775" y="2366475"/>
              <a:ext cx="758925" cy="2300575"/>
            </a:xfrm>
            <a:custGeom>
              <a:avLst/>
              <a:gdLst/>
              <a:ahLst/>
              <a:cxnLst/>
              <a:rect l="l" t="t" r="r" b="b"/>
              <a:pathLst>
                <a:path w="30357" h="92023" extrusionOk="0">
                  <a:moveTo>
                    <a:pt x="17126" y="1"/>
                  </a:moveTo>
                  <a:cubicBezTo>
                    <a:pt x="16737" y="1"/>
                    <a:pt x="16344" y="248"/>
                    <a:pt x="16314" y="756"/>
                  </a:cubicBezTo>
                  <a:cubicBezTo>
                    <a:pt x="16130" y="5377"/>
                    <a:pt x="15945" y="9998"/>
                    <a:pt x="15698" y="14619"/>
                  </a:cubicBezTo>
                  <a:cubicBezTo>
                    <a:pt x="13419" y="22136"/>
                    <a:pt x="9167" y="32179"/>
                    <a:pt x="1465" y="35815"/>
                  </a:cubicBezTo>
                  <a:cubicBezTo>
                    <a:pt x="714" y="36244"/>
                    <a:pt x="1178" y="37374"/>
                    <a:pt x="1921" y="37374"/>
                  </a:cubicBezTo>
                  <a:cubicBezTo>
                    <a:pt x="2031" y="37374"/>
                    <a:pt x="2147" y="37349"/>
                    <a:pt x="2266" y="37293"/>
                  </a:cubicBezTo>
                  <a:cubicBezTo>
                    <a:pt x="8736" y="34274"/>
                    <a:pt x="12864" y="27004"/>
                    <a:pt x="15513" y="20165"/>
                  </a:cubicBezTo>
                  <a:lnTo>
                    <a:pt x="15513" y="20165"/>
                  </a:lnTo>
                  <a:lnTo>
                    <a:pt x="15144" y="29345"/>
                  </a:lnTo>
                  <a:cubicBezTo>
                    <a:pt x="12926" y="38033"/>
                    <a:pt x="8736" y="48569"/>
                    <a:pt x="726" y="53621"/>
                  </a:cubicBezTo>
                  <a:cubicBezTo>
                    <a:pt x="0" y="54088"/>
                    <a:pt x="408" y="55165"/>
                    <a:pt x="1107" y="55165"/>
                  </a:cubicBezTo>
                  <a:cubicBezTo>
                    <a:pt x="1238" y="55165"/>
                    <a:pt x="1380" y="55126"/>
                    <a:pt x="1527" y="55038"/>
                  </a:cubicBezTo>
                  <a:cubicBezTo>
                    <a:pt x="8058" y="50910"/>
                    <a:pt x="12310" y="43332"/>
                    <a:pt x="14897" y="35876"/>
                  </a:cubicBezTo>
                  <a:lnTo>
                    <a:pt x="14897" y="35876"/>
                  </a:lnTo>
                  <a:cubicBezTo>
                    <a:pt x="14651" y="41052"/>
                    <a:pt x="14404" y="46289"/>
                    <a:pt x="14158" y="51526"/>
                  </a:cubicBezTo>
                  <a:cubicBezTo>
                    <a:pt x="12679" y="57934"/>
                    <a:pt x="10153" y="68840"/>
                    <a:pt x="3499" y="72167"/>
                  </a:cubicBezTo>
                  <a:cubicBezTo>
                    <a:pt x="2721" y="72634"/>
                    <a:pt x="3121" y="73711"/>
                    <a:pt x="3855" y="73711"/>
                  </a:cubicBezTo>
                  <a:cubicBezTo>
                    <a:pt x="3993" y="73711"/>
                    <a:pt x="4143" y="73672"/>
                    <a:pt x="4300" y="73584"/>
                  </a:cubicBezTo>
                  <a:cubicBezTo>
                    <a:pt x="9167" y="71120"/>
                    <a:pt x="12063" y="64897"/>
                    <a:pt x="13850" y="59105"/>
                  </a:cubicBezTo>
                  <a:lnTo>
                    <a:pt x="13850" y="59105"/>
                  </a:lnTo>
                  <a:cubicBezTo>
                    <a:pt x="13295" y="69764"/>
                    <a:pt x="12802" y="80485"/>
                    <a:pt x="12371" y="91206"/>
                  </a:cubicBezTo>
                  <a:cubicBezTo>
                    <a:pt x="12339" y="91745"/>
                    <a:pt x="12732" y="92023"/>
                    <a:pt x="13129" y="92023"/>
                  </a:cubicBezTo>
                  <a:cubicBezTo>
                    <a:pt x="13503" y="92023"/>
                    <a:pt x="13882" y="91776"/>
                    <a:pt x="13911" y="91268"/>
                  </a:cubicBezTo>
                  <a:lnTo>
                    <a:pt x="15390" y="59167"/>
                  </a:lnTo>
                  <a:cubicBezTo>
                    <a:pt x="16623" y="65143"/>
                    <a:pt x="18964" y="71613"/>
                    <a:pt x="23647" y="74447"/>
                  </a:cubicBezTo>
                  <a:cubicBezTo>
                    <a:pt x="23793" y="74541"/>
                    <a:pt x="23940" y="74582"/>
                    <a:pt x="24079" y="74582"/>
                  </a:cubicBezTo>
                  <a:cubicBezTo>
                    <a:pt x="24753" y="74582"/>
                    <a:pt x="25225" y="73613"/>
                    <a:pt x="24509" y="73153"/>
                  </a:cubicBezTo>
                  <a:cubicBezTo>
                    <a:pt x="18163" y="69210"/>
                    <a:pt x="16623" y="58119"/>
                    <a:pt x="15698" y="51588"/>
                  </a:cubicBezTo>
                  <a:lnTo>
                    <a:pt x="16438" y="35938"/>
                  </a:lnTo>
                  <a:cubicBezTo>
                    <a:pt x="18348" y="43640"/>
                    <a:pt x="21798" y="51526"/>
                    <a:pt x="27960" y="56209"/>
                  </a:cubicBezTo>
                  <a:cubicBezTo>
                    <a:pt x="28102" y="56319"/>
                    <a:pt x="28247" y="56366"/>
                    <a:pt x="28383" y="56366"/>
                  </a:cubicBezTo>
                  <a:cubicBezTo>
                    <a:pt x="29015" y="56366"/>
                    <a:pt x="29481" y="55360"/>
                    <a:pt x="28822" y="54854"/>
                  </a:cubicBezTo>
                  <a:cubicBezTo>
                    <a:pt x="21305" y="49123"/>
                    <a:pt x="18040" y="38218"/>
                    <a:pt x="16684" y="29407"/>
                  </a:cubicBezTo>
                  <a:cubicBezTo>
                    <a:pt x="16807" y="26326"/>
                    <a:pt x="16931" y="23307"/>
                    <a:pt x="17054" y="20226"/>
                  </a:cubicBezTo>
                  <a:cubicBezTo>
                    <a:pt x="19149" y="27250"/>
                    <a:pt x="22599" y="34891"/>
                    <a:pt x="28761" y="38464"/>
                  </a:cubicBezTo>
                  <a:cubicBezTo>
                    <a:pt x="28890" y="38538"/>
                    <a:pt x="29019" y="38570"/>
                    <a:pt x="29142" y="38570"/>
                  </a:cubicBezTo>
                  <a:cubicBezTo>
                    <a:pt x="29843" y="38570"/>
                    <a:pt x="30357" y="37528"/>
                    <a:pt x="29623" y="37109"/>
                  </a:cubicBezTo>
                  <a:cubicBezTo>
                    <a:pt x="22291" y="32796"/>
                    <a:pt x="18964" y="22383"/>
                    <a:pt x="17300" y="14743"/>
                  </a:cubicBezTo>
                  <a:lnTo>
                    <a:pt x="17916" y="818"/>
                  </a:lnTo>
                  <a:cubicBezTo>
                    <a:pt x="17948" y="279"/>
                    <a:pt x="17539" y="1"/>
                    <a:pt x="17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2"/>
            <p:cNvSpPr/>
            <p:nvPr/>
          </p:nvSpPr>
          <p:spPr>
            <a:xfrm>
              <a:off x="3267000" y="1991425"/>
              <a:ext cx="2122625" cy="1518350"/>
            </a:xfrm>
            <a:custGeom>
              <a:avLst/>
              <a:gdLst/>
              <a:ahLst/>
              <a:cxnLst/>
              <a:rect l="l" t="t" r="r" b="b"/>
              <a:pathLst>
                <a:path w="84905" h="60734" extrusionOk="0">
                  <a:moveTo>
                    <a:pt x="15150" y="1"/>
                  </a:moveTo>
                  <a:cubicBezTo>
                    <a:pt x="12127" y="1"/>
                    <a:pt x="9104" y="199"/>
                    <a:pt x="6100" y="601"/>
                  </a:cubicBezTo>
                  <a:cubicBezTo>
                    <a:pt x="4252" y="848"/>
                    <a:pt x="2712" y="1156"/>
                    <a:pt x="1664" y="1402"/>
                  </a:cubicBezTo>
                  <a:cubicBezTo>
                    <a:pt x="617" y="1587"/>
                    <a:pt x="0" y="1772"/>
                    <a:pt x="0" y="1772"/>
                  </a:cubicBezTo>
                  <a:cubicBezTo>
                    <a:pt x="0" y="1772"/>
                    <a:pt x="62" y="2388"/>
                    <a:pt x="247" y="3497"/>
                  </a:cubicBezTo>
                  <a:cubicBezTo>
                    <a:pt x="432" y="4544"/>
                    <a:pt x="740" y="6085"/>
                    <a:pt x="1233" y="7872"/>
                  </a:cubicBezTo>
                  <a:cubicBezTo>
                    <a:pt x="3944" y="18284"/>
                    <a:pt x="8996" y="27896"/>
                    <a:pt x="16020" y="35968"/>
                  </a:cubicBezTo>
                  <a:cubicBezTo>
                    <a:pt x="20210" y="40774"/>
                    <a:pt x="24954" y="45025"/>
                    <a:pt x="30253" y="48537"/>
                  </a:cubicBezTo>
                  <a:cubicBezTo>
                    <a:pt x="35490" y="52111"/>
                    <a:pt x="41159" y="54945"/>
                    <a:pt x="47197" y="57040"/>
                  </a:cubicBezTo>
                  <a:cubicBezTo>
                    <a:pt x="54430" y="59495"/>
                    <a:pt x="61975" y="60733"/>
                    <a:pt x="69565" y="60733"/>
                  </a:cubicBezTo>
                  <a:cubicBezTo>
                    <a:pt x="72644" y="60733"/>
                    <a:pt x="75729" y="60529"/>
                    <a:pt x="78805" y="60120"/>
                  </a:cubicBezTo>
                  <a:cubicBezTo>
                    <a:pt x="80654" y="59874"/>
                    <a:pt x="82194" y="59566"/>
                    <a:pt x="83241" y="59320"/>
                  </a:cubicBezTo>
                  <a:cubicBezTo>
                    <a:pt x="84350" y="59073"/>
                    <a:pt x="84905" y="58950"/>
                    <a:pt x="84905" y="58950"/>
                  </a:cubicBezTo>
                  <a:cubicBezTo>
                    <a:pt x="84905" y="58950"/>
                    <a:pt x="84843" y="58334"/>
                    <a:pt x="84658" y="57225"/>
                  </a:cubicBezTo>
                  <a:cubicBezTo>
                    <a:pt x="84474" y="56116"/>
                    <a:pt x="84227" y="54637"/>
                    <a:pt x="83734" y="52788"/>
                  </a:cubicBezTo>
                  <a:cubicBezTo>
                    <a:pt x="81023" y="42437"/>
                    <a:pt x="75971" y="32764"/>
                    <a:pt x="68947" y="24692"/>
                  </a:cubicBezTo>
                  <a:cubicBezTo>
                    <a:pt x="64757" y="19886"/>
                    <a:pt x="59951" y="15697"/>
                    <a:pt x="54652" y="12123"/>
                  </a:cubicBezTo>
                  <a:cubicBezTo>
                    <a:pt x="49415" y="8611"/>
                    <a:pt x="43685" y="5777"/>
                    <a:pt x="37708" y="3743"/>
                  </a:cubicBezTo>
                  <a:cubicBezTo>
                    <a:pt x="30423" y="1271"/>
                    <a:pt x="22791" y="1"/>
                    <a:pt x="15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2"/>
            <p:cNvSpPr/>
            <p:nvPr/>
          </p:nvSpPr>
          <p:spPr>
            <a:xfrm>
              <a:off x="3351025" y="2092400"/>
              <a:ext cx="1934500" cy="1302900"/>
            </a:xfrm>
            <a:custGeom>
              <a:avLst/>
              <a:gdLst/>
              <a:ahLst/>
              <a:cxnLst/>
              <a:rect l="l" t="t" r="r" b="b"/>
              <a:pathLst>
                <a:path w="77380" h="52116" extrusionOk="0">
                  <a:moveTo>
                    <a:pt x="1195" y="1"/>
                  </a:moveTo>
                  <a:cubicBezTo>
                    <a:pt x="507" y="1"/>
                    <a:pt x="0" y="980"/>
                    <a:pt x="768" y="1491"/>
                  </a:cubicBezTo>
                  <a:lnTo>
                    <a:pt x="12290" y="9255"/>
                  </a:lnTo>
                  <a:cubicBezTo>
                    <a:pt x="17465" y="15108"/>
                    <a:pt x="23935" y="23980"/>
                    <a:pt x="23010" y="32422"/>
                  </a:cubicBezTo>
                  <a:cubicBezTo>
                    <a:pt x="22946" y="32969"/>
                    <a:pt x="23353" y="33247"/>
                    <a:pt x="23765" y="33247"/>
                  </a:cubicBezTo>
                  <a:cubicBezTo>
                    <a:pt x="24141" y="33247"/>
                    <a:pt x="24521" y="33015"/>
                    <a:pt x="24551" y="32545"/>
                  </a:cubicBezTo>
                  <a:cubicBezTo>
                    <a:pt x="25352" y="25459"/>
                    <a:pt x="21285" y="18127"/>
                    <a:pt x="16849" y="12335"/>
                  </a:cubicBezTo>
                  <a:lnTo>
                    <a:pt x="16849" y="12335"/>
                  </a:lnTo>
                  <a:lnTo>
                    <a:pt x="24489" y="17449"/>
                  </a:lnTo>
                  <a:cubicBezTo>
                    <a:pt x="30712" y="23796"/>
                    <a:pt x="37551" y="32915"/>
                    <a:pt x="37736" y="42342"/>
                  </a:cubicBezTo>
                  <a:cubicBezTo>
                    <a:pt x="37736" y="42896"/>
                    <a:pt x="38185" y="43191"/>
                    <a:pt x="38598" y="43191"/>
                  </a:cubicBezTo>
                  <a:cubicBezTo>
                    <a:pt x="38966" y="43191"/>
                    <a:pt x="39306" y="42958"/>
                    <a:pt x="39277" y="42465"/>
                  </a:cubicBezTo>
                  <a:cubicBezTo>
                    <a:pt x="39153" y="34701"/>
                    <a:pt x="34902" y="27184"/>
                    <a:pt x="29850" y="21085"/>
                  </a:cubicBezTo>
                  <a:lnTo>
                    <a:pt x="29850" y="21085"/>
                  </a:lnTo>
                  <a:lnTo>
                    <a:pt x="42850" y="29834"/>
                  </a:lnTo>
                  <a:cubicBezTo>
                    <a:pt x="47594" y="34455"/>
                    <a:pt x="55604" y="42280"/>
                    <a:pt x="54988" y="49674"/>
                  </a:cubicBezTo>
                  <a:cubicBezTo>
                    <a:pt x="54923" y="50228"/>
                    <a:pt x="55341" y="50524"/>
                    <a:pt x="55758" y="50524"/>
                  </a:cubicBezTo>
                  <a:cubicBezTo>
                    <a:pt x="56129" y="50524"/>
                    <a:pt x="56500" y="50290"/>
                    <a:pt x="56529" y="49797"/>
                  </a:cubicBezTo>
                  <a:cubicBezTo>
                    <a:pt x="57021" y="44313"/>
                    <a:pt x="53201" y="38645"/>
                    <a:pt x="49135" y="34024"/>
                  </a:cubicBezTo>
                  <a:lnTo>
                    <a:pt x="49135" y="34024"/>
                  </a:lnTo>
                  <a:lnTo>
                    <a:pt x="75814" y="51953"/>
                  </a:lnTo>
                  <a:cubicBezTo>
                    <a:pt x="75973" y="52067"/>
                    <a:pt x="76132" y="52116"/>
                    <a:pt x="76280" y="52116"/>
                  </a:cubicBezTo>
                  <a:cubicBezTo>
                    <a:pt x="76936" y="52116"/>
                    <a:pt x="77380" y="51162"/>
                    <a:pt x="76676" y="50659"/>
                  </a:cubicBezTo>
                  <a:lnTo>
                    <a:pt x="49997" y="32730"/>
                  </a:lnTo>
                  <a:lnTo>
                    <a:pt x="49997" y="32730"/>
                  </a:lnTo>
                  <a:cubicBezTo>
                    <a:pt x="53572" y="33984"/>
                    <a:pt x="57498" y="34981"/>
                    <a:pt x="61124" y="34981"/>
                  </a:cubicBezTo>
                  <a:cubicBezTo>
                    <a:pt x="63374" y="34981"/>
                    <a:pt x="65509" y="34598"/>
                    <a:pt x="67373" y="33654"/>
                  </a:cubicBezTo>
                  <a:cubicBezTo>
                    <a:pt x="68220" y="33283"/>
                    <a:pt x="67792" y="32137"/>
                    <a:pt x="67068" y="32137"/>
                  </a:cubicBezTo>
                  <a:cubicBezTo>
                    <a:pt x="66950" y="32137"/>
                    <a:pt x="66824" y="32168"/>
                    <a:pt x="66695" y="32237"/>
                  </a:cubicBezTo>
                  <a:cubicBezTo>
                    <a:pt x="65005" y="33082"/>
                    <a:pt x="63081" y="33426"/>
                    <a:pt x="61051" y="33426"/>
                  </a:cubicBezTo>
                  <a:cubicBezTo>
                    <a:pt x="55089" y="33426"/>
                    <a:pt x="48218" y="30455"/>
                    <a:pt x="43713" y="28478"/>
                  </a:cubicBezTo>
                  <a:lnTo>
                    <a:pt x="30774" y="19729"/>
                  </a:lnTo>
                  <a:lnTo>
                    <a:pt x="30774" y="19729"/>
                  </a:lnTo>
                  <a:cubicBezTo>
                    <a:pt x="35184" y="21127"/>
                    <a:pt x="39928" y="22088"/>
                    <a:pt x="44544" y="22088"/>
                  </a:cubicBezTo>
                  <a:cubicBezTo>
                    <a:pt x="47861" y="22088"/>
                    <a:pt x="51112" y="21592"/>
                    <a:pt x="54126" y="20407"/>
                  </a:cubicBezTo>
                  <a:cubicBezTo>
                    <a:pt x="54999" y="20079"/>
                    <a:pt x="54518" y="18929"/>
                    <a:pt x="53754" y="18929"/>
                  </a:cubicBezTo>
                  <a:cubicBezTo>
                    <a:pt x="53656" y="18929"/>
                    <a:pt x="53553" y="18948"/>
                    <a:pt x="53448" y="18990"/>
                  </a:cubicBezTo>
                  <a:cubicBezTo>
                    <a:pt x="50666" y="20079"/>
                    <a:pt x="47663" y="20530"/>
                    <a:pt x="44596" y="20530"/>
                  </a:cubicBezTo>
                  <a:cubicBezTo>
                    <a:pt x="37949" y="20530"/>
                    <a:pt x="31001" y="18413"/>
                    <a:pt x="25352" y="16094"/>
                  </a:cubicBezTo>
                  <a:lnTo>
                    <a:pt x="17773" y="10980"/>
                  </a:lnTo>
                  <a:lnTo>
                    <a:pt x="17773" y="10980"/>
                  </a:lnTo>
                  <a:cubicBezTo>
                    <a:pt x="21478" y="11979"/>
                    <a:pt x="25504" y="12725"/>
                    <a:pt x="29400" y="12725"/>
                  </a:cubicBezTo>
                  <a:cubicBezTo>
                    <a:pt x="32954" y="12725"/>
                    <a:pt x="36401" y="12104"/>
                    <a:pt x="39400" y="10487"/>
                  </a:cubicBezTo>
                  <a:cubicBezTo>
                    <a:pt x="40138" y="10065"/>
                    <a:pt x="39748" y="8967"/>
                    <a:pt x="39080" y="8967"/>
                  </a:cubicBezTo>
                  <a:cubicBezTo>
                    <a:pt x="38967" y="8967"/>
                    <a:pt x="38847" y="8999"/>
                    <a:pt x="38722" y="9070"/>
                  </a:cubicBezTo>
                  <a:cubicBezTo>
                    <a:pt x="35919" y="10586"/>
                    <a:pt x="32687" y="11169"/>
                    <a:pt x="29353" y="11169"/>
                  </a:cubicBezTo>
                  <a:cubicBezTo>
                    <a:pt x="23746" y="11169"/>
                    <a:pt x="17850" y="9522"/>
                    <a:pt x="13214" y="7899"/>
                  </a:cubicBezTo>
                  <a:lnTo>
                    <a:pt x="1630" y="136"/>
                  </a:lnTo>
                  <a:cubicBezTo>
                    <a:pt x="1484" y="42"/>
                    <a:pt x="1336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2"/>
            <p:cNvSpPr/>
            <p:nvPr/>
          </p:nvSpPr>
          <p:spPr>
            <a:xfrm>
              <a:off x="2733325" y="2186675"/>
              <a:ext cx="836325" cy="1504200"/>
            </a:xfrm>
            <a:custGeom>
              <a:avLst/>
              <a:gdLst/>
              <a:ahLst/>
              <a:cxnLst/>
              <a:rect l="l" t="t" r="r" b="b"/>
              <a:pathLst>
                <a:path w="33453" h="60168" extrusionOk="0">
                  <a:moveTo>
                    <a:pt x="10134" y="0"/>
                  </a:moveTo>
                  <a:cubicBezTo>
                    <a:pt x="10134" y="0"/>
                    <a:pt x="1" y="60167"/>
                    <a:pt x="11302" y="60167"/>
                  </a:cubicBezTo>
                  <a:cubicBezTo>
                    <a:pt x="12741" y="60167"/>
                    <a:pt x="14528" y="59192"/>
                    <a:pt x="16726" y="56993"/>
                  </a:cubicBezTo>
                  <a:cubicBezTo>
                    <a:pt x="18925" y="59192"/>
                    <a:pt x="20712" y="60167"/>
                    <a:pt x="22151" y="60167"/>
                  </a:cubicBezTo>
                  <a:cubicBezTo>
                    <a:pt x="33452" y="60167"/>
                    <a:pt x="23319" y="0"/>
                    <a:pt x="2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2"/>
            <p:cNvSpPr/>
            <p:nvPr/>
          </p:nvSpPr>
          <p:spPr>
            <a:xfrm>
              <a:off x="2733200" y="237725"/>
              <a:ext cx="836575" cy="1503800"/>
            </a:xfrm>
            <a:custGeom>
              <a:avLst/>
              <a:gdLst/>
              <a:ahLst/>
              <a:cxnLst/>
              <a:rect l="l" t="t" r="r" b="b"/>
              <a:pathLst>
                <a:path w="33463" h="60152" extrusionOk="0">
                  <a:moveTo>
                    <a:pt x="11316" y="1"/>
                  </a:moveTo>
                  <a:cubicBezTo>
                    <a:pt x="0" y="1"/>
                    <a:pt x="10139" y="60151"/>
                    <a:pt x="10139" y="60151"/>
                  </a:cubicBezTo>
                  <a:lnTo>
                    <a:pt x="23324" y="60151"/>
                  </a:lnTo>
                  <a:cubicBezTo>
                    <a:pt x="23324" y="60151"/>
                    <a:pt x="33462" y="1"/>
                    <a:pt x="22146" y="1"/>
                  </a:cubicBezTo>
                  <a:cubicBezTo>
                    <a:pt x="20709" y="1"/>
                    <a:pt x="18926" y="971"/>
                    <a:pt x="16731" y="3158"/>
                  </a:cubicBezTo>
                  <a:cubicBezTo>
                    <a:pt x="14537" y="971"/>
                    <a:pt x="12754" y="1"/>
                    <a:pt x="1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2"/>
            <p:cNvSpPr/>
            <p:nvPr/>
          </p:nvSpPr>
          <p:spPr>
            <a:xfrm>
              <a:off x="129372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22823" y="1"/>
                  </a:moveTo>
                  <a:cubicBezTo>
                    <a:pt x="9400" y="1"/>
                    <a:pt x="1" y="2387"/>
                    <a:pt x="8383" y="10770"/>
                  </a:cubicBezTo>
                  <a:cubicBezTo>
                    <a:pt x="28" y="19152"/>
                    <a:pt x="9430" y="21539"/>
                    <a:pt x="22848" y="21539"/>
                  </a:cubicBezTo>
                  <a:cubicBezTo>
                    <a:pt x="40599" y="21539"/>
                    <a:pt x="65376" y="17362"/>
                    <a:pt x="65376" y="17362"/>
                  </a:cubicBezTo>
                  <a:lnTo>
                    <a:pt x="65376" y="4177"/>
                  </a:lnTo>
                  <a:cubicBezTo>
                    <a:pt x="65376" y="4177"/>
                    <a:pt x="40579" y="1"/>
                    <a:pt x="22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2"/>
            <p:cNvSpPr/>
            <p:nvPr/>
          </p:nvSpPr>
          <p:spPr>
            <a:xfrm>
              <a:off x="3373275" y="1695625"/>
              <a:ext cx="1634425" cy="538475"/>
            </a:xfrm>
            <a:custGeom>
              <a:avLst/>
              <a:gdLst/>
              <a:ahLst/>
              <a:cxnLst/>
              <a:rect l="l" t="t" r="r" b="b"/>
              <a:pathLst>
                <a:path w="65377" h="21539" extrusionOk="0">
                  <a:moveTo>
                    <a:pt x="42555" y="1"/>
                  </a:moveTo>
                  <a:cubicBezTo>
                    <a:pt x="24799" y="1"/>
                    <a:pt x="1" y="4177"/>
                    <a:pt x="1" y="4177"/>
                  </a:cubicBezTo>
                  <a:lnTo>
                    <a:pt x="1" y="17362"/>
                  </a:lnTo>
                  <a:cubicBezTo>
                    <a:pt x="1" y="17362"/>
                    <a:pt x="24799" y="21539"/>
                    <a:pt x="42555" y="21539"/>
                  </a:cubicBezTo>
                  <a:cubicBezTo>
                    <a:pt x="55978" y="21539"/>
                    <a:pt x="65376" y="19152"/>
                    <a:pt x="56994" y="10770"/>
                  </a:cubicBezTo>
                  <a:cubicBezTo>
                    <a:pt x="65376" y="2387"/>
                    <a:pt x="55978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2"/>
            <p:cNvSpPr/>
            <p:nvPr/>
          </p:nvSpPr>
          <p:spPr>
            <a:xfrm>
              <a:off x="1298425" y="2006450"/>
              <a:ext cx="1811475" cy="1296650"/>
            </a:xfrm>
            <a:custGeom>
              <a:avLst/>
              <a:gdLst/>
              <a:ahLst/>
              <a:cxnLst/>
              <a:rect l="l" t="t" r="r" b="b"/>
              <a:pathLst>
                <a:path w="72459" h="51866" extrusionOk="0">
                  <a:moveTo>
                    <a:pt x="63217" y="0"/>
                  </a:moveTo>
                  <a:cubicBezTo>
                    <a:pt x="63217" y="0"/>
                    <a:pt x="1" y="44917"/>
                    <a:pt x="27542" y="44917"/>
                  </a:cubicBezTo>
                  <a:cubicBezTo>
                    <a:pt x="27542" y="49843"/>
                    <a:pt x="28979" y="51866"/>
                    <a:pt x="31339" y="51866"/>
                  </a:cubicBezTo>
                  <a:cubicBezTo>
                    <a:pt x="42174" y="51866"/>
                    <a:pt x="72459" y="9242"/>
                    <a:pt x="72459" y="9242"/>
                  </a:cubicBezTo>
                  <a:lnTo>
                    <a:pt x="67838" y="4621"/>
                  </a:lnTo>
                  <a:lnTo>
                    <a:pt x="6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2"/>
            <p:cNvSpPr/>
            <p:nvPr/>
          </p:nvSpPr>
          <p:spPr>
            <a:xfrm>
              <a:off x="3191525" y="626475"/>
              <a:ext cx="1813025" cy="1295275"/>
            </a:xfrm>
            <a:custGeom>
              <a:avLst/>
              <a:gdLst/>
              <a:ahLst/>
              <a:cxnLst/>
              <a:rect l="l" t="t" r="r" b="b"/>
              <a:pathLst>
                <a:path w="72521" h="51811" extrusionOk="0">
                  <a:moveTo>
                    <a:pt x="41171" y="1"/>
                  </a:moveTo>
                  <a:cubicBezTo>
                    <a:pt x="30317" y="1"/>
                    <a:pt x="0" y="42568"/>
                    <a:pt x="0" y="42568"/>
                  </a:cubicBezTo>
                  <a:lnTo>
                    <a:pt x="4621" y="47189"/>
                  </a:lnTo>
                  <a:lnTo>
                    <a:pt x="9243" y="51810"/>
                  </a:lnTo>
                  <a:cubicBezTo>
                    <a:pt x="9243" y="51810"/>
                    <a:pt x="72520" y="6955"/>
                    <a:pt x="44979" y="6955"/>
                  </a:cubicBezTo>
                  <a:cubicBezTo>
                    <a:pt x="44979" y="2025"/>
                    <a:pt x="43537" y="1"/>
                    <a:pt x="4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2"/>
            <p:cNvSpPr/>
            <p:nvPr/>
          </p:nvSpPr>
          <p:spPr>
            <a:xfrm>
              <a:off x="1298425" y="626625"/>
              <a:ext cx="1809950" cy="1296650"/>
            </a:xfrm>
            <a:custGeom>
              <a:avLst/>
              <a:gdLst/>
              <a:ahLst/>
              <a:cxnLst/>
              <a:rect l="l" t="t" r="r" b="b"/>
              <a:pathLst>
                <a:path w="72398" h="51866" extrusionOk="0">
                  <a:moveTo>
                    <a:pt x="31334" y="0"/>
                  </a:moveTo>
                  <a:cubicBezTo>
                    <a:pt x="28977" y="0"/>
                    <a:pt x="27542" y="2023"/>
                    <a:pt x="27542" y="6949"/>
                  </a:cubicBezTo>
                  <a:cubicBezTo>
                    <a:pt x="1" y="6949"/>
                    <a:pt x="63155" y="51866"/>
                    <a:pt x="63155" y="51866"/>
                  </a:cubicBezTo>
                  <a:lnTo>
                    <a:pt x="67776" y="47245"/>
                  </a:lnTo>
                  <a:lnTo>
                    <a:pt x="72397" y="42624"/>
                  </a:lnTo>
                  <a:cubicBezTo>
                    <a:pt x="72397" y="42624"/>
                    <a:pt x="42154" y="0"/>
                    <a:pt x="3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2"/>
            <p:cNvSpPr/>
            <p:nvPr/>
          </p:nvSpPr>
          <p:spPr>
            <a:xfrm>
              <a:off x="3193075" y="2004900"/>
              <a:ext cx="1811475" cy="1298075"/>
            </a:xfrm>
            <a:custGeom>
              <a:avLst/>
              <a:gdLst/>
              <a:ahLst/>
              <a:cxnLst/>
              <a:rect l="l" t="t" r="r" b="b"/>
              <a:pathLst>
                <a:path w="72459" h="51923" extrusionOk="0">
                  <a:moveTo>
                    <a:pt x="9242" y="1"/>
                  </a:moveTo>
                  <a:lnTo>
                    <a:pt x="4621" y="4622"/>
                  </a:lnTo>
                  <a:lnTo>
                    <a:pt x="0" y="9243"/>
                  </a:lnTo>
                  <a:cubicBezTo>
                    <a:pt x="0" y="9243"/>
                    <a:pt x="30296" y="51923"/>
                    <a:pt x="41125" y="51923"/>
                  </a:cubicBezTo>
                  <a:cubicBezTo>
                    <a:pt x="43482" y="51923"/>
                    <a:pt x="44917" y="49901"/>
                    <a:pt x="44917" y="44979"/>
                  </a:cubicBezTo>
                  <a:cubicBezTo>
                    <a:pt x="72458" y="44979"/>
                    <a:pt x="9242" y="1"/>
                    <a:pt x="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2"/>
            <p:cNvSpPr/>
            <p:nvPr/>
          </p:nvSpPr>
          <p:spPr>
            <a:xfrm>
              <a:off x="2032425" y="2108100"/>
              <a:ext cx="1185300" cy="1509025"/>
            </a:xfrm>
            <a:custGeom>
              <a:avLst/>
              <a:gdLst/>
              <a:ahLst/>
              <a:cxnLst/>
              <a:rect l="l" t="t" r="r" b="b"/>
              <a:pathLst>
                <a:path w="47412" h="60361" extrusionOk="0">
                  <a:moveTo>
                    <a:pt x="35274" y="1"/>
                  </a:moveTo>
                  <a:cubicBezTo>
                    <a:pt x="35274" y="1"/>
                    <a:pt x="1" y="56290"/>
                    <a:pt x="14951" y="56290"/>
                  </a:cubicBezTo>
                  <a:cubicBezTo>
                    <a:pt x="16151" y="56290"/>
                    <a:pt x="17673" y="55928"/>
                    <a:pt x="19562" y="55145"/>
                  </a:cubicBezTo>
                  <a:cubicBezTo>
                    <a:pt x="21078" y="58797"/>
                    <a:pt x="22734" y="60360"/>
                    <a:pt x="24458" y="60360"/>
                  </a:cubicBezTo>
                  <a:cubicBezTo>
                    <a:pt x="34721" y="60360"/>
                    <a:pt x="47412" y="4991"/>
                    <a:pt x="47412" y="4991"/>
                  </a:cubicBezTo>
                  <a:lnTo>
                    <a:pt x="41312" y="2465"/>
                  </a:lnTo>
                  <a:lnTo>
                    <a:pt x="35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2"/>
            <p:cNvSpPr/>
            <p:nvPr/>
          </p:nvSpPr>
          <p:spPr>
            <a:xfrm>
              <a:off x="2479875" y="2138900"/>
              <a:ext cx="663925" cy="893675"/>
            </a:xfrm>
            <a:custGeom>
              <a:avLst/>
              <a:gdLst/>
              <a:ahLst/>
              <a:cxnLst/>
              <a:rect l="l" t="t" r="r" b="b"/>
              <a:pathLst>
                <a:path w="26557" h="35747" extrusionOk="0">
                  <a:moveTo>
                    <a:pt x="20395" y="1"/>
                  </a:moveTo>
                  <a:cubicBezTo>
                    <a:pt x="20395" y="1"/>
                    <a:pt x="1" y="33519"/>
                    <a:pt x="2835" y="35614"/>
                  </a:cubicBezTo>
                  <a:cubicBezTo>
                    <a:pt x="2955" y="35703"/>
                    <a:pt x="3092" y="35746"/>
                    <a:pt x="3245" y="35746"/>
                  </a:cubicBezTo>
                  <a:cubicBezTo>
                    <a:pt x="6780" y="35746"/>
                    <a:pt x="18669" y="12818"/>
                    <a:pt x="18670" y="12817"/>
                  </a:cubicBezTo>
                  <a:lnTo>
                    <a:pt x="18670" y="12817"/>
                  </a:lnTo>
                  <a:cubicBezTo>
                    <a:pt x="18669" y="12818"/>
                    <a:pt x="12447" y="34320"/>
                    <a:pt x="15589" y="34320"/>
                  </a:cubicBezTo>
                  <a:cubicBezTo>
                    <a:pt x="15592" y="34320"/>
                    <a:pt x="15595" y="34320"/>
                    <a:pt x="15598" y="34320"/>
                  </a:cubicBezTo>
                  <a:cubicBezTo>
                    <a:pt x="18685" y="34320"/>
                    <a:pt x="26556" y="2527"/>
                    <a:pt x="26556" y="2527"/>
                  </a:cubicBezTo>
                  <a:lnTo>
                    <a:pt x="20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2"/>
            <p:cNvSpPr/>
            <p:nvPr/>
          </p:nvSpPr>
          <p:spPr>
            <a:xfrm>
              <a:off x="3083700" y="312125"/>
              <a:ext cx="1185525" cy="1509500"/>
            </a:xfrm>
            <a:custGeom>
              <a:avLst/>
              <a:gdLst/>
              <a:ahLst/>
              <a:cxnLst/>
              <a:rect l="l" t="t" r="r" b="b"/>
              <a:pathLst>
                <a:path w="47421" h="60380" extrusionOk="0">
                  <a:moveTo>
                    <a:pt x="22947" y="0"/>
                  </a:moveTo>
                  <a:cubicBezTo>
                    <a:pt x="12685" y="0"/>
                    <a:pt x="0" y="55389"/>
                    <a:pt x="0" y="55389"/>
                  </a:cubicBezTo>
                  <a:lnTo>
                    <a:pt x="6100" y="57853"/>
                  </a:lnTo>
                  <a:lnTo>
                    <a:pt x="12200" y="60379"/>
                  </a:lnTo>
                  <a:cubicBezTo>
                    <a:pt x="12200" y="60379"/>
                    <a:pt x="47420" y="4090"/>
                    <a:pt x="32462" y="4090"/>
                  </a:cubicBezTo>
                  <a:cubicBezTo>
                    <a:pt x="31262" y="4090"/>
                    <a:pt x="29739" y="4452"/>
                    <a:pt x="27850" y="5235"/>
                  </a:cubicBezTo>
                  <a:cubicBezTo>
                    <a:pt x="26332" y="1569"/>
                    <a:pt x="24674" y="0"/>
                    <a:pt x="2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2"/>
            <p:cNvSpPr/>
            <p:nvPr/>
          </p:nvSpPr>
          <p:spPr>
            <a:xfrm>
              <a:off x="3159175" y="895800"/>
              <a:ext cx="663925" cy="895025"/>
            </a:xfrm>
            <a:custGeom>
              <a:avLst/>
              <a:gdLst/>
              <a:ahLst/>
              <a:cxnLst/>
              <a:rect l="l" t="t" r="r" b="b"/>
              <a:pathLst>
                <a:path w="26557" h="35801" extrusionOk="0">
                  <a:moveTo>
                    <a:pt x="23270" y="1"/>
                  </a:moveTo>
                  <a:cubicBezTo>
                    <a:pt x="19805" y="1"/>
                    <a:pt x="7887" y="22984"/>
                    <a:pt x="7887" y="22984"/>
                  </a:cubicBezTo>
                  <a:cubicBezTo>
                    <a:pt x="7887" y="22984"/>
                    <a:pt x="14049" y="1481"/>
                    <a:pt x="10968" y="1481"/>
                  </a:cubicBezTo>
                  <a:cubicBezTo>
                    <a:pt x="10965" y="1481"/>
                    <a:pt x="10962" y="1481"/>
                    <a:pt x="10959" y="1481"/>
                  </a:cubicBezTo>
                  <a:cubicBezTo>
                    <a:pt x="7810" y="1481"/>
                    <a:pt x="0" y="33274"/>
                    <a:pt x="0" y="33274"/>
                  </a:cubicBezTo>
                  <a:lnTo>
                    <a:pt x="6100" y="35800"/>
                  </a:lnTo>
                  <a:cubicBezTo>
                    <a:pt x="6100" y="35800"/>
                    <a:pt x="26556" y="2282"/>
                    <a:pt x="23660" y="126"/>
                  </a:cubicBezTo>
                  <a:cubicBezTo>
                    <a:pt x="23546" y="41"/>
                    <a:pt x="23416" y="1"/>
                    <a:pt x="23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2"/>
            <p:cNvSpPr/>
            <p:nvPr/>
          </p:nvSpPr>
          <p:spPr>
            <a:xfrm>
              <a:off x="993425" y="1127250"/>
              <a:ext cx="2014825" cy="903850"/>
            </a:xfrm>
            <a:custGeom>
              <a:avLst/>
              <a:gdLst/>
              <a:ahLst/>
              <a:cxnLst/>
              <a:rect l="l" t="t" r="r" b="b"/>
              <a:pathLst>
                <a:path w="80593" h="36154" extrusionOk="0">
                  <a:moveTo>
                    <a:pt x="28865" y="1"/>
                  </a:moveTo>
                  <a:cubicBezTo>
                    <a:pt x="24722" y="1"/>
                    <a:pt x="22960" y="2295"/>
                    <a:pt x="25448" y="8304"/>
                  </a:cubicBezTo>
                  <a:cubicBezTo>
                    <a:pt x="1" y="18840"/>
                    <a:pt x="75602" y="36154"/>
                    <a:pt x="75602" y="36154"/>
                  </a:cubicBezTo>
                  <a:lnTo>
                    <a:pt x="78066" y="30116"/>
                  </a:lnTo>
                  <a:lnTo>
                    <a:pt x="80592" y="24016"/>
                  </a:lnTo>
                  <a:cubicBezTo>
                    <a:pt x="80592" y="24016"/>
                    <a:pt x="42268" y="1"/>
                    <a:pt x="28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2"/>
            <p:cNvSpPr/>
            <p:nvPr/>
          </p:nvSpPr>
          <p:spPr>
            <a:xfrm>
              <a:off x="2033175" y="1357350"/>
              <a:ext cx="944275" cy="599825"/>
            </a:xfrm>
            <a:custGeom>
              <a:avLst/>
              <a:gdLst/>
              <a:ahLst/>
              <a:cxnLst/>
              <a:rect l="l" t="t" r="r" b="b"/>
              <a:pathLst>
                <a:path w="37771" h="23993" extrusionOk="0">
                  <a:moveTo>
                    <a:pt x="2895" y="1"/>
                  </a:moveTo>
                  <a:cubicBezTo>
                    <a:pt x="2508" y="1"/>
                    <a:pt x="2235" y="87"/>
                    <a:pt x="2095" y="271"/>
                  </a:cubicBezTo>
                  <a:cubicBezTo>
                    <a:pt x="1" y="3167"/>
                    <a:pt x="24954" y="16106"/>
                    <a:pt x="24954" y="16106"/>
                  </a:cubicBezTo>
                  <a:cubicBezTo>
                    <a:pt x="24954" y="16106"/>
                    <a:pt x="11246" y="12139"/>
                    <a:pt x="5689" y="12139"/>
                  </a:cubicBezTo>
                  <a:cubicBezTo>
                    <a:pt x="4285" y="12139"/>
                    <a:pt x="3402" y="12392"/>
                    <a:pt x="3389" y="13025"/>
                  </a:cubicBezTo>
                  <a:cubicBezTo>
                    <a:pt x="3389" y="16106"/>
                    <a:pt x="35244" y="23992"/>
                    <a:pt x="35244" y="23992"/>
                  </a:cubicBezTo>
                  <a:lnTo>
                    <a:pt x="37770" y="17831"/>
                  </a:lnTo>
                  <a:cubicBezTo>
                    <a:pt x="37770" y="17831"/>
                    <a:pt x="8466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2"/>
            <p:cNvSpPr/>
            <p:nvPr/>
          </p:nvSpPr>
          <p:spPr>
            <a:xfrm>
              <a:off x="3293175" y="1897075"/>
              <a:ext cx="2014825" cy="904775"/>
            </a:xfrm>
            <a:custGeom>
              <a:avLst/>
              <a:gdLst/>
              <a:ahLst/>
              <a:cxnLst/>
              <a:rect l="l" t="t" r="r" b="b"/>
              <a:pathLst>
                <a:path w="80593" h="36191" extrusionOk="0">
                  <a:moveTo>
                    <a:pt x="5053" y="1"/>
                  </a:moveTo>
                  <a:lnTo>
                    <a:pt x="2527" y="6100"/>
                  </a:lnTo>
                  <a:lnTo>
                    <a:pt x="1" y="12200"/>
                  </a:lnTo>
                  <a:cubicBezTo>
                    <a:pt x="1" y="12200"/>
                    <a:pt x="38378" y="36190"/>
                    <a:pt x="51790" y="36190"/>
                  </a:cubicBezTo>
                  <a:cubicBezTo>
                    <a:pt x="55932" y="36190"/>
                    <a:pt x="57693" y="33902"/>
                    <a:pt x="55207" y="27912"/>
                  </a:cubicBezTo>
                  <a:cubicBezTo>
                    <a:pt x="80592" y="17376"/>
                    <a:pt x="5053" y="1"/>
                    <a:pt x="5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2"/>
            <p:cNvSpPr/>
            <p:nvPr/>
          </p:nvSpPr>
          <p:spPr>
            <a:xfrm>
              <a:off x="3324000" y="1972550"/>
              <a:ext cx="944250" cy="600075"/>
            </a:xfrm>
            <a:custGeom>
              <a:avLst/>
              <a:gdLst/>
              <a:ahLst/>
              <a:cxnLst/>
              <a:rect l="l" t="t" r="r" b="b"/>
              <a:pathLst>
                <a:path w="37770" h="24003" extrusionOk="0">
                  <a:moveTo>
                    <a:pt x="2588" y="1"/>
                  </a:moveTo>
                  <a:lnTo>
                    <a:pt x="0" y="6162"/>
                  </a:lnTo>
                  <a:cubicBezTo>
                    <a:pt x="0" y="6162"/>
                    <a:pt x="29233" y="24003"/>
                    <a:pt x="34855" y="24003"/>
                  </a:cubicBezTo>
                  <a:cubicBezTo>
                    <a:pt x="35253" y="24003"/>
                    <a:pt x="35532" y="23914"/>
                    <a:pt x="35675" y="23722"/>
                  </a:cubicBezTo>
                  <a:cubicBezTo>
                    <a:pt x="37770" y="20826"/>
                    <a:pt x="12817" y="7888"/>
                    <a:pt x="12816" y="7887"/>
                  </a:cubicBezTo>
                  <a:lnTo>
                    <a:pt x="12816" y="7887"/>
                  </a:lnTo>
                  <a:cubicBezTo>
                    <a:pt x="12817" y="7887"/>
                    <a:pt x="26563" y="11854"/>
                    <a:pt x="32105" y="11854"/>
                  </a:cubicBezTo>
                  <a:cubicBezTo>
                    <a:pt x="33505" y="11854"/>
                    <a:pt x="34381" y="11601"/>
                    <a:pt x="34381" y="10968"/>
                  </a:cubicBezTo>
                  <a:cubicBezTo>
                    <a:pt x="34443" y="7887"/>
                    <a:pt x="2588" y="1"/>
                    <a:pt x="2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2"/>
            <p:cNvSpPr/>
            <p:nvPr/>
          </p:nvSpPr>
          <p:spPr>
            <a:xfrm>
              <a:off x="993425" y="1898625"/>
              <a:ext cx="2014825" cy="904550"/>
            </a:xfrm>
            <a:custGeom>
              <a:avLst/>
              <a:gdLst/>
              <a:ahLst/>
              <a:cxnLst/>
              <a:rect l="l" t="t" r="r" b="b"/>
              <a:pathLst>
                <a:path w="80593" h="36182" extrusionOk="0">
                  <a:moveTo>
                    <a:pt x="75602" y="0"/>
                  </a:moveTo>
                  <a:cubicBezTo>
                    <a:pt x="75602" y="0"/>
                    <a:pt x="1" y="17375"/>
                    <a:pt x="25448" y="27911"/>
                  </a:cubicBezTo>
                  <a:cubicBezTo>
                    <a:pt x="22964" y="33895"/>
                    <a:pt x="24715" y="36181"/>
                    <a:pt x="28842" y="36181"/>
                  </a:cubicBezTo>
                  <a:cubicBezTo>
                    <a:pt x="42224" y="36181"/>
                    <a:pt x="80592" y="12138"/>
                    <a:pt x="80592" y="12138"/>
                  </a:cubicBezTo>
                  <a:lnTo>
                    <a:pt x="78066" y="6038"/>
                  </a:lnTo>
                  <a:lnTo>
                    <a:pt x="75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2"/>
            <p:cNvSpPr/>
            <p:nvPr/>
          </p:nvSpPr>
          <p:spPr>
            <a:xfrm>
              <a:off x="1960775" y="1972550"/>
              <a:ext cx="1016675" cy="528500"/>
            </a:xfrm>
            <a:custGeom>
              <a:avLst/>
              <a:gdLst/>
              <a:ahLst/>
              <a:cxnLst/>
              <a:rect l="l" t="t" r="r" b="b"/>
              <a:pathLst>
                <a:path w="40667" h="21140" extrusionOk="0">
                  <a:moveTo>
                    <a:pt x="38140" y="1"/>
                  </a:moveTo>
                  <a:cubicBezTo>
                    <a:pt x="38140" y="1"/>
                    <a:pt x="1" y="9304"/>
                    <a:pt x="555" y="12816"/>
                  </a:cubicBezTo>
                  <a:cubicBezTo>
                    <a:pt x="640" y="13421"/>
                    <a:pt x="1505" y="13671"/>
                    <a:pt x="2879" y="13671"/>
                  </a:cubicBezTo>
                  <a:cubicBezTo>
                    <a:pt x="9484" y="13671"/>
                    <a:pt x="27849" y="7887"/>
                    <a:pt x="27850" y="7887"/>
                  </a:cubicBezTo>
                  <a:lnTo>
                    <a:pt x="27850" y="7887"/>
                  </a:lnTo>
                  <a:cubicBezTo>
                    <a:pt x="27850" y="7888"/>
                    <a:pt x="8257" y="18731"/>
                    <a:pt x="10413" y="20949"/>
                  </a:cubicBezTo>
                  <a:cubicBezTo>
                    <a:pt x="10546" y="21078"/>
                    <a:pt x="10771" y="21139"/>
                    <a:pt x="11077" y="21139"/>
                  </a:cubicBezTo>
                  <a:cubicBezTo>
                    <a:pt x="15886" y="21139"/>
                    <a:pt x="40666" y="6162"/>
                    <a:pt x="40666" y="6162"/>
                  </a:cubicBezTo>
                  <a:lnTo>
                    <a:pt x="38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2"/>
            <p:cNvSpPr/>
            <p:nvPr/>
          </p:nvSpPr>
          <p:spPr>
            <a:xfrm>
              <a:off x="3293175" y="1126575"/>
              <a:ext cx="2014825" cy="904525"/>
            </a:xfrm>
            <a:custGeom>
              <a:avLst/>
              <a:gdLst/>
              <a:ahLst/>
              <a:cxnLst/>
              <a:rect l="l" t="t" r="r" b="b"/>
              <a:pathLst>
                <a:path w="80593" h="36181" extrusionOk="0">
                  <a:moveTo>
                    <a:pt x="51779" y="0"/>
                  </a:moveTo>
                  <a:cubicBezTo>
                    <a:pt x="38369" y="0"/>
                    <a:pt x="1" y="24043"/>
                    <a:pt x="1" y="24043"/>
                  </a:cubicBezTo>
                  <a:lnTo>
                    <a:pt x="2527" y="30143"/>
                  </a:lnTo>
                  <a:lnTo>
                    <a:pt x="5053" y="36181"/>
                  </a:lnTo>
                  <a:cubicBezTo>
                    <a:pt x="5053" y="36181"/>
                    <a:pt x="80592" y="18806"/>
                    <a:pt x="55207" y="8270"/>
                  </a:cubicBezTo>
                  <a:cubicBezTo>
                    <a:pt x="57676" y="2287"/>
                    <a:pt x="55914" y="0"/>
                    <a:pt x="5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2"/>
            <p:cNvSpPr/>
            <p:nvPr/>
          </p:nvSpPr>
          <p:spPr>
            <a:xfrm>
              <a:off x="3324000" y="1428425"/>
              <a:ext cx="1018200" cy="527200"/>
            </a:xfrm>
            <a:custGeom>
              <a:avLst/>
              <a:gdLst/>
              <a:ahLst/>
              <a:cxnLst/>
              <a:rect l="l" t="t" r="r" b="b"/>
              <a:pathLst>
                <a:path w="40728" h="21088" extrusionOk="0">
                  <a:moveTo>
                    <a:pt x="29574" y="0"/>
                  </a:moveTo>
                  <a:cubicBezTo>
                    <a:pt x="24750" y="0"/>
                    <a:pt x="0" y="14926"/>
                    <a:pt x="0" y="14926"/>
                  </a:cubicBezTo>
                  <a:lnTo>
                    <a:pt x="2588" y="21088"/>
                  </a:lnTo>
                  <a:cubicBezTo>
                    <a:pt x="2588" y="21088"/>
                    <a:pt x="40727" y="11784"/>
                    <a:pt x="40173" y="8272"/>
                  </a:cubicBezTo>
                  <a:cubicBezTo>
                    <a:pt x="40078" y="7671"/>
                    <a:pt x="39216" y="7422"/>
                    <a:pt x="37852" y="7422"/>
                  </a:cubicBezTo>
                  <a:cubicBezTo>
                    <a:pt x="31247" y="7422"/>
                    <a:pt x="12878" y="13263"/>
                    <a:pt x="12878" y="13263"/>
                  </a:cubicBezTo>
                  <a:cubicBezTo>
                    <a:pt x="12878" y="13263"/>
                    <a:pt x="32409" y="2419"/>
                    <a:pt x="30253" y="201"/>
                  </a:cubicBezTo>
                  <a:cubicBezTo>
                    <a:pt x="30120" y="64"/>
                    <a:pt x="29890" y="0"/>
                    <a:pt x="29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2"/>
            <p:cNvSpPr/>
            <p:nvPr/>
          </p:nvSpPr>
          <p:spPr>
            <a:xfrm>
              <a:off x="2032425" y="312125"/>
              <a:ext cx="1185300" cy="1509500"/>
            </a:xfrm>
            <a:custGeom>
              <a:avLst/>
              <a:gdLst/>
              <a:ahLst/>
              <a:cxnLst/>
              <a:rect l="l" t="t" r="r" b="b"/>
              <a:pathLst>
                <a:path w="47412" h="60380" extrusionOk="0">
                  <a:moveTo>
                    <a:pt x="24407" y="0"/>
                  </a:moveTo>
                  <a:cubicBezTo>
                    <a:pt x="22678" y="0"/>
                    <a:pt x="21018" y="1569"/>
                    <a:pt x="19501" y="5235"/>
                  </a:cubicBezTo>
                  <a:cubicBezTo>
                    <a:pt x="17616" y="4452"/>
                    <a:pt x="16098" y="4090"/>
                    <a:pt x="14903" y="4090"/>
                  </a:cubicBezTo>
                  <a:cubicBezTo>
                    <a:pt x="1" y="4090"/>
                    <a:pt x="35274" y="60379"/>
                    <a:pt x="35274" y="60379"/>
                  </a:cubicBezTo>
                  <a:lnTo>
                    <a:pt x="41312" y="57915"/>
                  </a:lnTo>
                  <a:lnTo>
                    <a:pt x="47412" y="55389"/>
                  </a:lnTo>
                  <a:cubicBezTo>
                    <a:pt x="47412" y="55389"/>
                    <a:pt x="34682" y="0"/>
                    <a:pt x="24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2"/>
            <p:cNvSpPr/>
            <p:nvPr/>
          </p:nvSpPr>
          <p:spPr>
            <a:xfrm>
              <a:off x="2564600" y="787875"/>
              <a:ext cx="577650" cy="1002950"/>
            </a:xfrm>
            <a:custGeom>
              <a:avLst/>
              <a:gdLst/>
              <a:ahLst/>
              <a:cxnLst/>
              <a:rect l="l" t="t" r="r" b="b"/>
              <a:pathLst>
                <a:path w="23106" h="40118" extrusionOk="0">
                  <a:moveTo>
                    <a:pt x="10367" y="0"/>
                  </a:moveTo>
                  <a:cubicBezTo>
                    <a:pt x="10341" y="0"/>
                    <a:pt x="10315" y="2"/>
                    <a:pt x="10290" y="6"/>
                  </a:cubicBezTo>
                  <a:cubicBezTo>
                    <a:pt x="6778" y="499"/>
                    <a:pt x="15281" y="27301"/>
                    <a:pt x="15281" y="27301"/>
                  </a:cubicBezTo>
                  <a:cubicBezTo>
                    <a:pt x="15281" y="27301"/>
                    <a:pt x="5567" y="9751"/>
                    <a:pt x="2646" y="9751"/>
                  </a:cubicBezTo>
                  <a:cubicBezTo>
                    <a:pt x="2481" y="9751"/>
                    <a:pt x="2337" y="9807"/>
                    <a:pt x="2219" y="9926"/>
                  </a:cubicBezTo>
                  <a:cubicBezTo>
                    <a:pt x="0" y="12083"/>
                    <a:pt x="16944" y="40117"/>
                    <a:pt x="16944" y="40117"/>
                  </a:cubicBezTo>
                  <a:lnTo>
                    <a:pt x="23106" y="37591"/>
                  </a:lnTo>
                  <a:cubicBezTo>
                    <a:pt x="23106" y="37591"/>
                    <a:pt x="13936" y="0"/>
                    <a:pt x="10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2"/>
            <p:cNvSpPr/>
            <p:nvPr/>
          </p:nvSpPr>
          <p:spPr>
            <a:xfrm>
              <a:off x="3083700" y="2106575"/>
              <a:ext cx="1187600" cy="1510550"/>
            </a:xfrm>
            <a:custGeom>
              <a:avLst/>
              <a:gdLst/>
              <a:ahLst/>
              <a:cxnLst/>
              <a:rect l="l" t="t" r="r" b="b"/>
              <a:pathLst>
                <a:path w="47504" h="60422" extrusionOk="0">
                  <a:moveTo>
                    <a:pt x="12200" y="0"/>
                  </a:moveTo>
                  <a:lnTo>
                    <a:pt x="6100" y="2526"/>
                  </a:lnTo>
                  <a:lnTo>
                    <a:pt x="0" y="5052"/>
                  </a:lnTo>
                  <a:cubicBezTo>
                    <a:pt x="0" y="5052"/>
                    <a:pt x="12781" y="60421"/>
                    <a:pt x="23032" y="60421"/>
                  </a:cubicBezTo>
                  <a:cubicBezTo>
                    <a:pt x="24754" y="60421"/>
                    <a:pt x="26405" y="58858"/>
                    <a:pt x="27912" y="55206"/>
                  </a:cubicBezTo>
                  <a:cubicBezTo>
                    <a:pt x="29791" y="55980"/>
                    <a:pt x="31307" y="56338"/>
                    <a:pt x="32503" y="56338"/>
                  </a:cubicBezTo>
                  <a:cubicBezTo>
                    <a:pt x="47504" y="56338"/>
                    <a:pt x="12200" y="0"/>
                    <a:pt x="12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2"/>
            <p:cNvSpPr/>
            <p:nvPr/>
          </p:nvSpPr>
          <p:spPr>
            <a:xfrm>
              <a:off x="3160725" y="2137375"/>
              <a:ext cx="576100" cy="1004450"/>
            </a:xfrm>
            <a:custGeom>
              <a:avLst/>
              <a:gdLst/>
              <a:ahLst/>
              <a:cxnLst/>
              <a:rect l="l" t="t" r="r" b="b"/>
              <a:pathLst>
                <a:path w="23044" h="40178" extrusionOk="0">
                  <a:moveTo>
                    <a:pt x="6100" y="0"/>
                  </a:moveTo>
                  <a:lnTo>
                    <a:pt x="0" y="2588"/>
                  </a:lnTo>
                  <a:cubicBezTo>
                    <a:pt x="0" y="2588"/>
                    <a:pt x="9124" y="40178"/>
                    <a:pt x="12686" y="40178"/>
                  </a:cubicBezTo>
                  <a:cubicBezTo>
                    <a:pt x="12709" y="40178"/>
                    <a:pt x="12732" y="40176"/>
                    <a:pt x="12754" y="40173"/>
                  </a:cubicBezTo>
                  <a:cubicBezTo>
                    <a:pt x="16266" y="39680"/>
                    <a:pt x="7826" y="12879"/>
                    <a:pt x="7825" y="12878"/>
                  </a:cubicBezTo>
                  <a:lnTo>
                    <a:pt x="7825" y="12878"/>
                  </a:lnTo>
                  <a:cubicBezTo>
                    <a:pt x="7826" y="12879"/>
                    <a:pt x="17483" y="30428"/>
                    <a:pt x="20398" y="30428"/>
                  </a:cubicBezTo>
                  <a:cubicBezTo>
                    <a:pt x="20563" y="30428"/>
                    <a:pt x="20707" y="30372"/>
                    <a:pt x="20826" y="30253"/>
                  </a:cubicBezTo>
                  <a:cubicBezTo>
                    <a:pt x="23044" y="28096"/>
                    <a:pt x="6100" y="0"/>
                    <a:pt x="6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2"/>
            <p:cNvSpPr/>
            <p:nvPr/>
          </p:nvSpPr>
          <p:spPr>
            <a:xfrm>
              <a:off x="2752525" y="1565300"/>
              <a:ext cx="931925" cy="798525"/>
            </a:xfrm>
            <a:custGeom>
              <a:avLst/>
              <a:gdLst/>
              <a:ahLst/>
              <a:cxnLst/>
              <a:rect l="l" t="t" r="r" b="b"/>
              <a:pathLst>
                <a:path w="37277" h="31941" extrusionOk="0">
                  <a:moveTo>
                    <a:pt x="16060" y="0"/>
                  </a:moveTo>
                  <a:cubicBezTo>
                    <a:pt x="7863" y="0"/>
                    <a:pt x="0" y="6357"/>
                    <a:pt x="0" y="15983"/>
                  </a:cubicBezTo>
                  <a:cubicBezTo>
                    <a:pt x="0" y="24793"/>
                    <a:pt x="7148" y="31941"/>
                    <a:pt x="15958" y="31941"/>
                  </a:cubicBezTo>
                  <a:cubicBezTo>
                    <a:pt x="30130" y="31879"/>
                    <a:pt x="37277" y="14750"/>
                    <a:pt x="27234" y="4707"/>
                  </a:cubicBezTo>
                  <a:cubicBezTo>
                    <a:pt x="23983" y="1456"/>
                    <a:pt x="19983" y="0"/>
                    <a:pt x="16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2"/>
            <p:cNvSpPr/>
            <p:nvPr/>
          </p:nvSpPr>
          <p:spPr>
            <a:xfrm>
              <a:off x="5011600" y="1010075"/>
              <a:ext cx="1555350" cy="2098600"/>
            </a:xfrm>
            <a:custGeom>
              <a:avLst/>
              <a:gdLst/>
              <a:ahLst/>
              <a:cxnLst/>
              <a:rect l="l" t="t" r="r" b="b"/>
              <a:pathLst>
                <a:path w="62214" h="83944" extrusionOk="0">
                  <a:moveTo>
                    <a:pt x="1573" y="0"/>
                  </a:moveTo>
                  <a:cubicBezTo>
                    <a:pt x="833" y="0"/>
                    <a:pt x="0" y="629"/>
                    <a:pt x="149" y="1593"/>
                  </a:cubicBezTo>
                  <a:cubicBezTo>
                    <a:pt x="5263" y="35665"/>
                    <a:pt x="27074" y="70477"/>
                    <a:pt x="60222" y="83848"/>
                  </a:cubicBezTo>
                  <a:cubicBezTo>
                    <a:pt x="60388" y="83914"/>
                    <a:pt x="60542" y="83944"/>
                    <a:pt x="60685" y="83944"/>
                  </a:cubicBezTo>
                  <a:cubicBezTo>
                    <a:pt x="61870" y="83944"/>
                    <a:pt x="62214" y="81872"/>
                    <a:pt x="60839" y="81322"/>
                  </a:cubicBezTo>
                  <a:cubicBezTo>
                    <a:pt x="29415" y="68691"/>
                    <a:pt x="7666" y="34187"/>
                    <a:pt x="2613" y="915"/>
                  </a:cubicBezTo>
                  <a:cubicBezTo>
                    <a:pt x="2515" y="276"/>
                    <a:pt x="2064" y="0"/>
                    <a:pt x="1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2"/>
            <p:cNvSpPr/>
            <p:nvPr/>
          </p:nvSpPr>
          <p:spPr>
            <a:xfrm>
              <a:off x="6606500" y="2574825"/>
              <a:ext cx="429750" cy="419000"/>
            </a:xfrm>
            <a:custGeom>
              <a:avLst/>
              <a:gdLst/>
              <a:ahLst/>
              <a:cxnLst/>
              <a:rect l="l" t="t" r="r" b="b"/>
              <a:pathLst>
                <a:path w="17190" h="16760" extrusionOk="0">
                  <a:moveTo>
                    <a:pt x="14849" y="1"/>
                  </a:moveTo>
                  <a:lnTo>
                    <a:pt x="14849" y="1"/>
                  </a:lnTo>
                  <a:cubicBezTo>
                    <a:pt x="13678" y="6655"/>
                    <a:pt x="1972" y="11584"/>
                    <a:pt x="1972" y="11584"/>
                  </a:cubicBezTo>
                  <a:lnTo>
                    <a:pt x="0" y="16760"/>
                  </a:lnTo>
                  <a:cubicBezTo>
                    <a:pt x="17190" y="13186"/>
                    <a:pt x="14849" y="2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2"/>
            <p:cNvSpPr/>
            <p:nvPr/>
          </p:nvSpPr>
          <p:spPr>
            <a:xfrm>
              <a:off x="6529475" y="2739650"/>
              <a:ext cx="645425" cy="358275"/>
            </a:xfrm>
            <a:custGeom>
              <a:avLst/>
              <a:gdLst/>
              <a:ahLst/>
              <a:cxnLst/>
              <a:rect l="l" t="t" r="r" b="b"/>
              <a:pathLst>
                <a:path w="25817" h="14331" extrusionOk="0">
                  <a:moveTo>
                    <a:pt x="25817" y="1"/>
                  </a:moveTo>
                  <a:lnTo>
                    <a:pt x="25817" y="1"/>
                  </a:lnTo>
                  <a:cubicBezTo>
                    <a:pt x="21741" y="7506"/>
                    <a:pt x="12538" y="8801"/>
                    <a:pt x="6672" y="8801"/>
                  </a:cubicBezTo>
                  <a:cubicBezTo>
                    <a:pt x="3582" y="8801"/>
                    <a:pt x="1418" y="8442"/>
                    <a:pt x="1418" y="8442"/>
                  </a:cubicBezTo>
                  <a:lnTo>
                    <a:pt x="0" y="13679"/>
                  </a:lnTo>
                  <a:cubicBezTo>
                    <a:pt x="2351" y="14129"/>
                    <a:pt x="4494" y="14331"/>
                    <a:pt x="6446" y="14331"/>
                  </a:cubicBezTo>
                  <a:cubicBezTo>
                    <a:pt x="22911" y="14331"/>
                    <a:pt x="25817" y="2"/>
                    <a:pt x="25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2"/>
            <p:cNvSpPr/>
            <p:nvPr/>
          </p:nvSpPr>
          <p:spPr>
            <a:xfrm>
              <a:off x="6490975" y="3021525"/>
              <a:ext cx="765575" cy="190450"/>
            </a:xfrm>
            <a:custGeom>
              <a:avLst/>
              <a:gdLst/>
              <a:ahLst/>
              <a:cxnLst/>
              <a:rect l="l" t="t" r="r" b="b"/>
              <a:pathLst>
                <a:path w="30623" h="7618" extrusionOk="0">
                  <a:moveTo>
                    <a:pt x="30622" y="1"/>
                  </a:moveTo>
                  <a:cubicBezTo>
                    <a:pt x="26613" y="2639"/>
                    <a:pt x="21990" y="3506"/>
                    <a:pt x="17643" y="3506"/>
                  </a:cubicBezTo>
                  <a:cubicBezTo>
                    <a:pt x="9297" y="3506"/>
                    <a:pt x="1972" y="309"/>
                    <a:pt x="1972" y="309"/>
                  </a:cubicBezTo>
                  <a:lnTo>
                    <a:pt x="0" y="4560"/>
                  </a:lnTo>
                  <a:cubicBezTo>
                    <a:pt x="4797" y="6782"/>
                    <a:pt x="9101" y="7617"/>
                    <a:pt x="12862" y="7617"/>
                  </a:cubicBezTo>
                  <a:cubicBezTo>
                    <a:pt x="24223" y="7617"/>
                    <a:pt x="30622" y="2"/>
                    <a:pt x="30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2"/>
            <p:cNvSpPr/>
            <p:nvPr/>
          </p:nvSpPr>
          <p:spPr>
            <a:xfrm>
              <a:off x="6275325" y="3164800"/>
              <a:ext cx="309625" cy="537600"/>
            </a:xfrm>
            <a:custGeom>
              <a:avLst/>
              <a:gdLst/>
              <a:ahLst/>
              <a:cxnLst/>
              <a:rect l="l" t="t" r="r" b="b"/>
              <a:pathLst>
                <a:path w="12385" h="21504" extrusionOk="0">
                  <a:moveTo>
                    <a:pt x="6223" y="0"/>
                  </a:moveTo>
                  <a:lnTo>
                    <a:pt x="2896" y="4436"/>
                  </a:lnTo>
                  <a:cubicBezTo>
                    <a:pt x="2896" y="4436"/>
                    <a:pt x="4991" y="16944"/>
                    <a:pt x="0" y="21503"/>
                  </a:cubicBezTo>
                  <a:cubicBezTo>
                    <a:pt x="0" y="21503"/>
                    <a:pt x="12385" y="16451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2"/>
            <p:cNvSpPr/>
            <p:nvPr/>
          </p:nvSpPr>
          <p:spPr>
            <a:xfrm>
              <a:off x="6372350" y="3052350"/>
              <a:ext cx="477550" cy="730150"/>
            </a:xfrm>
            <a:custGeom>
              <a:avLst/>
              <a:gdLst/>
              <a:ahLst/>
              <a:cxnLst/>
              <a:rect l="l" t="t" r="r" b="b"/>
              <a:pathLst>
                <a:path w="19102" h="29206" extrusionOk="0">
                  <a:moveTo>
                    <a:pt x="3698" y="0"/>
                  </a:moveTo>
                  <a:lnTo>
                    <a:pt x="1" y="4005"/>
                  </a:lnTo>
                  <a:cubicBezTo>
                    <a:pt x="1" y="4005"/>
                    <a:pt x="12262" y="17745"/>
                    <a:pt x="5854" y="29205"/>
                  </a:cubicBezTo>
                  <a:cubicBezTo>
                    <a:pt x="5854" y="29205"/>
                    <a:pt x="19101" y="16513"/>
                    <a:pt x="3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2"/>
            <p:cNvSpPr/>
            <p:nvPr/>
          </p:nvSpPr>
          <p:spPr>
            <a:xfrm>
              <a:off x="6424725" y="2990725"/>
              <a:ext cx="509875" cy="710125"/>
            </a:xfrm>
            <a:custGeom>
              <a:avLst/>
              <a:gdLst/>
              <a:ahLst/>
              <a:cxnLst/>
              <a:rect l="l" t="t" r="r" b="b"/>
              <a:pathLst>
                <a:path w="20395" h="28405" extrusionOk="0">
                  <a:moveTo>
                    <a:pt x="2588" y="1"/>
                  </a:moveTo>
                  <a:lnTo>
                    <a:pt x="1" y="3944"/>
                  </a:lnTo>
                  <a:cubicBezTo>
                    <a:pt x="1" y="3944"/>
                    <a:pt x="15343" y="14357"/>
                    <a:pt x="15096" y="28405"/>
                  </a:cubicBezTo>
                  <a:cubicBezTo>
                    <a:pt x="15096" y="28405"/>
                    <a:pt x="20395" y="11584"/>
                    <a:pt x="2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2"/>
            <p:cNvSpPr/>
            <p:nvPr/>
          </p:nvSpPr>
          <p:spPr>
            <a:xfrm>
              <a:off x="6270700" y="2864125"/>
              <a:ext cx="397425" cy="434700"/>
            </a:xfrm>
            <a:custGeom>
              <a:avLst/>
              <a:gdLst/>
              <a:ahLst/>
              <a:cxnLst/>
              <a:rect l="l" t="t" r="r" b="b"/>
              <a:pathLst>
                <a:path w="15897" h="17388" extrusionOk="0">
                  <a:moveTo>
                    <a:pt x="14889" y="0"/>
                  </a:moveTo>
                  <a:cubicBezTo>
                    <a:pt x="13103" y="0"/>
                    <a:pt x="7099" y="352"/>
                    <a:pt x="3820" y="4880"/>
                  </a:cubicBezTo>
                  <a:cubicBezTo>
                    <a:pt x="0" y="10302"/>
                    <a:pt x="3081" y="17387"/>
                    <a:pt x="3081" y="17387"/>
                  </a:cubicBezTo>
                  <a:cubicBezTo>
                    <a:pt x="3081" y="17387"/>
                    <a:pt x="15897" y="13444"/>
                    <a:pt x="15404" y="12"/>
                  </a:cubicBezTo>
                  <a:cubicBezTo>
                    <a:pt x="15404" y="12"/>
                    <a:pt x="15218" y="0"/>
                    <a:pt x="14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2"/>
            <p:cNvSpPr/>
            <p:nvPr/>
          </p:nvSpPr>
          <p:spPr>
            <a:xfrm>
              <a:off x="5763925" y="3519075"/>
              <a:ext cx="534525" cy="224550"/>
            </a:xfrm>
            <a:custGeom>
              <a:avLst/>
              <a:gdLst/>
              <a:ahLst/>
              <a:cxnLst/>
              <a:rect l="l" t="t" r="r" b="b"/>
              <a:pathLst>
                <a:path w="21381" h="8982" extrusionOk="0">
                  <a:moveTo>
                    <a:pt x="5484" y="0"/>
                  </a:moveTo>
                  <a:lnTo>
                    <a:pt x="0" y="370"/>
                  </a:lnTo>
                  <a:cubicBezTo>
                    <a:pt x="4971" y="7205"/>
                    <a:pt x="10099" y="8982"/>
                    <a:pt x="14086" y="8982"/>
                  </a:cubicBezTo>
                  <a:cubicBezTo>
                    <a:pt x="18401" y="8982"/>
                    <a:pt x="21380" y="6901"/>
                    <a:pt x="21380" y="6901"/>
                  </a:cubicBezTo>
                  <a:lnTo>
                    <a:pt x="21380" y="6901"/>
                  </a:lnTo>
                  <a:cubicBezTo>
                    <a:pt x="20787" y="7058"/>
                    <a:pt x="20169" y="7129"/>
                    <a:pt x="19538" y="7129"/>
                  </a:cubicBezTo>
                  <a:cubicBezTo>
                    <a:pt x="13224" y="7129"/>
                    <a:pt x="5484" y="0"/>
                    <a:pt x="5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2"/>
            <p:cNvSpPr/>
            <p:nvPr/>
          </p:nvSpPr>
          <p:spPr>
            <a:xfrm>
              <a:off x="5649925" y="3472850"/>
              <a:ext cx="582275" cy="473225"/>
            </a:xfrm>
            <a:custGeom>
              <a:avLst/>
              <a:gdLst/>
              <a:ahLst/>
              <a:cxnLst/>
              <a:rect l="l" t="t" r="r" b="b"/>
              <a:pathLst>
                <a:path w="23291" h="18929" extrusionOk="0">
                  <a:moveTo>
                    <a:pt x="5361" y="1"/>
                  </a:moveTo>
                  <a:lnTo>
                    <a:pt x="1" y="863"/>
                  </a:lnTo>
                  <a:cubicBezTo>
                    <a:pt x="3924" y="16735"/>
                    <a:pt x="14364" y="18929"/>
                    <a:pt x="19835" y="18929"/>
                  </a:cubicBezTo>
                  <a:cubicBezTo>
                    <a:pt x="21926" y="18929"/>
                    <a:pt x="23291" y="18608"/>
                    <a:pt x="23291" y="18608"/>
                  </a:cubicBezTo>
                  <a:cubicBezTo>
                    <a:pt x="10229" y="17746"/>
                    <a:pt x="536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2"/>
            <p:cNvSpPr/>
            <p:nvPr/>
          </p:nvSpPr>
          <p:spPr>
            <a:xfrm>
              <a:off x="5585225" y="3482100"/>
              <a:ext cx="423625" cy="648525"/>
            </a:xfrm>
            <a:custGeom>
              <a:avLst/>
              <a:gdLst/>
              <a:ahLst/>
              <a:cxnLst/>
              <a:rect l="l" t="t" r="r" b="b"/>
              <a:pathLst>
                <a:path w="16945" h="25941" extrusionOk="0">
                  <a:moveTo>
                    <a:pt x="1" y="1"/>
                  </a:moveTo>
                  <a:cubicBezTo>
                    <a:pt x="1" y="21257"/>
                    <a:pt x="16945" y="25940"/>
                    <a:pt x="16945" y="25940"/>
                  </a:cubicBezTo>
                  <a:cubicBezTo>
                    <a:pt x="5053" y="18546"/>
                    <a:pt x="4684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2"/>
            <p:cNvSpPr/>
            <p:nvPr/>
          </p:nvSpPr>
          <p:spPr>
            <a:xfrm>
              <a:off x="4979875" y="3411250"/>
              <a:ext cx="553000" cy="192125"/>
            </a:xfrm>
            <a:custGeom>
              <a:avLst/>
              <a:gdLst/>
              <a:ahLst/>
              <a:cxnLst/>
              <a:rect l="l" t="t" r="r" b="b"/>
              <a:pathLst>
                <a:path w="22120" h="7685" extrusionOk="0">
                  <a:moveTo>
                    <a:pt x="16760" y="0"/>
                  </a:moveTo>
                  <a:cubicBezTo>
                    <a:pt x="16760" y="0"/>
                    <a:pt x="9281" y="5030"/>
                    <a:pt x="3204" y="5030"/>
                  </a:cubicBezTo>
                  <a:cubicBezTo>
                    <a:pt x="2068" y="5030"/>
                    <a:pt x="981" y="4854"/>
                    <a:pt x="1" y="4437"/>
                  </a:cubicBezTo>
                  <a:lnTo>
                    <a:pt x="1" y="4437"/>
                  </a:lnTo>
                  <a:cubicBezTo>
                    <a:pt x="1" y="4437"/>
                    <a:pt x="3445" y="7685"/>
                    <a:pt x="8842" y="7685"/>
                  </a:cubicBezTo>
                  <a:cubicBezTo>
                    <a:pt x="12519" y="7685"/>
                    <a:pt x="17102" y="6177"/>
                    <a:pt x="22120" y="1109"/>
                  </a:cubicBezTo>
                  <a:lnTo>
                    <a:pt x="16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2"/>
            <p:cNvSpPr/>
            <p:nvPr/>
          </p:nvSpPr>
          <p:spPr>
            <a:xfrm>
              <a:off x="5009150" y="3381975"/>
              <a:ext cx="640800" cy="420600"/>
            </a:xfrm>
            <a:custGeom>
              <a:avLst/>
              <a:gdLst/>
              <a:ahLst/>
              <a:cxnLst/>
              <a:rect l="l" t="t" r="r" b="b"/>
              <a:pathLst>
                <a:path w="25632" h="16824" extrusionOk="0">
                  <a:moveTo>
                    <a:pt x="20456" y="1"/>
                  </a:moveTo>
                  <a:cubicBezTo>
                    <a:pt x="20456" y="1"/>
                    <a:pt x="13525" y="15826"/>
                    <a:pt x="1229" y="15826"/>
                  </a:cubicBezTo>
                  <a:cubicBezTo>
                    <a:pt x="825" y="15826"/>
                    <a:pt x="416" y="15809"/>
                    <a:pt x="0" y="15774"/>
                  </a:cubicBezTo>
                  <a:lnTo>
                    <a:pt x="0" y="15774"/>
                  </a:lnTo>
                  <a:cubicBezTo>
                    <a:pt x="0" y="15774"/>
                    <a:pt x="2644" y="16824"/>
                    <a:pt x="6372" y="16824"/>
                  </a:cubicBezTo>
                  <a:cubicBezTo>
                    <a:pt x="12117" y="16824"/>
                    <a:pt x="20438" y="14331"/>
                    <a:pt x="25632" y="1664"/>
                  </a:cubicBezTo>
                  <a:lnTo>
                    <a:pt x="20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2"/>
            <p:cNvSpPr/>
            <p:nvPr/>
          </p:nvSpPr>
          <p:spPr>
            <a:xfrm>
              <a:off x="5201675" y="3403550"/>
              <a:ext cx="514525" cy="597675"/>
            </a:xfrm>
            <a:custGeom>
              <a:avLst/>
              <a:gdLst/>
              <a:ahLst/>
              <a:cxnLst/>
              <a:rect l="l" t="t" r="r" b="b"/>
              <a:pathLst>
                <a:path w="20581" h="23907" extrusionOk="0">
                  <a:moveTo>
                    <a:pt x="15897" y="0"/>
                  </a:moveTo>
                  <a:cubicBezTo>
                    <a:pt x="15897" y="0"/>
                    <a:pt x="12817" y="18300"/>
                    <a:pt x="1" y="23907"/>
                  </a:cubicBezTo>
                  <a:cubicBezTo>
                    <a:pt x="1" y="23907"/>
                    <a:pt x="17499" y="21750"/>
                    <a:pt x="20580" y="740"/>
                  </a:cubicBezTo>
                  <a:lnTo>
                    <a:pt x="15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2"/>
            <p:cNvSpPr/>
            <p:nvPr/>
          </p:nvSpPr>
          <p:spPr>
            <a:xfrm>
              <a:off x="5377275" y="3302200"/>
              <a:ext cx="523750" cy="265400"/>
            </a:xfrm>
            <a:custGeom>
              <a:avLst/>
              <a:gdLst/>
              <a:ahLst/>
              <a:cxnLst/>
              <a:rect l="l" t="t" r="r" b="b"/>
              <a:pathLst>
                <a:path w="20950" h="10616" extrusionOk="0">
                  <a:moveTo>
                    <a:pt x="9879" y="1"/>
                  </a:moveTo>
                  <a:cubicBezTo>
                    <a:pt x="4279" y="1"/>
                    <a:pt x="1" y="4732"/>
                    <a:pt x="1" y="4732"/>
                  </a:cubicBezTo>
                  <a:cubicBezTo>
                    <a:pt x="1" y="4732"/>
                    <a:pt x="5267" y="10616"/>
                    <a:pt x="13151" y="10616"/>
                  </a:cubicBezTo>
                  <a:cubicBezTo>
                    <a:pt x="15536" y="10616"/>
                    <a:pt x="18160" y="10078"/>
                    <a:pt x="20950" y="8675"/>
                  </a:cubicBezTo>
                  <a:cubicBezTo>
                    <a:pt x="20950" y="8675"/>
                    <a:pt x="18177" y="1466"/>
                    <a:pt x="11708" y="173"/>
                  </a:cubicBezTo>
                  <a:cubicBezTo>
                    <a:pt x="11086" y="54"/>
                    <a:pt x="10475" y="1"/>
                    <a:pt x="9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2"/>
            <p:cNvSpPr/>
            <p:nvPr/>
          </p:nvSpPr>
          <p:spPr>
            <a:xfrm>
              <a:off x="5017200" y="1079450"/>
              <a:ext cx="657550" cy="2391775"/>
            </a:xfrm>
            <a:custGeom>
              <a:avLst/>
              <a:gdLst/>
              <a:ahLst/>
              <a:cxnLst/>
              <a:rect l="l" t="t" r="r" b="b"/>
              <a:pathLst>
                <a:path w="26302" h="95671" extrusionOk="0">
                  <a:moveTo>
                    <a:pt x="1668" y="1"/>
                  </a:moveTo>
                  <a:cubicBezTo>
                    <a:pt x="859" y="1"/>
                    <a:pt x="1" y="749"/>
                    <a:pt x="356" y="1775"/>
                  </a:cubicBezTo>
                  <a:cubicBezTo>
                    <a:pt x="10892" y="31412"/>
                    <a:pt x="20812" y="63020"/>
                    <a:pt x="23646" y="94566"/>
                  </a:cubicBezTo>
                  <a:cubicBezTo>
                    <a:pt x="23730" y="95322"/>
                    <a:pt x="24297" y="95671"/>
                    <a:pt x="24879" y="95671"/>
                  </a:cubicBezTo>
                  <a:cubicBezTo>
                    <a:pt x="25579" y="95671"/>
                    <a:pt x="26301" y="95166"/>
                    <a:pt x="26234" y="94258"/>
                  </a:cubicBezTo>
                  <a:cubicBezTo>
                    <a:pt x="23400" y="62527"/>
                    <a:pt x="13357" y="30611"/>
                    <a:pt x="2759" y="789"/>
                  </a:cubicBezTo>
                  <a:cubicBezTo>
                    <a:pt x="2560" y="236"/>
                    <a:pt x="2122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2"/>
            <p:cNvSpPr/>
            <p:nvPr/>
          </p:nvSpPr>
          <p:spPr>
            <a:xfrm>
              <a:off x="4579375" y="1017700"/>
              <a:ext cx="1178400" cy="640575"/>
            </a:xfrm>
            <a:custGeom>
              <a:avLst/>
              <a:gdLst/>
              <a:ahLst/>
              <a:cxnLst/>
              <a:rect l="l" t="t" r="r" b="b"/>
              <a:pathLst>
                <a:path w="47136" h="25623" extrusionOk="0">
                  <a:moveTo>
                    <a:pt x="8578" y="0"/>
                  </a:moveTo>
                  <a:cubicBezTo>
                    <a:pt x="5244" y="0"/>
                    <a:pt x="2866" y="843"/>
                    <a:pt x="2034" y="2582"/>
                  </a:cubicBezTo>
                  <a:cubicBezTo>
                    <a:pt x="1" y="6895"/>
                    <a:pt x="8011" y="14904"/>
                    <a:pt x="19902" y="20573"/>
                  </a:cubicBezTo>
                  <a:cubicBezTo>
                    <a:pt x="26954" y="23881"/>
                    <a:pt x="33769" y="25623"/>
                    <a:pt x="38591" y="25623"/>
                  </a:cubicBezTo>
                  <a:cubicBezTo>
                    <a:pt x="41942" y="25623"/>
                    <a:pt x="44330" y="24781"/>
                    <a:pt x="45164" y="23038"/>
                  </a:cubicBezTo>
                  <a:cubicBezTo>
                    <a:pt x="47136" y="18725"/>
                    <a:pt x="39126" y="10715"/>
                    <a:pt x="27234" y="5108"/>
                  </a:cubicBezTo>
                  <a:cubicBezTo>
                    <a:pt x="20207" y="1758"/>
                    <a:pt x="13395" y="0"/>
                    <a:pt x="8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2"/>
            <p:cNvSpPr/>
            <p:nvPr/>
          </p:nvSpPr>
          <p:spPr>
            <a:xfrm>
              <a:off x="5867125" y="1626025"/>
              <a:ext cx="1178400" cy="639150"/>
            </a:xfrm>
            <a:custGeom>
              <a:avLst/>
              <a:gdLst/>
              <a:ahLst/>
              <a:cxnLst/>
              <a:rect l="l" t="t" r="r" b="b"/>
              <a:pathLst>
                <a:path w="47136" h="25566" extrusionOk="0">
                  <a:moveTo>
                    <a:pt x="8576" y="1"/>
                  </a:moveTo>
                  <a:cubicBezTo>
                    <a:pt x="5226" y="1"/>
                    <a:pt x="2842" y="843"/>
                    <a:pt x="2034" y="2586"/>
                  </a:cubicBezTo>
                  <a:cubicBezTo>
                    <a:pt x="0" y="6899"/>
                    <a:pt x="8010" y="14909"/>
                    <a:pt x="19902" y="20516"/>
                  </a:cubicBezTo>
                  <a:cubicBezTo>
                    <a:pt x="26917" y="23824"/>
                    <a:pt x="33739" y="25566"/>
                    <a:pt x="38559" y="25566"/>
                  </a:cubicBezTo>
                  <a:cubicBezTo>
                    <a:pt x="41910" y="25566"/>
                    <a:pt x="44293" y="24724"/>
                    <a:pt x="45102" y="22981"/>
                  </a:cubicBezTo>
                  <a:cubicBezTo>
                    <a:pt x="47135" y="18729"/>
                    <a:pt x="39125" y="10719"/>
                    <a:pt x="27234" y="5051"/>
                  </a:cubicBezTo>
                  <a:cubicBezTo>
                    <a:pt x="20219" y="1743"/>
                    <a:pt x="13397" y="1"/>
                    <a:pt x="8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2"/>
            <p:cNvSpPr/>
            <p:nvPr/>
          </p:nvSpPr>
          <p:spPr>
            <a:xfrm>
              <a:off x="5144700" y="1738625"/>
              <a:ext cx="723975" cy="1093650"/>
            </a:xfrm>
            <a:custGeom>
              <a:avLst/>
              <a:gdLst/>
              <a:ahLst/>
              <a:cxnLst/>
              <a:rect l="l" t="t" r="r" b="b"/>
              <a:pathLst>
                <a:path w="28959" h="43746" extrusionOk="0">
                  <a:moveTo>
                    <a:pt x="23303" y="0"/>
                  </a:moveTo>
                  <a:cubicBezTo>
                    <a:pt x="18889" y="0"/>
                    <a:pt x="11872" y="7502"/>
                    <a:pt x="6839" y="18230"/>
                  </a:cubicBezTo>
                  <a:cubicBezTo>
                    <a:pt x="1171" y="30122"/>
                    <a:pt x="0" y="41397"/>
                    <a:pt x="4313" y="43430"/>
                  </a:cubicBezTo>
                  <a:cubicBezTo>
                    <a:pt x="4764" y="43643"/>
                    <a:pt x="5255" y="43746"/>
                    <a:pt x="5780" y="43746"/>
                  </a:cubicBezTo>
                  <a:cubicBezTo>
                    <a:pt x="10275" y="43746"/>
                    <a:pt x="17222" y="36204"/>
                    <a:pt x="22243" y="25501"/>
                  </a:cubicBezTo>
                  <a:cubicBezTo>
                    <a:pt x="27911" y="13609"/>
                    <a:pt x="28959" y="2334"/>
                    <a:pt x="24708" y="300"/>
                  </a:cubicBezTo>
                  <a:cubicBezTo>
                    <a:pt x="24278" y="98"/>
                    <a:pt x="23808" y="0"/>
                    <a:pt x="2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2"/>
            <p:cNvSpPr/>
            <p:nvPr/>
          </p:nvSpPr>
          <p:spPr>
            <a:xfrm>
              <a:off x="5754675" y="450925"/>
              <a:ext cx="724000" cy="1093625"/>
            </a:xfrm>
            <a:custGeom>
              <a:avLst/>
              <a:gdLst/>
              <a:ahLst/>
              <a:cxnLst/>
              <a:rect l="l" t="t" r="r" b="b"/>
              <a:pathLst>
                <a:path w="28960" h="43745" extrusionOk="0">
                  <a:moveTo>
                    <a:pt x="23235" y="1"/>
                  </a:moveTo>
                  <a:cubicBezTo>
                    <a:pt x="18787" y="1"/>
                    <a:pt x="11813" y="7549"/>
                    <a:pt x="6778" y="18229"/>
                  </a:cubicBezTo>
                  <a:cubicBezTo>
                    <a:pt x="1110" y="30120"/>
                    <a:pt x="0" y="41396"/>
                    <a:pt x="4313" y="43429"/>
                  </a:cubicBezTo>
                  <a:cubicBezTo>
                    <a:pt x="4758" y="43641"/>
                    <a:pt x="5244" y="43744"/>
                    <a:pt x="5764" y="43744"/>
                  </a:cubicBezTo>
                  <a:cubicBezTo>
                    <a:pt x="10214" y="43744"/>
                    <a:pt x="17161" y="36209"/>
                    <a:pt x="22182" y="25561"/>
                  </a:cubicBezTo>
                  <a:cubicBezTo>
                    <a:pt x="27850" y="13608"/>
                    <a:pt x="28959" y="2332"/>
                    <a:pt x="24646" y="299"/>
                  </a:cubicBezTo>
                  <a:cubicBezTo>
                    <a:pt x="24213" y="98"/>
                    <a:pt x="23740" y="1"/>
                    <a:pt x="23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2"/>
            <p:cNvSpPr/>
            <p:nvPr/>
          </p:nvSpPr>
          <p:spPr>
            <a:xfrm>
              <a:off x="5260225" y="405900"/>
              <a:ext cx="623875" cy="1130875"/>
            </a:xfrm>
            <a:custGeom>
              <a:avLst/>
              <a:gdLst/>
              <a:ahLst/>
              <a:cxnLst/>
              <a:rect l="l" t="t" r="r" b="b"/>
              <a:pathLst>
                <a:path w="24955" h="45235" extrusionOk="0">
                  <a:moveTo>
                    <a:pt x="5543" y="1"/>
                  </a:moveTo>
                  <a:cubicBezTo>
                    <a:pt x="5159" y="1"/>
                    <a:pt x="4789" y="63"/>
                    <a:pt x="4437" y="190"/>
                  </a:cubicBezTo>
                  <a:cubicBezTo>
                    <a:pt x="0" y="1792"/>
                    <a:pt x="0" y="13129"/>
                    <a:pt x="4437" y="25513"/>
                  </a:cubicBezTo>
                  <a:cubicBezTo>
                    <a:pt x="8520" y="36914"/>
                    <a:pt x="14954" y="45234"/>
                    <a:pt x="19411" y="45234"/>
                  </a:cubicBezTo>
                  <a:cubicBezTo>
                    <a:pt x="19796" y="45234"/>
                    <a:pt x="20165" y="45172"/>
                    <a:pt x="20518" y="45045"/>
                  </a:cubicBezTo>
                  <a:cubicBezTo>
                    <a:pt x="24954" y="43443"/>
                    <a:pt x="24954" y="32106"/>
                    <a:pt x="20518" y="19722"/>
                  </a:cubicBezTo>
                  <a:cubicBezTo>
                    <a:pt x="16434" y="8321"/>
                    <a:pt x="10000" y="1"/>
                    <a:pt x="5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2"/>
            <p:cNvSpPr/>
            <p:nvPr/>
          </p:nvSpPr>
          <p:spPr>
            <a:xfrm>
              <a:off x="5740800" y="1746025"/>
              <a:ext cx="623875" cy="1132050"/>
            </a:xfrm>
            <a:custGeom>
              <a:avLst/>
              <a:gdLst/>
              <a:ahLst/>
              <a:cxnLst/>
              <a:rect l="l" t="t" r="r" b="b"/>
              <a:pathLst>
                <a:path w="24955" h="45282" extrusionOk="0">
                  <a:moveTo>
                    <a:pt x="5544" y="0"/>
                  </a:moveTo>
                  <a:cubicBezTo>
                    <a:pt x="5159" y="0"/>
                    <a:pt x="4789" y="62"/>
                    <a:pt x="4437" y="189"/>
                  </a:cubicBezTo>
                  <a:cubicBezTo>
                    <a:pt x="1" y="1791"/>
                    <a:pt x="1" y="13128"/>
                    <a:pt x="4437" y="25513"/>
                  </a:cubicBezTo>
                  <a:cubicBezTo>
                    <a:pt x="8533" y="36947"/>
                    <a:pt x="14992" y="45282"/>
                    <a:pt x="19450" y="45282"/>
                  </a:cubicBezTo>
                  <a:cubicBezTo>
                    <a:pt x="19821" y="45282"/>
                    <a:pt x="20178" y="45224"/>
                    <a:pt x="20518" y="45106"/>
                  </a:cubicBezTo>
                  <a:cubicBezTo>
                    <a:pt x="24955" y="43504"/>
                    <a:pt x="24955" y="32167"/>
                    <a:pt x="20518" y="19783"/>
                  </a:cubicBezTo>
                  <a:cubicBezTo>
                    <a:pt x="16435" y="8325"/>
                    <a:pt x="10001" y="0"/>
                    <a:pt x="5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2"/>
            <p:cNvSpPr/>
            <p:nvPr/>
          </p:nvSpPr>
          <p:spPr>
            <a:xfrm>
              <a:off x="4540875" y="1596700"/>
              <a:ext cx="1203050" cy="569000"/>
            </a:xfrm>
            <a:custGeom>
              <a:avLst/>
              <a:gdLst/>
              <a:ahLst/>
              <a:cxnLst/>
              <a:rect l="l" t="t" r="r" b="b"/>
              <a:pathLst>
                <a:path w="48122" h="22760" extrusionOk="0">
                  <a:moveTo>
                    <a:pt x="37901" y="1"/>
                  </a:moveTo>
                  <a:cubicBezTo>
                    <a:pt x="33318" y="1"/>
                    <a:pt x="27388" y="1110"/>
                    <a:pt x="21196" y="3328"/>
                  </a:cubicBezTo>
                  <a:cubicBezTo>
                    <a:pt x="8750" y="7826"/>
                    <a:pt x="0" y="14973"/>
                    <a:pt x="1602" y="19409"/>
                  </a:cubicBezTo>
                  <a:cubicBezTo>
                    <a:pt x="2406" y="21635"/>
                    <a:pt x="5660" y="22760"/>
                    <a:pt x="10268" y="22760"/>
                  </a:cubicBezTo>
                  <a:cubicBezTo>
                    <a:pt x="14844" y="22760"/>
                    <a:pt x="20755" y="21650"/>
                    <a:pt x="26926" y="19409"/>
                  </a:cubicBezTo>
                  <a:cubicBezTo>
                    <a:pt x="39310" y="14973"/>
                    <a:pt x="48121" y="7764"/>
                    <a:pt x="46519" y="3328"/>
                  </a:cubicBezTo>
                  <a:cubicBezTo>
                    <a:pt x="45718" y="1110"/>
                    <a:pt x="42483" y="1"/>
                    <a:pt x="37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2"/>
            <p:cNvSpPr/>
            <p:nvPr/>
          </p:nvSpPr>
          <p:spPr>
            <a:xfrm>
              <a:off x="5882525" y="1117650"/>
              <a:ext cx="1201500" cy="568425"/>
            </a:xfrm>
            <a:custGeom>
              <a:avLst/>
              <a:gdLst/>
              <a:ahLst/>
              <a:cxnLst/>
              <a:rect l="l" t="t" r="r" b="b"/>
              <a:pathLst>
                <a:path w="48060" h="22737" extrusionOk="0">
                  <a:moveTo>
                    <a:pt x="37839" y="1"/>
                  </a:moveTo>
                  <a:cubicBezTo>
                    <a:pt x="33257" y="1"/>
                    <a:pt x="27326" y="1110"/>
                    <a:pt x="21134" y="3328"/>
                  </a:cubicBezTo>
                  <a:cubicBezTo>
                    <a:pt x="8750" y="7764"/>
                    <a:pt x="0" y="14973"/>
                    <a:pt x="1541" y="19409"/>
                  </a:cubicBezTo>
                  <a:cubicBezTo>
                    <a:pt x="2342" y="21627"/>
                    <a:pt x="5577" y="22736"/>
                    <a:pt x="10159" y="22736"/>
                  </a:cubicBezTo>
                  <a:cubicBezTo>
                    <a:pt x="14742" y="22736"/>
                    <a:pt x="20672" y="21627"/>
                    <a:pt x="26864" y="19409"/>
                  </a:cubicBezTo>
                  <a:cubicBezTo>
                    <a:pt x="39310" y="14973"/>
                    <a:pt x="48060" y="7764"/>
                    <a:pt x="46458" y="3328"/>
                  </a:cubicBezTo>
                  <a:cubicBezTo>
                    <a:pt x="45657" y="1110"/>
                    <a:pt x="42422" y="1"/>
                    <a:pt x="378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2"/>
            <p:cNvSpPr/>
            <p:nvPr/>
          </p:nvSpPr>
          <p:spPr>
            <a:xfrm>
              <a:off x="45039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845" y="1"/>
                  </a:moveTo>
                  <a:cubicBezTo>
                    <a:pt x="10722" y="1"/>
                    <a:pt x="1" y="3821"/>
                    <a:pt x="1" y="8504"/>
                  </a:cubicBezTo>
                  <a:cubicBezTo>
                    <a:pt x="1" y="13186"/>
                    <a:pt x="10660" y="17068"/>
                    <a:pt x="23845" y="17068"/>
                  </a:cubicBezTo>
                  <a:cubicBezTo>
                    <a:pt x="37092" y="17068"/>
                    <a:pt x="47752" y="13186"/>
                    <a:pt x="47752" y="8504"/>
                  </a:cubicBezTo>
                  <a:cubicBezTo>
                    <a:pt x="47752" y="3821"/>
                    <a:pt x="37031" y="1"/>
                    <a:pt x="23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2"/>
            <p:cNvSpPr/>
            <p:nvPr/>
          </p:nvSpPr>
          <p:spPr>
            <a:xfrm>
              <a:off x="5927200" y="1428800"/>
              <a:ext cx="1193800" cy="426700"/>
            </a:xfrm>
            <a:custGeom>
              <a:avLst/>
              <a:gdLst/>
              <a:ahLst/>
              <a:cxnLst/>
              <a:rect l="l" t="t" r="r" b="b"/>
              <a:pathLst>
                <a:path w="47752" h="17068" extrusionOk="0">
                  <a:moveTo>
                    <a:pt x="23907" y="1"/>
                  </a:moveTo>
                  <a:cubicBezTo>
                    <a:pt x="10783" y="1"/>
                    <a:pt x="0" y="3821"/>
                    <a:pt x="0" y="8504"/>
                  </a:cubicBezTo>
                  <a:cubicBezTo>
                    <a:pt x="0" y="13186"/>
                    <a:pt x="10721" y="17068"/>
                    <a:pt x="23907" y="17068"/>
                  </a:cubicBezTo>
                  <a:cubicBezTo>
                    <a:pt x="37092" y="17068"/>
                    <a:pt x="47751" y="13186"/>
                    <a:pt x="47751" y="8504"/>
                  </a:cubicBezTo>
                  <a:cubicBezTo>
                    <a:pt x="47751" y="3821"/>
                    <a:pt x="37030" y="1"/>
                    <a:pt x="2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2"/>
            <p:cNvSpPr/>
            <p:nvPr/>
          </p:nvSpPr>
          <p:spPr>
            <a:xfrm>
              <a:off x="5599100" y="1756900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1"/>
                  </a:moveTo>
                  <a:cubicBezTo>
                    <a:pt x="3882" y="1"/>
                    <a:pt x="0" y="10722"/>
                    <a:pt x="0" y="23845"/>
                  </a:cubicBezTo>
                  <a:cubicBezTo>
                    <a:pt x="0" y="37031"/>
                    <a:pt x="3882" y="47752"/>
                    <a:pt x="8565" y="47752"/>
                  </a:cubicBezTo>
                  <a:cubicBezTo>
                    <a:pt x="13247" y="47752"/>
                    <a:pt x="17068" y="37031"/>
                    <a:pt x="17068" y="23845"/>
                  </a:cubicBezTo>
                  <a:cubicBezTo>
                    <a:pt x="17068" y="10722"/>
                    <a:pt x="13247" y="1"/>
                    <a:pt x="8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2"/>
            <p:cNvSpPr/>
            <p:nvPr/>
          </p:nvSpPr>
          <p:spPr>
            <a:xfrm>
              <a:off x="5599100" y="332075"/>
              <a:ext cx="426700" cy="1193800"/>
            </a:xfrm>
            <a:custGeom>
              <a:avLst/>
              <a:gdLst/>
              <a:ahLst/>
              <a:cxnLst/>
              <a:rect l="l" t="t" r="r" b="b"/>
              <a:pathLst>
                <a:path w="17068" h="47752" extrusionOk="0">
                  <a:moveTo>
                    <a:pt x="8565" y="0"/>
                  </a:moveTo>
                  <a:cubicBezTo>
                    <a:pt x="3882" y="0"/>
                    <a:pt x="0" y="10721"/>
                    <a:pt x="0" y="23907"/>
                  </a:cubicBezTo>
                  <a:cubicBezTo>
                    <a:pt x="0" y="37092"/>
                    <a:pt x="3882" y="47751"/>
                    <a:pt x="8565" y="47751"/>
                  </a:cubicBezTo>
                  <a:cubicBezTo>
                    <a:pt x="13247" y="47751"/>
                    <a:pt x="17068" y="37092"/>
                    <a:pt x="17068" y="23907"/>
                  </a:cubicBezTo>
                  <a:cubicBezTo>
                    <a:pt x="17068" y="10721"/>
                    <a:pt x="13247" y="0"/>
                    <a:pt x="8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2"/>
            <p:cNvSpPr/>
            <p:nvPr/>
          </p:nvSpPr>
          <p:spPr>
            <a:xfrm>
              <a:off x="4802725" y="6908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4" y="1"/>
                  </a:moveTo>
                  <a:cubicBezTo>
                    <a:pt x="5162" y="1"/>
                    <a:pt x="4118" y="340"/>
                    <a:pt x="3390" y="1055"/>
                  </a:cubicBezTo>
                  <a:cubicBezTo>
                    <a:pt x="1" y="4382"/>
                    <a:pt x="4868" y="14733"/>
                    <a:pt x="14172" y="23976"/>
                  </a:cubicBezTo>
                  <a:cubicBezTo>
                    <a:pt x="21488" y="31243"/>
                    <a:pt x="29376" y="35806"/>
                    <a:pt x="34060" y="35806"/>
                  </a:cubicBezTo>
                  <a:cubicBezTo>
                    <a:pt x="35332" y="35806"/>
                    <a:pt x="36369" y="35469"/>
                    <a:pt x="37093" y="34758"/>
                  </a:cubicBezTo>
                  <a:cubicBezTo>
                    <a:pt x="40420" y="31431"/>
                    <a:pt x="35614" y="21141"/>
                    <a:pt x="26310" y="11838"/>
                  </a:cubicBezTo>
                  <a:cubicBezTo>
                    <a:pt x="19005" y="4533"/>
                    <a:pt x="11131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2"/>
            <p:cNvSpPr/>
            <p:nvPr/>
          </p:nvSpPr>
          <p:spPr>
            <a:xfrm>
              <a:off x="5810125" y="1698200"/>
              <a:ext cx="1010500" cy="895150"/>
            </a:xfrm>
            <a:custGeom>
              <a:avLst/>
              <a:gdLst/>
              <a:ahLst/>
              <a:cxnLst/>
              <a:rect l="l" t="t" r="r" b="b"/>
              <a:pathLst>
                <a:path w="40420" h="35806" extrusionOk="0">
                  <a:moveTo>
                    <a:pt x="6443" y="0"/>
                  </a:moveTo>
                  <a:cubicBezTo>
                    <a:pt x="5161" y="0"/>
                    <a:pt x="4117" y="340"/>
                    <a:pt x="3389" y="1055"/>
                  </a:cubicBezTo>
                  <a:cubicBezTo>
                    <a:pt x="1" y="4382"/>
                    <a:pt x="4868" y="14671"/>
                    <a:pt x="14172" y="23975"/>
                  </a:cubicBezTo>
                  <a:cubicBezTo>
                    <a:pt x="21488" y="31243"/>
                    <a:pt x="29375" y="35805"/>
                    <a:pt x="34030" y="35805"/>
                  </a:cubicBezTo>
                  <a:cubicBezTo>
                    <a:pt x="35294" y="35805"/>
                    <a:pt x="36320" y="35469"/>
                    <a:pt x="37031" y="34758"/>
                  </a:cubicBezTo>
                  <a:cubicBezTo>
                    <a:pt x="40420" y="31369"/>
                    <a:pt x="35614" y="21141"/>
                    <a:pt x="26248" y="11837"/>
                  </a:cubicBezTo>
                  <a:cubicBezTo>
                    <a:pt x="18992" y="4533"/>
                    <a:pt x="11128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2"/>
            <p:cNvSpPr/>
            <p:nvPr/>
          </p:nvSpPr>
          <p:spPr>
            <a:xfrm>
              <a:off x="4805825" y="1697575"/>
              <a:ext cx="1007400" cy="895950"/>
            </a:xfrm>
            <a:custGeom>
              <a:avLst/>
              <a:gdLst/>
              <a:ahLst/>
              <a:cxnLst/>
              <a:rect l="l" t="t" r="r" b="b"/>
              <a:pathLst>
                <a:path w="40296" h="35838" extrusionOk="0">
                  <a:moveTo>
                    <a:pt x="33925" y="1"/>
                  </a:moveTo>
                  <a:cubicBezTo>
                    <a:pt x="29266" y="1"/>
                    <a:pt x="21404" y="4568"/>
                    <a:pt x="14110" y="11862"/>
                  </a:cubicBezTo>
                  <a:cubicBezTo>
                    <a:pt x="4806" y="21166"/>
                    <a:pt x="0" y="31394"/>
                    <a:pt x="3327" y="34783"/>
                  </a:cubicBezTo>
                  <a:cubicBezTo>
                    <a:pt x="4042" y="35498"/>
                    <a:pt x="5078" y="35837"/>
                    <a:pt x="6357" y="35837"/>
                  </a:cubicBezTo>
                  <a:cubicBezTo>
                    <a:pt x="11028" y="35837"/>
                    <a:pt x="18930" y="31305"/>
                    <a:pt x="26186" y="24000"/>
                  </a:cubicBezTo>
                  <a:cubicBezTo>
                    <a:pt x="35428" y="14635"/>
                    <a:pt x="40296" y="4469"/>
                    <a:pt x="36969" y="1080"/>
                  </a:cubicBezTo>
                  <a:cubicBezTo>
                    <a:pt x="36250" y="348"/>
                    <a:pt x="35209" y="1"/>
                    <a:pt x="33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2"/>
            <p:cNvSpPr/>
            <p:nvPr/>
          </p:nvSpPr>
          <p:spPr>
            <a:xfrm>
              <a:off x="5811675" y="690800"/>
              <a:ext cx="1008950" cy="894400"/>
            </a:xfrm>
            <a:custGeom>
              <a:avLst/>
              <a:gdLst/>
              <a:ahLst/>
              <a:cxnLst/>
              <a:rect l="l" t="t" r="r" b="b"/>
              <a:pathLst>
                <a:path w="40358" h="35776" extrusionOk="0">
                  <a:moveTo>
                    <a:pt x="34000" y="1"/>
                  </a:moveTo>
                  <a:cubicBezTo>
                    <a:pt x="29327" y="1"/>
                    <a:pt x="21415" y="4533"/>
                    <a:pt x="14110" y="11838"/>
                  </a:cubicBezTo>
                  <a:cubicBezTo>
                    <a:pt x="4806" y="21141"/>
                    <a:pt x="0" y="31369"/>
                    <a:pt x="3327" y="34696"/>
                  </a:cubicBezTo>
                  <a:cubicBezTo>
                    <a:pt x="4046" y="35428"/>
                    <a:pt x="5093" y="35775"/>
                    <a:pt x="6385" y="35775"/>
                  </a:cubicBezTo>
                  <a:cubicBezTo>
                    <a:pt x="11075" y="35775"/>
                    <a:pt x="19002" y="31208"/>
                    <a:pt x="26248" y="23914"/>
                  </a:cubicBezTo>
                  <a:cubicBezTo>
                    <a:pt x="35490" y="14610"/>
                    <a:pt x="40358" y="4382"/>
                    <a:pt x="37030" y="1055"/>
                  </a:cubicBezTo>
                  <a:cubicBezTo>
                    <a:pt x="36315" y="340"/>
                    <a:pt x="35279" y="1"/>
                    <a:pt x="34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2"/>
            <p:cNvSpPr/>
            <p:nvPr/>
          </p:nvSpPr>
          <p:spPr>
            <a:xfrm>
              <a:off x="5554425" y="1382625"/>
              <a:ext cx="603850" cy="517550"/>
            </a:xfrm>
            <a:custGeom>
              <a:avLst/>
              <a:gdLst/>
              <a:ahLst/>
              <a:cxnLst/>
              <a:rect l="l" t="t" r="r" b="b"/>
              <a:pathLst>
                <a:path w="24154" h="20702" extrusionOk="0">
                  <a:moveTo>
                    <a:pt x="10412" y="1"/>
                  </a:moveTo>
                  <a:cubicBezTo>
                    <a:pt x="5095" y="1"/>
                    <a:pt x="1" y="4128"/>
                    <a:pt x="1" y="10351"/>
                  </a:cubicBezTo>
                  <a:cubicBezTo>
                    <a:pt x="1" y="16081"/>
                    <a:pt x="4622" y="20702"/>
                    <a:pt x="10290" y="20702"/>
                  </a:cubicBezTo>
                  <a:cubicBezTo>
                    <a:pt x="19532" y="20702"/>
                    <a:pt x="24153" y="9550"/>
                    <a:pt x="17622" y="3018"/>
                  </a:cubicBezTo>
                  <a:cubicBezTo>
                    <a:pt x="15518" y="934"/>
                    <a:pt x="12940" y="1"/>
                    <a:pt x="10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1" name="Google Shape;6811;p42"/>
          <p:cNvGrpSpPr/>
          <p:nvPr/>
        </p:nvGrpSpPr>
        <p:grpSpPr>
          <a:xfrm>
            <a:off x="6701405" y="2753285"/>
            <a:ext cx="2671189" cy="2771223"/>
            <a:chOff x="1297425" y="238025"/>
            <a:chExt cx="5004100" cy="5191500"/>
          </a:xfrm>
        </p:grpSpPr>
        <p:sp>
          <p:nvSpPr>
            <p:cNvPr id="6812" name="Google Shape;6812;p42"/>
            <p:cNvSpPr/>
            <p:nvPr/>
          </p:nvSpPr>
          <p:spPr>
            <a:xfrm>
              <a:off x="3514600" y="944475"/>
              <a:ext cx="1504975" cy="2113950"/>
            </a:xfrm>
            <a:custGeom>
              <a:avLst/>
              <a:gdLst/>
              <a:ahLst/>
              <a:cxnLst/>
              <a:rect l="l" t="t" r="r" b="b"/>
              <a:pathLst>
                <a:path w="60199" h="84558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561"/>
                    <a:pt x="280" y="1121"/>
                    <a:pt x="467" y="1635"/>
                  </a:cubicBezTo>
                  <a:cubicBezTo>
                    <a:pt x="654" y="2102"/>
                    <a:pt x="887" y="2709"/>
                    <a:pt x="1168" y="3316"/>
                  </a:cubicBezTo>
                  <a:cubicBezTo>
                    <a:pt x="1448" y="3970"/>
                    <a:pt x="1728" y="4671"/>
                    <a:pt x="2148" y="5371"/>
                  </a:cubicBezTo>
                  <a:cubicBezTo>
                    <a:pt x="2569" y="6118"/>
                    <a:pt x="2989" y="6866"/>
                    <a:pt x="3503" y="7660"/>
                  </a:cubicBezTo>
                  <a:cubicBezTo>
                    <a:pt x="4016" y="8453"/>
                    <a:pt x="4577" y="9247"/>
                    <a:pt x="5184" y="9995"/>
                  </a:cubicBezTo>
                  <a:cubicBezTo>
                    <a:pt x="6445" y="11629"/>
                    <a:pt x="7846" y="13170"/>
                    <a:pt x="9340" y="14571"/>
                  </a:cubicBezTo>
                  <a:cubicBezTo>
                    <a:pt x="10881" y="15972"/>
                    <a:pt x="12469" y="17233"/>
                    <a:pt x="14197" y="18401"/>
                  </a:cubicBezTo>
                  <a:cubicBezTo>
                    <a:pt x="15738" y="19428"/>
                    <a:pt x="17326" y="20316"/>
                    <a:pt x="19008" y="21110"/>
                  </a:cubicBezTo>
                  <a:cubicBezTo>
                    <a:pt x="20268" y="21670"/>
                    <a:pt x="21576" y="22137"/>
                    <a:pt x="22884" y="22511"/>
                  </a:cubicBezTo>
                  <a:cubicBezTo>
                    <a:pt x="23211" y="22604"/>
                    <a:pt x="23491" y="22651"/>
                    <a:pt x="23771" y="22744"/>
                  </a:cubicBezTo>
                  <a:cubicBezTo>
                    <a:pt x="27881" y="27321"/>
                    <a:pt x="31710" y="32178"/>
                    <a:pt x="35213" y="37222"/>
                  </a:cubicBezTo>
                  <a:cubicBezTo>
                    <a:pt x="34232" y="36568"/>
                    <a:pt x="33158" y="36007"/>
                    <a:pt x="32084" y="35494"/>
                  </a:cubicBezTo>
                  <a:cubicBezTo>
                    <a:pt x="30403" y="34700"/>
                    <a:pt x="28675" y="34046"/>
                    <a:pt x="26900" y="33579"/>
                  </a:cubicBezTo>
                  <a:cubicBezTo>
                    <a:pt x="24892" y="33018"/>
                    <a:pt x="22884" y="32645"/>
                    <a:pt x="20829" y="32411"/>
                  </a:cubicBezTo>
                  <a:cubicBezTo>
                    <a:pt x="19340" y="32238"/>
                    <a:pt x="17799" y="32142"/>
                    <a:pt x="16264" y="32142"/>
                  </a:cubicBezTo>
                  <a:cubicBezTo>
                    <a:pt x="15729" y="32142"/>
                    <a:pt x="15195" y="32154"/>
                    <a:pt x="14664" y="32178"/>
                  </a:cubicBezTo>
                  <a:cubicBezTo>
                    <a:pt x="13684" y="32225"/>
                    <a:pt x="12703" y="32271"/>
                    <a:pt x="11816" y="32411"/>
                  </a:cubicBezTo>
                  <a:cubicBezTo>
                    <a:pt x="10881" y="32551"/>
                    <a:pt x="9994" y="32692"/>
                    <a:pt x="9200" y="32878"/>
                  </a:cubicBezTo>
                  <a:cubicBezTo>
                    <a:pt x="8360" y="33018"/>
                    <a:pt x="7659" y="33252"/>
                    <a:pt x="6959" y="33439"/>
                  </a:cubicBezTo>
                  <a:cubicBezTo>
                    <a:pt x="6305" y="33672"/>
                    <a:pt x="5744" y="33859"/>
                    <a:pt x="5231" y="34046"/>
                  </a:cubicBezTo>
                  <a:cubicBezTo>
                    <a:pt x="4717" y="34233"/>
                    <a:pt x="4203" y="34466"/>
                    <a:pt x="3689" y="34700"/>
                  </a:cubicBezTo>
                  <a:cubicBezTo>
                    <a:pt x="4110" y="35073"/>
                    <a:pt x="4577" y="35400"/>
                    <a:pt x="5044" y="35727"/>
                  </a:cubicBezTo>
                  <a:cubicBezTo>
                    <a:pt x="5464" y="36007"/>
                    <a:pt x="5978" y="36334"/>
                    <a:pt x="6585" y="36708"/>
                  </a:cubicBezTo>
                  <a:cubicBezTo>
                    <a:pt x="7192" y="37035"/>
                    <a:pt x="7846" y="37408"/>
                    <a:pt x="8593" y="37782"/>
                  </a:cubicBezTo>
                  <a:cubicBezTo>
                    <a:pt x="9340" y="38109"/>
                    <a:pt x="10181" y="38483"/>
                    <a:pt x="11068" y="38809"/>
                  </a:cubicBezTo>
                  <a:cubicBezTo>
                    <a:pt x="11909" y="39136"/>
                    <a:pt x="12843" y="39417"/>
                    <a:pt x="13777" y="39697"/>
                  </a:cubicBezTo>
                  <a:cubicBezTo>
                    <a:pt x="15785" y="40257"/>
                    <a:pt x="17793" y="40631"/>
                    <a:pt x="19848" y="40864"/>
                  </a:cubicBezTo>
                  <a:cubicBezTo>
                    <a:pt x="21441" y="41045"/>
                    <a:pt x="23034" y="41114"/>
                    <a:pt x="24627" y="41114"/>
                  </a:cubicBezTo>
                  <a:cubicBezTo>
                    <a:pt x="25089" y="41114"/>
                    <a:pt x="25551" y="41108"/>
                    <a:pt x="26013" y="41098"/>
                  </a:cubicBezTo>
                  <a:cubicBezTo>
                    <a:pt x="27881" y="41004"/>
                    <a:pt x="29702" y="40771"/>
                    <a:pt x="31477" y="40397"/>
                  </a:cubicBezTo>
                  <a:cubicBezTo>
                    <a:pt x="32831" y="40117"/>
                    <a:pt x="34186" y="39697"/>
                    <a:pt x="35446" y="39230"/>
                  </a:cubicBezTo>
                  <a:cubicBezTo>
                    <a:pt x="35773" y="39090"/>
                    <a:pt x="36100" y="38950"/>
                    <a:pt x="36334" y="38856"/>
                  </a:cubicBezTo>
                  <a:cubicBezTo>
                    <a:pt x="39790" y="43947"/>
                    <a:pt x="42872" y="49317"/>
                    <a:pt x="45581" y="54828"/>
                  </a:cubicBezTo>
                  <a:cubicBezTo>
                    <a:pt x="45441" y="54735"/>
                    <a:pt x="45254" y="54595"/>
                    <a:pt x="45020" y="54455"/>
                  </a:cubicBezTo>
                  <a:cubicBezTo>
                    <a:pt x="43899" y="53707"/>
                    <a:pt x="42685" y="53007"/>
                    <a:pt x="41471" y="52446"/>
                  </a:cubicBezTo>
                  <a:cubicBezTo>
                    <a:pt x="39790" y="51652"/>
                    <a:pt x="38062" y="50999"/>
                    <a:pt x="36287" y="50532"/>
                  </a:cubicBezTo>
                  <a:cubicBezTo>
                    <a:pt x="34279" y="49971"/>
                    <a:pt x="32271" y="49598"/>
                    <a:pt x="30216" y="49364"/>
                  </a:cubicBezTo>
                  <a:cubicBezTo>
                    <a:pt x="28692" y="49191"/>
                    <a:pt x="27168" y="49095"/>
                    <a:pt x="25644" y="49095"/>
                  </a:cubicBezTo>
                  <a:cubicBezTo>
                    <a:pt x="25113" y="49095"/>
                    <a:pt x="24582" y="49106"/>
                    <a:pt x="24051" y="49131"/>
                  </a:cubicBezTo>
                  <a:cubicBezTo>
                    <a:pt x="23071" y="49177"/>
                    <a:pt x="22090" y="49224"/>
                    <a:pt x="21156" y="49364"/>
                  </a:cubicBezTo>
                  <a:cubicBezTo>
                    <a:pt x="20268" y="49504"/>
                    <a:pt x="19381" y="49644"/>
                    <a:pt x="18587" y="49831"/>
                  </a:cubicBezTo>
                  <a:cubicBezTo>
                    <a:pt x="17747" y="49971"/>
                    <a:pt x="16999" y="50158"/>
                    <a:pt x="16346" y="50391"/>
                  </a:cubicBezTo>
                  <a:cubicBezTo>
                    <a:pt x="15692" y="50625"/>
                    <a:pt x="15085" y="50812"/>
                    <a:pt x="14618" y="50999"/>
                  </a:cubicBezTo>
                  <a:cubicBezTo>
                    <a:pt x="14104" y="51185"/>
                    <a:pt x="13590" y="51419"/>
                    <a:pt x="13076" y="51652"/>
                  </a:cubicBezTo>
                  <a:cubicBezTo>
                    <a:pt x="13497" y="52026"/>
                    <a:pt x="13964" y="52353"/>
                    <a:pt x="14431" y="52680"/>
                  </a:cubicBezTo>
                  <a:cubicBezTo>
                    <a:pt x="14851" y="52960"/>
                    <a:pt x="15412" y="53287"/>
                    <a:pt x="15972" y="53661"/>
                  </a:cubicBezTo>
                  <a:cubicBezTo>
                    <a:pt x="16579" y="53987"/>
                    <a:pt x="17280" y="54361"/>
                    <a:pt x="18027" y="54688"/>
                  </a:cubicBezTo>
                  <a:cubicBezTo>
                    <a:pt x="18774" y="55062"/>
                    <a:pt x="19568" y="55435"/>
                    <a:pt x="20455" y="55715"/>
                  </a:cubicBezTo>
                  <a:cubicBezTo>
                    <a:pt x="21343" y="56042"/>
                    <a:pt x="22230" y="56369"/>
                    <a:pt x="23211" y="56603"/>
                  </a:cubicBezTo>
                  <a:cubicBezTo>
                    <a:pt x="26613" y="57563"/>
                    <a:pt x="30119" y="58044"/>
                    <a:pt x="33668" y="58044"/>
                  </a:cubicBezTo>
                  <a:cubicBezTo>
                    <a:pt x="34260" y="58044"/>
                    <a:pt x="34853" y="58031"/>
                    <a:pt x="35446" y="58004"/>
                  </a:cubicBezTo>
                  <a:cubicBezTo>
                    <a:pt x="37268" y="57957"/>
                    <a:pt x="39089" y="57724"/>
                    <a:pt x="40911" y="57350"/>
                  </a:cubicBezTo>
                  <a:cubicBezTo>
                    <a:pt x="42265" y="57023"/>
                    <a:pt x="43573" y="56649"/>
                    <a:pt x="44880" y="56182"/>
                  </a:cubicBezTo>
                  <a:cubicBezTo>
                    <a:pt x="45347" y="55996"/>
                    <a:pt x="45721" y="55809"/>
                    <a:pt x="46001" y="55669"/>
                  </a:cubicBezTo>
                  <a:cubicBezTo>
                    <a:pt x="46982" y="57817"/>
                    <a:pt x="47962" y="59965"/>
                    <a:pt x="48850" y="62160"/>
                  </a:cubicBezTo>
                  <a:cubicBezTo>
                    <a:pt x="49924" y="64869"/>
                    <a:pt x="50998" y="67671"/>
                    <a:pt x="51932" y="70520"/>
                  </a:cubicBezTo>
                  <a:cubicBezTo>
                    <a:pt x="51699" y="70333"/>
                    <a:pt x="51465" y="70193"/>
                    <a:pt x="51185" y="69959"/>
                  </a:cubicBezTo>
                  <a:cubicBezTo>
                    <a:pt x="50064" y="69212"/>
                    <a:pt x="48850" y="68512"/>
                    <a:pt x="47589" y="67951"/>
                  </a:cubicBezTo>
                  <a:cubicBezTo>
                    <a:pt x="45954" y="67157"/>
                    <a:pt x="44226" y="66504"/>
                    <a:pt x="42405" y="66036"/>
                  </a:cubicBezTo>
                  <a:cubicBezTo>
                    <a:pt x="40444" y="65476"/>
                    <a:pt x="38435" y="65102"/>
                    <a:pt x="36380" y="64869"/>
                  </a:cubicBezTo>
                  <a:cubicBezTo>
                    <a:pt x="34856" y="64696"/>
                    <a:pt x="33332" y="64600"/>
                    <a:pt x="31808" y="64600"/>
                  </a:cubicBezTo>
                  <a:cubicBezTo>
                    <a:pt x="31278" y="64600"/>
                    <a:pt x="30747" y="64611"/>
                    <a:pt x="30216" y="64635"/>
                  </a:cubicBezTo>
                  <a:cubicBezTo>
                    <a:pt x="29188" y="64635"/>
                    <a:pt x="28254" y="64729"/>
                    <a:pt x="27320" y="64869"/>
                  </a:cubicBezTo>
                  <a:cubicBezTo>
                    <a:pt x="26386" y="64962"/>
                    <a:pt x="25546" y="65149"/>
                    <a:pt x="24705" y="65289"/>
                  </a:cubicBezTo>
                  <a:cubicBezTo>
                    <a:pt x="23911" y="65476"/>
                    <a:pt x="23164" y="65663"/>
                    <a:pt x="22510" y="65896"/>
                  </a:cubicBezTo>
                  <a:cubicBezTo>
                    <a:pt x="21856" y="66083"/>
                    <a:pt x="21249" y="66317"/>
                    <a:pt x="20735" y="66457"/>
                  </a:cubicBezTo>
                  <a:cubicBezTo>
                    <a:pt x="20222" y="66690"/>
                    <a:pt x="19708" y="66877"/>
                    <a:pt x="19194" y="67157"/>
                  </a:cubicBezTo>
                  <a:cubicBezTo>
                    <a:pt x="19661" y="67531"/>
                    <a:pt x="20082" y="67858"/>
                    <a:pt x="20549" y="68185"/>
                  </a:cubicBezTo>
                  <a:cubicBezTo>
                    <a:pt x="20969" y="68465"/>
                    <a:pt x="21483" y="68792"/>
                    <a:pt x="22090" y="69166"/>
                  </a:cubicBezTo>
                  <a:cubicBezTo>
                    <a:pt x="22697" y="69492"/>
                    <a:pt x="23397" y="69866"/>
                    <a:pt x="24145" y="70240"/>
                  </a:cubicBezTo>
                  <a:cubicBezTo>
                    <a:pt x="24892" y="70567"/>
                    <a:pt x="25686" y="70940"/>
                    <a:pt x="26573" y="71220"/>
                  </a:cubicBezTo>
                  <a:cubicBezTo>
                    <a:pt x="27461" y="71547"/>
                    <a:pt x="28348" y="71874"/>
                    <a:pt x="29329" y="72154"/>
                  </a:cubicBezTo>
                  <a:cubicBezTo>
                    <a:pt x="31290" y="72668"/>
                    <a:pt x="33345" y="73088"/>
                    <a:pt x="35353" y="73322"/>
                  </a:cubicBezTo>
                  <a:cubicBezTo>
                    <a:pt x="36757" y="73482"/>
                    <a:pt x="38162" y="73554"/>
                    <a:pt x="39566" y="73554"/>
                  </a:cubicBezTo>
                  <a:cubicBezTo>
                    <a:pt x="40216" y="73554"/>
                    <a:pt x="40867" y="73538"/>
                    <a:pt x="41518" y="73509"/>
                  </a:cubicBezTo>
                  <a:cubicBezTo>
                    <a:pt x="43386" y="73462"/>
                    <a:pt x="45207" y="73229"/>
                    <a:pt x="47028" y="72855"/>
                  </a:cubicBezTo>
                  <a:cubicBezTo>
                    <a:pt x="48383" y="72575"/>
                    <a:pt x="49690" y="72154"/>
                    <a:pt x="50951" y="71687"/>
                  </a:cubicBezTo>
                  <a:cubicBezTo>
                    <a:pt x="51465" y="71501"/>
                    <a:pt x="51839" y="71314"/>
                    <a:pt x="52119" y="71174"/>
                  </a:cubicBezTo>
                  <a:cubicBezTo>
                    <a:pt x="53473" y="75283"/>
                    <a:pt x="54361" y="79580"/>
                    <a:pt x="54734" y="83923"/>
                  </a:cubicBezTo>
                  <a:cubicBezTo>
                    <a:pt x="54777" y="84355"/>
                    <a:pt x="55111" y="84558"/>
                    <a:pt x="55447" y="84558"/>
                  </a:cubicBezTo>
                  <a:cubicBezTo>
                    <a:pt x="55837" y="84558"/>
                    <a:pt x="56232" y="84285"/>
                    <a:pt x="56182" y="83783"/>
                  </a:cubicBezTo>
                  <a:cubicBezTo>
                    <a:pt x="55762" y="77478"/>
                    <a:pt x="53847" y="71034"/>
                    <a:pt x="51512" y="65056"/>
                  </a:cubicBezTo>
                  <a:cubicBezTo>
                    <a:pt x="51699" y="64869"/>
                    <a:pt x="51979" y="64542"/>
                    <a:pt x="52306" y="64168"/>
                  </a:cubicBezTo>
                  <a:cubicBezTo>
                    <a:pt x="53193" y="63141"/>
                    <a:pt x="54034" y="62020"/>
                    <a:pt x="54734" y="60853"/>
                  </a:cubicBezTo>
                  <a:cubicBezTo>
                    <a:pt x="55715" y="59265"/>
                    <a:pt x="56556" y="57630"/>
                    <a:pt x="57256" y="55949"/>
                  </a:cubicBezTo>
                  <a:cubicBezTo>
                    <a:pt x="58050" y="54034"/>
                    <a:pt x="58704" y="52073"/>
                    <a:pt x="59171" y="50065"/>
                  </a:cubicBezTo>
                  <a:cubicBezTo>
                    <a:pt x="59638" y="48056"/>
                    <a:pt x="59965" y="46002"/>
                    <a:pt x="60105" y="43947"/>
                  </a:cubicBezTo>
                  <a:cubicBezTo>
                    <a:pt x="60198" y="42966"/>
                    <a:pt x="60198" y="41985"/>
                    <a:pt x="60198" y="41098"/>
                  </a:cubicBezTo>
                  <a:cubicBezTo>
                    <a:pt x="60198" y="40164"/>
                    <a:pt x="60152" y="39276"/>
                    <a:pt x="60058" y="38436"/>
                  </a:cubicBezTo>
                  <a:cubicBezTo>
                    <a:pt x="60011" y="37595"/>
                    <a:pt x="59871" y="36848"/>
                    <a:pt x="59778" y="36147"/>
                  </a:cubicBezTo>
                  <a:cubicBezTo>
                    <a:pt x="59685" y="35494"/>
                    <a:pt x="59498" y="34887"/>
                    <a:pt x="59404" y="34373"/>
                  </a:cubicBezTo>
                  <a:cubicBezTo>
                    <a:pt x="59264" y="33859"/>
                    <a:pt x="59077" y="33299"/>
                    <a:pt x="58891" y="32785"/>
                  </a:cubicBezTo>
                  <a:cubicBezTo>
                    <a:pt x="58470" y="33159"/>
                    <a:pt x="58097" y="33579"/>
                    <a:pt x="57723" y="33999"/>
                  </a:cubicBezTo>
                  <a:cubicBezTo>
                    <a:pt x="57396" y="34373"/>
                    <a:pt x="56976" y="34840"/>
                    <a:pt x="56556" y="35400"/>
                  </a:cubicBezTo>
                  <a:cubicBezTo>
                    <a:pt x="56135" y="35961"/>
                    <a:pt x="55715" y="36568"/>
                    <a:pt x="55248" y="37315"/>
                  </a:cubicBezTo>
                  <a:cubicBezTo>
                    <a:pt x="54828" y="38016"/>
                    <a:pt x="54361" y="38763"/>
                    <a:pt x="53940" y="39603"/>
                  </a:cubicBezTo>
                  <a:cubicBezTo>
                    <a:pt x="53520" y="40444"/>
                    <a:pt x="53100" y="41285"/>
                    <a:pt x="52726" y="42219"/>
                  </a:cubicBezTo>
                  <a:cubicBezTo>
                    <a:pt x="51932" y="44133"/>
                    <a:pt x="51325" y="46095"/>
                    <a:pt x="50858" y="48103"/>
                  </a:cubicBezTo>
                  <a:cubicBezTo>
                    <a:pt x="50391" y="50111"/>
                    <a:pt x="50111" y="52119"/>
                    <a:pt x="49971" y="54174"/>
                  </a:cubicBezTo>
                  <a:cubicBezTo>
                    <a:pt x="49831" y="56042"/>
                    <a:pt x="49877" y="57864"/>
                    <a:pt x="50017" y="59732"/>
                  </a:cubicBezTo>
                  <a:cubicBezTo>
                    <a:pt x="50111" y="60526"/>
                    <a:pt x="50204" y="61273"/>
                    <a:pt x="50344" y="61973"/>
                  </a:cubicBezTo>
                  <a:cubicBezTo>
                    <a:pt x="50157" y="61506"/>
                    <a:pt x="49971" y="61039"/>
                    <a:pt x="49737" y="60619"/>
                  </a:cubicBezTo>
                  <a:cubicBezTo>
                    <a:pt x="47916" y="56276"/>
                    <a:pt x="45861" y="52073"/>
                    <a:pt x="43573" y="48010"/>
                  </a:cubicBezTo>
                  <a:cubicBezTo>
                    <a:pt x="43713" y="47823"/>
                    <a:pt x="43853" y="47636"/>
                    <a:pt x="44086" y="47403"/>
                  </a:cubicBezTo>
                  <a:cubicBezTo>
                    <a:pt x="44974" y="46375"/>
                    <a:pt x="45767" y="45254"/>
                    <a:pt x="46515" y="44087"/>
                  </a:cubicBezTo>
                  <a:cubicBezTo>
                    <a:pt x="47495" y="42499"/>
                    <a:pt x="48336" y="40864"/>
                    <a:pt x="49037" y="39183"/>
                  </a:cubicBezTo>
                  <a:cubicBezTo>
                    <a:pt x="49831" y="37268"/>
                    <a:pt x="50438" y="35307"/>
                    <a:pt x="50905" y="33299"/>
                  </a:cubicBezTo>
                  <a:cubicBezTo>
                    <a:pt x="51418" y="31291"/>
                    <a:pt x="51699" y="29236"/>
                    <a:pt x="51885" y="27227"/>
                  </a:cubicBezTo>
                  <a:cubicBezTo>
                    <a:pt x="51932" y="26200"/>
                    <a:pt x="51979" y="25219"/>
                    <a:pt x="51979" y="24332"/>
                  </a:cubicBezTo>
                  <a:cubicBezTo>
                    <a:pt x="51979" y="23398"/>
                    <a:pt x="51885" y="22511"/>
                    <a:pt x="51839" y="21670"/>
                  </a:cubicBezTo>
                  <a:cubicBezTo>
                    <a:pt x="51745" y="20876"/>
                    <a:pt x="51652" y="20082"/>
                    <a:pt x="51512" y="19428"/>
                  </a:cubicBezTo>
                  <a:cubicBezTo>
                    <a:pt x="51418" y="18728"/>
                    <a:pt x="51278" y="18121"/>
                    <a:pt x="51138" y="17607"/>
                  </a:cubicBezTo>
                  <a:cubicBezTo>
                    <a:pt x="50998" y="17047"/>
                    <a:pt x="50858" y="16533"/>
                    <a:pt x="50624" y="16019"/>
                  </a:cubicBezTo>
                  <a:cubicBezTo>
                    <a:pt x="50251" y="16393"/>
                    <a:pt x="49831" y="16766"/>
                    <a:pt x="49457" y="17233"/>
                  </a:cubicBezTo>
                  <a:cubicBezTo>
                    <a:pt x="49130" y="17607"/>
                    <a:pt x="48756" y="18074"/>
                    <a:pt x="48289" y="18634"/>
                  </a:cubicBezTo>
                  <a:cubicBezTo>
                    <a:pt x="47869" y="19195"/>
                    <a:pt x="47449" y="19849"/>
                    <a:pt x="47028" y="20549"/>
                  </a:cubicBezTo>
                  <a:cubicBezTo>
                    <a:pt x="46561" y="21250"/>
                    <a:pt x="46141" y="21997"/>
                    <a:pt x="45721" y="22838"/>
                  </a:cubicBezTo>
                  <a:cubicBezTo>
                    <a:pt x="45254" y="23678"/>
                    <a:pt x="44880" y="24519"/>
                    <a:pt x="44507" y="25453"/>
                  </a:cubicBezTo>
                  <a:cubicBezTo>
                    <a:pt x="43713" y="27368"/>
                    <a:pt x="43106" y="29329"/>
                    <a:pt x="42592" y="31337"/>
                  </a:cubicBezTo>
                  <a:cubicBezTo>
                    <a:pt x="42125" y="33345"/>
                    <a:pt x="41845" y="35354"/>
                    <a:pt x="41658" y="37408"/>
                  </a:cubicBezTo>
                  <a:cubicBezTo>
                    <a:pt x="41518" y="39276"/>
                    <a:pt x="41518" y="41098"/>
                    <a:pt x="41704" y="42966"/>
                  </a:cubicBezTo>
                  <a:cubicBezTo>
                    <a:pt x="41798" y="43807"/>
                    <a:pt x="41891" y="44600"/>
                    <a:pt x="42031" y="45348"/>
                  </a:cubicBezTo>
                  <a:cubicBezTo>
                    <a:pt x="39696" y="41378"/>
                    <a:pt x="37221" y="37549"/>
                    <a:pt x="34512" y="33859"/>
                  </a:cubicBezTo>
                  <a:cubicBezTo>
                    <a:pt x="34606" y="33672"/>
                    <a:pt x="34746" y="33439"/>
                    <a:pt x="34839" y="33159"/>
                  </a:cubicBezTo>
                  <a:cubicBezTo>
                    <a:pt x="35400" y="31898"/>
                    <a:pt x="35820" y="30590"/>
                    <a:pt x="36147" y="29236"/>
                  </a:cubicBezTo>
                  <a:cubicBezTo>
                    <a:pt x="36614" y="27461"/>
                    <a:pt x="36941" y="25640"/>
                    <a:pt x="37081" y="23772"/>
                  </a:cubicBezTo>
                  <a:cubicBezTo>
                    <a:pt x="37408" y="19662"/>
                    <a:pt x="37128" y="15552"/>
                    <a:pt x="36194" y="11536"/>
                  </a:cubicBezTo>
                  <a:cubicBezTo>
                    <a:pt x="35960" y="10555"/>
                    <a:pt x="35680" y="9621"/>
                    <a:pt x="35400" y="8734"/>
                  </a:cubicBezTo>
                  <a:cubicBezTo>
                    <a:pt x="35120" y="7893"/>
                    <a:pt x="34839" y="7052"/>
                    <a:pt x="34466" y="6258"/>
                  </a:cubicBezTo>
                  <a:cubicBezTo>
                    <a:pt x="34139" y="5511"/>
                    <a:pt x="33812" y="4811"/>
                    <a:pt x="33485" y="4204"/>
                  </a:cubicBezTo>
                  <a:cubicBezTo>
                    <a:pt x="33158" y="3596"/>
                    <a:pt x="32878" y="3036"/>
                    <a:pt x="32598" y="2616"/>
                  </a:cubicBezTo>
                  <a:cubicBezTo>
                    <a:pt x="32271" y="2149"/>
                    <a:pt x="31991" y="1682"/>
                    <a:pt x="31617" y="1261"/>
                  </a:cubicBezTo>
                  <a:cubicBezTo>
                    <a:pt x="31337" y="1728"/>
                    <a:pt x="31103" y="2242"/>
                    <a:pt x="30870" y="2756"/>
                  </a:cubicBezTo>
                  <a:cubicBezTo>
                    <a:pt x="30683" y="3223"/>
                    <a:pt x="30449" y="3783"/>
                    <a:pt x="30216" y="4437"/>
                  </a:cubicBezTo>
                  <a:cubicBezTo>
                    <a:pt x="29982" y="5091"/>
                    <a:pt x="29749" y="5838"/>
                    <a:pt x="29562" y="6632"/>
                  </a:cubicBezTo>
                  <a:cubicBezTo>
                    <a:pt x="29329" y="7473"/>
                    <a:pt x="29142" y="8313"/>
                    <a:pt x="29002" y="9201"/>
                  </a:cubicBezTo>
                  <a:cubicBezTo>
                    <a:pt x="28862" y="10135"/>
                    <a:pt x="28721" y="11115"/>
                    <a:pt x="28628" y="12096"/>
                  </a:cubicBezTo>
                  <a:cubicBezTo>
                    <a:pt x="28488" y="14151"/>
                    <a:pt x="28488" y="16206"/>
                    <a:pt x="28628" y="18261"/>
                  </a:cubicBezTo>
                  <a:cubicBezTo>
                    <a:pt x="28768" y="20316"/>
                    <a:pt x="29095" y="22371"/>
                    <a:pt x="29562" y="24379"/>
                  </a:cubicBezTo>
                  <a:cubicBezTo>
                    <a:pt x="29982" y="26107"/>
                    <a:pt x="30543" y="27835"/>
                    <a:pt x="31243" y="29516"/>
                  </a:cubicBezTo>
                  <a:cubicBezTo>
                    <a:pt x="28862" y="26527"/>
                    <a:pt x="26386" y="23585"/>
                    <a:pt x="23818" y="20689"/>
                  </a:cubicBezTo>
                  <a:cubicBezTo>
                    <a:pt x="23397" y="19615"/>
                    <a:pt x="22884" y="18541"/>
                    <a:pt x="22323" y="17467"/>
                  </a:cubicBezTo>
                  <a:cubicBezTo>
                    <a:pt x="21483" y="15879"/>
                    <a:pt x="20455" y="14338"/>
                    <a:pt x="19334" y="12890"/>
                  </a:cubicBezTo>
                  <a:cubicBezTo>
                    <a:pt x="18074" y="11256"/>
                    <a:pt x="16672" y="9714"/>
                    <a:pt x="15131" y="8313"/>
                  </a:cubicBezTo>
                  <a:cubicBezTo>
                    <a:pt x="13637" y="6912"/>
                    <a:pt x="12049" y="5605"/>
                    <a:pt x="10321" y="4484"/>
                  </a:cubicBezTo>
                  <a:cubicBezTo>
                    <a:pt x="9527" y="3877"/>
                    <a:pt x="8687" y="3410"/>
                    <a:pt x="7893" y="2943"/>
                  </a:cubicBezTo>
                  <a:cubicBezTo>
                    <a:pt x="7052" y="2522"/>
                    <a:pt x="6258" y="2102"/>
                    <a:pt x="5558" y="1775"/>
                  </a:cubicBezTo>
                  <a:cubicBezTo>
                    <a:pt x="4810" y="1448"/>
                    <a:pt x="4063" y="1168"/>
                    <a:pt x="3409" y="934"/>
                  </a:cubicBezTo>
                  <a:cubicBezTo>
                    <a:pt x="2755" y="701"/>
                    <a:pt x="2148" y="514"/>
                    <a:pt x="1681" y="374"/>
                  </a:cubicBezTo>
                  <a:cubicBezTo>
                    <a:pt x="1121" y="234"/>
                    <a:pt x="560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2"/>
            <p:cNvSpPr/>
            <p:nvPr/>
          </p:nvSpPr>
          <p:spPr>
            <a:xfrm>
              <a:off x="1592850" y="2384700"/>
              <a:ext cx="616825" cy="1257675"/>
            </a:xfrm>
            <a:custGeom>
              <a:avLst/>
              <a:gdLst/>
              <a:ahLst/>
              <a:cxnLst/>
              <a:rect l="l" t="t" r="r" b="b"/>
              <a:pathLst>
                <a:path w="24673" h="50307" extrusionOk="0">
                  <a:moveTo>
                    <a:pt x="288" y="0"/>
                  </a:moveTo>
                  <a:cubicBezTo>
                    <a:pt x="146" y="0"/>
                    <a:pt x="0" y="174"/>
                    <a:pt x="139" y="348"/>
                  </a:cubicBezTo>
                  <a:cubicBezTo>
                    <a:pt x="2054" y="3197"/>
                    <a:pt x="3549" y="6326"/>
                    <a:pt x="4576" y="9642"/>
                  </a:cubicBezTo>
                  <a:cubicBezTo>
                    <a:pt x="5604" y="12911"/>
                    <a:pt x="6304" y="16320"/>
                    <a:pt x="7051" y="19683"/>
                  </a:cubicBezTo>
                  <a:cubicBezTo>
                    <a:pt x="7799" y="23232"/>
                    <a:pt x="8733" y="26688"/>
                    <a:pt x="9900" y="30097"/>
                  </a:cubicBezTo>
                  <a:cubicBezTo>
                    <a:pt x="11208" y="33786"/>
                    <a:pt x="12936" y="37336"/>
                    <a:pt x="14991" y="40652"/>
                  </a:cubicBezTo>
                  <a:cubicBezTo>
                    <a:pt x="17092" y="44014"/>
                    <a:pt x="19661" y="47283"/>
                    <a:pt x="23023" y="49525"/>
                  </a:cubicBezTo>
                  <a:cubicBezTo>
                    <a:pt x="23397" y="49805"/>
                    <a:pt x="23864" y="50039"/>
                    <a:pt x="24284" y="50272"/>
                  </a:cubicBezTo>
                  <a:cubicBezTo>
                    <a:pt x="24324" y="50296"/>
                    <a:pt x="24362" y="50306"/>
                    <a:pt x="24398" y="50306"/>
                  </a:cubicBezTo>
                  <a:cubicBezTo>
                    <a:pt x="24570" y="50306"/>
                    <a:pt x="24673" y="50061"/>
                    <a:pt x="24518" y="49945"/>
                  </a:cubicBezTo>
                  <a:lnTo>
                    <a:pt x="24471" y="49945"/>
                  </a:lnTo>
                  <a:cubicBezTo>
                    <a:pt x="20922" y="47984"/>
                    <a:pt x="18213" y="44855"/>
                    <a:pt x="15971" y="41492"/>
                  </a:cubicBezTo>
                  <a:cubicBezTo>
                    <a:pt x="13823" y="38176"/>
                    <a:pt x="12002" y="34674"/>
                    <a:pt x="10601" y="30984"/>
                  </a:cubicBezTo>
                  <a:cubicBezTo>
                    <a:pt x="9386" y="27575"/>
                    <a:pt x="8359" y="24073"/>
                    <a:pt x="7658" y="20523"/>
                  </a:cubicBezTo>
                  <a:cubicBezTo>
                    <a:pt x="6864" y="17161"/>
                    <a:pt x="6164" y="13751"/>
                    <a:pt x="5183" y="10436"/>
                  </a:cubicBezTo>
                  <a:cubicBezTo>
                    <a:pt x="4296" y="7120"/>
                    <a:pt x="2895" y="3991"/>
                    <a:pt x="1120" y="1095"/>
                  </a:cubicBezTo>
                  <a:cubicBezTo>
                    <a:pt x="887" y="768"/>
                    <a:pt x="653" y="395"/>
                    <a:pt x="420" y="68"/>
                  </a:cubicBezTo>
                  <a:cubicBezTo>
                    <a:pt x="384" y="20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2"/>
            <p:cNvSpPr/>
            <p:nvPr/>
          </p:nvSpPr>
          <p:spPr>
            <a:xfrm>
              <a:off x="1884300" y="2600225"/>
              <a:ext cx="71650" cy="683100"/>
            </a:xfrm>
            <a:custGeom>
              <a:avLst/>
              <a:gdLst/>
              <a:ahLst/>
              <a:cxnLst/>
              <a:rect l="l" t="t" r="r" b="b"/>
              <a:pathLst>
                <a:path w="2866" h="27324" extrusionOk="0">
                  <a:moveTo>
                    <a:pt x="228" y="0"/>
                  </a:moveTo>
                  <a:cubicBezTo>
                    <a:pt x="108" y="0"/>
                    <a:pt x="0" y="115"/>
                    <a:pt x="63" y="274"/>
                  </a:cubicBezTo>
                  <a:cubicBezTo>
                    <a:pt x="1698" y="3496"/>
                    <a:pt x="2492" y="7139"/>
                    <a:pt x="2399" y="10781"/>
                  </a:cubicBezTo>
                  <a:cubicBezTo>
                    <a:pt x="2305" y="12556"/>
                    <a:pt x="2072" y="14284"/>
                    <a:pt x="1745" y="16012"/>
                  </a:cubicBezTo>
                  <a:cubicBezTo>
                    <a:pt x="1418" y="17787"/>
                    <a:pt x="1044" y="19515"/>
                    <a:pt x="811" y="21289"/>
                  </a:cubicBezTo>
                  <a:cubicBezTo>
                    <a:pt x="530" y="23017"/>
                    <a:pt x="484" y="24792"/>
                    <a:pt x="717" y="26520"/>
                  </a:cubicBezTo>
                  <a:cubicBezTo>
                    <a:pt x="764" y="26753"/>
                    <a:pt x="764" y="26987"/>
                    <a:pt x="811" y="27174"/>
                  </a:cubicBezTo>
                  <a:cubicBezTo>
                    <a:pt x="831" y="27275"/>
                    <a:pt x="912" y="27323"/>
                    <a:pt x="994" y="27323"/>
                  </a:cubicBezTo>
                  <a:cubicBezTo>
                    <a:pt x="1102" y="27323"/>
                    <a:pt x="1211" y="27239"/>
                    <a:pt x="1184" y="27080"/>
                  </a:cubicBezTo>
                  <a:cubicBezTo>
                    <a:pt x="904" y="25352"/>
                    <a:pt x="904" y="23578"/>
                    <a:pt x="1138" y="21850"/>
                  </a:cubicBezTo>
                  <a:cubicBezTo>
                    <a:pt x="1324" y="20075"/>
                    <a:pt x="1698" y="18347"/>
                    <a:pt x="2025" y="16619"/>
                  </a:cubicBezTo>
                  <a:cubicBezTo>
                    <a:pt x="2399" y="14844"/>
                    <a:pt x="2632" y="13070"/>
                    <a:pt x="2772" y="11295"/>
                  </a:cubicBezTo>
                  <a:cubicBezTo>
                    <a:pt x="2866" y="9474"/>
                    <a:pt x="2725" y="7652"/>
                    <a:pt x="2399" y="5878"/>
                  </a:cubicBezTo>
                  <a:cubicBezTo>
                    <a:pt x="2025" y="4056"/>
                    <a:pt x="1464" y="2328"/>
                    <a:pt x="717" y="694"/>
                  </a:cubicBezTo>
                  <a:lnTo>
                    <a:pt x="390" y="87"/>
                  </a:lnTo>
                  <a:cubicBezTo>
                    <a:pt x="345" y="26"/>
                    <a:pt x="28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2"/>
            <p:cNvSpPr/>
            <p:nvPr/>
          </p:nvSpPr>
          <p:spPr>
            <a:xfrm>
              <a:off x="1528600" y="2618175"/>
              <a:ext cx="259625" cy="312675"/>
            </a:xfrm>
            <a:custGeom>
              <a:avLst/>
              <a:gdLst/>
              <a:ahLst/>
              <a:cxnLst/>
              <a:rect l="l" t="t" r="r" b="b"/>
              <a:pathLst>
                <a:path w="10385" h="12507" extrusionOk="0">
                  <a:moveTo>
                    <a:pt x="223" y="1"/>
                  </a:moveTo>
                  <a:cubicBezTo>
                    <a:pt x="112" y="1"/>
                    <a:pt x="1" y="73"/>
                    <a:pt x="1" y="209"/>
                  </a:cubicBezTo>
                  <a:cubicBezTo>
                    <a:pt x="234" y="1190"/>
                    <a:pt x="608" y="2171"/>
                    <a:pt x="1075" y="3011"/>
                  </a:cubicBezTo>
                  <a:cubicBezTo>
                    <a:pt x="1589" y="3899"/>
                    <a:pt x="2102" y="4786"/>
                    <a:pt x="2663" y="5580"/>
                  </a:cubicBezTo>
                  <a:cubicBezTo>
                    <a:pt x="3317" y="6467"/>
                    <a:pt x="3970" y="7355"/>
                    <a:pt x="4624" y="8195"/>
                  </a:cubicBezTo>
                  <a:cubicBezTo>
                    <a:pt x="5325" y="9036"/>
                    <a:pt x="6072" y="9830"/>
                    <a:pt x="6913" y="10530"/>
                  </a:cubicBezTo>
                  <a:cubicBezTo>
                    <a:pt x="7753" y="11278"/>
                    <a:pt x="8641" y="11885"/>
                    <a:pt x="9668" y="12352"/>
                  </a:cubicBezTo>
                  <a:lnTo>
                    <a:pt x="10042" y="12492"/>
                  </a:lnTo>
                  <a:cubicBezTo>
                    <a:pt x="10067" y="12502"/>
                    <a:pt x="10092" y="12507"/>
                    <a:pt x="10115" y="12507"/>
                  </a:cubicBezTo>
                  <a:cubicBezTo>
                    <a:pt x="10301" y="12507"/>
                    <a:pt x="10385" y="12201"/>
                    <a:pt x="10135" y="12118"/>
                  </a:cubicBezTo>
                  <a:cubicBezTo>
                    <a:pt x="9154" y="11745"/>
                    <a:pt x="8267" y="11184"/>
                    <a:pt x="7473" y="10484"/>
                  </a:cubicBezTo>
                  <a:cubicBezTo>
                    <a:pt x="6632" y="9830"/>
                    <a:pt x="5885" y="9083"/>
                    <a:pt x="5185" y="8242"/>
                  </a:cubicBezTo>
                  <a:cubicBezTo>
                    <a:pt x="4484" y="7401"/>
                    <a:pt x="3830" y="6561"/>
                    <a:pt x="3223" y="5673"/>
                  </a:cubicBezTo>
                  <a:cubicBezTo>
                    <a:pt x="2663" y="4879"/>
                    <a:pt x="2102" y="4039"/>
                    <a:pt x="1635" y="3198"/>
                  </a:cubicBezTo>
                  <a:cubicBezTo>
                    <a:pt x="1122" y="2358"/>
                    <a:pt x="748" y="1424"/>
                    <a:pt x="515" y="490"/>
                  </a:cubicBezTo>
                  <a:cubicBezTo>
                    <a:pt x="468" y="396"/>
                    <a:pt x="421" y="256"/>
                    <a:pt x="421" y="116"/>
                  </a:cubicBezTo>
                  <a:cubicBezTo>
                    <a:pt x="382" y="38"/>
                    <a:pt x="30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2"/>
            <p:cNvSpPr/>
            <p:nvPr/>
          </p:nvSpPr>
          <p:spPr>
            <a:xfrm>
              <a:off x="1630150" y="3032850"/>
              <a:ext cx="330600" cy="341325"/>
            </a:xfrm>
            <a:custGeom>
              <a:avLst/>
              <a:gdLst/>
              <a:ahLst/>
              <a:cxnLst/>
              <a:rect l="l" t="t" r="r" b="b"/>
              <a:pathLst>
                <a:path w="13224" h="13653" extrusionOk="0">
                  <a:moveTo>
                    <a:pt x="270" y="1"/>
                  </a:moveTo>
                  <a:cubicBezTo>
                    <a:pt x="140" y="1"/>
                    <a:pt x="1" y="137"/>
                    <a:pt x="95" y="295"/>
                  </a:cubicBezTo>
                  <a:cubicBezTo>
                    <a:pt x="562" y="1416"/>
                    <a:pt x="1169" y="2490"/>
                    <a:pt x="1823" y="3517"/>
                  </a:cubicBezTo>
                  <a:cubicBezTo>
                    <a:pt x="2477" y="4545"/>
                    <a:pt x="3178" y="5572"/>
                    <a:pt x="3971" y="6506"/>
                  </a:cubicBezTo>
                  <a:cubicBezTo>
                    <a:pt x="4765" y="7440"/>
                    <a:pt x="5606" y="8327"/>
                    <a:pt x="6493" y="9168"/>
                  </a:cubicBezTo>
                  <a:cubicBezTo>
                    <a:pt x="7381" y="10009"/>
                    <a:pt x="8315" y="10803"/>
                    <a:pt x="9342" y="11503"/>
                  </a:cubicBezTo>
                  <a:cubicBezTo>
                    <a:pt x="10323" y="12204"/>
                    <a:pt x="11350" y="12858"/>
                    <a:pt x="12424" y="13418"/>
                  </a:cubicBezTo>
                  <a:cubicBezTo>
                    <a:pt x="12565" y="13465"/>
                    <a:pt x="12705" y="13558"/>
                    <a:pt x="12845" y="13605"/>
                  </a:cubicBezTo>
                  <a:cubicBezTo>
                    <a:pt x="12878" y="13638"/>
                    <a:pt x="12913" y="13652"/>
                    <a:pt x="12946" y="13652"/>
                  </a:cubicBezTo>
                  <a:cubicBezTo>
                    <a:pt x="13100" y="13652"/>
                    <a:pt x="13223" y="13355"/>
                    <a:pt x="13032" y="13278"/>
                  </a:cubicBezTo>
                  <a:lnTo>
                    <a:pt x="13032" y="13278"/>
                  </a:lnTo>
                  <a:lnTo>
                    <a:pt x="13032" y="13325"/>
                  </a:lnTo>
                  <a:cubicBezTo>
                    <a:pt x="11911" y="12764"/>
                    <a:pt x="10883" y="12157"/>
                    <a:pt x="9903" y="11456"/>
                  </a:cubicBezTo>
                  <a:cubicBezTo>
                    <a:pt x="8875" y="10756"/>
                    <a:pt x="7941" y="10009"/>
                    <a:pt x="7054" y="9215"/>
                  </a:cubicBezTo>
                  <a:cubicBezTo>
                    <a:pt x="6166" y="8421"/>
                    <a:pt x="5326" y="7534"/>
                    <a:pt x="4532" y="6600"/>
                  </a:cubicBezTo>
                  <a:cubicBezTo>
                    <a:pt x="3738" y="5665"/>
                    <a:pt x="3037" y="4685"/>
                    <a:pt x="2384" y="3704"/>
                  </a:cubicBezTo>
                  <a:cubicBezTo>
                    <a:pt x="1730" y="2677"/>
                    <a:pt x="1123" y="1602"/>
                    <a:pt x="609" y="528"/>
                  </a:cubicBezTo>
                  <a:lnTo>
                    <a:pt x="422" y="108"/>
                  </a:lnTo>
                  <a:cubicBezTo>
                    <a:pt x="392" y="32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2"/>
            <p:cNvSpPr/>
            <p:nvPr/>
          </p:nvSpPr>
          <p:spPr>
            <a:xfrm>
              <a:off x="1912550" y="2836475"/>
              <a:ext cx="167150" cy="248125"/>
            </a:xfrm>
            <a:custGeom>
              <a:avLst/>
              <a:gdLst/>
              <a:ahLst/>
              <a:cxnLst/>
              <a:rect l="l" t="t" r="r" b="b"/>
              <a:pathLst>
                <a:path w="6686" h="9925" extrusionOk="0">
                  <a:moveTo>
                    <a:pt x="6499" y="0"/>
                  </a:moveTo>
                  <a:cubicBezTo>
                    <a:pt x="6406" y="0"/>
                    <a:pt x="6312" y="70"/>
                    <a:pt x="6312" y="211"/>
                  </a:cubicBezTo>
                  <a:cubicBezTo>
                    <a:pt x="6312" y="397"/>
                    <a:pt x="6266" y="537"/>
                    <a:pt x="6219" y="724"/>
                  </a:cubicBezTo>
                  <a:cubicBezTo>
                    <a:pt x="6172" y="911"/>
                    <a:pt x="6172" y="1098"/>
                    <a:pt x="6125" y="1331"/>
                  </a:cubicBezTo>
                  <a:cubicBezTo>
                    <a:pt x="6032" y="1705"/>
                    <a:pt x="5939" y="2079"/>
                    <a:pt x="5799" y="2406"/>
                  </a:cubicBezTo>
                  <a:cubicBezTo>
                    <a:pt x="5705" y="2779"/>
                    <a:pt x="5565" y="3153"/>
                    <a:pt x="5378" y="3480"/>
                  </a:cubicBezTo>
                  <a:lnTo>
                    <a:pt x="5285" y="3760"/>
                  </a:lnTo>
                  <a:lnTo>
                    <a:pt x="5285" y="3807"/>
                  </a:lnTo>
                  <a:lnTo>
                    <a:pt x="5238" y="3947"/>
                  </a:lnTo>
                  <a:cubicBezTo>
                    <a:pt x="5145" y="4133"/>
                    <a:pt x="5051" y="4274"/>
                    <a:pt x="4958" y="4460"/>
                  </a:cubicBezTo>
                  <a:cubicBezTo>
                    <a:pt x="4584" y="5114"/>
                    <a:pt x="4164" y="5768"/>
                    <a:pt x="3744" y="6375"/>
                  </a:cubicBezTo>
                  <a:cubicBezTo>
                    <a:pt x="3604" y="6562"/>
                    <a:pt x="3510" y="6702"/>
                    <a:pt x="3370" y="6842"/>
                  </a:cubicBezTo>
                  <a:lnTo>
                    <a:pt x="3323" y="6889"/>
                  </a:lnTo>
                  <a:cubicBezTo>
                    <a:pt x="3277" y="6936"/>
                    <a:pt x="3277" y="6982"/>
                    <a:pt x="3230" y="6982"/>
                  </a:cubicBezTo>
                  <a:lnTo>
                    <a:pt x="3043" y="7216"/>
                  </a:lnTo>
                  <a:cubicBezTo>
                    <a:pt x="2763" y="7496"/>
                    <a:pt x="2483" y="7776"/>
                    <a:pt x="2203" y="8010"/>
                  </a:cubicBezTo>
                  <a:cubicBezTo>
                    <a:pt x="1922" y="8290"/>
                    <a:pt x="1642" y="8523"/>
                    <a:pt x="1362" y="8757"/>
                  </a:cubicBezTo>
                  <a:cubicBezTo>
                    <a:pt x="1222" y="8897"/>
                    <a:pt x="1035" y="8990"/>
                    <a:pt x="895" y="9131"/>
                  </a:cubicBezTo>
                  <a:lnTo>
                    <a:pt x="802" y="9131"/>
                  </a:lnTo>
                  <a:lnTo>
                    <a:pt x="708" y="9224"/>
                  </a:lnTo>
                  <a:lnTo>
                    <a:pt x="475" y="9411"/>
                  </a:lnTo>
                  <a:lnTo>
                    <a:pt x="194" y="9551"/>
                  </a:lnTo>
                  <a:cubicBezTo>
                    <a:pt x="1" y="9667"/>
                    <a:pt x="96" y="9912"/>
                    <a:pt x="268" y="9912"/>
                  </a:cubicBezTo>
                  <a:cubicBezTo>
                    <a:pt x="303" y="9912"/>
                    <a:pt x="341" y="9902"/>
                    <a:pt x="381" y="9878"/>
                  </a:cubicBezTo>
                  <a:lnTo>
                    <a:pt x="381" y="9878"/>
                  </a:lnTo>
                  <a:lnTo>
                    <a:pt x="334" y="9924"/>
                  </a:lnTo>
                  <a:cubicBezTo>
                    <a:pt x="988" y="9551"/>
                    <a:pt x="1595" y="9084"/>
                    <a:pt x="2203" y="8570"/>
                  </a:cubicBezTo>
                  <a:cubicBezTo>
                    <a:pt x="2810" y="8010"/>
                    <a:pt x="3323" y="7449"/>
                    <a:pt x="3837" y="6842"/>
                  </a:cubicBezTo>
                  <a:cubicBezTo>
                    <a:pt x="4304" y="6235"/>
                    <a:pt x="4724" y="5581"/>
                    <a:pt x="5098" y="4927"/>
                  </a:cubicBezTo>
                  <a:cubicBezTo>
                    <a:pt x="5518" y="4227"/>
                    <a:pt x="5799" y="3526"/>
                    <a:pt x="6079" y="2779"/>
                  </a:cubicBezTo>
                  <a:cubicBezTo>
                    <a:pt x="6359" y="2032"/>
                    <a:pt x="6546" y="1285"/>
                    <a:pt x="6639" y="491"/>
                  </a:cubicBezTo>
                  <a:cubicBezTo>
                    <a:pt x="6639" y="397"/>
                    <a:pt x="6686" y="304"/>
                    <a:pt x="6686" y="211"/>
                  </a:cubicBezTo>
                  <a:cubicBezTo>
                    <a:pt x="6686" y="70"/>
                    <a:pt x="6592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2"/>
            <p:cNvSpPr/>
            <p:nvPr/>
          </p:nvSpPr>
          <p:spPr>
            <a:xfrm>
              <a:off x="1297425" y="2032600"/>
              <a:ext cx="266225" cy="324625"/>
            </a:xfrm>
            <a:custGeom>
              <a:avLst/>
              <a:gdLst/>
              <a:ahLst/>
              <a:cxnLst/>
              <a:rect l="l" t="t" r="r" b="b"/>
              <a:pathLst>
                <a:path w="10649" h="12985" extrusionOk="0">
                  <a:moveTo>
                    <a:pt x="3567" y="0"/>
                  </a:moveTo>
                  <a:cubicBezTo>
                    <a:pt x="1964" y="0"/>
                    <a:pt x="556" y="1427"/>
                    <a:pt x="234" y="2990"/>
                  </a:cubicBezTo>
                  <a:cubicBezTo>
                    <a:pt x="1" y="4625"/>
                    <a:pt x="375" y="6306"/>
                    <a:pt x="1309" y="7660"/>
                  </a:cubicBezTo>
                  <a:cubicBezTo>
                    <a:pt x="3177" y="10696"/>
                    <a:pt x="6399" y="12657"/>
                    <a:pt x="9948" y="12984"/>
                  </a:cubicBezTo>
                  <a:lnTo>
                    <a:pt x="10649" y="10836"/>
                  </a:lnTo>
                  <a:cubicBezTo>
                    <a:pt x="10415" y="7520"/>
                    <a:pt x="9154" y="4391"/>
                    <a:pt x="6959" y="1916"/>
                  </a:cubicBezTo>
                  <a:cubicBezTo>
                    <a:pt x="6072" y="935"/>
                    <a:pt x="4951" y="48"/>
                    <a:pt x="3644" y="1"/>
                  </a:cubicBezTo>
                  <a:cubicBezTo>
                    <a:pt x="3618" y="1"/>
                    <a:pt x="3592" y="0"/>
                    <a:pt x="3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2"/>
            <p:cNvSpPr/>
            <p:nvPr/>
          </p:nvSpPr>
          <p:spPr>
            <a:xfrm>
              <a:off x="1518100" y="2299100"/>
              <a:ext cx="87600" cy="95475"/>
            </a:xfrm>
            <a:custGeom>
              <a:avLst/>
              <a:gdLst/>
              <a:ahLst/>
              <a:cxnLst/>
              <a:rect l="l" t="t" r="r" b="b"/>
              <a:pathLst>
                <a:path w="3504" h="3819" extrusionOk="0">
                  <a:moveTo>
                    <a:pt x="1496" y="1"/>
                  </a:moveTo>
                  <a:cubicBezTo>
                    <a:pt x="1221" y="1"/>
                    <a:pt x="958" y="106"/>
                    <a:pt x="748" y="316"/>
                  </a:cubicBezTo>
                  <a:cubicBezTo>
                    <a:pt x="514" y="596"/>
                    <a:pt x="281" y="877"/>
                    <a:pt x="141" y="1250"/>
                  </a:cubicBezTo>
                  <a:cubicBezTo>
                    <a:pt x="94" y="1390"/>
                    <a:pt x="0" y="1577"/>
                    <a:pt x="0" y="1764"/>
                  </a:cubicBezTo>
                  <a:cubicBezTo>
                    <a:pt x="0" y="2138"/>
                    <a:pt x="327" y="2418"/>
                    <a:pt x="654" y="2605"/>
                  </a:cubicBezTo>
                  <a:cubicBezTo>
                    <a:pt x="1495" y="3118"/>
                    <a:pt x="2382" y="3539"/>
                    <a:pt x="3316" y="3772"/>
                  </a:cubicBezTo>
                  <a:lnTo>
                    <a:pt x="3316" y="3819"/>
                  </a:lnTo>
                  <a:cubicBezTo>
                    <a:pt x="3456" y="3352"/>
                    <a:pt x="3503" y="2838"/>
                    <a:pt x="3363" y="2324"/>
                  </a:cubicBezTo>
                  <a:cubicBezTo>
                    <a:pt x="3270" y="2091"/>
                    <a:pt x="3129" y="1857"/>
                    <a:pt x="2989" y="1624"/>
                  </a:cubicBezTo>
                  <a:lnTo>
                    <a:pt x="2429" y="737"/>
                  </a:lnTo>
                  <a:cubicBezTo>
                    <a:pt x="2289" y="410"/>
                    <a:pt x="2055" y="176"/>
                    <a:pt x="1775" y="36"/>
                  </a:cubicBezTo>
                  <a:cubicBezTo>
                    <a:pt x="1682" y="13"/>
                    <a:pt x="1588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2"/>
            <p:cNvSpPr/>
            <p:nvPr/>
          </p:nvSpPr>
          <p:spPr>
            <a:xfrm>
              <a:off x="1372150" y="2750625"/>
              <a:ext cx="266225" cy="323475"/>
            </a:xfrm>
            <a:custGeom>
              <a:avLst/>
              <a:gdLst/>
              <a:ahLst/>
              <a:cxnLst/>
              <a:rect l="l" t="t" r="r" b="b"/>
              <a:pathLst>
                <a:path w="10649" h="12939" extrusionOk="0">
                  <a:moveTo>
                    <a:pt x="3611" y="1"/>
                  </a:moveTo>
                  <a:cubicBezTo>
                    <a:pt x="1965" y="1"/>
                    <a:pt x="603" y="1428"/>
                    <a:pt x="281" y="2991"/>
                  </a:cubicBezTo>
                  <a:cubicBezTo>
                    <a:pt x="1" y="4625"/>
                    <a:pt x="421" y="6307"/>
                    <a:pt x="1308" y="7661"/>
                  </a:cubicBezTo>
                  <a:cubicBezTo>
                    <a:pt x="3223" y="10696"/>
                    <a:pt x="6399" y="12658"/>
                    <a:pt x="9948" y="12938"/>
                  </a:cubicBezTo>
                  <a:lnTo>
                    <a:pt x="10649" y="10837"/>
                  </a:lnTo>
                  <a:cubicBezTo>
                    <a:pt x="10462" y="7521"/>
                    <a:pt x="9154" y="4392"/>
                    <a:pt x="6959" y="1917"/>
                  </a:cubicBezTo>
                  <a:cubicBezTo>
                    <a:pt x="6119" y="936"/>
                    <a:pt x="4998" y="49"/>
                    <a:pt x="3690" y="2"/>
                  </a:cubicBezTo>
                  <a:cubicBezTo>
                    <a:pt x="3664" y="1"/>
                    <a:pt x="3637" y="1"/>
                    <a:pt x="3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2"/>
            <p:cNvSpPr/>
            <p:nvPr/>
          </p:nvSpPr>
          <p:spPr>
            <a:xfrm>
              <a:off x="1592825" y="3017150"/>
              <a:ext cx="87575" cy="94300"/>
            </a:xfrm>
            <a:custGeom>
              <a:avLst/>
              <a:gdLst/>
              <a:ahLst/>
              <a:cxnLst/>
              <a:rect l="l" t="t" r="r" b="b"/>
              <a:pathLst>
                <a:path w="3503" h="3772" extrusionOk="0">
                  <a:moveTo>
                    <a:pt x="1516" y="0"/>
                  </a:moveTo>
                  <a:cubicBezTo>
                    <a:pt x="1247" y="0"/>
                    <a:pt x="958" y="106"/>
                    <a:pt x="748" y="316"/>
                  </a:cubicBezTo>
                  <a:cubicBezTo>
                    <a:pt x="514" y="549"/>
                    <a:pt x="327" y="876"/>
                    <a:pt x="187" y="1250"/>
                  </a:cubicBezTo>
                  <a:cubicBezTo>
                    <a:pt x="94" y="1390"/>
                    <a:pt x="47" y="1577"/>
                    <a:pt x="0" y="1763"/>
                  </a:cubicBezTo>
                  <a:cubicBezTo>
                    <a:pt x="47" y="2137"/>
                    <a:pt x="374" y="2417"/>
                    <a:pt x="654" y="2604"/>
                  </a:cubicBezTo>
                  <a:cubicBezTo>
                    <a:pt x="1495" y="3118"/>
                    <a:pt x="2382" y="3538"/>
                    <a:pt x="3316" y="3772"/>
                  </a:cubicBezTo>
                  <a:cubicBezTo>
                    <a:pt x="3503" y="3305"/>
                    <a:pt x="3503" y="2838"/>
                    <a:pt x="3363" y="2324"/>
                  </a:cubicBezTo>
                  <a:cubicBezTo>
                    <a:pt x="3269" y="2090"/>
                    <a:pt x="3176" y="1857"/>
                    <a:pt x="2989" y="1623"/>
                  </a:cubicBezTo>
                  <a:lnTo>
                    <a:pt x="2429" y="689"/>
                  </a:lnTo>
                  <a:cubicBezTo>
                    <a:pt x="2289" y="409"/>
                    <a:pt x="2055" y="176"/>
                    <a:pt x="1775" y="35"/>
                  </a:cubicBezTo>
                  <a:cubicBezTo>
                    <a:pt x="1693" y="12"/>
                    <a:pt x="160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2"/>
            <p:cNvSpPr/>
            <p:nvPr/>
          </p:nvSpPr>
          <p:spPr>
            <a:xfrm>
              <a:off x="1766775" y="2367900"/>
              <a:ext cx="134300" cy="213500"/>
            </a:xfrm>
            <a:custGeom>
              <a:avLst/>
              <a:gdLst/>
              <a:ahLst/>
              <a:cxnLst/>
              <a:rect l="l" t="t" r="r" b="b"/>
              <a:pathLst>
                <a:path w="5372" h="8540" extrusionOk="0">
                  <a:moveTo>
                    <a:pt x="2449" y="0"/>
                  </a:moveTo>
                  <a:cubicBezTo>
                    <a:pt x="1699" y="0"/>
                    <a:pt x="969" y="410"/>
                    <a:pt x="561" y="1114"/>
                  </a:cubicBezTo>
                  <a:cubicBezTo>
                    <a:pt x="141" y="2001"/>
                    <a:pt x="1" y="2982"/>
                    <a:pt x="281" y="3916"/>
                  </a:cubicBezTo>
                  <a:cubicBezTo>
                    <a:pt x="748" y="5970"/>
                    <a:pt x="2149" y="7698"/>
                    <a:pt x="4064" y="8539"/>
                  </a:cubicBezTo>
                  <a:lnTo>
                    <a:pt x="4858" y="7465"/>
                  </a:lnTo>
                  <a:cubicBezTo>
                    <a:pt x="5372" y="5597"/>
                    <a:pt x="5278" y="3589"/>
                    <a:pt x="4531" y="1814"/>
                  </a:cubicBezTo>
                  <a:cubicBezTo>
                    <a:pt x="4297" y="1067"/>
                    <a:pt x="3737" y="460"/>
                    <a:pt x="3036" y="86"/>
                  </a:cubicBezTo>
                  <a:cubicBezTo>
                    <a:pt x="2843" y="28"/>
                    <a:pt x="2646" y="0"/>
                    <a:pt x="2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2"/>
            <p:cNvSpPr/>
            <p:nvPr/>
          </p:nvSpPr>
          <p:spPr>
            <a:xfrm>
              <a:off x="1854350" y="2550050"/>
              <a:ext cx="45550" cy="62875"/>
            </a:xfrm>
            <a:custGeom>
              <a:avLst/>
              <a:gdLst/>
              <a:ahLst/>
              <a:cxnLst/>
              <a:rect l="l" t="t" r="r" b="b"/>
              <a:pathLst>
                <a:path w="1822" h="2515" extrusionOk="0">
                  <a:moveTo>
                    <a:pt x="1018" y="1"/>
                  </a:moveTo>
                  <a:cubicBezTo>
                    <a:pt x="921" y="1"/>
                    <a:pt x="826" y="27"/>
                    <a:pt x="748" y="86"/>
                  </a:cubicBezTo>
                  <a:cubicBezTo>
                    <a:pt x="561" y="179"/>
                    <a:pt x="374" y="319"/>
                    <a:pt x="234" y="459"/>
                  </a:cubicBezTo>
                  <a:cubicBezTo>
                    <a:pt x="141" y="553"/>
                    <a:pt x="94" y="646"/>
                    <a:pt x="47" y="739"/>
                  </a:cubicBezTo>
                  <a:cubicBezTo>
                    <a:pt x="1" y="973"/>
                    <a:pt x="94" y="1160"/>
                    <a:pt x="234" y="1346"/>
                  </a:cubicBezTo>
                  <a:cubicBezTo>
                    <a:pt x="608" y="1767"/>
                    <a:pt x="1028" y="2187"/>
                    <a:pt x="1495" y="2514"/>
                  </a:cubicBezTo>
                  <a:lnTo>
                    <a:pt x="1542" y="2514"/>
                  </a:lnTo>
                  <a:cubicBezTo>
                    <a:pt x="1682" y="2281"/>
                    <a:pt x="1822" y="2000"/>
                    <a:pt x="1822" y="1673"/>
                  </a:cubicBezTo>
                  <a:cubicBezTo>
                    <a:pt x="1822" y="1533"/>
                    <a:pt x="1775" y="1393"/>
                    <a:pt x="1775" y="1253"/>
                  </a:cubicBezTo>
                  <a:cubicBezTo>
                    <a:pt x="1728" y="1020"/>
                    <a:pt x="1682" y="833"/>
                    <a:pt x="1635" y="599"/>
                  </a:cubicBezTo>
                  <a:cubicBezTo>
                    <a:pt x="1588" y="412"/>
                    <a:pt x="1495" y="272"/>
                    <a:pt x="1402" y="132"/>
                  </a:cubicBezTo>
                  <a:cubicBezTo>
                    <a:pt x="1293" y="51"/>
                    <a:pt x="1153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2"/>
            <p:cNvSpPr/>
            <p:nvPr/>
          </p:nvSpPr>
          <p:spPr>
            <a:xfrm>
              <a:off x="1423525" y="2414575"/>
              <a:ext cx="133125" cy="212350"/>
            </a:xfrm>
            <a:custGeom>
              <a:avLst/>
              <a:gdLst/>
              <a:ahLst/>
              <a:cxnLst/>
              <a:rect l="l" t="t" r="r" b="b"/>
              <a:pathLst>
                <a:path w="5325" h="8494" extrusionOk="0">
                  <a:moveTo>
                    <a:pt x="2422" y="1"/>
                  </a:moveTo>
                  <a:cubicBezTo>
                    <a:pt x="1651" y="1"/>
                    <a:pt x="931" y="403"/>
                    <a:pt x="561" y="1068"/>
                  </a:cubicBezTo>
                  <a:cubicBezTo>
                    <a:pt x="94" y="1955"/>
                    <a:pt x="1" y="2936"/>
                    <a:pt x="234" y="3917"/>
                  </a:cubicBezTo>
                  <a:cubicBezTo>
                    <a:pt x="701" y="5925"/>
                    <a:pt x="2102" y="7653"/>
                    <a:pt x="4017" y="8493"/>
                  </a:cubicBezTo>
                  <a:lnTo>
                    <a:pt x="4811" y="7419"/>
                  </a:lnTo>
                  <a:cubicBezTo>
                    <a:pt x="5325" y="5551"/>
                    <a:pt x="5231" y="3590"/>
                    <a:pt x="4484" y="1768"/>
                  </a:cubicBezTo>
                  <a:cubicBezTo>
                    <a:pt x="4250" y="1021"/>
                    <a:pt x="3737" y="414"/>
                    <a:pt x="3036" y="87"/>
                  </a:cubicBezTo>
                  <a:cubicBezTo>
                    <a:pt x="2832" y="29"/>
                    <a:pt x="2625" y="1"/>
                    <a:pt x="2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2"/>
            <p:cNvSpPr/>
            <p:nvPr/>
          </p:nvSpPr>
          <p:spPr>
            <a:xfrm>
              <a:off x="1511100" y="2596075"/>
              <a:ext cx="44375" cy="62375"/>
            </a:xfrm>
            <a:custGeom>
              <a:avLst/>
              <a:gdLst/>
              <a:ahLst/>
              <a:cxnLst/>
              <a:rect l="l" t="t" r="r" b="b"/>
              <a:pathLst>
                <a:path w="1775" h="2495" extrusionOk="0">
                  <a:moveTo>
                    <a:pt x="1011" y="1"/>
                  </a:moveTo>
                  <a:cubicBezTo>
                    <a:pt x="911" y="1"/>
                    <a:pt x="806" y="24"/>
                    <a:pt x="701" y="66"/>
                  </a:cubicBezTo>
                  <a:cubicBezTo>
                    <a:pt x="514" y="159"/>
                    <a:pt x="374" y="299"/>
                    <a:pt x="187" y="440"/>
                  </a:cubicBezTo>
                  <a:cubicBezTo>
                    <a:pt x="140" y="533"/>
                    <a:pt x="47" y="626"/>
                    <a:pt x="0" y="720"/>
                  </a:cubicBezTo>
                  <a:cubicBezTo>
                    <a:pt x="0" y="953"/>
                    <a:pt x="47" y="1140"/>
                    <a:pt x="234" y="1327"/>
                  </a:cubicBezTo>
                  <a:cubicBezTo>
                    <a:pt x="561" y="1747"/>
                    <a:pt x="981" y="2167"/>
                    <a:pt x="1448" y="2494"/>
                  </a:cubicBezTo>
                  <a:lnTo>
                    <a:pt x="1448" y="2448"/>
                  </a:lnTo>
                  <a:cubicBezTo>
                    <a:pt x="1635" y="2214"/>
                    <a:pt x="1728" y="1934"/>
                    <a:pt x="1775" y="1654"/>
                  </a:cubicBezTo>
                  <a:cubicBezTo>
                    <a:pt x="1775" y="1514"/>
                    <a:pt x="1728" y="1327"/>
                    <a:pt x="1682" y="1187"/>
                  </a:cubicBezTo>
                  <a:lnTo>
                    <a:pt x="1541" y="626"/>
                  </a:lnTo>
                  <a:cubicBezTo>
                    <a:pt x="1541" y="440"/>
                    <a:pt x="1448" y="253"/>
                    <a:pt x="1355" y="113"/>
                  </a:cubicBezTo>
                  <a:cubicBezTo>
                    <a:pt x="1252" y="35"/>
                    <a:pt x="1135" y="1"/>
                    <a:pt x="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2"/>
            <p:cNvSpPr/>
            <p:nvPr/>
          </p:nvSpPr>
          <p:spPr>
            <a:xfrm>
              <a:off x="1997950" y="2544650"/>
              <a:ext cx="169325" cy="272575"/>
            </a:xfrm>
            <a:custGeom>
              <a:avLst/>
              <a:gdLst/>
              <a:ahLst/>
              <a:cxnLst/>
              <a:rect l="l" t="t" r="r" b="b"/>
              <a:pathLst>
                <a:path w="6773" h="10903" extrusionOk="0">
                  <a:moveTo>
                    <a:pt x="4103" y="0"/>
                  </a:moveTo>
                  <a:cubicBezTo>
                    <a:pt x="3552" y="0"/>
                    <a:pt x="2997" y="165"/>
                    <a:pt x="2523" y="488"/>
                  </a:cubicBezTo>
                  <a:cubicBezTo>
                    <a:pt x="1495" y="1236"/>
                    <a:pt x="841" y="2310"/>
                    <a:pt x="608" y="3524"/>
                  </a:cubicBezTo>
                  <a:cubicBezTo>
                    <a:pt x="1" y="6139"/>
                    <a:pt x="701" y="8848"/>
                    <a:pt x="2429" y="10903"/>
                  </a:cubicBezTo>
                  <a:lnTo>
                    <a:pt x="3924" y="10109"/>
                  </a:lnTo>
                  <a:cubicBezTo>
                    <a:pt x="5512" y="8241"/>
                    <a:pt x="6492" y="5906"/>
                    <a:pt x="6632" y="3431"/>
                  </a:cubicBezTo>
                  <a:cubicBezTo>
                    <a:pt x="6773" y="2450"/>
                    <a:pt x="6492" y="1469"/>
                    <a:pt x="5885" y="675"/>
                  </a:cubicBezTo>
                  <a:cubicBezTo>
                    <a:pt x="5383" y="223"/>
                    <a:pt x="4745" y="0"/>
                    <a:pt x="4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2"/>
            <p:cNvSpPr/>
            <p:nvPr/>
          </p:nvSpPr>
          <p:spPr>
            <a:xfrm>
              <a:off x="2045825" y="2785675"/>
              <a:ext cx="52575" cy="80600"/>
            </a:xfrm>
            <a:custGeom>
              <a:avLst/>
              <a:gdLst/>
              <a:ahLst/>
              <a:cxnLst/>
              <a:rect l="l" t="t" r="r" b="b"/>
              <a:pathLst>
                <a:path w="2103" h="3224" extrusionOk="0">
                  <a:moveTo>
                    <a:pt x="1355" y="1"/>
                  </a:moveTo>
                  <a:cubicBezTo>
                    <a:pt x="1075" y="1"/>
                    <a:pt x="794" y="48"/>
                    <a:pt x="561" y="188"/>
                  </a:cubicBezTo>
                  <a:cubicBezTo>
                    <a:pt x="421" y="234"/>
                    <a:pt x="281" y="281"/>
                    <a:pt x="187" y="374"/>
                  </a:cubicBezTo>
                  <a:cubicBezTo>
                    <a:pt x="47" y="608"/>
                    <a:pt x="1" y="888"/>
                    <a:pt x="94" y="1168"/>
                  </a:cubicBezTo>
                  <a:cubicBezTo>
                    <a:pt x="234" y="1869"/>
                    <a:pt x="514" y="2569"/>
                    <a:pt x="888" y="3177"/>
                  </a:cubicBezTo>
                  <a:lnTo>
                    <a:pt x="888" y="3223"/>
                  </a:lnTo>
                  <a:cubicBezTo>
                    <a:pt x="1215" y="3036"/>
                    <a:pt x="1495" y="2756"/>
                    <a:pt x="1682" y="2476"/>
                  </a:cubicBezTo>
                  <a:cubicBezTo>
                    <a:pt x="1775" y="2243"/>
                    <a:pt x="1822" y="2056"/>
                    <a:pt x="1869" y="1869"/>
                  </a:cubicBezTo>
                  <a:cubicBezTo>
                    <a:pt x="1915" y="1635"/>
                    <a:pt x="1962" y="1355"/>
                    <a:pt x="2055" y="1075"/>
                  </a:cubicBezTo>
                  <a:cubicBezTo>
                    <a:pt x="2102" y="841"/>
                    <a:pt x="2102" y="608"/>
                    <a:pt x="2055" y="421"/>
                  </a:cubicBezTo>
                  <a:cubicBezTo>
                    <a:pt x="1915" y="141"/>
                    <a:pt x="1635" y="1"/>
                    <a:pt x="1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2"/>
            <p:cNvSpPr/>
            <p:nvPr/>
          </p:nvSpPr>
          <p:spPr>
            <a:xfrm>
              <a:off x="4356150" y="238025"/>
              <a:ext cx="1634800" cy="2728000"/>
            </a:xfrm>
            <a:custGeom>
              <a:avLst/>
              <a:gdLst/>
              <a:ahLst/>
              <a:cxnLst/>
              <a:rect l="l" t="t" r="r" b="b"/>
              <a:pathLst>
                <a:path w="65392" h="109120" extrusionOk="0">
                  <a:moveTo>
                    <a:pt x="28615" y="0"/>
                  </a:moveTo>
                  <a:cubicBezTo>
                    <a:pt x="18721" y="0"/>
                    <a:pt x="24272" y="26364"/>
                    <a:pt x="27657" y="29333"/>
                  </a:cubicBezTo>
                  <a:cubicBezTo>
                    <a:pt x="27704" y="32041"/>
                    <a:pt x="27797" y="34703"/>
                    <a:pt x="27937" y="37365"/>
                  </a:cubicBezTo>
                  <a:cubicBezTo>
                    <a:pt x="24916" y="31128"/>
                    <a:pt x="16206" y="20200"/>
                    <a:pt x="10072" y="20200"/>
                  </a:cubicBezTo>
                  <a:cubicBezTo>
                    <a:pt x="8811" y="20200"/>
                    <a:pt x="7660" y="20661"/>
                    <a:pt x="6688" y="21720"/>
                  </a:cubicBezTo>
                  <a:cubicBezTo>
                    <a:pt x="0" y="29045"/>
                    <a:pt x="22609" y="41689"/>
                    <a:pt x="27926" y="41689"/>
                  </a:cubicBezTo>
                  <a:cubicBezTo>
                    <a:pt x="28067" y="41689"/>
                    <a:pt x="28195" y="41680"/>
                    <a:pt x="28311" y="41662"/>
                  </a:cubicBezTo>
                  <a:cubicBezTo>
                    <a:pt x="28731" y="46425"/>
                    <a:pt x="29338" y="51189"/>
                    <a:pt x="30226" y="55906"/>
                  </a:cubicBezTo>
                  <a:cubicBezTo>
                    <a:pt x="26786" y="50409"/>
                    <a:pt x="17028" y="40721"/>
                    <a:pt x="10710" y="40721"/>
                  </a:cubicBezTo>
                  <a:cubicBezTo>
                    <a:pt x="9137" y="40721"/>
                    <a:pt x="7778" y="41321"/>
                    <a:pt x="6782" y="42736"/>
                  </a:cubicBezTo>
                  <a:cubicBezTo>
                    <a:pt x="1263" y="50558"/>
                    <a:pt x="23561" y="59754"/>
                    <a:pt x="29812" y="59754"/>
                  </a:cubicBezTo>
                  <a:cubicBezTo>
                    <a:pt x="30279" y="59754"/>
                    <a:pt x="30657" y="59702"/>
                    <a:pt x="30926" y="59595"/>
                  </a:cubicBezTo>
                  <a:cubicBezTo>
                    <a:pt x="31860" y="63985"/>
                    <a:pt x="32981" y="68328"/>
                    <a:pt x="34335" y="72625"/>
                  </a:cubicBezTo>
                  <a:cubicBezTo>
                    <a:pt x="29977" y="67445"/>
                    <a:pt x="21163" y="60296"/>
                    <a:pt x="15421" y="60296"/>
                  </a:cubicBezTo>
                  <a:cubicBezTo>
                    <a:pt x="13658" y="60296"/>
                    <a:pt x="12184" y="60971"/>
                    <a:pt x="11218" y="62584"/>
                  </a:cubicBezTo>
                  <a:cubicBezTo>
                    <a:pt x="6389" y="70545"/>
                    <a:pt x="27859" y="77979"/>
                    <a:pt x="34787" y="77979"/>
                  </a:cubicBezTo>
                  <a:cubicBezTo>
                    <a:pt x="35296" y="77979"/>
                    <a:pt x="35727" y="77939"/>
                    <a:pt x="36063" y="77856"/>
                  </a:cubicBezTo>
                  <a:cubicBezTo>
                    <a:pt x="37044" y="80518"/>
                    <a:pt x="38072" y="83133"/>
                    <a:pt x="39192" y="85748"/>
                  </a:cubicBezTo>
                  <a:cubicBezTo>
                    <a:pt x="40360" y="88457"/>
                    <a:pt x="41621" y="91165"/>
                    <a:pt x="43022" y="93921"/>
                  </a:cubicBezTo>
                  <a:cubicBezTo>
                    <a:pt x="38837" y="90197"/>
                    <a:pt x="28675" y="84659"/>
                    <a:pt x="22120" y="84659"/>
                  </a:cubicBezTo>
                  <a:cubicBezTo>
                    <a:pt x="19386" y="84659"/>
                    <a:pt x="17279" y="85623"/>
                    <a:pt x="16495" y="88083"/>
                  </a:cubicBezTo>
                  <a:cubicBezTo>
                    <a:pt x="14190" y="95237"/>
                    <a:pt x="28449" y="98108"/>
                    <a:pt x="37598" y="98108"/>
                  </a:cubicBezTo>
                  <a:cubicBezTo>
                    <a:pt x="41052" y="98108"/>
                    <a:pt x="43778" y="97699"/>
                    <a:pt x="44610" y="96956"/>
                  </a:cubicBezTo>
                  <a:cubicBezTo>
                    <a:pt x="46851" y="101206"/>
                    <a:pt x="49513" y="105176"/>
                    <a:pt x="52549" y="108819"/>
                  </a:cubicBezTo>
                  <a:cubicBezTo>
                    <a:pt x="52736" y="109031"/>
                    <a:pt x="52974" y="109120"/>
                    <a:pt x="53208" y="109120"/>
                  </a:cubicBezTo>
                  <a:cubicBezTo>
                    <a:pt x="53849" y="109120"/>
                    <a:pt x="54463" y="108454"/>
                    <a:pt x="53950" y="107838"/>
                  </a:cubicBezTo>
                  <a:cubicBezTo>
                    <a:pt x="50868" y="104149"/>
                    <a:pt x="48159" y="100179"/>
                    <a:pt x="45917" y="95929"/>
                  </a:cubicBezTo>
                  <a:cubicBezTo>
                    <a:pt x="50541" y="93921"/>
                    <a:pt x="65392" y="72532"/>
                    <a:pt x="56285" y="68609"/>
                  </a:cubicBezTo>
                  <a:cubicBezTo>
                    <a:pt x="55643" y="68333"/>
                    <a:pt x="55024" y="68204"/>
                    <a:pt x="54429" y="68204"/>
                  </a:cubicBezTo>
                  <a:cubicBezTo>
                    <a:pt x="47665" y="68204"/>
                    <a:pt x="43967" y="84872"/>
                    <a:pt x="44096" y="92426"/>
                  </a:cubicBezTo>
                  <a:cubicBezTo>
                    <a:pt x="42882" y="89998"/>
                    <a:pt x="41808" y="87569"/>
                    <a:pt x="40780" y="85141"/>
                  </a:cubicBezTo>
                  <a:cubicBezTo>
                    <a:pt x="39613" y="82432"/>
                    <a:pt x="38539" y="79724"/>
                    <a:pt x="37605" y="76968"/>
                  </a:cubicBezTo>
                  <a:lnTo>
                    <a:pt x="37605" y="76968"/>
                  </a:lnTo>
                  <a:cubicBezTo>
                    <a:pt x="37640" y="76971"/>
                    <a:pt x="37677" y="76973"/>
                    <a:pt x="37715" y="76973"/>
                  </a:cubicBezTo>
                  <a:cubicBezTo>
                    <a:pt x="42033" y="76973"/>
                    <a:pt x="62564" y="58795"/>
                    <a:pt x="54417" y="52777"/>
                  </a:cubicBezTo>
                  <a:cubicBezTo>
                    <a:pt x="53542" y="52126"/>
                    <a:pt x="52642" y="51833"/>
                    <a:pt x="51732" y="51833"/>
                  </a:cubicBezTo>
                  <a:cubicBezTo>
                    <a:pt x="44866" y="51833"/>
                    <a:pt x="37470" y="68536"/>
                    <a:pt x="36811" y="74680"/>
                  </a:cubicBezTo>
                  <a:cubicBezTo>
                    <a:pt x="35083" y="69543"/>
                    <a:pt x="33682" y="64265"/>
                    <a:pt x="32561" y="58941"/>
                  </a:cubicBezTo>
                  <a:cubicBezTo>
                    <a:pt x="37558" y="58428"/>
                    <a:pt x="58106" y="42362"/>
                    <a:pt x="50588" y="35964"/>
                  </a:cubicBezTo>
                  <a:cubicBezTo>
                    <a:pt x="49675" y="35187"/>
                    <a:pt x="48700" y="34840"/>
                    <a:pt x="47691" y="34840"/>
                  </a:cubicBezTo>
                  <a:cubicBezTo>
                    <a:pt x="41366" y="34840"/>
                    <a:pt x="33707" y="48479"/>
                    <a:pt x="31814" y="55205"/>
                  </a:cubicBezTo>
                  <a:cubicBezTo>
                    <a:pt x="30973" y="50582"/>
                    <a:pt x="30319" y="45912"/>
                    <a:pt x="29899" y="41195"/>
                  </a:cubicBezTo>
                  <a:lnTo>
                    <a:pt x="29899" y="41195"/>
                  </a:lnTo>
                  <a:cubicBezTo>
                    <a:pt x="29985" y="41204"/>
                    <a:pt x="30078" y="41209"/>
                    <a:pt x="30176" y="41209"/>
                  </a:cubicBezTo>
                  <a:cubicBezTo>
                    <a:pt x="35375" y="41209"/>
                    <a:pt x="57561" y="28119"/>
                    <a:pt x="50961" y="20786"/>
                  </a:cubicBezTo>
                  <a:cubicBezTo>
                    <a:pt x="49994" y="19714"/>
                    <a:pt x="48858" y="19246"/>
                    <a:pt x="47620" y="19246"/>
                  </a:cubicBezTo>
                  <a:cubicBezTo>
                    <a:pt x="41202" y="19246"/>
                    <a:pt x="32053" y="31818"/>
                    <a:pt x="29665" y="37926"/>
                  </a:cubicBezTo>
                  <a:cubicBezTo>
                    <a:pt x="29478" y="34890"/>
                    <a:pt x="29338" y="31854"/>
                    <a:pt x="29292" y="28866"/>
                  </a:cubicBezTo>
                  <a:cubicBezTo>
                    <a:pt x="32934" y="24242"/>
                    <a:pt x="38445" y="378"/>
                    <a:pt x="28825" y="4"/>
                  </a:cubicBezTo>
                  <a:cubicBezTo>
                    <a:pt x="28754" y="1"/>
                    <a:pt x="28684" y="0"/>
                    <a:pt x="28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2"/>
            <p:cNvSpPr/>
            <p:nvPr/>
          </p:nvSpPr>
          <p:spPr>
            <a:xfrm>
              <a:off x="2527725" y="2431225"/>
              <a:ext cx="1178825" cy="1590400"/>
            </a:xfrm>
            <a:custGeom>
              <a:avLst/>
              <a:gdLst/>
              <a:ahLst/>
              <a:cxnLst/>
              <a:rect l="l" t="t" r="r" b="b"/>
              <a:pathLst>
                <a:path w="47153" h="63616" extrusionOk="0">
                  <a:moveTo>
                    <a:pt x="1149" y="1"/>
                  </a:moveTo>
                  <a:cubicBezTo>
                    <a:pt x="256" y="1"/>
                    <a:pt x="0" y="1527"/>
                    <a:pt x="1040" y="1943"/>
                  </a:cubicBezTo>
                  <a:cubicBezTo>
                    <a:pt x="24857" y="11564"/>
                    <a:pt x="41343" y="37716"/>
                    <a:pt x="45173" y="62889"/>
                  </a:cubicBezTo>
                  <a:cubicBezTo>
                    <a:pt x="45248" y="63396"/>
                    <a:pt x="45595" y="63616"/>
                    <a:pt x="45970" y="63616"/>
                  </a:cubicBezTo>
                  <a:cubicBezTo>
                    <a:pt x="46529" y="63616"/>
                    <a:pt x="47152" y="63129"/>
                    <a:pt x="47041" y="62375"/>
                  </a:cubicBezTo>
                  <a:cubicBezTo>
                    <a:pt x="43164" y="36549"/>
                    <a:pt x="26632" y="10163"/>
                    <a:pt x="1507" y="75"/>
                  </a:cubicBezTo>
                  <a:cubicBezTo>
                    <a:pt x="1379" y="24"/>
                    <a:pt x="1259" y="1"/>
                    <a:pt x="1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2"/>
            <p:cNvSpPr/>
            <p:nvPr/>
          </p:nvSpPr>
          <p:spPr>
            <a:xfrm>
              <a:off x="2170750" y="2518325"/>
              <a:ext cx="326950" cy="316425"/>
            </a:xfrm>
            <a:custGeom>
              <a:avLst/>
              <a:gdLst/>
              <a:ahLst/>
              <a:cxnLst/>
              <a:rect l="l" t="t" r="r" b="b"/>
              <a:pathLst>
                <a:path w="13078" h="12657" extrusionOk="0">
                  <a:moveTo>
                    <a:pt x="13077" y="0"/>
                  </a:moveTo>
                  <a:lnTo>
                    <a:pt x="13077" y="0"/>
                  </a:lnTo>
                  <a:cubicBezTo>
                    <a:pt x="1" y="2662"/>
                    <a:pt x="1822" y="12656"/>
                    <a:pt x="1822" y="12656"/>
                  </a:cubicBezTo>
                  <a:cubicBezTo>
                    <a:pt x="2709" y="7613"/>
                    <a:pt x="11583" y="3923"/>
                    <a:pt x="11583" y="3923"/>
                  </a:cubicBez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2"/>
            <p:cNvSpPr/>
            <p:nvPr/>
          </p:nvSpPr>
          <p:spPr>
            <a:xfrm>
              <a:off x="2066850" y="2438275"/>
              <a:ext cx="489225" cy="272700"/>
            </a:xfrm>
            <a:custGeom>
              <a:avLst/>
              <a:gdLst/>
              <a:ahLst/>
              <a:cxnLst/>
              <a:rect l="l" t="t" r="r" b="b"/>
              <a:pathLst>
                <a:path w="19569" h="10908" extrusionOk="0">
                  <a:moveTo>
                    <a:pt x="14696" y="1"/>
                  </a:moveTo>
                  <a:cubicBezTo>
                    <a:pt x="2204" y="1"/>
                    <a:pt x="0" y="10908"/>
                    <a:pt x="0" y="10908"/>
                  </a:cubicBezTo>
                  <a:cubicBezTo>
                    <a:pt x="3095" y="5178"/>
                    <a:pt x="10091" y="4193"/>
                    <a:pt x="14536" y="4193"/>
                  </a:cubicBezTo>
                  <a:cubicBezTo>
                    <a:pt x="16865" y="4193"/>
                    <a:pt x="18494" y="4463"/>
                    <a:pt x="18494" y="4463"/>
                  </a:cubicBezTo>
                  <a:lnTo>
                    <a:pt x="19568" y="494"/>
                  </a:lnTo>
                  <a:cubicBezTo>
                    <a:pt x="17792" y="153"/>
                    <a:pt x="16172" y="1"/>
                    <a:pt x="14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2"/>
            <p:cNvSpPr/>
            <p:nvPr/>
          </p:nvSpPr>
          <p:spPr>
            <a:xfrm>
              <a:off x="2004975" y="2352475"/>
              <a:ext cx="580275" cy="144850"/>
            </a:xfrm>
            <a:custGeom>
              <a:avLst/>
              <a:gdLst/>
              <a:ahLst/>
              <a:cxnLst/>
              <a:rect l="l" t="t" r="r" b="b"/>
              <a:pathLst>
                <a:path w="23211" h="5794" extrusionOk="0">
                  <a:moveTo>
                    <a:pt x="13506" y="1"/>
                  </a:moveTo>
                  <a:cubicBezTo>
                    <a:pt x="4867" y="1"/>
                    <a:pt x="0" y="5794"/>
                    <a:pt x="0" y="5794"/>
                  </a:cubicBezTo>
                  <a:cubicBezTo>
                    <a:pt x="3038" y="3779"/>
                    <a:pt x="6542" y="3116"/>
                    <a:pt x="9836" y="3116"/>
                  </a:cubicBezTo>
                  <a:cubicBezTo>
                    <a:pt x="16162" y="3116"/>
                    <a:pt x="21716" y="5560"/>
                    <a:pt x="21716" y="5560"/>
                  </a:cubicBezTo>
                  <a:lnTo>
                    <a:pt x="23211" y="2291"/>
                  </a:lnTo>
                  <a:cubicBezTo>
                    <a:pt x="19594" y="627"/>
                    <a:pt x="16346" y="1"/>
                    <a:pt x="1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2"/>
            <p:cNvSpPr/>
            <p:nvPr/>
          </p:nvSpPr>
          <p:spPr>
            <a:xfrm>
              <a:off x="2512850" y="1980075"/>
              <a:ext cx="235850" cy="407500"/>
            </a:xfrm>
            <a:custGeom>
              <a:avLst/>
              <a:gdLst/>
              <a:ahLst/>
              <a:cxnLst/>
              <a:rect l="l" t="t" r="r" b="b"/>
              <a:pathLst>
                <a:path w="9434" h="16300" extrusionOk="0">
                  <a:moveTo>
                    <a:pt x="9434" y="1"/>
                  </a:moveTo>
                  <a:cubicBezTo>
                    <a:pt x="9433" y="1"/>
                    <a:pt x="0" y="3831"/>
                    <a:pt x="4717" y="16300"/>
                  </a:cubicBezTo>
                  <a:lnTo>
                    <a:pt x="7239" y="12937"/>
                  </a:lnTo>
                  <a:cubicBezTo>
                    <a:pt x="7239" y="12937"/>
                    <a:pt x="5651" y="3457"/>
                    <a:pt x="9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2"/>
            <p:cNvSpPr/>
            <p:nvPr/>
          </p:nvSpPr>
          <p:spPr>
            <a:xfrm>
              <a:off x="2313200" y="1920525"/>
              <a:ext cx="361950" cy="552275"/>
            </a:xfrm>
            <a:custGeom>
              <a:avLst/>
              <a:gdLst/>
              <a:ahLst/>
              <a:cxnLst/>
              <a:rect l="l" t="t" r="r" b="b"/>
              <a:pathLst>
                <a:path w="14478" h="22091" extrusionOk="0">
                  <a:moveTo>
                    <a:pt x="10041" y="1"/>
                  </a:moveTo>
                  <a:cubicBezTo>
                    <a:pt x="10040" y="2"/>
                    <a:pt x="1" y="9575"/>
                    <a:pt x="11676" y="22091"/>
                  </a:cubicBezTo>
                  <a:lnTo>
                    <a:pt x="14478" y="19055"/>
                  </a:lnTo>
                  <a:cubicBezTo>
                    <a:pt x="14478" y="19055"/>
                    <a:pt x="5184" y="8641"/>
                    <a:pt x="10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2"/>
            <p:cNvSpPr/>
            <p:nvPr/>
          </p:nvSpPr>
          <p:spPr>
            <a:xfrm>
              <a:off x="2249000" y="1982425"/>
              <a:ext cx="386450" cy="537075"/>
            </a:xfrm>
            <a:custGeom>
              <a:avLst/>
              <a:gdLst/>
              <a:ahLst/>
              <a:cxnLst/>
              <a:rect l="l" t="t" r="r" b="b"/>
              <a:pathLst>
                <a:path w="15458" h="21483" extrusionOk="0">
                  <a:moveTo>
                    <a:pt x="4016" y="0"/>
                  </a:moveTo>
                  <a:cubicBezTo>
                    <a:pt x="4016" y="1"/>
                    <a:pt x="0" y="12703"/>
                    <a:pt x="13496" y="21483"/>
                  </a:cubicBezTo>
                  <a:lnTo>
                    <a:pt x="15458" y="18494"/>
                  </a:lnTo>
                  <a:cubicBezTo>
                    <a:pt x="15458" y="18494"/>
                    <a:pt x="3829" y="10601"/>
                    <a:pt x="4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2"/>
            <p:cNvSpPr/>
            <p:nvPr/>
          </p:nvSpPr>
          <p:spPr>
            <a:xfrm>
              <a:off x="2450950" y="2285975"/>
              <a:ext cx="301250" cy="330600"/>
            </a:xfrm>
            <a:custGeom>
              <a:avLst/>
              <a:gdLst/>
              <a:ahLst/>
              <a:cxnLst/>
              <a:rect l="l" t="t" r="r" b="b"/>
              <a:pathLst>
                <a:path w="12050" h="13224" extrusionOk="0">
                  <a:moveTo>
                    <a:pt x="9715" y="1"/>
                  </a:moveTo>
                  <a:cubicBezTo>
                    <a:pt x="9715" y="1"/>
                    <a:pt x="1" y="3036"/>
                    <a:pt x="375" y="13217"/>
                  </a:cubicBezTo>
                  <a:cubicBezTo>
                    <a:pt x="375" y="13217"/>
                    <a:pt x="487" y="13223"/>
                    <a:pt x="688" y="13223"/>
                  </a:cubicBezTo>
                  <a:cubicBezTo>
                    <a:pt x="1937" y="13223"/>
                    <a:pt x="6620" y="12981"/>
                    <a:pt x="9154" y="9481"/>
                  </a:cubicBezTo>
                  <a:cubicBezTo>
                    <a:pt x="12050" y="5418"/>
                    <a:pt x="9715" y="1"/>
                    <a:pt x="9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2"/>
            <p:cNvSpPr/>
            <p:nvPr/>
          </p:nvSpPr>
          <p:spPr>
            <a:xfrm>
              <a:off x="2731175" y="1950450"/>
              <a:ext cx="405150" cy="169750"/>
            </a:xfrm>
            <a:custGeom>
              <a:avLst/>
              <a:gdLst/>
              <a:ahLst/>
              <a:cxnLst/>
              <a:rect l="l" t="t" r="r" b="b"/>
              <a:pathLst>
                <a:path w="16206" h="6790" extrusionOk="0">
                  <a:moveTo>
                    <a:pt x="5512" y="1"/>
                  </a:moveTo>
                  <a:cubicBezTo>
                    <a:pt x="2251" y="1"/>
                    <a:pt x="0" y="1559"/>
                    <a:pt x="0" y="1559"/>
                  </a:cubicBezTo>
                  <a:cubicBezTo>
                    <a:pt x="455" y="1441"/>
                    <a:pt x="926" y="1386"/>
                    <a:pt x="1407" y="1386"/>
                  </a:cubicBezTo>
                  <a:cubicBezTo>
                    <a:pt x="6221" y="1386"/>
                    <a:pt x="12049" y="6790"/>
                    <a:pt x="12049" y="6790"/>
                  </a:cubicBezTo>
                  <a:lnTo>
                    <a:pt x="16206" y="6510"/>
                  </a:lnTo>
                  <a:cubicBezTo>
                    <a:pt x="12431" y="1341"/>
                    <a:pt x="8536" y="1"/>
                    <a:pt x="5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2"/>
            <p:cNvSpPr/>
            <p:nvPr/>
          </p:nvSpPr>
          <p:spPr>
            <a:xfrm>
              <a:off x="2781375" y="1795375"/>
              <a:ext cx="441350" cy="359850"/>
            </a:xfrm>
            <a:custGeom>
              <a:avLst/>
              <a:gdLst/>
              <a:ahLst/>
              <a:cxnLst/>
              <a:rect l="l" t="t" r="r" b="b"/>
              <a:pathLst>
                <a:path w="17654" h="14394" extrusionOk="0">
                  <a:moveTo>
                    <a:pt x="2620" y="1"/>
                  </a:moveTo>
                  <a:cubicBezTo>
                    <a:pt x="1035" y="1"/>
                    <a:pt x="0" y="243"/>
                    <a:pt x="0" y="243"/>
                  </a:cubicBezTo>
                  <a:cubicBezTo>
                    <a:pt x="9948" y="897"/>
                    <a:pt x="13591" y="14394"/>
                    <a:pt x="13591" y="14394"/>
                  </a:cubicBezTo>
                  <a:lnTo>
                    <a:pt x="17654" y="13693"/>
                  </a:lnTo>
                  <a:cubicBezTo>
                    <a:pt x="14680" y="1663"/>
                    <a:pt x="6767" y="1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2"/>
            <p:cNvSpPr/>
            <p:nvPr/>
          </p:nvSpPr>
          <p:spPr>
            <a:xfrm>
              <a:off x="2950675" y="1655500"/>
              <a:ext cx="322250" cy="491575"/>
            </a:xfrm>
            <a:custGeom>
              <a:avLst/>
              <a:gdLst/>
              <a:ahLst/>
              <a:cxnLst/>
              <a:rect l="l" t="t" r="r" b="b"/>
              <a:pathLst>
                <a:path w="12890" h="19663" extrusionOk="0">
                  <a:moveTo>
                    <a:pt x="0" y="1"/>
                  </a:moveTo>
                  <a:lnTo>
                    <a:pt x="0" y="1"/>
                  </a:lnTo>
                  <a:cubicBezTo>
                    <a:pt x="9014" y="5652"/>
                    <a:pt x="9294" y="19662"/>
                    <a:pt x="9294" y="19662"/>
                  </a:cubicBezTo>
                  <a:lnTo>
                    <a:pt x="12843" y="19662"/>
                  </a:lnTo>
                  <a:cubicBezTo>
                    <a:pt x="12890" y="359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2"/>
            <p:cNvSpPr/>
            <p:nvPr/>
          </p:nvSpPr>
          <p:spPr>
            <a:xfrm>
              <a:off x="3311425" y="2055125"/>
              <a:ext cx="419175" cy="146825"/>
            </a:xfrm>
            <a:custGeom>
              <a:avLst/>
              <a:gdLst/>
              <a:ahLst/>
              <a:cxnLst/>
              <a:rect l="l" t="t" r="r" b="b"/>
              <a:pathLst>
                <a:path w="16767" h="5873" extrusionOk="0">
                  <a:moveTo>
                    <a:pt x="10065" y="1"/>
                  </a:moveTo>
                  <a:cubicBezTo>
                    <a:pt x="7278" y="1"/>
                    <a:pt x="3804" y="1143"/>
                    <a:pt x="1" y="4985"/>
                  </a:cubicBezTo>
                  <a:lnTo>
                    <a:pt x="4064" y="5872"/>
                  </a:lnTo>
                  <a:cubicBezTo>
                    <a:pt x="4064" y="5872"/>
                    <a:pt x="9748" y="2016"/>
                    <a:pt x="14357" y="2016"/>
                  </a:cubicBezTo>
                  <a:cubicBezTo>
                    <a:pt x="15212" y="2016"/>
                    <a:pt x="16029" y="2149"/>
                    <a:pt x="16767" y="2463"/>
                  </a:cubicBezTo>
                  <a:cubicBezTo>
                    <a:pt x="16767" y="2463"/>
                    <a:pt x="14156" y="1"/>
                    <a:pt x="10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2"/>
            <p:cNvSpPr/>
            <p:nvPr/>
          </p:nvSpPr>
          <p:spPr>
            <a:xfrm>
              <a:off x="3222700" y="1904150"/>
              <a:ext cx="485725" cy="319975"/>
            </a:xfrm>
            <a:custGeom>
              <a:avLst/>
              <a:gdLst/>
              <a:ahLst/>
              <a:cxnLst/>
              <a:rect l="l" t="t" r="r" b="b"/>
              <a:pathLst>
                <a:path w="19429" h="12799" extrusionOk="0">
                  <a:moveTo>
                    <a:pt x="14599" y="0"/>
                  </a:moveTo>
                  <a:cubicBezTo>
                    <a:pt x="10244" y="0"/>
                    <a:pt x="3937" y="1890"/>
                    <a:pt x="1" y="11491"/>
                  </a:cubicBezTo>
                  <a:lnTo>
                    <a:pt x="3924" y="12798"/>
                  </a:lnTo>
                  <a:cubicBezTo>
                    <a:pt x="3924" y="12798"/>
                    <a:pt x="9196" y="761"/>
                    <a:pt x="18546" y="761"/>
                  </a:cubicBezTo>
                  <a:cubicBezTo>
                    <a:pt x="18837" y="761"/>
                    <a:pt x="19131" y="772"/>
                    <a:pt x="19428" y="796"/>
                  </a:cubicBezTo>
                  <a:cubicBezTo>
                    <a:pt x="19428" y="796"/>
                    <a:pt x="17425" y="0"/>
                    <a:pt x="14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2"/>
            <p:cNvSpPr/>
            <p:nvPr/>
          </p:nvSpPr>
          <p:spPr>
            <a:xfrm>
              <a:off x="3172500" y="1754750"/>
              <a:ext cx="389975" cy="451850"/>
            </a:xfrm>
            <a:custGeom>
              <a:avLst/>
              <a:gdLst/>
              <a:ahLst/>
              <a:cxnLst/>
              <a:rect l="l" t="t" r="r" b="b"/>
              <a:pathLst>
                <a:path w="15599" h="18074" extrusionOk="0">
                  <a:moveTo>
                    <a:pt x="15599" y="0"/>
                  </a:moveTo>
                  <a:lnTo>
                    <a:pt x="15599" y="0"/>
                  </a:lnTo>
                  <a:cubicBezTo>
                    <a:pt x="15598" y="0"/>
                    <a:pt x="2336" y="1635"/>
                    <a:pt x="0" y="17560"/>
                  </a:cubicBezTo>
                  <a:lnTo>
                    <a:pt x="3550" y="18074"/>
                  </a:lnTo>
                  <a:cubicBezTo>
                    <a:pt x="3550" y="18074"/>
                    <a:pt x="5885" y="4250"/>
                    <a:pt x="15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2"/>
            <p:cNvSpPr/>
            <p:nvPr/>
          </p:nvSpPr>
          <p:spPr>
            <a:xfrm>
              <a:off x="3032400" y="2082925"/>
              <a:ext cx="396975" cy="200525"/>
            </a:xfrm>
            <a:custGeom>
              <a:avLst/>
              <a:gdLst/>
              <a:ahLst/>
              <a:cxnLst/>
              <a:rect l="l" t="t" r="r" b="b"/>
              <a:pathLst>
                <a:path w="15879" h="8021" extrusionOk="0">
                  <a:moveTo>
                    <a:pt x="5928" y="1"/>
                  </a:moveTo>
                  <a:cubicBezTo>
                    <a:pt x="4116" y="1"/>
                    <a:pt x="2122" y="414"/>
                    <a:pt x="0" y="1491"/>
                  </a:cubicBezTo>
                  <a:cubicBezTo>
                    <a:pt x="0" y="1491"/>
                    <a:pt x="2102" y="6955"/>
                    <a:pt x="7006" y="7889"/>
                  </a:cubicBezTo>
                  <a:cubicBezTo>
                    <a:pt x="7477" y="7980"/>
                    <a:pt x="7941" y="8021"/>
                    <a:pt x="8394" y="8021"/>
                  </a:cubicBezTo>
                  <a:cubicBezTo>
                    <a:pt x="12605" y="8021"/>
                    <a:pt x="15879" y="4480"/>
                    <a:pt x="15879" y="4480"/>
                  </a:cubicBezTo>
                  <a:cubicBezTo>
                    <a:pt x="15879" y="4480"/>
                    <a:pt x="11894" y="1"/>
                    <a:pt x="5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2"/>
            <p:cNvSpPr/>
            <p:nvPr/>
          </p:nvSpPr>
          <p:spPr>
            <a:xfrm>
              <a:off x="3203925" y="2155300"/>
              <a:ext cx="498375" cy="1812950"/>
            </a:xfrm>
            <a:custGeom>
              <a:avLst/>
              <a:gdLst/>
              <a:ahLst/>
              <a:cxnLst/>
              <a:rect l="l" t="t" r="r" b="b"/>
              <a:pathLst>
                <a:path w="19935" h="72518" extrusionOk="0">
                  <a:moveTo>
                    <a:pt x="1097" y="1"/>
                  </a:moveTo>
                  <a:cubicBezTo>
                    <a:pt x="562" y="1"/>
                    <a:pt x="0" y="383"/>
                    <a:pt x="51" y="1071"/>
                  </a:cubicBezTo>
                  <a:cubicBezTo>
                    <a:pt x="2199" y="25122"/>
                    <a:pt x="9812" y="49314"/>
                    <a:pt x="17844" y="71917"/>
                  </a:cubicBezTo>
                  <a:cubicBezTo>
                    <a:pt x="17996" y="72340"/>
                    <a:pt x="18331" y="72517"/>
                    <a:pt x="18677" y="72517"/>
                  </a:cubicBezTo>
                  <a:cubicBezTo>
                    <a:pt x="19289" y="72517"/>
                    <a:pt x="19934" y="71962"/>
                    <a:pt x="19666" y="71217"/>
                  </a:cubicBezTo>
                  <a:cubicBezTo>
                    <a:pt x="11680" y="48707"/>
                    <a:pt x="4161" y="24749"/>
                    <a:pt x="2013" y="838"/>
                  </a:cubicBezTo>
                  <a:cubicBezTo>
                    <a:pt x="1970" y="265"/>
                    <a:pt x="1543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2"/>
            <p:cNvSpPr/>
            <p:nvPr/>
          </p:nvSpPr>
          <p:spPr>
            <a:xfrm>
              <a:off x="2271150" y="4159000"/>
              <a:ext cx="804475" cy="435750"/>
            </a:xfrm>
            <a:custGeom>
              <a:avLst/>
              <a:gdLst/>
              <a:ahLst/>
              <a:cxnLst/>
              <a:rect l="l" t="t" r="r" b="b"/>
              <a:pathLst>
                <a:path w="32179" h="17430" extrusionOk="0">
                  <a:moveTo>
                    <a:pt x="5869" y="1"/>
                  </a:moveTo>
                  <a:cubicBezTo>
                    <a:pt x="3583" y="1"/>
                    <a:pt x="1958" y="575"/>
                    <a:pt x="1402" y="1764"/>
                  </a:cubicBezTo>
                  <a:cubicBezTo>
                    <a:pt x="1" y="4659"/>
                    <a:pt x="5512" y="10123"/>
                    <a:pt x="13638" y="13999"/>
                  </a:cubicBezTo>
                  <a:cubicBezTo>
                    <a:pt x="18419" y="16238"/>
                    <a:pt x="23069" y="17430"/>
                    <a:pt x="26360" y="17430"/>
                  </a:cubicBezTo>
                  <a:cubicBezTo>
                    <a:pt x="28629" y="17430"/>
                    <a:pt x="30252" y="16863"/>
                    <a:pt x="30824" y="15681"/>
                  </a:cubicBezTo>
                  <a:cubicBezTo>
                    <a:pt x="32178" y="12738"/>
                    <a:pt x="26714" y="7274"/>
                    <a:pt x="18588" y="3445"/>
                  </a:cubicBezTo>
                  <a:cubicBezTo>
                    <a:pt x="13797" y="1187"/>
                    <a:pt x="9152" y="1"/>
                    <a:pt x="5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2"/>
            <p:cNvSpPr/>
            <p:nvPr/>
          </p:nvSpPr>
          <p:spPr>
            <a:xfrm>
              <a:off x="1393175" y="3742500"/>
              <a:ext cx="804450" cy="436650"/>
            </a:xfrm>
            <a:custGeom>
              <a:avLst/>
              <a:gdLst/>
              <a:ahLst/>
              <a:cxnLst/>
              <a:rect l="l" t="t" r="r" b="b"/>
              <a:pathLst>
                <a:path w="32178" h="17466" extrusionOk="0">
                  <a:moveTo>
                    <a:pt x="5879" y="1"/>
                  </a:moveTo>
                  <a:cubicBezTo>
                    <a:pt x="3576" y="1"/>
                    <a:pt x="1931" y="587"/>
                    <a:pt x="1355" y="1798"/>
                  </a:cubicBezTo>
                  <a:cubicBezTo>
                    <a:pt x="0" y="4693"/>
                    <a:pt x="5464" y="10157"/>
                    <a:pt x="13591" y="13987"/>
                  </a:cubicBezTo>
                  <a:cubicBezTo>
                    <a:pt x="18372" y="16268"/>
                    <a:pt x="23008" y="17465"/>
                    <a:pt x="26290" y="17465"/>
                  </a:cubicBezTo>
                  <a:cubicBezTo>
                    <a:pt x="28586" y="17465"/>
                    <a:pt x="30219" y="16879"/>
                    <a:pt x="30777" y="15668"/>
                  </a:cubicBezTo>
                  <a:cubicBezTo>
                    <a:pt x="32178" y="12773"/>
                    <a:pt x="26714" y="7309"/>
                    <a:pt x="18588" y="3479"/>
                  </a:cubicBezTo>
                  <a:cubicBezTo>
                    <a:pt x="13806" y="1198"/>
                    <a:pt x="9170" y="1"/>
                    <a:pt x="5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2"/>
            <p:cNvSpPr/>
            <p:nvPr/>
          </p:nvSpPr>
          <p:spPr>
            <a:xfrm>
              <a:off x="2195275" y="3356125"/>
              <a:ext cx="493900" cy="745875"/>
            </a:xfrm>
            <a:custGeom>
              <a:avLst/>
              <a:gdLst/>
              <a:ahLst/>
              <a:cxnLst/>
              <a:rect l="l" t="t" r="r" b="b"/>
              <a:pathLst>
                <a:path w="19756" h="29835" extrusionOk="0">
                  <a:moveTo>
                    <a:pt x="15891" y="1"/>
                  </a:moveTo>
                  <a:cubicBezTo>
                    <a:pt x="12852" y="1"/>
                    <a:pt x="8061" y="5150"/>
                    <a:pt x="4624" y="12443"/>
                  </a:cubicBezTo>
                  <a:cubicBezTo>
                    <a:pt x="794" y="20522"/>
                    <a:pt x="0" y="28228"/>
                    <a:pt x="2943" y="29629"/>
                  </a:cubicBezTo>
                  <a:cubicBezTo>
                    <a:pt x="3239" y="29768"/>
                    <a:pt x="3563" y="29835"/>
                    <a:pt x="3910" y="29835"/>
                  </a:cubicBezTo>
                  <a:cubicBezTo>
                    <a:pt x="6941" y="29835"/>
                    <a:pt x="11695" y="24686"/>
                    <a:pt x="15132" y="17393"/>
                  </a:cubicBezTo>
                  <a:cubicBezTo>
                    <a:pt x="19008" y="9267"/>
                    <a:pt x="19755" y="1561"/>
                    <a:pt x="16860" y="207"/>
                  </a:cubicBezTo>
                  <a:cubicBezTo>
                    <a:pt x="16563" y="68"/>
                    <a:pt x="16238" y="1"/>
                    <a:pt x="15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2"/>
            <p:cNvSpPr/>
            <p:nvPr/>
          </p:nvSpPr>
          <p:spPr>
            <a:xfrm>
              <a:off x="1780800" y="4234950"/>
              <a:ext cx="491550" cy="746225"/>
            </a:xfrm>
            <a:custGeom>
              <a:avLst/>
              <a:gdLst/>
              <a:ahLst/>
              <a:cxnLst/>
              <a:rect l="l" t="t" r="r" b="b"/>
              <a:pathLst>
                <a:path w="19662" h="29849" extrusionOk="0">
                  <a:moveTo>
                    <a:pt x="15815" y="1"/>
                  </a:moveTo>
                  <a:cubicBezTo>
                    <a:pt x="12774" y="1"/>
                    <a:pt x="8003" y="5140"/>
                    <a:pt x="4577" y="12409"/>
                  </a:cubicBezTo>
                  <a:cubicBezTo>
                    <a:pt x="748" y="20535"/>
                    <a:pt x="0" y="28241"/>
                    <a:pt x="2896" y="29642"/>
                  </a:cubicBezTo>
                  <a:cubicBezTo>
                    <a:pt x="3193" y="29781"/>
                    <a:pt x="3516" y="29848"/>
                    <a:pt x="3863" y="29848"/>
                  </a:cubicBezTo>
                  <a:cubicBezTo>
                    <a:pt x="6895" y="29848"/>
                    <a:pt x="11653" y="24699"/>
                    <a:pt x="15132" y="17406"/>
                  </a:cubicBezTo>
                  <a:cubicBezTo>
                    <a:pt x="18914" y="9280"/>
                    <a:pt x="19662" y="1574"/>
                    <a:pt x="16813" y="220"/>
                  </a:cubicBezTo>
                  <a:cubicBezTo>
                    <a:pt x="16508" y="72"/>
                    <a:pt x="16173" y="1"/>
                    <a:pt x="15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2"/>
            <p:cNvSpPr/>
            <p:nvPr/>
          </p:nvSpPr>
          <p:spPr>
            <a:xfrm>
              <a:off x="2185925" y="4239650"/>
              <a:ext cx="425025" cy="772175"/>
            </a:xfrm>
            <a:custGeom>
              <a:avLst/>
              <a:gdLst/>
              <a:ahLst/>
              <a:cxnLst/>
              <a:rect l="l" t="t" r="r" b="b"/>
              <a:pathLst>
                <a:path w="17001" h="30887" extrusionOk="0">
                  <a:moveTo>
                    <a:pt x="3734" y="1"/>
                  </a:moveTo>
                  <a:cubicBezTo>
                    <a:pt x="3476" y="1"/>
                    <a:pt x="3227" y="42"/>
                    <a:pt x="2990" y="125"/>
                  </a:cubicBezTo>
                  <a:cubicBezTo>
                    <a:pt x="1" y="1200"/>
                    <a:pt x="1" y="8952"/>
                    <a:pt x="2990" y="17405"/>
                  </a:cubicBezTo>
                  <a:cubicBezTo>
                    <a:pt x="5788" y="25197"/>
                    <a:pt x="10174" y="30886"/>
                    <a:pt x="13220" y="30886"/>
                  </a:cubicBezTo>
                  <a:cubicBezTo>
                    <a:pt x="13479" y="30886"/>
                    <a:pt x="13727" y="30846"/>
                    <a:pt x="13964" y="30762"/>
                  </a:cubicBezTo>
                  <a:cubicBezTo>
                    <a:pt x="17000" y="29688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2"/>
            <p:cNvSpPr/>
            <p:nvPr/>
          </p:nvSpPr>
          <p:spPr>
            <a:xfrm>
              <a:off x="1857850" y="3324300"/>
              <a:ext cx="425000" cy="772425"/>
            </a:xfrm>
            <a:custGeom>
              <a:avLst/>
              <a:gdLst/>
              <a:ahLst/>
              <a:cxnLst/>
              <a:rect l="l" t="t" r="r" b="b"/>
              <a:pathLst>
                <a:path w="17000" h="30897" extrusionOk="0">
                  <a:moveTo>
                    <a:pt x="3734" y="1"/>
                  </a:moveTo>
                  <a:cubicBezTo>
                    <a:pt x="3476" y="1"/>
                    <a:pt x="3227" y="41"/>
                    <a:pt x="2990" y="125"/>
                  </a:cubicBezTo>
                  <a:cubicBezTo>
                    <a:pt x="1" y="1246"/>
                    <a:pt x="1" y="8952"/>
                    <a:pt x="2990" y="17405"/>
                  </a:cubicBezTo>
                  <a:cubicBezTo>
                    <a:pt x="5822" y="25216"/>
                    <a:pt x="10192" y="30897"/>
                    <a:pt x="13202" y="30897"/>
                  </a:cubicBezTo>
                  <a:cubicBezTo>
                    <a:pt x="13467" y="30897"/>
                    <a:pt x="13722" y="30852"/>
                    <a:pt x="13964" y="30762"/>
                  </a:cubicBezTo>
                  <a:cubicBezTo>
                    <a:pt x="17000" y="29687"/>
                    <a:pt x="17000" y="21935"/>
                    <a:pt x="13964" y="13482"/>
                  </a:cubicBezTo>
                  <a:cubicBezTo>
                    <a:pt x="11209" y="5690"/>
                    <a:pt x="6787" y="1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2"/>
            <p:cNvSpPr/>
            <p:nvPr/>
          </p:nvSpPr>
          <p:spPr>
            <a:xfrm>
              <a:off x="2281675" y="3811075"/>
              <a:ext cx="820800" cy="387350"/>
            </a:xfrm>
            <a:custGeom>
              <a:avLst/>
              <a:gdLst/>
              <a:ahLst/>
              <a:cxnLst/>
              <a:rect l="l" t="t" r="r" b="b"/>
              <a:pathLst>
                <a:path w="32832" h="15494" extrusionOk="0">
                  <a:moveTo>
                    <a:pt x="25861" y="1"/>
                  </a:moveTo>
                  <a:cubicBezTo>
                    <a:pt x="22732" y="1"/>
                    <a:pt x="18681" y="759"/>
                    <a:pt x="14431" y="2277"/>
                  </a:cubicBezTo>
                  <a:cubicBezTo>
                    <a:pt x="5978" y="5266"/>
                    <a:pt x="0" y="10216"/>
                    <a:pt x="1074" y="13252"/>
                  </a:cubicBezTo>
                  <a:cubicBezTo>
                    <a:pt x="1635" y="14747"/>
                    <a:pt x="3841" y="15494"/>
                    <a:pt x="6970" y="15494"/>
                  </a:cubicBezTo>
                  <a:cubicBezTo>
                    <a:pt x="10099" y="15494"/>
                    <a:pt x="14151" y="14747"/>
                    <a:pt x="18401" y="13252"/>
                  </a:cubicBezTo>
                  <a:cubicBezTo>
                    <a:pt x="26854" y="10216"/>
                    <a:pt x="32831" y="5266"/>
                    <a:pt x="31757" y="2277"/>
                  </a:cubicBezTo>
                  <a:cubicBezTo>
                    <a:pt x="31197" y="759"/>
                    <a:pt x="28990" y="1"/>
                    <a:pt x="25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2"/>
            <p:cNvSpPr/>
            <p:nvPr/>
          </p:nvSpPr>
          <p:spPr>
            <a:xfrm>
              <a:off x="1366325" y="4137975"/>
              <a:ext cx="820800" cy="388250"/>
            </a:xfrm>
            <a:custGeom>
              <a:avLst/>
              <a:gdLst/>
              <a:ahLst/>
              <a:cxnLst/>
              <a:rect l="l" t="t" r="r" b="b"/>
              <a:pathLst>
                <a:path w="32832" h="15530" extrusionOk="0">
                  <a:moveTo>
                    <a:pt x="25885" y="1"/>
                  </a:moveTo>
                  <a:cubicBezTo>
                    <a:pt x="22756" y="1"/>
                    <a:pt x="18704" y="760"/>
                    <a:pt x="14478" y="2278"/>
                  </a:cubicBezTo>
                  <a:cubicBezTo>
                    <a:pt x="5978" y="5313"/>
                    <a:pt x="0" y="10217"/>
                    <a:pt x="1121" y="13253"/>
                  </a:cubicBezTo>
                  <a:cubicBezTo>
                    <a:pt x="1658" y="14770"/>
                    <a:pt x="3865" y="15529"/>
                    <a:pt x="6994" y="15529"/>
                  </a:cubicBezTo>
                  <a:cubicBezTo>
                    <a:pt x="10123" y="15529"/>
                    <a:pt x="14174" y="14770"/>
                    <a:pt x="18401" y="13253"/>
                  </a:cubicBezTo>
                  <a:cubicBezTo>
                    <a:pt x="26854" y="10217"/>
                    <a:pt x="32831" y="5313"/>
                    <a:pt x="31757" y="2278"/>
                  </a:cubicBezTo>
                  <a:cubicBezTo>
                    <a:pt x="31220" y="760"/>
                    <a:pt x="29014" y="1"/>
                    <a:pt x="25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2"/>
            <p:cNvSpPr/>
            <p:nvPr/>
          </p:nvSpPr>
          <p:spPr>
            <a:xfrm>
              <a:off x="231435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20" y="11676"/>
                    <a:pt x="32552" y="9061"/>
                    <a:pt x="32552" y="5839"/>
                  </a:cubicBezTo>
                  <a:cubicBezTo>
                    <a:pt x="32552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2"/>
            <p:cNvSpPr/>
            <p:nvPr/>
          </p:nvSpPr>
          <p:spPr>
            <a:xfrm>
              <a:off x="1341800" y="4022100"/>
              <a:ext cx="813800" cy="291925"/>
            </a:xfrm>
            <a:custGeom>
              <a:avLst/>
              <a:gdLst/>
              <a:ahLst/>
              <a:cxnLst/>
              <a:rect l="l" t="t" r="r" b="b"/>
              <a:pathLst>
                <a:path w="32552" h="11677" extrusionOk="0">
                  <a:moveTo>
                    <a:pt x="16253" y="1"/>
                  </a:moveTo>
                  <a:cubicBezTo>
                    <a:pt x="7286" y="1"/>
                    <a:pt x="1" y="2616"/>
                    <a:pt x="1" y="5839"/>
                  </a:cubicBezTo>
                  <a:cubicBezTo>
                    <a:pt x="1" y="9061"/>
                    <a:pt x="7286" y="11676"/>
                    <a:pt x="16253" y="11676"/>
                  </a:cubicBezTo>
                  <a:cubicBezTo>
                    <a:pt x="25266" y="11676"/>
                    <a:pt x="32551" y="9061"/>
                    <a:pt x="32551" y="5839"/>
                  </a:cubicBezTo>
                  <a:cubicBezTo>
                    <a:pt x="32551" y="2616"/>
                    <a:pt x="25266" y="1"/>
                    <a:pt x="16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2"/>
            <p:cNvSpPr/>
            <p:nvPr/>
          </p:nvSpPr>
          <p:spPr>
            <a:xfrm>
              <a:off x="2087850" y="3276050"/>
              <a:ext cx="291925" cy="812625"/>
            </a:xfrm>
            <a:custGeom>
              <a:avLst/>
              <a:gdLst/>
              <a:ahLst/>
              <a:cxnLst/>
              <a:rect l="l" t="t" r="r" b="b"/>
              <a:pathLst>
                <a:path w="11677" h="32505" extrusionOk="0">
                  <a:moveTo>
                    <a:pt x="5838" y="1"/>
                  </a:moveTo>
                  <a:cubicBezTo>
                    <a:pt x="2616" y="1"/>
                    <a:pt x="1" y="7286"/>
                    <a:pt x="1" y="16253"/>
                  </a:cubicBezTo>
                  <a:cubicBezTo>
                    <a:pt x="1" y="25219"/>
                    <a:pt x="2616" y="32505"/>
                    <a:pt x="5838" y="32505"/>
                  </a:cubicBezTo>
                  <a:cubicBezTo>
                    <a:pt x="9061" y="32505"/>
                    <a:pt x="11676" y="25219"/>
                    <a:pt x="11676" y="16253"/>
                  </a:cubicBezTo>
                  <a:cubicBezTo>
                    <a:pt x="11676" y="7286"/>
                    <a:pt x="9061" y="1"/>
                    <a:pt x="5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2"/>
            <p:cNvSpPr/>
            <p:nvPr/>
          </p:nvSpPr>
          <p:spPr>
            <a:xfrm>
              <a:off x="2087850" y="4247450"/>
              <a:ext cx="291925" cy="813800"/>
            </a:xfrm>
            <a:custGeom>
              <a:avLst/>
              <a:gdLst/>
              <a:ahLst/>
              <a:cxnLst/>
              <a:rect l="l" t="t" r="r" b="b"/>
              <a:pathLst>
                <a:path w="11677" h="32552" extrusionOk="0">
                  <a:moveTo>
                    <a:pt x="5838" y="0"/>
                  </a:moveTo>
                  <a:cubicBezTo>
                    <a:pt x="2616" y="0"/>
                    <a:pt x="1" y="7286"/>
                    <a:pt x="1" y="16299"/>
                  </a:cubicBezTo>
                  <a:cubicBezTo>
                    <a:pt x="1" y="25266"/>
                    <a:pt x="2616" y="32551"/>
                    <a:pt x="5838" y="32551"/>
                  </a:cubicBezTo>
                  <a:cubicBezTo>
                    <a:pt x="9061" y="32551"/>
                    <a:pt x="11676" y="25266"/>
                    <a:pt x="11676" y="16299"/>
                  </a:cubicBezTo>
                  <a:cubicBezTo>
                    <a:pt x="11676" y="7286"/>
                    <a:pt x="9061" y="0"/>
                    <a:pt x="5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2"/>
            <p:cNvSpPr/>
            <p:nvPr/>
          </p:nvSpPr>
          <p:spPr>
            <a:xfrm>
              <a:off x="2233800" y="4205975"/>
              <a:ext cx="688875" cy="611375"/>
            </a:xfrm>
            <a:custGeom>
              <a:avLst/>
              <a:gdLst/>
              <a:ahLst/>
              <a:cxnLst/>
              <a:rect l="l" t="t" r="r" b="b"/>
              <a:pathLst>
                <a:path w="27555" h="24455" extrusionOk="0">
                  <a:moveTo>
                    <a:pt x="4338" y="1"/>
                  </a:moveTo>
                  <a:cubicBezTo>
                    <a:pt x="3471" y="1"/>
                    <a:pt x="2770" y="234"/>
                    <a:pt x="2289" y="725"/>
                  </a:cubicBezTo>
                  <a:cubicBezTo>
                    <a:pt x="0" y="3014"/>
                    <a:pt x="3316" y="10019"/>
                    <a:pt x="9668" y="16370"/>
                  </a:cubicBezTo>
                  <a:cubicBezTo>
                    <a:pt x="14627" y="21366"/>
                    <a:pt x="20048" y="24455"/>
                    <a:pt x="23227" y="24455"/>
                  </a:cubicBezTo>
                  <a:cubicBezTo>
                    <a:pt x="24090" y="24455"/>
                    <a:pt x="24788" y="24228"/>
                    <a:pt x="25266" y="23749"/>
                  </a:cubicBezTo>
                  <a:cubicBezTo>
                    <a:pt x="27554" y="21461"/>
                    <a:pt x="24239" y="14455"/>
                    <a:pt x="17887" y="8104"/>
                  </a:cubicBezTo>
                  <a:cubicBezTo>
                    <a:pt x="12900" y="3117"/>
                    <a:pt x="7509" y="1"/>
                    <a:pt x="4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2"/>
            <p:cNvSpPr/>
            <p:nvPr/>
          </p:nvSpPr>
          <p:spPr>
            <a:xfrm>
              <a:off x="1546125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4362" y="0"/>
                  </a:moveTo>
                  <a:cubicBezTo>
                    <a:pt x="3489" y="0"/>
                    <a:pt x="2780" y="233"/>
                    <a:pt x="2289" y="725"/>
                  </a:cubicBezTo>
                  <a:cubicBezTo>
                    <a:pt x="0" y="2966"/>
                    <a:pt x="3316" y="9972"/>
                    <a:pt x="9668" y="16323"/>
                  </a:cubicBezTo>
                  <a:cubicBezTo>
                    <a:pt x="14655" y="21311"/>
                    <a:pt x="20046" y="24426"/>
                    <a:pt x="23239" y="24426"/>
                  </a:cubicBezTo>
                  <a:cubicBezTo>
                    <a:pt x="24112" y="24426"/>
                    <a:pt x="24821" y="24193"/>
                    <a:pt x="25313" y="23702"/>
                  </a:cubicBezTo>
                  <a:cubicBezTo>
                    <a:pt x="27554" y="21460"/>
                    <a:pt x="24285" y="14455"/>
                    <a:pt x="17934" y="8104"/>
                  </a:cubicBezTo>
                  <a:cubicBezTo>
                    <a:pt x="12946" y="3116"/>
                    <a:pt x="7555" y="0"/>
                    <a:pt x="4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2"/>
            <p:cNvSpPr/>
            <p:nvPr/>
          </p:nvSpPr>
          <p:spPr>
            <a:xfrm>
              <a:off x="2233800" y="3519475"/>
              <a:ext cx="688875" cy="610675"/>
            </a:xfrm>
            <a:custGeom>
              <a:avLst/>
              <a:gdLst/>
              <a:ahLst/>
              <a:cxnLst/>
              <a:rect l="l" t="t" r="r" b="b"/>
              <a:pathLst>
                <a:path w="27555" h="24427" extrusionOk="0">
                  <a:moveTo>
                    <a:pt x="23217" y="0"/>
                  </a:moveTo>
                  <a:cubicBezTo>
                    <a:pt x="20046" y="0"/>
                    <a:pt x="14655" y="3116"/>
                    <a:pt x="9668" y="8104"/>
                  </a:cubicBezTo>
                  <a:cubicBezTo>
                    <a:pt x="3316" y="14455"/>
                    <a:pt x="0" y="21413"/>
                    <a:pt x="2289" y="23702"/>
                  </a:cubicBezTo>
                  <a:cubicBezTo>
                    <a:pt x="2770" y="24193"/>
                    <a:pt x="3471" y="24426"/>
                    <a:pt x="4338" y="24426"/>
                  </a:cubicBezTo>
                  <a:cubicBezTo>
                    <a:pt x="7509" y="24426"/>
                    <a:pt x="12900" y="21311"/>
                    <a:pt x="17887" y="16323"/>
                  </a:cubicBezTo>
                  <a:cubicBezTo>
                    <a:pt x="24239" y="9972"/>
                    <a:pt x="27554" y="2966"/>
                    <a:pt x="25266" y="725"/>
                  </a:cubicBezTo>
                  <a:cubicBezTo>
                    <a:pt x="24785" y="233"/>
                    <a:pt x="24084" y="0"/>
                    <a:pt x="23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2"/>
            <p:cNvSpPr/>
            <p:nvPr/>
          </p:nvSpPr>
          <p:spPr>
            <a:xfrm>
              <a:off x="1546125" y="4205975"/>
              <a:ext cx="688875" cy="611850"/>
            </a:xfrm>
            <a:custGeom>
              <a:avLst/>
              <a:gdLst/>
              <a:ahLst/>
              <a:cxnLst/>
              <a:rect l="l" t="t" r="r" b="b"/>
              <a:pathLst>
                <a:path w="27555" h="24474" extrusionOk="0">
                  <a:moveTo>
                    <a:pt x="23239" y="1"/>
                  </a:moveTo>
                  <a:cubicBezTo>
                    <a:pt x="20046" y="1"/>
                    <a:pt x="14655" y="3117"/>
                    <a:pt x="9668" y="8104"/>
                  </a:cubicBezTo>
                  <a:cubicBezTo>
                    <a:pt x="3316" y="14455"/>
                    <a:pt x="0" y="21461"/>
                    <a:pt x="2289" y="23749"/>
                  </a:cubicBezTo>
                  <a:cubicBezTo>
                    <a:pt x="2780" y="24240"/>
                    <a:pt x="3489" y="24473"/>
                    <a:pt x="4362" y="24473"/>
                  </a:cubicBezTo>
                  <a:cubicBezTo>
                    <a:pt x="7555" y="24473"/>
                    <a:pt x="12946" y="21358"/>
                    <a:pt x="17934" y="16370"/>
                  </a:cubicBezTo>
                  <a:cubicBezTo>
                    <a:pt x="24285" y="10019"/>
                    <a:pt x="27554" y="3014"/>
                    <a:pt x="25313" y="725"/>
                  </a:cubicBezTo>
                  <a:cubicBezTo>
                    <a:pt x="24821" y="234"/>
                    <a:pt x="24112" y="1"/>
                    <a:pt x="23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2"/>
            <p:cNvSpPr/>
            <p:nvPr/>
          </p:nvSpPr>
          <p:spPr>
            <a:xfrm>
              <a:off x="1997950" y="3991750"/>
              <a:ext cx="413350" cy="353750"/>
            </a:xfrm>
            <a:custGeom>
              <a:avLst/>
              <a:gdLst/>
              <a:ahLst/>
              <a:cxnLst/>
              <a:rect l="l" t="t" r="r" b="b"/>
              <a:pathLst>
                <a:path w="16534" h="14150" extrusionOk="0">
                  <a:moveTo>
                    <a:pt x="9481" y="1"/>
                  </a:moveTo>
                  <a:cubicBezTo>
                    <a:pt x="3176" y="1"/>
                    <a:pt x="1" y="7613"/>
                    <a:pt x="4484" y="12050"/>
                  </a:cubicBezTo>
                  <a:cubicBezTo>
                    <a:pt x="5920" y="13501"/>
                    <a:pt x="7689" y="14149"/>
                    <a:pt x="9424" y="14149"/>
                  </a:cubicBezTo>
                  <a:cubicBezTo>
                    <a:pt x="13051" y="14149"/>
                    <a:pt x="16533" y="11317"/>
                    <a:pt x="16533" y="7053"/>
                  </a:cubicBezTo>
                  <a:cubicBezTo>
                    <a:pt x="16533" y="3176"/>
                    <a:pt x="13357" y="1"/>
                    <a:pt x="9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2"/>
            <p:cNvSpPr/>
            <p:nvPr/>
          </p:nvSpPr>
          <p:spPr>
            <a:xfrm>
              <a:off x="4399575" y="2438000"/>
              <a:ext cx="1901950" cy="1389450"/>
            </a:xfrm>
            <a:custGeom>
              <a:avLst/>
              <a:gdLst/>
              <a:ahLst/>
              <a:cxnLst/>
              <a:rect l="l" t="t" r="r" b="b"/>
              <a:pathLst>
                <a:path w="76078" h="55578" extrusionOk="0">
                  <a:moveTo>
                    <a:pt x="62940" y="1"/>
                  </a:moveTo>
                  <a:cubicBezTo>
                    <a:pt x="55797" y="1"/>
                    <a:pt x="48702" y="1218"/>
                    <a:pt x="41939" y="3634"/>
                  </a:cubicBezTo>
                  <a:cubicBezTo>
                    <a:pt x="36568" y="5595"/>
                    <a:pt x="31431" y="8210"/>
                    <a:pt x="26714" y="11526"/>
                  </a:cubicBezTo>
                  <a:cubicBezTo>
                    <a:pt x="21997" y="14795"/>
                    <a:pt x="17747" y="18671"/>
                    <a:pt x="14058" y="23061"/>
                  </a:cubicBezTo>
                  <a:cubicBezTo>
                    <a:pt x="7800" y="30440"/>
                    <a:pt x="3317" y="39220"/>
                    <a:pt x="1028" y="48654"/>
                  </a:cubicBezTo>
                  <a:cubicBezTo>
                    <a:pt x="608" y="50288"/>
                    <a:pt x="374" y="51689"/>
                    <a:pt x="188" y="52623"/>
                  </a:cubicBezTo>
                  <a:cubicBezTo>
                    <a:pt x="47" y="53558"/>
                    <a:pt x="1" y="54165"/>
                    <a:pt x="1" y="54165"/>
                  </a:cubicBezTo>
                  <a:cubicBezTo>
                    <a:pt x="1" y="54165"/>
                    <a:pt x="561" y="54305"/>
                    <a:pt x="1495" y="54538"/>
                  </a:cubicBezTo>
                  <a:cubicBezTo>
                    <a:pt x="2476" y="54725"/>
                    <a:pt x="3830" y="54959"/>
                    <a:pt x="5512" y="55145"/>
                  </a:cubicBezTo>
                  <a:cubicBezTo>
                    <a:pt x="7943" y="55436"/>
                    <a:pt x="10375" y="55577"/>
                    <a:pt x="12807" y="55577"/>
                  </a:cubicBezTo>
                  <a:cubicBezTo>
                    <a:pt x="14672" y="55577"/>
                    <a:pt x="16537" y="55494"/>
                    <a:pt x="18401" y="55332"/>
                  </a:cubicBezTo>
                  <a:cubicBezTo>
                    <a:pt x="23772" y="54865"/>
                    <a:pt x="29002" y="53698"/>
                    <a:pt x="34093" y="51923"/>
                  </a:cubicBezTo>
                  <a:cubicBezTo>
                    <a:pt x="39464" y="50008"/>
                    <a:pt x="44601" y="47393"/>
                    <a:pt x="49318" y="44124"/>
                  </a:cubicBezTo>
                  <a:cubicBezTo>
                    <a:pt x="54034" y="40855"/>
                    <a:pt x="58331" y="36978"/>
                    <a:pt x="62020" y="32635"/>
                  </a:cubicBezTo>
                  <a:cubicBezTo>
                    <a:pt x="68278" y="25210"/>
                    <a:pt x="72762" y="16430"/>
                    <a:pt x="75050" y="6996"/>
                  </a:cubicBezTo>
                  <a:cubicBezTo>
                    <a:pt x="75470" y="5361"/>
                    <a:pt x="75704" y="3960"/>
                    <a:pt x="75844" y="2980"/>
                  </a:cubicBezTo>
                  <a:cubicBezTo>
                    <a:pt x="76031" y="2046"/>
                    <a:pt x="76077" y="1439"/>
                    <a:pt x="76077" y="1439"/>
                  </a:cubicBezTo>
                  <a:cubicBezTo>
                    <a:pt x="76077" y="1439"/>
                    <a:pt x="75517" y="1298"/>
                    <a:pt x="74536" y="1112"/>
                  </a:cubicBezTo>
                  <a:cubicBezTo>
                    <a:pt x="73602" y="878"/>
                    <a:pt x="72201" y="645"/>
                    <a:pt x="70520" y="458"/>
                  </a:cubicBezTo>
                  <a:cubicBezTo>
                    <a:pt x="67996" y="153"/>
                    <a:pt x="65465" y="1"/>
                    <a:pt x="62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2"/>
            <p:cNvSpPr/>
            <p:nvPr/>
          </p:nvSpPr>
          <p:spPr>
            <a:xfrm>
              <a:off x="4478125" y="2539200"/>
              <a:ext cx="1728500" cy="1198175"/>
            </a:xfrm>
            <a:custGeom>
              <a:avLst/>
              <a:gdLst/>
              <a:ahLst/>
              <a:cxnLst/>
              <a:rect l="l" t="t" r="r" b="b"/>
              <a:pathLst>
                <a:path w="69140" h="47927" extrusionOk="0">
                  <a:moveTo>
                    <a:pt x="68154" y="1"/>
                  </a:moveTo>
                  <a:cubicBezTo>
                    <a:pt x="68040" y="1"/>
                    <a:pt x="67920" y="31"/>
                    <a:pt x="67798" y="99"/>
                  </a:cubicBezTo>
                  <a:lnTo>
                    <a:pt x="43934" y="16632"/>
                  </a:lnTo>
                  <a:cubicBezTo>
                    <a:pt x="47530" y="12428"/>
                    <a:pt x="50939" y="7245"/>
                    <a:pt x="50425" y="2341"/>
                  </a:cubicBezTo>
                  <a:cubicBezTo>
                    <a:pt x="50359" y="1897"/>
                    <a:pt x="50018" y="1685"/>
                    <a:pt x="49684" y="1685"/>
                  </a:cubicBezTo>
                  <a:cubicBezTo>
                    <a:pt x="49315" y="1685"/>
                    <a:pt x="48953" y="1944"/>
                    <a:pt x="48978" y="2434"/>
                  </a:cubicBezTo>
                  <a:cubicBezTo>
                    <a:pt x="49631" y="9113"/>
                    <a:pt x="42486" y="16351"/>
                    <a:pt x="38283" y="20555"/>
                  </a:cubicBezTo>
                  <a:lnTo>
                    <a:pt x="26608" y="28587"/>
                  </a:lnTo>
                  <a:cubicBezTo>
                    <a:pt x="31091" y="23030"/>
                    <a:pt x="34874" y="16165"/>
                    <a:pt x="34874" y="9159"/>
                  </a:cubicBezTo>
                  <a:cubicBezTo>
                    <a:pt x="34874" y="8722"/>
                    <a:pt x="34557" y="8520"/>
                    <a:pt x="34219" y="8520"/>
                  </a:cubicBezTo>
                  <a:cubicBezTo>
                    <a:pt x="33836" y="8520"/>
                    <a:pt x="33426" y="8781"/>
                    <a:pt x="33426" y="9253"/>
                  </a:cubicBezTo>
                  <a:cubicBezTo>
                    <a:pt x="33426" y="17799"/>
                    <a:pt x="27355" y="26112"/>
                    <a:pt x="21751" y="31950"/>
                  </a:cubicBezTo>
                  <a:lnTo>
                    <a:pt x="14932" y="36667"/>
                  </a:lnTo>
                  <a:cubicBezTo>
                    <a:pt x="18902" y="31343"/>
                    <a:pt x="22451" y="24711"/>
                    <a:pt x="21657" y="18313"/>
                  </a:cubicBezTo>
                  <a:cubicBezTo>
                    <a:pt x="21592" y="17876"/>
                    <a:pt x="21250" y="17674"/>
                    <a:pt x="20914" y="17674"/>
                  </a:cubicBezTo>
                  <a:cubicBezTo>
                    <a:pt x="20533" y="17674"/>
                    <a:pt x="20160" y="17934"/>
                    <a:pt x="20210" y="18406"/>
                  </a:cubicBezTo>
                  <a:cubicBezTo>
                    <a:pt x="21144" y="26065"/>
                    <a:pt x="15446" y="34145"/>
                    <a:pt x="10869" y="39515"/>
                  </a:cubicBezTo>
                  <a:lnTo>
                    <a:pt x="548" y="46661"/>
                  </a:lnTo>
                  <a:cubicBezTo>
                    <a:pt x="1" y="47130"/>
                    <a:pt x="403" y="47927"/>
                    <a:pt x="987" y="47927"/>
                  </a:cubicBezTo>
                  <a:cubicBezTo>
                    <a:pt x="1100" y="47927"/>
                    <a:pt x="1221" y="47897"/>
                    <a:pt x="1342" y="47828"/>
                  </a:cubicBezTo>
                  <a:lnTo>
                    <a:pt x="11710" y="40683"/>
                  </a:lnTo>
                  <a:cubicBezTo>
                    <a:pt x="15957" y="39127"/>
                    <a:pt x="21412" y="37534"/>
                    <a:pt x="26576" y="37534"/>
                  </a:cubicBezTo>
                  <a:cubicBezTo>
                    <a:pt x="29475" y="37534"/>
                    <a:pt x="32282" y="38036"/>
                    <a:pt x="34734" y="39329"/>
                  </a:cubicBezTo>
                  <a:cubicBezTo>
                    <a:pt x="34851" y="39387"/>
                    <a:pt x="34963" y="39413"/>
                    <a:pt x="35068" y="39413"/>
                  </a:cubicBezTo>
                  <a:cubicBezTo>
                    <a:pt x="35715" y="39413"/>
                    <a:pt x="36064" y="38423"/>
                    <a:pt x="35341" y="38021"/>
                  </a:cubicBezTo>
                  <a:cubicBezTo>
                    <a:pt x="32737" y="36676"/>
                    <a:pt x="29762" y="36151"/>
                    <a:pt x="26688" y="36151"/>
                  </a:cubicBezTo>
                  <a:cubicBezTo>
                    <a:pt x="23037" y="36151"/>
                    <a:pt x="19247" y="36892"/>
                    <a:pt x="15773" y="37881"/>
                  </a:cubicBezTo>
                  <a:lnTo>
                    <a:pt x="22591" y="33164"/>
                  </a:lnTo>
                  <a:cubicBezTo>
                    <a:pt x="27774" y="30915"/>
                    <a:pt x="34185" y="28893"/>
                    <a:pt x="40300" y="28893"/>
                  </a:cubicBezTo>
                  <a:cubicBezTo>
                    <a:pt x="42946" y="28893"/>
                    <a:pt x="45538" y="29272"/>
                    <a:pt x="47950" y="30175"/>
                  </a:cubicBezTo>
                  <a:cubicBezTo>
                    <a:pt x="48047" y="30211"/>
                    <a:pt x="48141" y="30227"/>
                    <a:pt x="48230" y="30227"/>
                  </a:cubicBezTo>
                  <a:cubicBezTo>
                    <a:pt x="48953" y="30227"/>
                    <a:pt x="49347" y="29158"/>
                    <a:pt x="48557" y="28867"/>
                  </a:cubicBezTo>
                  <a:cubicBezTo>
                    <a:pt x="45952" y="27907"/>
                    <a:pt x="43164" y="27501"/>
                    <a:pt x="40326" y="27501"/>
                  </a:cubicBezTo>
                  <a:cubicBezTo>
                    <a:pt x="35991" y="27501"/>
                    <a:pt x="31541" y="28447"/>
                    <a:pt x="27448" y="29801"/>
                  </a:cubicBezTo>
                  <a:lnTo>
                    <a:pt x="39124" y="21722"/>
                  </a:lnTo>
                  <a:cubicBezTo>
                    <a:pt x="43219" y="19851"/>
                    <a:pt x="49502" y="17019"/>
                    <a:pt x="54928" y="17019"/>
                  </a:cubicBezTo>
                  <a:cubicBezTo>
                    <a:pt x="56679" y="17019"/>
                    <a:pt x="58342" y="17315"/>
                    <a:pt x="59812" y="18033"/>
                  </a:cubicBezTo>
                  <a:cubicBezTo>
                    <a:pt x="59904" y="18063"/>
                    <a:pt x="59991" y="18077"/>
                    <a:pt x="60073" y="18077"/>
                  </a:cubicBezTo>
                  <a:cubicBezTo>
                    <a:pt x="60741" y="18077"/>
                    <a:pt x="61044" y="17146"/>
                    <a:pt x="60419" y="16772"/>
                  </a:cubicBezTo>
                  <a:cubicBezTo>
                    <a:pt x="58775" y="15967"/>
                    <a:pt x="56924" y="15639"/>
                    <a:pt x="54983" y="15639"/>
                  </a:cubicBezTo>
                  <a:cubicBezTo>
                    <a:pt x="51631" y="15639"/>
                    <a:pt x="48011" y="16616"/>
                    <a:pt x="44728" y="17799"/>
                  </a:cubicBezTo>
                  <a:lnTo>
                    <a:pt x="68592" y="1267"/>
                  </a:lnTo>
                  <a:cubicBezTo>
                    <a:pt x="69140" y="798"/>
                    <a:pt x="68738" y="1"/>
                    <a:pt x="68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2"/>
            <p:cNvSpPr/>
            <p:nvPr/>
          </p:nvSpPr>
          <p:spPr>
            <a:xfrm>
              <a:off x="4434600" y="3800275"/>
              <a:ext cx="1823725" cy="797300"/>
            </a:xfrm>
            <a:custGeom>
              <a:avLst/>
              <a:gdLst/>
              <a:ahLst/>
              <a:cxnLst/>
              <a:rect l="l" t="t" r="r" b="b"/>
              <a:pathLst>
                <a:path w="72949" h="31892" extrusionOk="0">
                  <a:moveTo>
                    <a:pt x="4344" y="1"/>
                  </a:moveTo>
                  <a:lnTo>
                    <a:pt x="2149" y="5558"/>
                  </a:lnTo>
                  <a:lnTo>
                    <a:pt x="1" y="11116"/>
                  </a:lnTo>
                  <a:cubicBezTo>
                    <a:pt x="1" y="11116"/>
                    <a:pt x="34708" y="31892"/>
                    <a:pt x="47015" y="31892"/>
                  </a:cubicBezTo>
                  <a:cubicBezTo>
                    <a:pt x="50910" y="31892"/>
                    <a:pt x="52561" y="29811"/>
                    <a:pt x="50158" y="24332"/>
                  </a:cubicBezTo>
                  <a:cubicBezTo>
                    <a:pt x="72949" y="14338"/>
                    <a:pt x="4344" y="1"/>
                    <a:pt x="4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2"/>
            <p:cNvSpPr/>
            <p:nvPr/>
          </p:nvSpPr>
          <p:spPr>
            <a:xfrm>
              <a:off x="2344725" y="3134925"/>
              <a:ext cx="1823700" cy="796150"/>
            </a:xfrm>
            <a:custGeom>
              <a:avLst/>
              <a:gdLst/>
              <a:ahLst/>
              <a:cxnLst/>
              <a:rect l="l" t="t" r="r" b="b"/>
              <a:pathLst>
                <a:path w="72948" h="31846" extrusionOk="0">
                  <a:moveTo>
                    <a:pt x="25934" y="1"/>
                  </a:moveTo>
                  <a:cubicBezTo>
                    <a:pt x="22039" y="1"/>
                    <a:pt x="20388" y="2082"/>
                    <a:pt x="22790" y="7560"/>
                  </a:cubicBezTo>
                  <a:cubicBezTo>
                    <a:pt x="0" y="17554"/>
                    <a:pt x="68605" y="31845"/>
                    <a:pt x="68605" y="31845"/>
                  </a:cubicBezTo>
                  <a:lnTo>
                    <a:pt x="70800" y="26334"/>
                  </a:lnTo>
                  <a:lnTo>
                    <a:pt x="72948" y="20777"/>
                  </a:lnTo>
                  <a:cubicBezTo>
                    <a:pt x="72948" y="20777"/>
                    <a:pt x="38240" y="1"/>
                    <a:pt x="25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2"/>
            <p:cNvSpPr/>
            <p:nvPr/>
          </p:nvSpPr>
          <p:spPr>
            <a:xfrm>
              <a:off x="3321800" y="3998750"/>
              <a:ext cx="1045125" cy="1369925"/>
            </a:xfrm>
            <a:custGeom>
              <a:avLst/>
              <a:gdLst/>
              <a:ahLst/>
              <a:cxnLst/>
              <a:rect l="l" t="t" r="r" b="b"/>
              <a:pathLst>
                <a:path w="41805" h="54797" extrusionOk="0">
                  <a:moveTo>
                    <a:pt x="30736" y="1"/>
                  </a:moveTo>
                  <a:cubicBezTo>
                    <a:pt x="30736" y="1"/>
                    <a:pt x="1" y="51279"/>
                    <a:pt x="13261" y="51279"/>
                  </a:cubicBezTo>
                  <a:cubicBezTo>
                    <a:pt x="14362" y="51279"/>
                    <a:pt x="15768" y="50925"/>
                    <a:pt x="17519" y="50158"/>
                  </a:cubicBezTo>
                  <a:cubicBezTo>
                    <a:pt x="18936" y="53405"/>
                    <a:pt x="20442" y="54797"/>
                    <a:pt x="21983" y="54797"/>
                  </a:cubicBezTo>
                  <a:cubicBezTo>
                    <a:pt x="31260" y="54797"/>
                    <a:pt x="41804" y="4344"/>
                    <a:pt x="41804" y="4344"/>
                  </a:cubicBezTo>
                  <a:lnTo>
                    <a:pt x="36247" y="2196"/>
                  </a:lnTo>
                  <a:lnTo>
                    <a:pt x="307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2"/>
            <p:cNvSpPr/>
            <p:nvPr/>
          </p:nvSpPr>
          <p:spPr>
            <a:xfrm>
              <a:off x="4236125" y="2362725"/>
              <a:ext cx="1045575" cy="1369850"/>
            </a:xfrm>
            <a:custGeom>
              <a:avLst/>
              <a:gdLst/>
              <a:ahLst/>
              <a:cxnLst/>
              <a:rect l="l" t="t" r="r" b="b"/>
              <a:pathLst>
                <a:path w="41823" h="54794" extrusionOk="0">
                  <a:moveTo>
                    <a:pt x="19824" y="1"/>
                  </a:moveTo>
                  <a:cubicBezTo>
                    <a:pt x="10546" y="1"/>
                    <a:pt x="1" y="50497"/>
                    <a:pt x="1" y="50497"/>
                  </a:cubicBezTo>
                  <a:lnTo>
                    <a:pt x="5558" y="52646"/>
                  </a:lnTo>
                  <a:lnTo>
                    <a:pt x="11069" y="54794"/>
                  </a:lnTo>
                  <a:cubicBezTo>
                    <a:pt x="11069" y="54794"/>
                    <a:pt x="41822" y="3525"/>
                    <a:pt x="28532" y="3525"/>
                  </a:cubicBezTo>
                  <a:cubicBezTo>
                    <a:pt x="27432" y="3525"/>
                    <a:pt x="26031" y="3876"/>
                    <a:pt x="24285" y="4636"/>
                  </a:cubicBezTo>
                  <a:cubicBezTo>
                    <a:pt x="22869" y="1392"/>
                    <a:pt x="21364" y="1"/>
                    <a:pt x="19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2"/>
            <p:cNvSpPr/>
            <p:nvPr/>
          </p:nvSpPr>
          <p:spPr>
            <a:xfrm>
              <a:off x="4245475" y="3990575"/>
              <a:ext cx="1100250" cy="1360250"/>
            </a:xfrm>
            <a:custGeom>
              <a:avLst/>
              <a:gdLst/>
              <a:ahLst/>
              <a:cxnLst/>
              <a:rect l="l" t="t" r="r" b="b"/>
              <a:pathLst>
                <a:path w="44010" h="54410" extrusionOk="0">
                  <a:moveTo>
                    <a:pt x="10928" y="1"/>
                  </a:moveTo>
                  <a:lnTo>
                    <a:pt x="5464" y="2383"/>
                  </a:lnTo>
                  <a:lnTo>
                    <a:pt x="0" y="4764"/>
                  </a:lnTo>
                  <a:cubicBezTo>
                    <a:pt x="0" y="4764"/>
                    <a:pt x="12480" y="54410"/>
                    <a:pt x="21764" y="54410"/>
                  </a:cubicBezTo>
                  <a:cubicBezTo>
                    <a:pt x="23346" y="54410"/>
                    <a:pt x="24834" y="52969"/>
                    <a:pt x="26153" y="49598"/>
                  </a:cubicBezTo>
                  <a:cubicBezTo>
                    <a:pt x="27814" y="50248"/>
                    <a:pt x="29158" y="50549"/>
                    <a:pt x="30223" y="50549"/>
                  </a:cubicBezTo>
                  <a:cubicBezTo>
                    <a:pt x="44010" y="50549"/>
                    <a:pt x="10928" y="1"/>
                    <a:pt x="10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2"/>
            <p:cNvSpPr/>
            <p:nvPr/>
          </p:nvSpPr>
          <p:spPr>
            <a:xfrm>
              <a:off x="3257300" y="2381250"/>
              <a:ext cx="1100275" cy="1360675"/>
            </a:xfrm>
            <a:custGeom>
              <a:avLst/>
              <a:gdLst/>
              <a:ahLst/>
              <a:cxnLst/>
              <a:rect l="l" t="t" r="r" b="b"/>
              <a:pathLst>
                <a:path w="44011" h="54427" extrusionOk="0">
                  <a:moveTo>
                    <a:pt x="22255" y="0"/>
                  </a:moveTo>
                  <a:cubicBezTo>
                    <a:pt x="20670" y="0"/>
                    <a:pt x="19179" y="1445"/>
                    <a:pt x="17858" y="4829"/>
                  </a:cubicBezTo>
                  <a:cubicBezTo>
                    <a:pt x="16197" y="4180"/>
                    <a:pt x="14853" y="3878"/>
                    <a:pt x="13788" y="3878"/>
                  </a:cubicBezTo>
                  <a:cubicBezTo>
                    <a:pt x="1" y="3878"/>
                    <a:pt x="33082" y="54426"/>
                    <a:pt x="33082" y="54426"/>
                  </a:cubicBezTo>
                  <a:lnTo>
                    <a:pt x="38546" y="52045"/>
                  </a:lnTo>
                  <a:lnTo>
                    <a:pt x="44011" y="49616"/>
                  </a:lnTo>
                  <a:cubicBezTo>
                    <a:pt x="44011" y="49616"/>
                    <a:pt x="31538" y="0"/>
                    <a:pt x="22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2"/>
            <p:cNvSpPr/>
            <p:nvPr/>
          </p:nvSpPr>
          <p:spPr>
            <a:xfrm>
              <a:off x="2357550" y="3810775"/>
              <a:ext cx="1819050" cy="838475"/>
            </a:xfrm>
            <a:custGeom>
              <a:avLst/>
              <a:gdLst/>
              <a:ahLst/>
              <a:cxnLst/>
              <a:rect l="l" t="t" r="r" b="b"/>
              <a:pathLst>
                <a:path w="72762" h="33539" extrusionOk="0">
                  <a:moveTo>
                    <a:pt x="67998" y="1"/>
                  </a:moveTo>
                  <a:cubicBezTo>
                    <a:pt x="67998" y="1"/>
                    <a:pt x="1" y="17047"/>
                    <a:pt x="23165" y="26107"/>
                  </a:cubicBezTo>
                  <a:cubicBezTo>
                    <a:pt x="21065" y="31476"/>
                    <a:pt x="22603" y="33538"/>
                    <a:pt x="26205" y="33538"/>
                  </a:cubicBezTo>
                  <a:cubicBezTo>
                    <a:pt x="38144" y="33538"/>
                    <a:pt x="72762" y="10882"/>
                    <a:pt x="72762" y="10882"/>
                  </a:cubicBezTo>
                  <a:lnTo>
                    <a:pt x="70380" y="5418"/>
                  </a:lnTo>
                  <a:lnTo>
                    <a:pt x="679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2"/>
            <p:cNvSpPr/>
            <p:nvPr/>
          </p:nvSpPr>
          <p:spPr>
            <a:xfrm>
              <a:off x="4426425" y="3082100"/>
              <a:ext cx="1819050" cy="838450"/>
            </a:xfrm>
            <a:custGeom>
              <a:avLst/>
              <a:gdLst/>
              <a:ahLst/>
              <a:cxnLst/>
              <a:rect l="l" t="t" r="r" b="b"/>
              <a:pathLst>
                <a:path w="72762" h="33538" extrusionOk="0">
                  <a:moveTo>
                    <a:pt x="46517" y="1"/>
                  </a:moveTo>
                  <a:cubicBezTo>
                    <a:pt x="34591" y="1"/>
                    <a:pt x="1" y="22656"/>
                    <a:pt x="1" y="22656"/>
                  </a:cubicBezTo>
                  <a:lnTo>
                    <a:pt x="2383" y="28120"/>
                  </a:lnTo>
                  <a:lnTo>
                    <a:pt x="4764" y="33538"/>
                  </a:lnTo>
                  <a:cubicBezTo>
                    <a:pt x="4764" y="33538"/>
                    <a:pt x="72762" y="16538"/>
                    <a:pt x="49551" y="7432"/>
                  </a:cubicBezTo>
                  <a:cubicBezTo>
                    <a:pt x="51651" y="2063"/>
                    <a:pt x="50116" y="1"/>
                    <a:pt x="46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2"/>
            <p:cNvSpPr/>
            <p:nvPr/>
          </p:nvSpPr>
          <p:spPr>
            <a:xfrm>
              <a:off x="4343550" y="3898350"/>
              <a:ext cx="1654425" cy="1158175"/>
            </a:xfrm>
            <a:custGeom>
              <a:avLst/>
              <a:gdLst/>
              <a:ahLst/>
              <a:cxnLst/>
              <a:rect l="l" t="t" r="r" b="b"/>
              <a:pathLst>
                <a:path w="66177" h="46327" extrusionOk="0">
                  <a:moveTo>
                    <a:pt x="8220" y="0"/>
                  </a:moveTo>
                  <a:lnTo>
                    <a:pt x="4110" y="4297"/>
                  </a:lnTo>
                  <a:lnTo>
                    <a:pt x="0" y="8547"/>
                  </a:lnTo>
                  <a:cubicBezTo>
                    <a:pt x="0" y="8547"/>
                    <a:pt x="28037" y="46327"/>
                    <a:pt x="37904" y="46327"/>
                  </a:cubicBezTo>
                  <a:cubicBezTo>
                    <a:pt x="40084" y="46327"/>
                    <a:pt x="41377" y="44482"/>
                    <a:pt x="41284" y="39977"/>
                  </a:cubicBezTo>
                  <a:cubicBezTo>
                    <a:pt x="66176" y="39463"/>
                    <a:pt x="8220" y="0"/>
                    <a:pt x="8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2"/>
            <p:cNvSpPr/>
            <p:nvPr/>
          </p:nvSpPr>
          <p:spPr>
            <a:xfrm>
              <a:off x="4394900" y="3950900"/>
              <a:ext cx="709900" cy="772500"/>
            </a:xfrm>
            <a:custGeom>
              <a:avLst/>
              <a:gdLst/>
              <a:ahLst/>
              <a:cxnLst/>
              <a:rect l="l" t="t" r="r" b="b"/>
              <a:pathLst>
                <a:path w="28396" h="30900" extrusionOk="0">
                  <a:moveTo>
                    <a:pt x="4157" y="0"/>
                  </a:moveTo>
                  <a:lnTo>
                    <a:pt x="1" y="4297"/>
                  </a:lnTo>
                  <a:cubicBezTo>
                    <a:pt x="1" y="4297"/>
                    <a:pt x="20228" y="30899"/>
                    <a:pt x="23945" y="30899"/>
                  </a:cubicBezTo>
                  <a:cubicBezTo>
                    <a:pt x="24059" y="30899"/>
                    <a:pt x="24157" y="30874"/>
                    <a:pt x="24239" y="30823"/>
                  </a:cubicBezTo>
                  <a:cubicBezTo>
                    <a:pt x="26994" y="29095"/>
                    <a:pt x="10230" y="9995"/>
                    <a:pt x="10229" y="9994"/>
                  </a:cubicBezTo>
                  <a:lnTo>
                    <a:pt x="10229" y="9994"/>
                  </a:lnTo>
                  <a:cubicBezTo>
                    <a:pt x="10230" y="9995"/>
                    <a:pt x="23396" y="20061"/>
                    <a:pt x="26652" y="20061"/>
                  </a:cubicBezTo>
                  <a:cubicBezTo>
                    <a:pt x="26992" y="20061"/>
                    <a:pt x="27224" y="19951"/>
                    <a:pt x="27321" y="19708"/>
                  </a:cubicBezTo>
                  <a:cubicBezTo>
                    <a:pt x="28395" y="17093"/>
                    <a:pt x="4157" y="0"/>
                    <a:pt x="4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2"/>
            <p:cNvSpPr/>
            <p:nvPr/>
          </p:nvSpPr>
          <p:spPr>
            <a:xfrm>
              <a:off x="2605075" y="2675875"/>
              <a:ext cx="1654425" cy="1158275"/>
            </a:xfrm>
            <a:custGeom>
              <a:avLst/>
              <a:gdLst/>
              <a:ahLst/>
              <a:cxnLst/>
              <a:rect l="l" t="t" r="r" b="b"/>
              <a:pathLst>
                <a:path w="66177" h="46331" extrusionOk="0">
                  <a:moveTo>
                    <a:pt x="28277" y="0"/>
                  </a:moveTo>
                  <a:cubicBezTo>
                    <a:pt x="26094" y="0"/>
                    <a:pt x="24799" y="1846"/>
                    <a:pt x="24892" y="6354"/>
                  </a:cubicBezTo>
                  <a:cubicBezTo>
                    <a:pt x="1" y="6868"/>
                    <a:pt x="57910" y="46331"/>
                    <a:pt x="57910" y="46331"/>
                  </a:cubicBezTo>
                  <a:lnTo>
                    <a:pt x="62067" y="42034"/>
                  </a:lnTo>
                  <a:lnTo>
                    <a:pt x="66177" y="37738"/>
                  </a:lnTo>
                  <a:cubicBezTo>
                    <a:pt x="66177" y="37738"/>
                    <a:pt x="38148" y="0"/>
                    <a:pt x="28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2"/>
            <p:cNvSpPr/>
            <p:nvPr/>
          </p:nvSpPr>
          <p:spPr>
            <a:xfrm>
              <a:off x="3498250" y="3007950"/>
              <a:ext cx="709875" cy="773675"/>
            </a:xfrm>
            <a:custGeom>
              <a:avLst/>
              <a:gdLst/>
              <a:ahLst/>
              <a:cxnLst/>
              <a:rect l="l" t="t" r="r" b="b"/>
              <a:pathLst>
                <a:path w="28395" h="30947" extrusionOk="0">
                  <a:moveTo>
                    <a:pt x="4450" y="0"/>
                  </a:moveTo>
                  <a:cubicBezTo>
                    <a:pt x="4337" y="0"/>
                    <a:pt x="4238" y="25"/>
                    <a:pt x="4157" y="77"/>
                  </a:cubicBezTo>
                  <a:cubicBezTo>
                    <a:pt x="1401" y="1805"/>
                    <a:pt x="18167" y="20905"/>
                    <a:pt x="18167" y="20905"/>
                  </a:cubicBezTo>
                  <a:cubicBezTo>
                    <a:pt x="18167" y="20905"/>
                    <a:pt x="5045" y="10873"/>
                    <a:pt x="1761" y="10873"/>
                  </a:cubicBezTo>
                  <a:cubicBezTo>
                    <a:pt x="1411" y="10873"/>
                    <a:pt x="1173" y="10987"/>
                    <a:pt x="1074" y="11238"/>
                  </a:cubicBezTo>
                  <a:cubicBezTo>
                    <a:pt x="0" y="13854"/>
                    <a:pt x="24238" y="30946"/>
                    <a:pt x="24238" y="30946"/>
                  </a:cubicBezTo>
                  <a:lnTo>
                    <a:pt x="28395" y="26603"/>
                  </a:lnTo>
                  <a:cubicBezTo>
                    <a:pt x="28395" y="26603"/>
                    <a:pt x="8168" y="0"/>
                    <a:pt x="4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2"/>
            <p:cNvSpPr/>
            <p:nvPr/>
          </p:nvSpPr>
          <p:spPr>
            <a:xfrm>
              <a:off x="2663875" y="3908850"/>
              <a:ext cx="1606125" cy="1187000"/>
            </a:xfrm>
            <a:custGeom>
              <a:avLst/>
              <a:gdLst/>
              <a:ahLst/>
              <a:cxnLst/>
              <a:rect l="l" t="t" r="r" b="b"/>
              <a:pathLst>
                <a:path w="64245" h="47480" extrusionOk="0">
                  <a:moveTo>
                    <a:pt x="55652" y="1"/>
                  </a:moveTo>
                  <a:cubicBezTo>
                    <a:pt x="55652" y="1"/>
                    <a:pt x="1" y="41289"/>
                    <a:pt x="23861" y="41289"/>
                  </a:cubicBezTo>
                  <a:cubicBezTo>
                    <a:pt x="23994" y="41289"/>
                    <a:pt x="24130" y="41288"/>
                    <a:pt x="24268" y="41285"/>
                  </a:cubicBezTo>
                  <a:cubicBezTo>
                    <a:pt x="24359" y="45673"/>
                    <a:pt x="25665" y="47480"/>
                    <a:pt x="27754" y="47480"/>
                  </a:cubicBezTo>
                  <a:cubicBezTo>
                    <a:pt x="37491" y="47480"/>
                    <a:pt x="64245" y="8220"/>
                    <a:pt x="64245" y="8220"/>
                  </a:cubicBezTo>
                  <a:lnTo>
                    <a:pt x="59948" y="4111"/>
                  </a:lnTo>
                  <a:lnTo>
                    <a:pt x="556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2"/>
            <p:cNvSpPr/>
            <p:nvPr/>
          </p:nvSpPr>
          <p:spPr>
            <a:xfrm>
              <a:off x="3402500" y="3959050"/>
              <a:ext cx="814975" cy="685000"/>
            </a:xfrm>
            <a:custGeom>
              <a:avLst/>
              <a:gdLst/>
              <a:ahLst/>
              <a:cxnLst/>
              <a:rect l="l" t="t" r="r" b="b"/>
              <a:pathLst>
                <a:path w="32599" h="27400" extrusionOk="0">
                  <a:moveTo>
                    <a:pt x="28255" y="1"/>
                  </a:moveTo>
                  <a:cubicBezTo>
                    <a:pt x="28255" y="1"/>
                    <a:pt x="1" y="21530"/>
                    <a:pt x="1729" y="24239"/>
                  </a:cubicBezTo>
                  <a:cubicBezTo>
                    <a:pt x="1860" y="24448"/>
                    <a:pt x="2091" y="24545"/>
                    <a:pt x="2407" y="24545"/>
                  </a:cubicBezTo>
                  <a:cubicBezTo>
                    <a:pt x="6247" y="24545"/>
                    <a:pt x="22556" y="10229"/>
                    <a:pt x="22558" y="10229"/>
                  </a:cubicBezTo>
                  <a:lnTo>
                    <a:pt x="22558" y="10229"/>
                  </a:lnTo>
                  <a:cubicBezTo>
                    <a:pt x="22557" y="10230"/>
                    <a:pt x="10275" y="26294"/>
                    <a:pt x="12890" y="27368"/>
                  </a:cubicBezTo>
                  <a:cubicBezTo>
                    <a:pt x="12944" y="27389"/>
                    <a:pt x="13003" y="27400"/>
                    <a:pt x="13069" y="27400"/>
                  </a:cubicBezTo>
                  <a:cubicBezTo>
                    <a:pt x="16163" y="27400"/>
                    <a:pt x="32598" y="4157"/>
                    <a:pt x="32598" y="4157"/>
                  </a:cubicBezTo>
                  <a:lnTo>
                    <a:pt x="28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2"/>
            <p:cNvSpPr/>
            <p:nvPr/>
          </p:nvSpPr>
          <p:spPr>
            <a:xfrm>
              <a:off x="4334200" y="2636225"/>
              <a:ext cx="1603450" cy="1187425"/>
            </a:xfrm>
            <a:custGeom>
              <a:avLst/>
              <a:gdLst/>
              <a:ahLst/>
              <a:cxnLst/>
              <a:rect l="l" t="t" r="r" b="b"/>
              <a:pathLst>
                <a:path w="64138" h="47497" extrusionOk="0">
                  <a:moveTo>
                    <a:pt x="36486" y="1"/>
                  </a:moveTo>
                  <a:cubicBezTo>
                    <a:pt x="26744" y="1"/>
                    <a:pt x="0" y="39277"/>
                    <a:pt x="0" y="39277"/>
                  </a:cubicBezTo>
                  <a:lnTo>
                    <a:pt x="4297" y="43387"/>
                  </a:lnTo>
                  <a:lnTo>
                    <a:pt x="8594" y="47497"/>
                  </a:lnTo>
                  <a:cubicBezTo>
                    <a:pt x="8594" y="47497"/>
                    <a:pt x="64137" y="6208"/>
                    <a:pt x="40423" y="6208"/>
                  </a:cubicBezTo>
                  <a:cubicBezTo>
                    <a:pt x="40277" y="6208"/>
                    <a:pt x="40129" y="6209"/>
                    <a:pt x="39977" y="6212"/>
                  </a:cubicBezTo>
                  <a:cubicBezTo>
                    <a:pt x="39886" y="1812"/>
                    <a:pt x="38578" y="1"/>
                    <a:pt x="36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2"/>
            <p:cNvSpPr/>
            <p:nvPr/>
          </p:nvSpPr>
          <p:spPr>
            <a:xfrm>
              <a:off x="4385575" y="3088375"/>
              <a:ext cx="814950" cy="683900"/>
            </a:xfrm>
            <a:custGeom>
              <a:avLst/>
              <a:gdLst/>
              <a:ahLst/>
              <a:cxnLst/>
              <a:rect l="l" t="t" r="r" b="b"/>
              <a:pathLst>
                <a:path w="32598" h="27356" extrusionOk="0">
                  <a:moveTo>
                    <a:pt x="19521" y="1"/>
                  </a:moveTo>
                  <a:cubicBezTo>
                    <a:pt x="16405" y="1"/>
                    <a:pt x="0" y="23199"/>
                    <a:pt x="0" y="23199"/>
                  </a:cubicBezTo>
                  <a:lnTo>
                    <a:pt x="4344" y="27356"/>
                  </a:lnTo>
                  <a:cubicBezTo>
                    <a:pt x="4344" y="27356"/>
                    <a:pt x="32598" y="5873"/>
                    <a:pt x="30870" y="3118"/>
                  </a:cubicBezTo>
                  <a:cubicBezTo>
                    <a:pt x="30741" y="2915"/>
                    <a:pt x="30514" y="2821"/>
                    <a:pt x="30204" y="2821"/>
                  </a:cubicBezTo>
                  <a:cubicBezTo>
                    <a:pt x="26387" y="2821"/>
                    <a:pt x="10041" y="17128"/>
                    <a:pt x="10041" y="17128"/>
                  </a:cubicBezTo>
                  <a:cubicBezTo>
                    <a:pt x="10041" y="17128"/>
                    <a:pt x="22324" y="1109"/>
                    <a:pt x="19708" y="35"/>
                  </a:cubicBezTo>
                  <a:cubicBezTo>
                    <a:pt x="19653" y="12"/>
                    <a:pt x="19590" y="1"/>
                    <a:pt x="19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2"/>
            <p:cNvSpPr/>
            <p:nvPr/>
          </p:nvSpPr>
          <p:spPr>
            <a:xfrm>
              <a:off x="3956250" y="4064150"/>
              <a:ext cx="756500" cy="1365375"/>
            </a:xfrm>
            <a:custGeom>
              <a:avLst/>
              <a:gdLst/>
              <a:ahLst/>
              <a:cxnLst/>
              <a:rect l="l" t="t" r="r" b="b"/>
              <a:pathLst>
                <a:path w="30260" h="54615" extrusionOk="0">
                  <a:moveTo>
                    <a:pt x="19929" y="0"/>
                  </a:moveTo>
                  <a:lnTo>
                    <a:pt x="13951" y="140"/>
                  </a:lnTo>
                  <a:lnTo>
                    <a:pt x="8020" y="234"/>
                  </a:lnTo>
                  <a:cubicBezTo>
                    <a:pt x="8020" y="234"/>
                    <a:pt x="0" y="54614"/>
                    <a:pt x="10129" y="54614"/>
                  </a:cubicBezTo>
                  <a:cubicBezTo>
                    <a:pt x="11439" y="54614"/>
                    <a:pt x="13052" y="53705"/>
                    <a:pt x="15025" y="51652"/>
                  </a:cubicBezTo>
                  <a:cubicBezTo>
                    <a:pt x="17024" y="53568"/>
                    <a:pt x="18639" y="54419"/>
                    <a:pt x="19931" y="54419"/>
                  </a:cubicBezTo>
                  <a:cubicBezTo>
                    <a:pt x="30259" y="54419"/>
                    <a:pt x="19929" y="0"/>
                    <a:pt x="19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2"/>
            <p:cNvSpPr/>
            <p:nvPr/>
          </p:nvSpPr>
          <p:spPr>
            <a:xfrm>
              <a:off x="4112375" y="4065300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0742" y="1"/>
                  </a:moveTo>
                  <a:lnTo>
                    <a:pt x="4764" y="141"/>
                  </a:lnTo>
                  <a:cubicBezTo>
                    <a:pt x="4764" y="141"/>
                    <a:pt x="0" y="35307"/>
                    <a:pt x="3129" y="36008"/>
                  </a:cubicBezTo>
                  <a:cubicBezTo>
                    <a:pt x="3173" y="36017"/>
                    <a:pt x="3216" y="36022"/>
                    <a:pt x="3258" y="36022"/>
                  </a:cubicBezTo>
                  <a:cubicBezTo>
                    <a:pt x="6349" y="36022"/>
                    <a:pt x="7939" y="11396"/>
                    <a:pt x="7939" y="11396"/>
                  </a:cubicBezTo>
                  <a:cubicBezTo>
                    <a:pt x="7939" y="11396"/>
                    <a:pt x="10459" y="30355"/>
                    <a:pt x="13003" y="30355"/>
                  </a:cubicBezTo>
                  <a:cubicBezTo>
                    <a:pt x="13074" y="30355"/>
                    <a:pt x="13146" y="30341"/>
                    <a:pt x="13217" y="30310"/>
                  </a:cubicBezTo>
                  <a:cubicBezTo>
                    <a:pt x="15785" y="29236"/>
                    <a:pt x="10742" y="1"/>
                    <a:pt x="10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2"/>
            <p:cNvSpPr/>
            <p:nvPr/>
          </p:nvSpPr>
          <p:spPr>
            <a:xfrm>
              <a:off x="3890300" y="2302675"/>
              <a:ext cx="756425" cy="1365700"/>
            </a:xfrm>
            <a:custGeom>
              <a:avLst/>
              <a:gdLst/>
              <a:ahLst/>
              <a:cxnLst/>
              <a:rect l="l" t="t" r="r" b="b"/>
              <a:pathLst>
                <a:path w="30257" h="54628" extrusionOk="0">
                  <a:moveTo>
                    <a:pt x="20137" y="0"/>
                  </a:moveTo>
                  <a:cubicBezTo>
                    <a:pt x="18826" y="0"/>
                    <a:pt x="17211" y="913"/>
                    <a:pt x="15235" y="2975"/>
                  </a:cubicBezTo>
                  <a:cubicBezTo>
                    <a:pt x="13236" y="1059"/>
                    <a:pt x="11620" y="208"/>
                    <a:pt x="10329" y="208"/>
                  </a:cubicBezTo>
                  <a:cubicBezTo>
                    <a:pt x="1" y="208"/>
                    <a:pt x="10331" y="54627"/>
                    <a:pt x="10331" y="54627"/>
                  </a:cubicBezTo>
                  <a:lnTo>
                    <a:pt x="16262" y="54487"/>
                  </a:lnTo>
                  <a:lnTo>
                    <a:pt x="22240" y="54394"/>
                  </a:lnTo>
                  <a:cubicBezTo>
                    <a:pt x="22240" y="54394"/>
                    <a:pt x="30256" y="0"/>
                    <a:pt x="20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2"/>
            <p:cNvSpPr/>
            <p:nvPr/>
          </p:nvSpPr>
          <p:spPr>
            <a:xfrm>
              <a:off x="4096025" y="2765475"/>
              <a:ext cx="394650" cy="900550"/>
            </a:xfrm>
            <a:custGeom>
              <a:avLst/>
              <a:gdLst/>
              <a:ahLst/>
              <a:cxnLst/>
              <a:rect l="l" t="t" r="r" b="b"/>
              <a:pathLst>
                <a:path w="15786" h="36022" extrusionOk="0">
                  <a:moveTo>
                    <a:pt x="12528" y="1"/>
                  </a:moveTo>
                  <a:cubicBezTo>
                    <a:pt x="9437" y="1"/>
                    <a:pt x="7846" y="24673"/>
                    <a:pt x="7846" y="24673"/>
                  </a:cubicBezTo>
                  <a:cubicBezTo>
                    <a:pt x="7846" y="24673"/>
                    <a:pt x="5321" y="5671"/>
                    <a:pt x="2774" y="5671"/>
                  </a:cubicBezTo>
                  <a:cubicBezTo>
                    <a:pt x="2706" y="5671"/>
                    <a:pt x="2637" y="5684"/>
                    <a:pt x="2569" y="5713"/>
                  </a:cubicBezTo>
                  <a:cubicBezTo>
                    <a:pt x="0" y="6833"/>
                    <a:pt x="4997" y="36022"/>
                    <a:pt x="4997" y="36022"/>
                  </a:cubicBezTo>
                  <a:lnTo>
                    <a:pt x="11022" y="35928"/>
                  </a:lnTo>
                  <a:cubicBezTo>
                    <a:pt x="11022" y="35928"/>
                    <a:pt x="15785" y="762"/>
                    <a:pt x="12656" y="15"/>
                  </a:cubicBezTo>
                  <a:cubicBezTo>
                    <a:pt x="12613" y="5"/>
                    <a:pt x="12570" y="1"/>
                    <a:pt x="1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2"/>
            <p:cNvSpPr/>
            <p:nvPr/>
          </p:nvSpPr>
          <p:spPr>
            <a:xfrm>
              <a:off x="2607375" y="3645550"/>
              <a:ext cx="1495675" cy="487875"/>
            </a:xfrm>
            <a:custGeom>
              <a:avLst/>
              <a:gdLst/>
              <a:ahLst/>
              <a:cxnLst/>
              <a:rect l="l" t="t" r="r" b="b"/>
              <a:pathLst>
                <a:path w="59827" h="19515" extrusionOk="0">
                  <a:moveTo>
                    <a:pt x="23355" y="1"/>
                  </a:moveTo>
                  <a:cubicBezTo>
                    <a:pt x="10038" y="1"/>
                    <a:pt x="0" y="2139"/>
                    <a:pt x="8221" y="10019"/>
                  </a:cubicBezTo>
                  <a:cubicBezTo>
                    <a:pt x="1201" y="17344"/>
                    <a:pt x="8466" y="19515"/>
                    <a:pt x="19542" y="19515"/>
                  </a:cubicBezTo>
                  <a:cubicBezTo>
                    <a:pt x="35653" y="19515"/>
                    <a:pt x="59827" y="14923"/>
                    <a:pt x="59827" y="14923"/>
                  </a:cubicBezTo>
                  <a:lnTo>
                    <a:pt x="59733" y="8992"/>
                  </a:lnTo>
                  <a:lnTo>
                    <a:pt x="59593" y="3014"/>
                  </a:lnTo>
                  <a:cubicBezTo>
                    <a:pt x="59593" y="3014"/>
                    <a:pt x="39164" y="1"/>
                    <a:pt x="23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2"/>
            <p:cNvSpPr/>
            <p:nvPr/>
          </p:nvSpPr>
          <p:spPr>
            <a:xfrm>
              <a:off x="3184175" y="3728125"/>
              <a:ext cx="917700" cy="297625"/>
            </a:xfrm>
            <a:custGeom>
              <a:avLst/>
              <a:gdLst/>
              <a:ahLst/>
              <a:cxnLst/>
              <a:rect l="l" t="t" r="r" b="b"/>
              <a:pathLst>
                <a:path w="36708" h="11905" extrusionOk="0">
                  <a:moveTo>
                    <a:pt x="6488" y="0"/>
                  </a:moveTo>
                  <a:cubicBezTo>
                    <a:pt x="3154" y="0"/>
                    <a:pt x="874" y="292"/>
                    <a:pt x="701" y="1065"/>
                  </a:cubicBezTo>
                  <a:cubicBezTo>
                    <a:pt x="1" y="4241"/>
                    <a:pt x="25359" y="5922"/>
                    <a:pt x="25359" y="5922"/>
                  </a:cubicBezTo>
                  <a:cubicBezTo>
                    <a:pt x="25359" y="5922"/>
                    <a:pt x="5278" y="8584"/>
                    <a:pt x="6399" y="11153"/>
                  </a:cubicBezTo>
                  <a:cubicBezTo>
                    <a:pt x="6620" y="11691"/>
                    <a:pt x="8035" y="11905"/>
                    <a:pt x="10142" y="11905"/>
                  </a:cubicBezTo>
                  <a:cubicBezTo>
                    <a:pt x="18272" y="11905"/>
                    <a:pt x="36708" y="8724"/>
                    <a:pt x="36708" y="8724"/>
                  </a:cubicBezTo>
                  <a:lnTo>
                    <a:pt x="36568" y="2700"/>
                  </a:lnTo>
                  <a:cubicBezTo>
                    <a:pt x="36568" y="2700"/>
                    <a:pt x="16641" y="0"/>
                    <a:pt x="6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2"/>
            <p:cNvSpPr/>
            <p:nvPr/>
          </p:nvSpPr>
          <p:spPr>
            <a:xfrm>
              <a:off x="4498825" y="3598400"/>
              <a:ext cx="1496850" cy="487375"/>
            </a:xfrm>
            <a:custGeom>
              <a:avLst/>
              <a:gdLst/>
              <a:ahLst/>
              <a:cxnLst/>
              <a:rect l="l" t="t" r="r" b="b"/>
              <a:pathLst>
                <a:path w="59874" h="19495" extrusionOk="0">
                  <a:moveTo>
                    <a:pt x="40295" y="1"/>
                  </a:moveTo>
                  <a:cubicBezTo>
                    <a:pt x="24171" y="1"/>
                    <a:pt x="0" y="4573"/>
                    <a:pt x="0" y="4573"/>
                  </a:cubicBezTo>
                  <a:lnTo>
                    <a:pt x="140" y="10551"/>
                  </a:lnTo>
                  <a:lnTo>
                    <a:pt x="281" y="16482"/>
                  </a:lnTo>
                  <a:cubicBezTo>
                    <a:pt x="281" y="16482"/>
                    <a:pt x="20710" y="19495"/>
                    <a:pt x="36518" y="19495"/>
                  </a:cubicBezTo>
                  <a:cubicBezTo>
                    <a:pt x="49836" y="19495"/>
                    <a:pt x="59874" y="17356"/>
                    <a:pt x="51652" y="9477"/>
                  </a:cubicBezTo>
                  <a:cubicBezTo>
                    <a:pt x="58677" y="2166"/>
                    <a:pt x="51392" y="1"/>
                    <a:pt x="40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2"/>
            <p:cNvSpPr/>
            <p:nvPr/>
          </p:nvSpPr>
          <p:spPr>
            <a:xfrm>
              <a:off x="4501150" y="3706150"/>
              <a:ext cx="918875" cy="297250"/>
            </a:xfrm>
            <a:custGeom>
              <a:avLst/>
              <a:gdLst/>
              <a:ahLst/>
              <a:cxnLst/>
              <a:rect l="l" t="t" r="r" b="b"/>
              <a:pathLst>
                <a:path w="36755" h="11890" extrusionOk="0">
                  <a:moveTo>
                    <a:pt x="26680" y="1"/>
                  </a:moveTo>
                  <a:cubicBezTo>
                    <a:pt x="18573" y="1"/>
                    <a:pt x="1" y="3205"/>
                    <a:pt x="1" y="3205"/>
                  </a:cubicBezTo>
                  <a:lnTo>
                    <a:pt x="141" y="9230"/>
                  </a:lnTo>
                  <a:cubicBezTo>
                    <a:pt x="141" y="9230"/>
                    <a:pt x="19971" y="11889"/>
                    <a:pt x="30146" y="11889"/>
                  </a:cubicBezTo>
                  <a:cubicBezTo>
                    <a:pt x="33521" y="11889"/>
                    <a:pt x="35833" y="11597"/>
                    <a:pt x="36008" y="10817"/>
                  </a:cubicBezTo>
                  <a:cubicBezTo>
                    <a:pt x="36755" y="7688"/>
                    <a:pt x="11396" y="6007"/>
                    <a:pt x="11396" y="6007"/>
                  </a:cubicBezTo>
                  <a:cubicBezTo>
                    <a:pt x="11396" y="6007"/>
                    <a:pt x="31431" y="3345"/>
                    <a:pt x="30357" y="730"/>
                  </a:cubicBezTo>
                  <a:cubicBezTo>
                    <a:pt x="30129" y="209"/>
                    <a:pt x="28744" y="1"/>
                    <a:pt x="26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2"/>
            <p:cNvSpPr/>
            <p:nvPr/>
          </p:nvSpPr>
          <p:spPr>
            <a:xfrm>
              <a:off x="3862525" y="3504825"/>
              <a:ext cx="872250" cy="721950"/>
            </a:xfrm>
            <a:custGeom>
              <a:avLst/>
              <a:gdLst/>
              <a:ahLst/>
              <a:cxnLst/>
              <a:rect l="l" t="t" r="r" b="b"/>
              <a:pathLst>
                <a:path w="34890" h="28878" extrusionOk="0">
                  <a:moveTo>
                    <a:pt x="17635" y="0"/>
                  </a:moveTo>
                  <a:cubicBezTo>
                    <a:pt x="15723" y="0"/>
                    <a:pt x="13741" y="395"/>
                    <a:pt x="11769" y="1264"/>
                  </a:cubicBezTo>
                  <a:cubicBezTo>
                    <a:pt x="0" y="6401"/>
                    <a:pt x="327" y="23214"/>
                    <a:pt x="12283" y="27884"/>
                  </a:cubicBezTo>
                  <a:cubicBezTo>
                    <a:pt x="14012" y="28558"/>
                    <a:pt x="15791" y="28878"/>
                    <a:pt x="17541" y="28878"/>
                  </a:cubicBezTo>
                  <a:cubicBezTo>
                    <a:pt x="23305" y="28878"/>
                    <a:pt x="28742" y="25408"/>
                    <a:pt x="30963" y="19711"/>
                  </a:cubicBezTo>
                  <a:cubicBezTo>
                    <a:pt x="34890" y="9759"/>
                    <a:pt x="27133" y="0"/>
                    <a:pt x="17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42"/>
          <p:cNvGrpSpPr/>
          <p:nvPr/>
        </p:nvGrpSpPr>
        <p:grpSpPr>
          <a:xfrm rot="10800000">
            <a:off x="-228602" y="2846105"/>
            <a:ext cx="3216415" cy="2464315"/>
            <a:chOff x="317700" y="238725"/>
            <a:chExt cx="6772825" cy="5189125"/>
          </a:xfrm>
        </p:grpSpPr>
        <p:sp>
          <p:nvSpPr>
            <p:cNvPr id="6890" name="Google Shape;6890;p42"/>
            <p:cNvSpPr/>
            <p:nvPr/>
          </p:nvSpPr>
          <p:spPr>
            <a:xfrm>
              <a:off x="3951800" y="2096650"/>
              <a:ext cx="1476100" cy="2534425"/>
            </a:xfrm>
            <a:custGeom>
              <a:avLst/>
              <a:gdLst/>
              <a:ahLst/>
              <a:cxnLst/>
              <a:rect l="l" t="t" r="r" b="b"/>
              <a:pathLst>
                <a:path w="59044" h="101377" extrusionOk="0">
                  <a:moveTo>
                    <a:pt x="44257" y="1"/>
                  </a:moveTo>
                  <a:cubicBezTo>
                    <a:pt x="43835" y="1"/>
                    <a:pt x="43409" y="295"/>
                    <a:pt x="43463" y="837"/>
                  </a:cubicBezTo>
                  <a:cubicBezTo>
                    <a:pt x="44018" y="5526"/>
                    <a:pt x="43967" y="10215"/>
                    <a:pt x="43413" y="14854"/>
                  </a:cubicBezTo>
                  <a:cubicBezTo>
                    <a:pt x="43110" y="14803"/>
                    <a:pt x="42657" y="14703"/>
                    <a:pt x="42102" y="14602"/>
                  </a:cubicBezTo>
                  <a:cubicBezTo>
                    <a:pt x="40640" y="14350"/>
                    <a:pt x="39177" y="14249"/>
                    <a:pt x="37715" y="14198"/>
                  </a:cubicBezTo>
                  <a:cubicBezTo>
                    <a:pt x="35698" y="14198"/>
                    <a:pt x="33732" y="14350"/>
                    <a:pt x="31766" y="14652"/>
                  </a:cubicBezTo>
                  <a:cubicBezTo>
                    <a:pt x="29547" y="15056"/>
                    <a:pt x="27429" y="15610"/>
                    <a:pt x="25312" y="16316"/>
                  </a:cubicBezTo>
                  <a:cubicBezTo>
                    <a:pt x="23194" y="16972"/>
                    <a:pt x="21127" y="17829"/>
                    <a:pt x="19160" y="18837"/>
                  </a:cubicBezTo>
                  <a:cubicBezTo>
                    <a:pt x="18202" y="19291"/>
                    <a:pt x="17295" y="19846"/>
                    <a:pt x="16438" y="20350"/>
                  </a:cubicBezTo>
                  <a:cubicBezTo>
                    <a:pt x="15580" y="20854"/>
                    <a:pt x="14774" y="21409"/>
                    <a:pt x="14068" y="21963"/>
                  </a:cubicBezTo>
                  <a:cubicBezTo>
                    <a:pt x="13362" y="22518"/>
                    <a:pt x="12706" y="23022"/>
                    <a:pt x="12152" y="23526"/>
                  </a:cubicBezTo>
                  <a:cubicBezTo>
                    <a:pt x="11597" y="24031"/>
                    <a:pt x="11093" y="24484"/>
                    <a:pt x="10690" y="24888"/>
                  </a:cubicBezTo>
                  <a:cubicBezTo>
                    <a:pt x="10286" y="25341"/>
                    <a:pt x="9883" y="25795"/>
                    <a:pt x="9530" y="26249"/>
                  </a:cubicBezTo>
                  <a:cubicBezTo>
                    <a:pt x="10085" y="26400"/>
                    <a:pt x="10690" y="26552"/>
                    <a:pt x="11295" y="26652"/>
                  </a:cubicBezTo>
                  <a:cubicBezTo>
                    <a:pt x="11849" y="26753"/>
                    <a:pt x="12505" y="26804"/>
                    <a:pt x="13261" y="26905"/>
                  </a:cubicBezTo>
                  <a:cubicBezTo>
                    <a:pt x="13967" y="26955"/>
                    <a:pt x="14824" y="27056"/>
                    <a:pt x="15732" y="27056"/>
                  </a:cubicBezTo>
                  <a:cubicBezTo>
                    <a:pt x="16589" y="27056"/>
                    <a:pt x="17547" y="27005"/>
                    <a:pt x="18555" y="26955"/>
                  </a:cubicBezTo>
                  <a:cubicBezTo>
                    <a:pt x="19564" y="26854"/>
                    <a:pt x="20623" y="26753"/>
                    <a:pt x="21681" y="26602"/>
                  </a:cubicBezTo>
                  <a:cubicBezTo>
                    <a:pt x="26068" y="25896"/>
                    <a:pt x="30303" y="24484"/>
                    <a:pt x="34287" y="22467"/>
                  </a:cubicBezTo>
                  <a:cubicBezTo>
                    <a:pt x="36051" y="21560"/>
                    <a:pt x="37715" y="20501"/>
                    <a:pt x="39329" y="19341"/>
                  </a:cubicBezTo>
                  <a:cubicBezTo>
                    <a:pt x="40488" y="18434"/>
                    <a:pt x="41648" y="17476"/>
                    <a:pt x="42707" y="16417"/>
                  </a:cubicBezTo>
                  <a:cubicBezTo>
                    <a:pt x="42909" y="16165"/>
                    <a:pt x="43161" y="15913"/>
                    <a:pt x="43312" y="15711"/>
                  </a:cubicBezTo>
                  <a:lnTo>
                    <a:pt x="43312" y="15711"/>
                  </a:lnTo>
                  <a:cubicBezTo>
                    <a:pt x="42959" y="18888"/>
                    <a:pt x="42404" y="22064"/>
                    <a:pt x="41850" y="25140"/>
                  </a:cubicBezTo>
                  <a:cubicBezTo>
                    <a:pt x="41396" y="27661"/>
                    <a:pt x="40841" y="30182"/>
                    <a:pt x="40186" y="32653"/>
                  </a:cubicBezTo>
                  <a:cubicBezTo>
                    <a:pt x="39934" y="32552"/>
                    <a:pt x="39480" y="32451"/>
                    <a:pt x="38925" y="32350"/>
                  </a:cubicBezTo>
                  <a:cubicBezTo>
                    <a:pt x="37463" y="32148"/>
                    <a:pt x="36001" y="31997"/>
                    <a:pt x="34539" y="31997"/>
                  </a:cubicBezTo>
                  <a:cubicBezTo>
                    <a:pt x="32522" y="31997"/>
                    <a:pt x="30556" y="32098"/>
                    <a:pt x="28589" y="32400"/>
                  </a:cubicBezTo>
                  <a:cubicBezTo>
                    <a:pt x="26371" y="32753"/>
                    <a:pt x="24202" y="33308"/>
                    <a:pt x="22085" y="33963"/>
                  </a:cubicBezTo>
                  <a:cubicBezTo>
                    <a:pt x="19967" y="34669"/>
                    <a:pt x="17900" y="35527"/>
                    <a:pt x="15933" y="36485"/>
                  </a:cubicBezTo>
                  <a:cubicBezTo>
                    <a:pt x="14975" y="36989"/>
                    <a:pt x="14068" y="37543"/>
                    <a:pt x="13211" y="38048"/>
                  </a:cubicBezTo>
                  <a:cubicBezTo>
                    <a:pt x="12354" y="38552"/>
                    <a:pt x="11597" y="39106"/>
                    <a:pt x="10891" y="39661"/>
                  </a:cubicBezTo>
                  <a:cubicBezTo>
                    <a:pt x="10135" y="40165"/>
                    <a:pt x="9480" y="40720"/>
                    <a:pt x="8925" y="41224"/>
                  </a:cubicBezTo>
                  <a:cubicBezTo>
                    <a:pt x="8370" y="41728"/>
                    <a:pt x="7916" y="42182"/>
                    <a:pt x="7513" y="42585"/>
                  </a:cubicBezTo>
                  <a:cubicBezTo>
                    <a:pt x="7059" y="42989"/>
                    <a:pt x="6656" y="43443"/>
                    <a:pt x="6303" y="43947"/>
                  </a:cubicBezTo>
                  <a:cubicBezTo>
                    <a:pt x="6908" y="44098"/>
                    <a:pt x="7463" y="44249"/>
                    <a:pt x="8068" y="44350"/>
                  </a:cubicBezTo>
                  <a:cubicBezTo>
                    <a:pt x="8622" y="44451"/>
                    <a:pt x="9278" y="44501"/>
                    <a:pt x="10034" y="44602"/>
                  </a:cubicBezTo>
                  <a:cubicBezTo>
                    <a:pt x="10790" y="44653"/>
                    <a:pt x="11597" y="44703"/>
                    <a:pt x="12505" y="44703"/>
                  </a:cubicBezTo>
                  <a:cubicBezTo>
                    <a:pt x="13412" y="44703"/>
                    <a:pt x="14370" y="44703"/>
                    <a:pt x="15379" y="44653"/>
                  </a:cubicBezTo>
                  <a:cubicBezTo>
                    <a:pt x="16337" y="44552"/>
                    <a:pt x="17396" y="44451"/>
                    <a:pt x="18454" y="44300"/>
                  </a:cubicBezTo>
                  <a:cubicBezTo>
                    <a:pt x="20673" y="43947"/>
                    <a:pt x="22841" y="43443"/>
                    <a:pt x="24959" y="42737"/>
                  </a:cubicBezTo>
                  <a:cubicBezTo>
                    <a:pt x="27076" y="42031"/>
                    <a:pt x="29144" y="41224"/>
                    <a:pt x="31110" y="40216"/>
                  </a:cubicBezTo>
                  <a:cubicBezTo>
                    <a:pt x="32875" y="39308"/>
                    <a:pt x="34539" y="38249"/>
                    <a:pt x="36152" y="37090"/>
                  </a:cubicBezTo>
                  <a:cubicBezTo>
                    <a:pt x="37362" y="36182"/>
                    <a:pt x="38472" y="35224"/>
                    <a:pt x="39480" y="34165"/>
                  </a:cubicBezTo>
                  <a:lnTo>
                    <a:pt x="39984" y="33661"/>
                  </a:lnTo>
                  <a:lnTo>
                    <a:pt x="39984" y="33661"/>
                  </a:lnTo>
                  <a:cubicBezTo>
                    <a:pt x="38320" y="40064"/>
                    <a:pt x="36152" y="46417"/>
                    <a:pt x="33581" y="52569"/>
                  </a:cubicBezTo>
                  <a:cubicBezTo>
                    <a:pt x="33329" y="52468"/>
                    <a:pt x="32976" y="52418"/>
                    <a:pt x="32623" y="52367"/>
                  </a:cubicBezTo>
                  <a:cubicBezTo>
                    <a:pt x="31161" y="52115"/>
                    <a:pt x="29698" y="51964"/>
                    <a:pt x="28186" y="51964"/>
                  </a:cubicBezTo>
                  <a:cubicBezTo>
                    <a:pt x="26219" y="51964"/>
                    <a:pt x="24202" y="52065"/>
                    <a:pt x="22236" y="52418"/>
                  </a:cubicBezTo>
                  <a:cubicBezTo>
                    <a:pt x="20068" y="52771"/>
                    <a:pt x="17900" y="53275"/>
                    <a:pt x="15782" y="53930"/>
                  </a:cubicBezTo>
                  <a:cubicBezTo>
                    <a:pt x="13664" y="54636"/>
                    <a:pt x="11597" y="55493"/>
                    <a:pt x="9580" y="56451"/>
                  </a:cubicBezTo>
                  <a:cubicBezTo>
                    <a:pt x="8673" y="56955"/>
                    <a:pt x="7765" y="57460"/>
                    <a:pt x="6908" y="58014"/>
                  </a:cubicBezTo>
                  <a:cubicBezTo>
                    <a:pt x="6051" y="58519"/>
                    <a:pt x="5244" y="59073"/>
                    <a:pt x="4538" y="59628"/>
                  </a:cubicBezTo>
                  <a:cubicBezTo>
                    <a:pt x="3832" y="60132"/>
                    <a:pt x="3177" y="60687"/>
                    <a:pt x="2622" y="61191"/>
                  </a:cubicBezTo>
                  <a:cubicBezTo>
                    <a:pt x="2068" y="61695"/>
                    <a:pt x="1563" y="62149"/>
                    <a:pt x="1160" y="62552"/>
                  </a:cubicBezTo>
                  <a:cubicBezTo>
                    <a:pt x="757" y="62956"/>
                    <a:pt x="353" y="63409"/>
                    <a:pt x="0" y="63914"/>
                  </a:cubicBezTo>
                  <a:cubicBezTo>
                    <a:pt x="555" y="64065"/>
                    <a:pt x="1160" y="64216"/>
                    <a:pt x="1765" y="64267"/>
                  </a:cubicBezTo>
                  <a:cubicBezTo>
                    <a:pt x="2320" y="64367"/>
                    <a:pt x="2975" y="64468"/>
                    <a:pt x="3732" y="64569"/>
                  </a:cubicBezTo>
                  <a:cubicBezTo>
                    <a:pt x="4437" y="64619"/>
                    <a:pt x="5295" y="64670"/>
                    <a:pt x="6202" y="64670"/>
                  </a:cubicBezTo>
                  <a:cubicBezTo>
                    <a:pt x="7059" y="64670"/>
                    <a:pt x="8017" y="64670"/>
                    <a:pt x="9026" y="64619"/>
                  </a:cubicBezTo>
                  <a:cubicBezTo>
                    <a:pt x="10034" y="64519"/>
                    <a:pt x="11043" y="64418"/>
                    <a:pt x="12152" y="64216"/>
                  </a:cubicBezTo>
                  <a:cubicBezTo>
                    <a:pt x="14320" y="63914"/>
                    <a:pt x="16488" y="63359"/>
                    <a:pt x="18606" y="62653"/>
                  </a:cubicBezTo>
                  <a:cubicBezTo>
                    <a:pt x="20723" y="61998"/>
                    <a:pt x="22791" y="61140"/>
                    <a:pt x="24757" y="60132"/>
                  </a:cubicBezTo>
                  <a:cubicBezTo>
                    <a:pt x="26522" y="59224"/>
                    <a:pt x="28236" y="58166"/>
                    <a:pt x="29799" y="57006"/>
                  </a:cubicBezTo>
                  <a:cubicBezTo>
                    <a:pt x="30858" y="56199"/>
                    <a:pt x="31816" y="55392"/>
                    <a:pt x="32774" y="54485"/>
                  </a:cubicBezTo>
                  <a:lnTo>
                    <a:pt x="32774" y="54485"/>
                  </a:lnTo>
                  <a:cubicBezTo>
                    <a:pt x="30102" y="60586"/>
                    <a:pt x="27076" y="66535"/>
                    <a:pt x="23749" y="72284"/>
                  </a:cubicBezTo>
                  <a:cubicBezTo>
                    <a:pt x="23497" y="72384"/>
                    <a:pt x="23194" y="72536"/>
                    <a:pt x="22841" y="72687"/>
                  </a:cubicBezTo>
                  <a:cubicBezTo>
                    <a:pt x="21530" y="73393"/>
                    <a:pt x="20270" y="74149"/>
                    <a:pt x="19060" y="75057"/>
                  </a:cubicBezTo>
                  <a:cubicBezTo>
                    <a:pt x="17446" y="76216"/>
                    <a:pt x="15933" y="77477"/>
                    <a:pt x="14572" y="78939"/>
                  </a:cubicBezTo>
                  <a:cubicBezTo>
                    <a:pt x="13009" y="80502"/>
                    <a:pt x="11547" y="82216"/>
                    <a:pt x="10236" y="84032"/>
                  </a:cubicBezTo>
                  <a:cubicBezTo>
                    <a:pt x="8975" y="85796"/>
                    <a:pt x="7816" y="87712"/>
                    <a:pt x="6807" y="89679"/>
                  </a:cubicBezTo>
                  <a:cubicBezTo>
                    <a:pt x="6353" y="90637"/>
                    <a:pt x="5950" y="91595"/>
                    <a:pt x="5547" y="92553"/>
                  </a:cubicBezTo>
                  <a:cubicBezTo>
                    <a:pt x="5194" y="93460"/>
                    <a:pt x="4891" y="94368"/>
                    <a:pt x="4639" y="95225"/>
                  </a:cubicBezTo>
                  <a:cubicBezTo>
                    <a:pt x="4337" y="96082"/>
                    <a:pt x="4135" y="96889"/>
                    <a:pt x="3984" y="97595"/>
                  </a:cubicBezTo>
                  <a:cubicBezTo>
                    <a:pt x="3832" y="98351"/>
                    <a:pt x="3732" y="99007"/>
                    <a:pt x="3631" y="99561"/>
                  </a:cubicBezTo>
                  <a:cubicBezTo>
                    <a:pt x="3580" y="100166"/>
                    <a:pt x="3530" y="100771"/>
                    <a:pt x="3479" y="101376"/>
                  </a:cubicBezTo>
                  <a:cubicBezTo>
                    <a:pt x="4084" y="101175"/>
                    <a:pt x="4589" y="100923"/>
                    <a:pt x="5143" y="100671"/>
                  </a:cubicBezTo>
                  <a:cubicBezTo>
                    <a:pt x="5597" y="100418"/>
                    <a:pt x="6253" y="100066"/>
                    <a:pt x="6858" y="99713"/>
                  </a:cubicBezTo>
                  <a:cubicBezTo>
                    <a:pt x="7513" y="99309"/>
                    <a:pt x="8219" y="98855"/>
                    <a:pt x="8925" y="98301"/>
                  </a:cubicBezTo>
                  <a:cubicBezTo>
                    <a:pt x="9681" y="97797"/>
                    <a:pt x="10438" y="97192"/>
                    <a:pt x="11194" y="96536"/>
                  </a:cubicBezTo>
                  <a:cubicBezTo>
                    <a:pt x="11950" y="95931"/>
                    <a:pt x="12706" y="95175"/>
                    <a:pt x="13463" y="94418"/>
                  </a:cubicBezTo>
                  <a:cubicBezTo>
                    <a:pt x="16589" y="91242"/>
                    <a:pt x="19211" y="87612"/>
                    <a:pt x="21177" y="83628"/>
                  </a:cubicBezTo>
                  <a:cubicBezTo>
                    <a:pt x="22085" y="81864"/>
                    <a:pt x="22791" y="79998"/>
                    <a:pt x="23396" y="78082"/>
                  </a:cubicBezTo>
                  <a:cubicBezTo>
                    <a:pt x="23749" y="76872"/>
                    <a:pt x="24051" y="75611"/>
                    <a:pt x="24253" y="74351"/>
                  </a:cubicBezTo>
                  <a:cubicBezTo>
                    <a:pt x="26371" y="70771"/>
                    <a:pt x="28387" y="67141"/>
                    <a:pt x="30203" y="63460"/>
                  </a:cubicBezTo>
                  <a:lnTo>
                    <a:pt x="30203" y="63460"/>
                  </a:lnTo>
                  <a:cubicBezTo>
                    <a:pt x="29850" y="65376"/>
                    <a:pt x="29648" y="67292"/>
                    <a:pt x="29547" y="69258"/>
                  </a:cubicBezTo>
                  <a:cubicBezTo>
                    <a:pt x="29446" y="73695"/>
                    <a:pt x="29950" y="78132"/>
                    <a:pt x="31211" y="82418"/>
                  </a:cubicBezTo>
                  <a:cubicBezTo>
                    <a:pt x="31514" y="83477"/>
                    <a:pt x="31816" y="84485"/>
                    <a:pt x="32169" y="85393"/>
                  </a:cubicBezTo>
                  <a:cubicBezTo>
                    <a:pt x="32522" y="86301"/>
                    <a:pt x="32925" y="87208"/>
                    <a:pt x="33329" y="88015"/>
                  </a:cubicBezTo>
                  <a:cubicBezTo>
                    <a:pt x="33732" y="88822"/>
                    <a:pt x="34135" y="89528"/>
                    <a:pt x="34488" y="90183"/>
                  </a:cubicBezTo>
                  <a:cubicBezTo>
                    <a:pt x="34892" y="90838"/>
                    <a:pt x="35245" y="91393"/>
                    <a:pt x="35547" y="91847"/>
                  </a:cubicBezTo>
                  <a:cubicBezTo>
                    <a:pt x="35900" y="92351"/>
                    <a:pt x="36303" y="92855"/>
                    <a:pt x="36656" y="93259"/>
                  </a:cubicBezTo>
                  <a:cubicBezTo>
                    <a:pt x="36959" y="92754"/>
                    <a:pt x="37211" y="92200"/>
                    <a:pt x="37413" y="91645"/>
                  </a:cubicBezTo>
                  <a:cubicBezTo>
                    <a:pt x="37614" y="91091"/>
                    <a:pt x="37816" y="90435"/>
                    <a:pt x="38018" y="89729"/>
                  </a:cubicBezTo>
                  <a:cubicBezTo>
                    <a:pt x="38219" y="89023"/>
                    <a:pt x="38472" y="88217"/>
                    <a:pt x="38623" y="87309"/>
                  </a:cubicBezTo>
                  <a:cubicBezTo>
                    <a:pt x="38774" y="86452"/>
                    <a:pt x="38925" y="85494"/>
                    <a:pt x="39077" y="84536"/>
                  </a:cubicBezTo>
                  <a:cubicBezTo>
                    <a:pt x="39177" y="83527"/>
                    <a:pt x="39278" y="82469"/>
                    <a:pt x="39278" y="81410"/>
                  </a:cubicBezTo>
                  <a:cubicBezTo>
                    <a:pt x="39379" y="79191"/>
                    <a:pt x="39278" y="76973"/>
                    <a:pt x="38976" y="74754"/>
                  </a:cubicBezTo>
                  <a:cubicBezTo>
                    <a:pt x="38724" y="72536"/>
                    <a:pt x="38270" y="70368"/>
                    <a:pt x="37614" y="68250"/>
                  </a:cubicBezTo>
                  <a:cubicBezTo>
                    <a:pt x="37110" y="66334"/>
                    <a:pt x="36354" y="64468"/>
                    <a:pt x="35497" y="62653"/>
                  </a:cubicBezTo>
                  <a:cubicBezTo>
                    <a:pt x="34841" y="61342"/>
                    <a:pt x="34135" y="60031"/>
                    <a:pt x="33278" y="58821"/>
                  </a:cubicBezTo>
                  <a:cubicBezTo>
                    <a:pt x="33077" y="58519"/>
                    <a:pt x="32925" y="58317"/>
                    <a:pt x="32774" y="58115"/>
                  </a:cubicBezTo>
                  <a:cubicBezTo>
                    <a:pt x="34841" y="53628"/>
                    <a:pt x="36656" y="49039"/>
                    <a:pt x="38270" y="44401"/>
                  </a:cubicBezTo>
                  <a:cubicBezTo>
                    <a:pt x="38270" y="45157"/>
                    <a:pt x="38320" y="46014"/>
                    <a:pt x="38421" y="46972"/>
                  </a:cubicBezTo>
                  <a:cubicBezTo>
                    <a:pt x="38673" y="48939"/>
                    <a:pt x="39026" y="50905"/>
                    <a:pt x="39581" y="52821"/>
                  </a:cubicBezTo>
                  <a:cubicBezTo>
                    <a:pt x="40791" y="57107"/>
                    <a:pt x="42657" y="61191"/>
                    <a:pt x="45127" y="64872"/>
                  </a:cubicBezTo>
                  <a:cubicBezTo>
                    <a:pt x="45682" y="65779"/>
                    <a:pt x="46337" y="66636"/>
                    <a:pt x="46942" y="67393"/>
                  </a:cubicBezTo>
                  <a:cubicBezTo>
                    <a:pt x="47598" y="68199"/>
                    <a:pt x="48253" y="68905"/>
                    <a:pt x="48858" y="69561"/>
                  </a:cubicBezTo>
                  <a:cubicBezTo>
                    <a:pt x="49463" y="70216"/>
                    <a:pt x="50068" y="70771"/>
                    <a:pt x="50623" y="71275"/>
                  </a:cubicBezTo>
                  <a:cubicBezTo>
                    <a:pt x="51178" y="71779"/>
                    <a:pt x="51732" y="72183"/>
                    <a:pt x="52186" y="72536"/>
                  </a:cubicBezTo>
                  <a:cubicBezTo>
                    <a:pt x="52640" y="72889"/>
                    <a:pt x="53144" y="73242"/>
                    <a:pt x="53648" y="73544"/>
                  </a:cubicBezTo>
                  <a:cubicBezTo>
                    <a:pt x="53749" y="72989"/>
                    <a:pt x="53800" y="72384"/>
                    <a:pt x="53850" y="71779"/>
                  </a:cubicBezTo>
                  <a:cubicBezTo>
                    <a:pt x="53850" y="71174"/>
                    <a:pt x="53850" y="70519"/>
                    <a:pt x="53850" y="69762"/>
                  </a:cubicBezTo>
                  <a:cubicBezTo>
                    <a:pt x="53800" y="69006"/>
                    <a:pt x="53749" y="68199"/>
                    <a:pt x="53648" y="67292"/>
                  </a:cubicBezTo>
                  <a:cubicBezTo>
                    <a:pt x="53547" y="66435"/>
                    <a:pt x="53447" y="65477"/>
                    <a:pt x="53245" y="64468"/>
                  </a:cubicBezTo>
                  <a:cubicBezTo>
                    <a:pt x="53043" y="63510"/>
                    <a:pt x="52842" y="62502"/>
                    <a:pt x="52539" y="61443"/>
                  </a:cubicBezTo>
                  <a:cubicBezTo>
                    <a:pt x="51934" y="59325"/>
                    <a:pt x="51178" y="57208"/>
                    <a:pt x="50220" y="55191"/>
                  </a:cubicBezTo>
                  <a:cubicBezTo>
                    <a:pt x="49262" y="53174"/>
                    <a:pt x="48203" y="51258"/>
                    <a:pt x="46942" y="49392"/>
                  </a:cubicBezTo>
                  <a:cubicBezTo>
                    <a:pt x="45833" y="47728"/>
                    <a:pt x="44623" y="46216"/>
                    <a:pt x="43262" y="44754"/>
                  </a:cubicBezTo>
                  <a:cubicBezTo>
                    <a:pt x="42203" y="43644"/>
                    <a:pt x="41144" y="42636"/>
                    <a:pt x="39934" y="41728"/>
                  </a:cubicBezTo>
                  <a:lnTo>
                    <a:pt x="39329" y="41275"/>
                  </a:lnTo>
                  <a:cubicBezTo>
                    <a:pt x="40892" y="36434"/>
                    <a:pt x="42152" y="31543"/>
                    <a:pt x="43161" y="26602"/>
                  </a:cubicBezTo>
                  <a:cubicBezTo>
                    <a:pt x="43262" y="26047"/>
                    <a:pt x="43362" y="25543"/>
                    <a:pt x="43463" y="25039"/>
                  </a:cubicBezTo>
                  <a:cubicBezTo>
                    <a:pt x="43463" y="25795"/>
                    <a:pt x="43564" y="26602"/>
                    <a:pt x="43615" y="27459"/>
                  </a:cubicBezTo>
                  <a:cubicBezTo>
                    <a:pt x="43867" y="29426"/>
                    <a:pt x="44220" y="31392"/>
                    <a:pt x="44774" y="33308"/>
                  </a:cubicBezTo>
                  <a:cubicBezTo>
                    <a:pt x="45379" y="35476"/>
                    <a:pt x="46136" y="37543"/>
                    <a:pt x="47094" y="39560"/>
                  </a:cubicBezTo>
                  <a:cubicBezTo>
                    <a:pt x="48001" y="41577"/>
                    <a:pt x="49110" y="43543"/>
                    <a:pt x="50321" y="45409"/>
                  </a:cubicBezTo>
                  <a:cubicBezTo>
                    <a:pt x="50926" y="46266"/>
                    <a:pt x="51531" y="47123"/>
                    <a:pt x="52186" y="47930"/>
                  </a:cubicBezTo>
                  <a:cubicBezTo>
                    <a:pt x="52791" y="48686"/>
                    <a:pt x="53447" y="49443"/>
                    <a:pt x="54052" y="50048"/>
                  </a:cubicBezTo>
                  <a:cubicBezTo>
                    <a:pt x="54657" y="50703"/>
                    <a:pt x="55262" y="51308"/>
                    <a:pt x="55816" y="51813"/>
                  </a:cubicBezTo>
                  <a:cubicBezTo>
                    <a:pt x="56371" y="52266"/>
                    <a:pt x="56926" y="52720"/>
                    <a:pt x="57379" y="53073"/>
                  </a:cubicBezTo>
                  <a:cubicBezTo>
                    <a:pt x="57833" y="53426"/>
                    <a:pt x="58337" y="53779"/>
                    <a:pt x="58842" y="54081"/>
                  </a:cubicBezTo>
                  <a:cubicBezTo>
                    <a:pt x="58943" y="53476"/>
                    <a:pt x="58993" y="52871"/>
                    <a:pt x="59043" y="52266"/>
                  </a:cubicBezTo>
                  <a:cubicBezTo>
                    <a:pt x="59043" y="51712"/>
                    <a:pt x="59043" y="51056"/>
                    <a:pt x="59043" y="50300"/>
                  </a:cubicBezTo>
                  <a:cubicBezTo>
                    <a:pt x="58993" y="49544"/>
                    <a:pt x="58993" y="48737"/>
                    <a:pt x="58892" y="47829"/>
                  </a:cubicBezTo>
                  <a:cubicBezTo>
                    <a:pt x="58741" y="46922"/>
                    <a:pt x="58640" y="46014"/>
                    <a:pt x="58438" y="45006"/>
                  </a:cubicBezTo>
                  <a:cubicBezTo>
                    <a:pt x="58237" y="44048"/>
                    <a:pt x="58035" y="42989"/>
                    <a:pt x="57732" y="41980"/>
                  </a:cubicBezTo>
                  <a:cubicBezTo>
                    <a:pt x="57127" y="39812"/>
                    <a:pt x="56371" y="37745"/>
                    <a:pt x="55413" y="35728"/>
                  </a:cubicBezTo>
                  <a:cubicBezTo>
                    <a:pt x="54505" y="33711"/>
                    <a:pt x="53396" y="31745"/>
                    <a:pt x="52136" y="29930"/>
                  </a:cubicBezTo>
                  <a:cubicBezTo>
                    <a:pt x="51077" y="28266"/>
                    <a:pt x="49816" y="26703"/>
                    <a:pt x="48455" y="25241"/>
                  </a:cubicBezTo>
                  <a:cubicBezTo>
                    <a:pt x="47447" y="24182"/>
                    <a:pt x="46337" y="23173"/>
                    <a:pt x="45127" y="22266"/>
                  </a:cubicBezTo>
                  <a:cubicBezTo>
                    <a:pt x="44724" y="21913"/>
                    <a:pt x="44371" y="21661"/>
                    <a:pt x="44119" y="21509"/>
                  </a:cubicBezTo>
                  <a:cubicBezTo>
                    <a:pt x="45278" y="14652"/>
                    <a:pt x="45934" y="7442"/>
                    <a:pt x="45026" y="686"/>
                  </a:cubicBezTo>
                  <a:cubicBezTo>
                    <a:pt x="44980" y="219"/>
                    <a:pt x="44620" y="1"/>
                    <a:pt x="44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2"/>
            <p:cNvSpPr/>
            <p:nvPr/>
          </p:nvSpPr>
          <p:spPr>
            <a:xfrm>
              <a:off x="4636250" y="2940625"/>
              <a:ext cx="2454275" cy="2487225"/>
            </a:xfrm>
            <a:custGeom>
              <a:avLst/>
              <a:gdLst/>
              <a:ahLst/>
              <a:cxnLst/>
              <a:rect l="l" t="t" r="r" b="b"/>
              <a:pathLst>
                <a:path w="98171" h="99489" extrusionOk="0">
                  <a:moveTo>
                    <a:pt x="78960" y="1"/>
                  </a:moveTo>
                  <a:cubicBezTo>
                    <a:pt x="78609" y="1"/>
                    <a:pt x="78284" y="199"/>
                    <a:pt x="78204" y="658"/>
                  </a:cubicBezTo>
                  <a:cubicBezTo>
                    <a:pt x="77296" y="5751"/>
                    <a:pt x="75834" y="10742"/>
                    <a:pt x="73868" y="15583"/>
                  </a:cubicBezTo>
                  <a:cubicBezTo>
                    <a:pt x="72741" y="15008"/>
                    <a:pt x="70362" y="14703"/>
                    <a:pt x="67412" y="14703"/>
                  </a:cubicBezTo>
                  <a:cubicBezTo>
                    <a:pt x="57685" y="14703"/>
                    <a:pt x="41759" y="18015"/>
                    <a:pt x="44119" y="25869"/>
                  </a:cubicBezTo>
                  <a:cubicBezTo>
                    <a:pt x="44906" y="28512"/>
                    <a:pt x="47093" y="29550"/>
                    <a:pt x="49956" y="29550"/>
                  </a:cubicBezTo>
                  <a:cubicBezTo>
                    <a:pt x="56815" y="29550"/>
                    <a:pt x="67559" y="23592"/>
                    <a:pt x="72254" y="19465"/>
                  </a:cubicBezTo>
                  <a:lnTo>
                    <a:pt x="72254" y="19465"/>
                  </a:lnTo>
                  <a:cubicBezTo>
                    <a:pt x="71095" y="22138"/>
                    <a:pt x="69834" y="24760"/>
                    <a:pt x="68574" y="27281"/>
                  </a:cubicBezTo>
                  <a:cubicBezTo>
                    <a:pt x="67111" y="30104"/>
                    <a:pt x="65599" y="32827"/>
                    <a:pt x="64036" y="35550"/>
                  </a:cubicBezTo>
                  <a:cubicBezTo>
                    <a:pt x="62650" y="33658"/>
                    <a:pt x="53705" y="31485"/>
                    <a:pt x="45666" y="31485"/>
                  </a:cubicBezTo>
                  <a:cubicBezTo>
                    <a:pt x="38490" y="31485"/>
                    <a:pt x="32036" y="33216"/>
                    <a:pt x="32321" y="38424"/>
                  </a:cubicBezTo>
                  <a:cubicBezTo>
                    <a:pt x="32557" y="42347"/>
                    <a:pt x="36286" y="43750"/>
                    <a:pt x="41117" y="43750"/>
                  </a:cubicBezTo>
                  <a:cubicBezTo>
                    <a:pt x="48640" y="43750"/>
                    <a:pt x="58836" y="40347"/>
                    <a:pt x="62674" y="37768"/>
                  </a:cubicBezTo>
                  <a:lnTo>
                    <a:pt x="62674" y="37768"/>
                  </a:lnTo>
                  <a:cubicBezTo>
                    <a:pt x="59599" y="42810"/>
                    <a:pt x="56220" y="47600"/>
                    <a:pt x="52590" y="52239"/>
                  </a:cubicBezTo>
                  <a:cubicBezTo>
                    <a:pt x="50350" y="50058"/>
                    <a:pt x="40242" y="47171"/>
                    <a:pt x="32069" y="47171"/>
                  </a:cubicBezTo>
                  <a:cubicBezTo>
                    <a:pt x="26073" y="47171"/>
                    <a:pt x="21120" y="48724"/>
                    <a:pt x="21077" y="53247"/>
                  </a:cubicBezTo>
                  <a:cubicBezTo>
                    <a:pt x="21029" y="57705"/>
                    <a:pt x="25703" y="59244"/>
                    <a:pt x="31492" y="59244"/>
                  </a:cubicBezTo>
                  <a:cubicBezTo>
                    <a:pt x="37948" y="59244"/>
                    <a:pt x="45792" y="57330"/>
                    <a:pt x="50019" y="55416"/>
                  </a:cubicBezTo>
                  <a:lnTo>
                    <a:pt x="50019" y="55416"/>
                  </a:lnTo>
                  <a:cubicBezTo>
                    <a:pt x="46741" y="59348"/>
                    <a:pt x="43313" y="63130"/>
                    <a:pt x="39733" y="66760"/>
                  </a:cubicBezTo>
                  <a:cubicBezTo>
                    <a:pt x="37843" y="63959"/>
                    <a:pt x="25045" y="58629"/>
                    <a:pt x="16333" y="58629"/>
                  </a:cubicBezTo>
                  <a:cubicBezTo>
                    <a:pt x="12028" y="58629"/>
                    <a:pt x="8720" y="59931"/>
                    <a:pt x="8220" y="63483"/>
                  </a:cubicBezTo>
                  <a:cubicBezTo>
                    <a:pt x="7399" y="69229"/>
                    <a:pt x="15192" y="71107"/>
                    <a:pt x="23257" y="71107"/>
                  </a:cubicBezTo>
                  <a:cubicBezTo>
                    <a:pt x="28569" y="71107"/>
                    <a:pt x="33998" y="70292"/>
                    <a:pt x="37161" y="69231"/>
                  </a:cubicBezTo>
                  <a:lnTo>
                    <a:pt x="37161" y="69231"/>
                  </a:lnTo>
                  <a:cubicBezTo>
                    <a:pt x="34791" y="71500"/>
                    <a:pt x="32371" y="73668"/>
                    <a:pt x="29901" y="75786"/>
                  </a:cubicBezTo>
                  <a:cubicBezTo>
                    <a:pt x="23548" y="76038"/>
                    <a:pt x="1" y="87988"/>
                    <a:pt x="6354" y="96206"/>
                  </a:cubicBezTo>
                  <a:cubicBezTo>
                    <a:pt x="7403" y="97553"/>
                    <a:pt x="8729" y="98132"/>
                    <a:pt x="10221" y="98132"/>
                  </a:cubicBezTo>
                  <a:cubicBezTo>
                    <a:pt x="18341" y="98132"/>
                    <a:pt x="31379" y="80976"/>
                    <a:pt x="31464" y="76845"/>
                  </a:cubicBezTo>
                  <a:cubicBezTo>
                    <a:pt x="33682" y="74929"/>
                    <a:pt x="35800" y="73013"/>
                    <a:pt x="37918" y="71046"/>
                  </a:cubicBezTo>
                  <a:lnTo>
                    <a:pt x="37918" y="71046"/>
                  </a:lnTo>
                  <a:cubicBezTo>
                    <a:pt x="34186" y="79214"/>
                    <a:pt x="30556" y="99030"/>
                    <a:pt x="39682" y="99484"/>
                  </a:cubicBezTo>
                  <a:cubicBezTo>
                    <a:pt x="39767" y="99487"/>
                    <a:pt x="39851" y="99489"/>
                    <a:pt x="39935" y="99489"/>
                  </a:cubicBezTo>
                  <a:cubicBezTo>
                    <a:pt x="50534" y="99489"/>
                    <a:pt x="44847" y="70971"/>
                    <a:pt x="41195" y="67769"/>
                  </a:cubicBezTo>
                  <a:cubicBezTo>
                    <a:pt x="44876" y="64138"/>
                    <a:pt x="48355" y="60306"/>
                    <a:pt x="51632" y="56323"/>
                  </a:cubicBezTo>
                  <a:lnTo>
                    <a:pt x="51632" y="56323"/>
                  </a:lnTo>
                  <a:cubicBezTo>
                    <a:pt x="48957" y="64447"/>
                    <a:pt x="47742" y="84881"/>
                    <a:pt x="56496" y="84881"/>
                  </a:cubicBezTo>
                  <a:cubicBezTo>
                    <a:pt x="56653" y="84881"/>
                    <a:pt x="56813" y="84875"/>
                    <a:pt x="56977" y="84861"/>
                  </a:cubicBezTo>
                  <a:cubicBezTo>
                    <a:pt x="68069" y="83903"/>
                    <a:pt x="58187" y="55264"/>
                    <a:pt x="54204" y="53147"/>
                  </a:cubicBezTo>
                  <a:cubicBezTo>
                    <a:pt x="57229" y="49365"/>
                    <a:pt x="60002" y="45432"/>
                    <a:pt x="62624" y="41348"/>
                  </a:cubicBezTo>
                  <a:lnTo>
                    <a:pt x="62624" y="41348"/>
                  </a:lnTo>
                  <a:cubicBezTo>
                    <a:pt x="61068" y="50341"/>
                    <a:pt x="61762" y="67488"/>
                    <a:pt x="69450" y="67488"/>
                  </a:cubicBezTo>
                  <a:cubicBezTo>
                    <a:pt x="69736" y="67488"/>
                    <a:pt x="70032" y="67465"/>
                    <a:pt x="70338" y="67416"/>
                  </a:cubicBezTo>
                  <a:cubicBezTo>
                    <a:pt x="81028" y="65752"/>
                    <a:pt x="70187" y="39533"/>
                    <a:pt x="65750" y="36256"/>
                  </a:cubicBezTo>
                  <a:cubicBezTo>
                    <a:pt x="67313" y="33634"/>
                    <a:pt x="68775" y="30961"/>
                    <a:pt x="70137" y="28188"/>
                  </a:cubicBezTo>
                  <a:cubicBezTo>
                    <a:pt x="71548" y="25365"/>
                    <a:pt x="72960" y="22390"/>
                    <a:pt x="74221" y="19364"/>
                  </a:cubicBezTo>
                  <a:lnTo>
                    <a:pt x="74221" y="19364"/>
                  </a:lnTo>
                  <a:cubicBezTo>
                    <a:pt x="73988" y="27281"/>
                    <a:pt x="78314" y="45778"/>
                    <a:pt x="85849" y="45778"/>
                  </a:cubicBezTo>
                  <a:cubicBezTo>
                    <a:pt x="86472" y="45778"/>
                    <a:pt x="87117" y="45651"/>
                    <a:pt x="87784" y="45382"/>
                  </a:cubicBezTo>
                  <a:cubicBezTo>
                    <a:pt x="98171" y="41146"/>
                    <a:pt x="79969" y="16541"/>
                    <a:pt x="75683" y="15936"/>
                  </a:cubicBezTo>
                  <a:cubicBezTo>
                    <a:pt x="77599" y="11146"/>
                    <a:pt x="79061" y="6205"/>
                    <a:pt x="79969" y="1162"/>
                  </a:cubicBezTo>
                  <a:cubicBezTo>
                    <a:pt x="80091" y="462"/>
                    <a:pt x="79495" y="1"/>
                    <a:pt x="78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2"/>
            <p:cNvSpPr/>
            <p:nvPr/>
          </p:nvSpPr>
          <p:spPr>
            <a:xfrm>
              <a:off x="3625325" y="1846225"/>
              <a:ext cx="1551725" cy="825100"/>
            </a:xfrm>
            <a:custGeom>
              <a:avLst/>
              <a:gdLst/>
              <a:ahLst/>
              <a:cxnLst/>
              <a:rect l="l" t="t" r="r" b="b"/>
              <a:pathLst>
                <a:path w="62069" h="33004" extrusionOk="0">
                  <a:moveTo>
                    <a:pt x="42825" y="1"/>
                  </a:moveTo>
                  <a:cubicBezTo>
                    <a:pt x="41152" y="1"/>
                    <a:pt x="39479" y="90"/>
                    <a:pt x="37816" y="265"/>
                  </a:cubicBezTo>
                  <a:cubicBezTo>
                    <a:pt x="33732" y="719"/>
                    <a:pt x="29698" y="1677"/>
                    <a:pt x="25816" y="3190"/>
                  </a:cubicBezTo>
                  <a:cubicBezTo>
                    <a:pt x="21984" y="4702"/>
                    <a:pt x="18354" y="6669"/>
                    <a:pt x="15026" y="9140"/>
                  </a:cubicBezTo>
                  <a:cubicBezTo>
                    <a:pt x="9379" y="13274"/>
                    <a:pt x="4790" y="18669"/>
                    <a:pt x="1614" y="24871"/>
                  </a:cubicBezTo>
                  <a:cubicBezTo>
                    <a:pt x="1059" y="25980"/>
                    <a:pt x="656" y="26888"/>
                    <a:pt x="404" y="27543"/>
                  </a:cubicBezTo>
                  <a:cubicBezTo>
                    <a:pt x="152" y="28199"/>
                    <a:pt x="0" y="28602"/>
                    <a:pt x="0" y="28602"/>
                  </a:cubicBezTo>
                  <a:cubicBezTo>
                    <a:pt x="0" y="28602"/>
                    <a:pt x="353" y="28804"/>
                    <a:pt x="1009" y="29106"/>
                  </a:cubicBezTo>
                  <a:cubicBezTo>
                    <a:pt x="1614" y="29409"/>
                    <a:pt x="2572" y="29812"/>
                    <a:pt x="3681" y="30216"/>
                  </a:cubicBezTo>
                  <a:cubicBezTo>
                    <a:pt x="8732" y="32066"/>
                    <a:pt x="14020" y="33003"/>
                    <a:pt x="19340" y="33003"/>
                  </a:cubicBezTo>
                  <a:cubicBezTo>
                    <a:pt x="20976" y="33003"/>
                    <a:pt x="22616" y="32914"/>
                    <a:pt x="24253" y="32737"/>
                  </a:cubicBezTo>
                  <a:cubicBezTo>
                    <a:pt x="28337" y="32283"/>
                    <a:pt x="32371" y="31325"/>
                    <a:pt x="36203" y="29812"/>
                  </a:cubicBezTo>
                  <a:cubicBezTo>
                    <a:pt x="40085" y="28300"/>
                    <a:pt x="43715" y="26283"/>
                    <a:pt x="47043" y="23812"/>
                  </a:cubicBezTo>
                  <a:cubicBezTo>
                    <a:pt x="50119" y="21543"/>
                    <a:pt x="52942" y="18871"/>
                    <a:pt x="55363" y="15846"/>
                  </a:cubicBezTo>
                  <a:cubicBezTo>
                    <a:pt x="57329" y="13425"/>
                    <a:pt x="58993" y="10803"/>
                    <a:pt x="60405" y="8030"/>
                  </a:cubicBezTo>
                  <a:cubicBezTo>
                    <a:pt x="61010" y="6971"/>
                    <a:pt x="61413" y="6064"/>
                    <a:pt x="61665" y="5408"/>
                  </a:cubicBezTo>
                  <a:cubicBezTo>
                    <a:pt x="61917" y="4753"/>
                    <a:pt x="62069" y="4350"/>
                    <a:pt x="62069" y="4350"/>
                  </a:cubicBezTo>
                  <a:cubicBezTo>
                    <a:pt x="62069" y="4350"/>
                    <a:pt x="61665" y="4198"/>
                    <a:pt x="61060" y="3896"/>
                  </a:cubicBezTo>
                  <a:cubicBezTo>
                    <a:pt x="60405" y="3593"/>
                    <a:pt x="59497" y="3190"/>
                    <a:pt x="58337" y="2786"/>
                  </a:cubicBezTo>
                  <a:cubicBezTo>
                    <a:pt x="55413" y="1728"/>
                    <a:pt x="52438" y="921"/>
                    <a:pt x="49362" y="467"/>
                  </a:cubicBezTo>
                  <a:cubicBezTo>
                    <a:pt x="47194" y="153"/>
                    <a:pt x="45008" y="1"/>
                    <a:pt x="42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2"/>
            <p:cNvSpPr/>
            <p:nvPr/>
          </p:nvSpPr>
          <p:spPr>
            <a:xfrm>
              <a:off x="3702825" y="1974650"/>
              <a:ext cx="1407500" cy="608550"/>
            </a:xfrm>
            <a:custGeom>
              <a:avLst/>
              <a:gdLst/>
              <a:ahLst/>
              <a:cxnLst/>
              <a:rect l="l" t="t" r="r" b="b"/>
              <a:pathLst>
                <a:path w="56300" h="24342" extrusionOk="0">
                  <a:moveTo>
                    <a:pt x="55585" y="1"/>
                  </a:moveTo>
                  <a:cubicBezTo>
                    <a:pt x="55539" y="1"/>
                    <a:pt x="55490" y="6"/>
                    <a:pt x="55439" y="19"/>
                  </a:cubicBezTo>
                  <a:lnTo>
                    <a:pt x="47019" y="3347"/>
                  </a:lnTo>
                  <a:cubicBezTo>
                    <a:pt x="45476" y="3515"/>
                    <a:pt x="43747" y="3646"/>
                    <a:pt x="41971" y="3646"/>
                  </a:cubicBezTo>
                  <a:cubicBezTo>
                    <a:pt x="37886" y="3646"/>
                    <a:pt x="33549" y="2953"/>
                    <a:pt x="30632" y="423"/>
                  </a:cubicBezTo>
                  <a:cubicBezTo>
                    <a:pt x="30531" y="332"/>
                    <a:pt x="30424" y="294"/>
                    <a:pt x="30322" y="294"/>
                  </a:cubicBezTo>
                  <a:cubicBezTo>
                    <a:pt x="29912" y="294"/>
                    <a:pt x="29573" y="907"/>
                    <a:pt x="29977" y="1229"/>
                  </a:cubicBezTo>
                  <a:cubicBezTo>
                    <a:pt x="33092" y="3944"/>
                    <a:pt x="37661" y="4695"/>
                    <a:pt x="41950" y="4695"/>
                  </a:cubicBezTo>
                  <a:cubicBezTo>
                    <a:pt x="42520" y="4695"/>
                    <a:pt x="43085" y="4682"/>
                    <a:pt x="43641" y="4658"/>
                  </a:cubicBezTo>
                  <a:lnTo>
                    <a:pt x="43641" y="4658"/>
                  </a:lnTo>
                  <a:lnTo>
                    <a:pt x="38094" y="6826"/>
                  </a:lnTo>
                  <a:cubicBezTo>
                    <a:pt x="35905" y="7194"/>
                    <a:pt x="33455" y="7466"/>
                    <a:pt x="30979" y="7466"/>
                  </a:cubicBezTo>
                  <a:cubicBezTo>
                    <a:pt x="27011" y="7466"/>
                    <a:pt x="22977" y="6769"/>
                    <a:pt x="19842" y="4658"/>
                  </a:cubicBezTo>
                  <a:cubicBezTo>
                    <a:pt x="19742" y="4594"/>
                    <a:pt x="19638" y="4567"/>
                    <a:pt x="19539" y="4567"/>
                  </a:cubicBezTo>
                  <a:cubicBezTo>
                    <a:pt x="19090" y="4567"/>
                    <a:pt x="18732" y="5134"/>
                    <a:pt x="19186" y="5465"/>
                  </a:cubicBezTo>
                  <a:cubicBezTo>
                    <a:pt x="22547" y="7705"/>
                    <a:pt x="26765" y="8485"/>
                    <a:pt x="30933" y="8485"/>
                  </a:cubicBezTo>
                  <a:cubicBezTo>
                    <a:pt x="32018" y="8485"/>
                    <a:pt x="33099" y="8432"/>
                    <a:pt x="34161" y="8339"/>
                  </a:cubicBezTo>
                  <a:lnTo>
                    <a:pt x="34161" y="8339"/>
                  </a:lnTo>
                  <a:lnTo>
                    <a:pt x="24632" y="12070"/>
                  </a:lnTo>
                  <a:cubicBezTo>
                    <a:pt x="22421" y="12496"/>
                    <a:pt x="19367" y="13077"/>
                    <a:pt x="16427" y="13077"/>
                  </a:cubicBezTo>
                  <a:cubicBezTo>
                    <a:pt x="13801" y="13077"/>
                    <a:pt x="11266" y="12613"/>
                    <a:pt x="9506" y="11162"/>
                  </a:cubicBezTo>
                  <a:cubicBezTo>
                    <a:pt x="9409" y="11085"/>
                    <a:pt x="9307" y="11052"/>
                    <a:pt x="9210" y="11052"/>
                  </a:cubicBezTo>
                  <a:cubicBezTo>
                    <a:pt x="8795" y="11052"/>
                    <a:pt x="8452" y="11643"/>
                    <a:pt x="8901" y="11969"/>
                  </a:cubicBezTo>
                  <a:cubicBezTo>
                    <a:pt x="10838" y="13584"/>
                    <a:pt x="13670" y="14101"/>
                    <a:pt x="16560" y="14101"/>
                  </a:cubicBezTo>
                  <a:cubicBezTo>
                    <a:pt x="17730" y="14101"/>
                    <a:pt x="18910" y="14016"/>
                    <a:pt x="20044" y="13885"/>
                  </a:cubicBezTo>
                  <a:lnTo>
                    <a:pt x="20044" y="13885"/>
                  </a:lnTo>
                  <a:lnTo>
                    <a:pt x="581" y="21448"/>
                  </a:lnTo>
                  <a:cubicBezTo>
                    <a:pt x="1" y="21671"/>
                    <a:pt x="211" y="22448"/>
                    <a:pt x="722" y="22448"/>
                  </a:cubicBezTo>
                  <a:cubicBezTo>
                    <a:pt x="788" y="22448"/>
                    <a:pt x="859" y="22435"/>
                    <a:pt x="934" y="22406"/>
                  </a:cubicBezTo>
                  <a:lnTo>
                    <a:pt x="20397" y="14793"/>
                  </a:lnTo>
                  <a:lnTo>
                    <a:pt x="20397" y="14793"/>
                  </a:lnTo>
                  <a:cubicBezTo>
                    <a:pt x="17170" y="17162"/>
                    <a:pt x="13943" y="20238"/>
                    <a:pt x="13489" y="23768"/>
                  </a:cubicBezTo>
                  <a:cubicBezTo>
                    <a:pt x="13433" y="24133"/>
                    <a:pt x="13721" y="24341"/>
                    <a:pt x="14004" y="24341"/>
                  </a:cubicBezTo>
                  <a:cubicBezTo>
                    <a:pt x="14230" y="24341"/>
                    <a:pt x="14453" y="24209"/>
                    <a:pt x="14497" y="23919"/>
                  </a:cubicBezTo>
                  <a:cubicBezTo>
                    <a:pt x="15153" y="19129"/>
                    <a:pt x="21355" y="15246"/>
                    <a:pt x="24985" y="13028"/>
                  </a:cubicBezTo>
                  <a:lnTo>
                    <a:pt x="34514" y="9297"/>
                  </a:lnTo>
                  <a:lnTo>
                    <a:pt x="34514" y="9297"/>
                  </a:lnTo>
                  <a:cubicBezTo>
                    <a:pt x="30430" y="12473"/>
                    <a:pt x="26649" y="16658"/>
                    <a:pt x="25489" y="21549"/>
                  </a:cubicBezTo>
                  <a:cubicBezTo>
                    <a:pt x="25405" y="21914"/>
                    <a:pt x="25680" y="22123"/>
                    <a:pt x="25967" y="22123"/>
                  </a:cubicBezTo>
                  <a:cubicBezTo>
                    <a:pt x="26195" y="22123"/>
                    <a:pt x="26430" y="21991"/>
                    <a:pt x="26497" y="21700"/>
                  </a:cubicBezTo>
                  <a:cubicBezTo>
                    <a:pt x="27909" y="15751"/>
                    <a:pt x="33607" y="10910"/>
                    <a:pt x="38498" y="7784"/>
                  </a:cubicBezTo>
                  <a:lnTo>
                    <a:pt x="44044" y="5616"/>
                  </a:lnTo>
                  <a:lnTo>
                    <a:pt x="44044" y="5616"/>
                  </a:lnTo>
                  <a:cubicBezTo>
                    <a:pt x="40363" y="8692"/>
                    <a:pt x="36783" y="12725"/>
                    <a:pt x="36279" y="17364"/>
                  </a:cubicBezTo>
                  <a:cubicBezTo>
                    <a:pt x="36222" y="17708"/>
                    <a:pt x="36539" y="17922"/>
                    <a:pt x="36833" y="17922"/>
                  </a:cubicBezTo>
                  <a:cubicBezTo>
                    <a:pt x="37056" y="17922"/>
                    <a:pt x="37266" y="17798"/>
                    <a:pt x="37288" y="17515"/>
                  </a:cubicBezTo>
                  <a:cubicBezTo>
                    <a:pt x="37943" y="12019"/>
                    <a:pt x="43237" y="7280"/>
                    <a:pt x="47372" y="4255"/>
                  </a:cubicBezTo>
                  <a:lnTo>
                    <a:pt x="55792" y="977"/>
                  </a:lnTo>
                  <a:cubicBezTo>
                    <a:pt x="56300" y="700"/>
                    <a:pt x="56089" y="1"/>
                    <a:pt x="55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2"/>
            <p:cNvSpPr/>
            <p:nvPr/>
          </p:nvSpPr>
          <p:spPr>
            <a:xfrm>
              <a:off x="4510200" y="1075075"/>
              <a:ext cx="2084950" cy="2013300"/>
            </a:xfrm>
            <a:custGeom>
              <a:avLst/>
              <a:gdLst/>
              <a:ahLst/>
              <a:cxnLst/>
              <a:rect l="l" t="t" r="r" b="b"/>
              <a:pathLst>
                <a:path w="83398" h="80532" extrusionOk="0">
                  <a:moveTo>
                    <a:pt x="24628" y="0"/>
                  </a:moveTo>
                  <a:cubicBezTo>
                    <a:pt x="19081" y="0"/>
                    <a:pt x="13525" y="2223"/>
                    <a:pt x="9430" y="6708"/>
                  </a:cubicBezTo>
                  <a:cubicBezTo>
                    <a:pt x="959" y="15985"/>
                    <a:pt x="2724" y="30607"/>
                    <a:pt x="13110" y="37616"/>
                  </a:cubicBezTo>
                  <a:cubicBezTo>
                    <a:pt x="1665" y="45935"/>
                    <a:pt x="1" y="62372"/>
                    <a:pt x="9581" y="72810"/>
                  </a:cubicBezTo>
                  <a:cubicBezTo>
                    <a:pt x="14283" y="77960"/>
                    <a:pt x="20692" y="80532"/>
                    <a:pt x="27099" y="80532"/>
                  </a:cubicBezTo>
                  <a:cubicBezTo>
                    <a:pt x="33676" y="80532"/>
                    <a:pt x="40251" y="77821"/>
                    <a:pt x="44976" y="72406"/>
                  </a:cubicBezTo>
                  <a:cubicBezTo>
                    <a:pt x="48987" y="76442"/>
                    <a:pt x="54247" y="78448"/>
                    <a:pt x="59502" y="78448"/>
                  </a:cubicBezTo>
                  <a:cubicBezTo>
                    <a:pt x="65014" y="78448"/>
                    <a:pt x="70521" y="76240"/>
                    <a:pt x="74574" y="71852"/>
                  </a:cubicBezTo>
                  <a:cubicBezTo>
                    <a:pt x="82540" y="63330"/>
                    <a:pt x="81784" y="49868"/>
                    <a:pt x="72910" y="42254"/>
                  </a:cubicBezTo>
                  <a:cubicBezTo>
                    <a:pt x="82742" y="33380"/>
                    <a:pt x="83397" y="18204"/>
                    <a:pt x="74372" y="8472"/>
                  </a:cubicBezTo>
                  <a:cubicBezTo>
                    <a:pt x="69702" y="3464"/>
                    <a:pt x="63373" y="938"/>
                    <a:pt x="57031" y="938"/>
                  </a:cubicBezTo>
                  <a:cubicBezTo>
                    <a:pt x="51115" y="938"/>
                    <a:pt x="45189" y="3136"/>
                    <a:pt x="40590" y="7565"/>
                  </a:cubicBezTo>
                  <a:cubicBezTo>
                    <a:pt x="36475" y="2538"/>
                    <a:pt x="30556" y="0"/>
                    <a:pt x="24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2"/>
            <p:cNvSpPr/>
            <p:nvPr/>
          </p:nvSpPr>
          <p:spPr>
            <a:xfrm>
              <a:off x="4643825" y="1172150"/>
              <a:ext cx="1829050" cy="1786475"/>
            </a:xfrm>
            <a:custGeom>
              <a:avLst/>
              <a:gdLst/>
              <a:ahLst/>
              <a:cxnLst/>
              <a:rect l="l" t="t" r="r" b="b"/>
              <a:pathLst>
                <a:path w="73162" h="71459" extrusionOk="0">
                  <a:moveTo>
                    <a:pt x="34332" y="0"/>
                  </a:moveTo>
                  <a:cubicBezTo>
                    <a:pt x="33156" y="0"/>
                    <a:pt x="31959" y="131"/>
                    <a:pt x="30757" y="404"/>
                  </a:cubicBezTo>
                  <a:cubicBezTo>
                    <a:pt x="21177" y="2572"/>
                    <a:pt x="15833" y="12758"/>
                    <a:pt x="19413" y="21884"/>
                  </a:cubicBezTo>
                  <a:lnTo>
                    <a:pt x="19362" y="21833"/>
                  </a:lnTo>
                  <a:cubicBezTo>
                    <a:pt x="8370" y="22085"/>
                    <a:pt x="1" y="31867"/>
                    <a:pt x="1463" y="42809"/>
                  </a:cubicBezTo>
                  <a:cubicBezTo>
                    <a:pt x="2761" y="52159"/>
                    <a:pt x="10786" y="58796"/>
                    <a:pt x="19795" y="58796"/>
                  </a:cubicBezTo>
                  <a:cubicBezTo>
                    <a:pt x="21280" y="58796"/>
                    <a:pt x="22791" y="58615"/>
                    <a:pt x="24303" y="58237"/>
                  </a:cubicBezTo>
                  <a:cubicBezTo>
                    <a:pt x="25666" y="66016"/>
                    <a:pt x="32468" y="71459"/>
                    <a:pt x="40069" y="71459"/>
                  </a:cubicBezTo>
                  <a:cubicBezTo>
                    <a:pt x="41188" y="71459"/>
                    <a:pt x="42324" y="71341"/>
                    <a:pt x="43463" y="71095"/>
                  </a:cubicBezTo>
                  <a:cubicBezTo>
                    <a:pt x="52388" y="69128"/>
                    <a:pt x="57833" y="60153"/>
                    <a:pt x="55564" y="51380"/>
                  </a:cubicBezTo>
                  <a:cubicBezTo>
                    <a:pt x="65850" y="50170"/>
                    <a:pt x="73161" y="40691"/>
                    <a:pt x="71649" y="30405"/>
                  </a:cubicBezTo>
                  <a:cubicBezTo>
                    <a:pt x="70338" y="21182"/>
                    <a:pt x="62420" y="14554"/>
                    <a:pt x="53419" y="14554"/>
                  </a:cubicBezTo>
                  <a:cubicBezTo>
                    <a:pt x="52381" y="14554"/>
                    <a:pt x="51328" y="14642"/>
                    <a:pt x="50270" y="14825"/>
                  </a:cubicBezTo>
                  <a:cubicBezTo>
                    <a:pt x="49609" y="6277"/>
                    <a:pt x="42479" y="0"/>
                    <a:pt x="34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2"/>
            <p:cNvSpPr/>
            <p:nvPr/>
          </p:nvSpPr>
          <p:spPr>
            <a:xfrm>
              <a:off x="5567150" y="2139925"/>
              <a:ext cx="54875" cy="373000"/>
            </a:xfrm>
            <a:custGeom>
              <a:avLst/>
              <a:gdLst/>
              <a:ahLst/>
              <a:cxnLst/>
              <a:rect l="l" t="t" r="r" b="b"/>
              <a:pathLst>
                <a:path w="2195" h="14920" extrusionOk="0">
                  <a:moveTo>
                    <a:pt x="442" y="1"/>
                  </a:moveTo>
                  <a:cubicBezTo>
                    <a:pt x="215" y="1"/>
                    <a:pt x="1" y="139"/>
                    <a:pt x="26" y="417"/>
                  </a:cubicBezTo>
                  <a:cubicBezTo>
                    <a:pt x="480" y="5106"/>
                    <a:pt x="883" y="9795"/>
                    <a:pt x="1236" y="14484"/>
                  </a:cubicBezTo>
                  <a:cubicBezTo>
                    <a:pt x="1288" y="14768"/>
                    <a:pt x="1537" y="14919"/>
                    <a:pt x="1768" y="14919"/>
                  </a:cubicBezTo>
                  <a:cubicBezTo>
                    <a:pt x="1989" y="14919"/>
                    <a:pt x="2194" y="14780"/>
                    <a:pt x="2194" y="14484"/>
                  </a:cubicBezTo>
                  <a:cubicBezTo>
                    <a:pt x="1740" y="9795"/>
                    <a:pt x="1337" y="5106"/>
                    <a:pt x="934" y="417"/>
                  </a:cubicBezTo>
                  <a:cubicBezTo>
                    <a:pt x="908" y="139"/>
                    <a:pt x="669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2"/>
            <p:cNvSpPr/>
            <p:nvPr/>
          </p:nvSpPr>
          <p:spPr>
            <a:xfrm>
              <a:off x="5435675" y="2139150"/>
              <a:ext cx="120550" cy="425775"/>
            </a:xfrm>
            <a:custGeom>
              <a:avLst/>
              <a:gdLst/>
              <a:ahLst/>
              <a:cxnLst/>
              <a:rect l="l" t="t" r="r" b="b"/>
              <a:pathLst>
                <a:path w="4822" h="17031" extrusionOk="0">
                  <a:moveTo>
                    <a:pt x="4284" y="0"/>
                  </a:moveTo>
                  <a:cubicBezTo>
                    <a:pt x="4107" y="0"/>
                    <a:pt x="3934" y="105"/>
                    <a:pt x="3873" y="347"/>
                  </a:cubicBezTo>
                  <a:cubicBezTo>
                    <a:pt x="2613" y="5692"/>
                    <a:pt x="1352" y="11087"/>
                    <a:pt x="92" y="16431"/>
                  </a:cubicBezTo>
                  <a:cubicBezTo>
                    <a:pt x="1" y="16794"/>
                    <a:pt x="291" y="17030"/>
                    <a:pt x="560" y="17030"/>
                  </a:cubicBezTo>
                  <a:cubicBezTo>
                    <a:pt x="739" y="17030"/>
                    <a:pt x="909" y="16925"/>
                    <a:pt x="949" y="16683"/>
                  </a:cubicBezTo>
                  <a:lnTo>
                    <a:pt x="4730" y="599"/>
                  </a:lnTo>
                  <a:cubicBezTo>
                    <a:pt x="4821" y="236"/>
                    <a:pt x="4549" y="0"/>
                    <a:pt x="4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2"/>
            <p:cNvSpPr/>
            <p:nvPr/>
          </p:nvSpPr>
          <p:spPr>
            <a:xfrm>
              <a:off x="5302900" y="2128450"/>
              <a:ext cx="208375" cy="303450"/>
            </a:xfrm>
            <a:custGeom>
              <a:avLst/>
              <a:gdLst/>
              <a:ahLst/>
              <a:cxnLst/>
              <a:rect l="l" t="t" r="r" b="b"/>
              <a:pathLst>
                <a:path w="8335" h="12138" extrusionOk="0">
                  <a:moveTo>
                    <a:pt x="7695" y="1"/>
                  </a:moveTo>
                  <a:cubicBezTo>
                    <a:pt x="7553" y="1"/>
                    <a:pt x="7412" y="65"/>
                    <a:pt x="7319" y="220"/>
                  </a:cubicBezTo>
                  <a:lnTo>
                    <a:pt x="209" y="11464"/>
                  </a:lnTo>
                  <a:cubicBezTo>
                    <a:pt x="0" y="11813"/>
                    <a:pt x="322" y="12138"/>
                    <a:pt x="640" y="12138"/>
                  </a:cubicBezTo>
                  <a:cubicBezTo>
                    <a:pt x="782" y="12138"/>
                    <a:pt x="923" y="12073"/>
                    <a:pt x="1016" y="11918"/>
                  </a:cubicBezTo>
                  <a:cubicBezTo>
                    <a:pt x="3386" y="8187"/>
                    <a:pt x="5756" y="4456"/>
                    <a:pt x="8125" y="674"/>
                  </a:cubicBezTo>
                  <a:cubicBezTo>
                    <a:pt x="8335" y="325"/>
                    <a:pt x="8013" y="1"/>
                    <a:pt x="7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2"/>
            <p:cNvSpPr/>
            <p:nvPr/>
          </p:nvSpPr>
          <p:spPr>
            <a:xfrm>
              <a:off x="5085700" y="2080600"/>
              <a:ext cx="402025" cy="283700"/>
            </a:xfrm>
            <a:custGeom>
              <a:avLst/>
              <a:gdLst/>
              <a:ahLst/>
              <a:cxnLst/>
              <a:rect l="l" t="t" r="r" b="b"/>
              <a:pathLst>
                <a:path w="16081" h="11348" extrusionOk="0">
                  <a:moveTo>
                    <a:pt x="15409" y="0"/>
                  </a:moveTo>
                  <a:cubicBezTo>
                    <a:pt x="15341" y="0"/>
                    <a:pt x="15270" y="21"/>
                    <a:pt x="15200" y="67"/>
                  </a:cubicBezTo>
                  <a:lnTo>
                    <a:pt x="376" y="10454"/>
                  </a:lnTo>
                  <a:cubicBezTo>
                    <a:pt x="1" y="10746"/>
                    <a:pt x="246" y="11348"/>
                    <a:pt x="599" y="11348"/>
                  </a:cubicBezTo>
                  <a:cubicBezTo>
                    <a:pt x="673" y="11348"/>
                    <a:pt x="752" y="11322"/>
                    <a:pt x="830" y="11261"/>
                  </a:cubicBezTo>
                  <a:lnTo>
                    <a:pt x="15654" y="874"/>
                  </a:lnTo>
                  <a:cubicBezTo>
                    <a:pt x="16081" y="618"/>
                    <a:pt x="15785" y="0"/>
                    <a:pt x="15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2"/>
            <p:cNvSpPr/>
            <p:nvPr/>
          </p:nvSpPr>
          <p:spPr>
            <a:xfrm>
              <a:off x="5070650" y="2041725"/>
              <a:ext cx="418175" cy="92450"/>
            </a:xfrm>
            <a:custGeom>
              <a:avLst/>
              <a:gdLst/>
              <a:ahLst/>
              <a:cxnLst/>
              <a:rect l="l" t="t" r="r" b="b"/>
              <a:pathLst>
                <a:path w="16727" h="3698" extrusionOk="0">
                  <a:moveTo>
                    <a:pt x="16000" y="0"/>
                  </a:moveTo>
                  <a:cubicBezTo>
                    <a:pt x="15969" y="0"/>
                    <a:pt x="15936" y="3"/>
                    <a:pt x="15903" y="9"/>
                  </a:cubicBezTo>
                  <a:lnTo>
                    <a:pt x="524" y="2832"/>
                  </a:lnTo>
                  <a:cubicBezTo>
                    <a:pt x="1" y="2927"/>
                    <a:pt x="151" y="3698"/>
                    <a:pt x="680" y="3698"/>
                  </a:cubicBezTo>
                  <a:cubicBezTo>
                    <a:pt x="711" y="3698"/>
                    <a:pt x="743" y="3695"/>
                    <a:pt x="777" y="3689"/>
                  </a:cubicBezTo>
                  <a:lnTo>
                    <a:pt x="16155" y="866"/>
                  </a:lnTo>
                  <a:cubicBezTo>
                    <a:pt x="16726" y="770"/>
                    <a:pt x="16533" y="0"/>
                    <a:pt x="16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2"/>
            <p:cNvSpPr/>
            <p:nvPr/>
          </p:nvSpPr>
          <p:spPr>
            <a:xfrm>
              <a:off x="5038225" y="1881400"/>
              <a:ext cx="473000" cy="128225"/>
            </a:xfrm>
            <a:custGeom>
              <a:avLst/>
              <a:gdLst/>
              <a:ahLst/>
              <a:cxnLst/>
              <a:rect l="l" t="t" r="r" b="b"/>
              <a:pathLst>
                <a:path w="18920" h="5129" extrusionOk="0">
                  <a:moveTo>
                    <a:pt x="635" y="0"/>
                  </a:moveTo>
                  <a:cubicBezTo>
                    <a:pt x="173" y="0"/>
                    <a:pt x="1" y="736"/>
                    <a:pt x="510" y="875"/>
                  </a:cubicBezTo>
                  <a:lnTo>
                    <a:pt x="18158" y="5111"/>
                  </a:lnTo>
                  <a:cubicBezTo>
                    <a:pt x="18207" y="5123"/>
                    <a:pt x="18253" y="5128"/>
                    <a:pt x="18296" y="5128"/>
                  </a:cubicBezTo>
                  <a:cubicBezTo>
                    <a:pt x="18790" y="5128"/>
                    <a:pt x="18920" y="4393"/>
                    <a:pt x="18410" y="4253"/>
                  </a:cubicBezTo>
                  <a:lnTo>
                    <a:pt x="763" y="18"/>
                  </a:lnTo>
                  <a:cubicBezTo>
                    <a:pt x="718" y="6"/>
                    <a:pt x="675" y="0"/>
                    <a:pt x="6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2"/>
            <p:cNvSpPr/>
            <p:nvPr/>
          </p:nvSpPr>
          <p:spPr>
            <a:xfrm>
              <a:off x="5201550" y="1732600"/>
              <a:ext cx="337850" cy="224050"/>
            </a:xfrm>
            <a:custGeom>
              <a:avLst/>
              <a:gdLst/>
              <a:ahLst/>
              <a:cxnLst/>
              <a:rect l="l" t="t" r="r" b="b"/>
              <a:pathLst>
                <a:path w="13514" h="8962" extrusionOk="0">
                  <a:moveTo>
                    <a:pt x="619" y="1"/>
                  </a:moveTo>
                  <a:cubicBezTo>
                    <a:pt x="258" y="1"/>
                    <a:pt x="0" y="573"/>
                    <a:pt x="381" y="827"/>
                  </a:cubicBezTo>
                  <a:lnTo>
                    <a:pt x="12633" y="8895"/>
                  </a:lnTo>
                  <a:cubicBezTo>
                    <a:pt x="12711" y="8941"/>
                    <a:pt x="12787" y="8961"/>
                    <a:pt x="12859" y="8961"/>
                  </a:cubicBezTo>
                  <a:cubicBezTo>
                    <a:pt x="13254" y="8961"/>
                    <a:pt x="13514" y="8344"/>
                    <a:pt x="13087" y="8088"/>
                  </a:cubicBezTo>
                  <a:lnTo>
                    <a:pt x="835" y="71"/>
                  </a:lnTo>
                  <a:cubicBezTo>
                    <a:pt x="761" y="22"/>
                    <a:pt x="688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2"/>
            <p:cNvSpPr/>
            <p:nvPr/>
          </p:nvSpPr>
          <p:spPr>
            <a:xfrm>
              <a:off x="5324425" y="1556625"/>
              <a:ext cx="219525" cy="365575"/>
            </a:xfrm>
            <a:custGeom>
              <a:avLst/>
              <a:gdLst/>
              <a:ahLst/>
              <a:cxnLst/>
              <a:rect l="l" t="t" r="r" b="b"/>
              <a:pathLst>
                <a:path w="8781" h="14623" extrusionOk="0">
                  <a:moveTo>
                    <a:pt x="595" y="0"/>
                  </a:moveTo>
                  <a:cubicBezTo>
                    <a:pt x="282" y="0"/>
                    <a:pt x="0" y="330"/>
                    <a:pt x="206" y="706"/>
                  </a:cubicBezTo>
                  <a:lnTo>
                    <a:pt x="7769" y="14370"/>
                  </a:lnTo>
                  <a:cubicBezTo>
                    <a:pt x="7866" y="14549"/>
                    <a:pt x="8015" y="14623"/>
                    <a:pt x="8163" y="14623"/>
                  </a:cubicBezTo>
                  <a:cubicBezTo>
                    <a:pt x="8475" y="14623"/>
                    <a:pt x="8781" y="14293"/>
                    <a:pt x="8575" y="13917"/>
                  </a:cubicBezTo>
                  <a:lnTo>
                    <a:pt x="1012" y="253"/>
                  </a:lnTo>
                  <a:cubicBezTo>
                    <a:pt x="899" y="74"/>
                    <a:pt x="744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2"/>
            <p:cNvSpPr/>
            <p:nvPr/>
          </p:nvSpPr>
          <p:spPr>
            <a:xfrm>
              <a:off x="5531225" y="1541175"/>
              <a:ext cx="41625" cy="362125"/>
            </a:xfrm>
            <a:custGeom>
              <a:avLst/>
              <a:gdLst/>
              <a:ahLst/>
              <a:cxnLst/>
              <a:rect l="l" t="t" r="r" b="b"/>
              <a:pathLst>
                <a:path w="1665" h="14485" extrusionOk="0">
                  <a:moveTo>
                    <a:pt x="480" y="1"/>
                  </a:moveTo>
                  <a:cubicBezTo>
                    <a:pt x="240" y="1"/>
                    <a:pt x="1" y="139"/>
                    <a:pt x="1" y="417"/>
                  </a:cubicBezTo>
                  <a:cubicBezTo>
                    <a:pt x="253" y="4955"/>
                    <a:pt x="505" y="9493"/>
                    <a:pt x="757" y="14030"/>
                  </a:cubicBezTo>
                  <a:cubicBezTo>
                    <a:pt x="757" y="14333"/>
                    <a:pt x="984" y="14484"/>
                    <a:pt x="1211" y="14484"/>
                  </a:cubicBezTo>
                  <a:cubicBezTo>
                    <a:pt x="1438" y="14484"/>
                    <a:pt x="1665" y="14333"/>
                    <a:pt x="1665" y="14030"/>
                  </a:cubicBezTo>
                  <a:cubicBezTo>
                    <a:pt x="1413" y="9493"/>
                    <a:pt x="1161" y="4955"/>
                    <a:pt x="959" y="417"/>
                  </a:cubicBezTo>
                  <a:cubicBezTo>
                    <a:pt x="959" y="139"/>
                    <a:pt x="719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2"/>
            <p:cNvSpPr/>
            <p:nvPr/>
          </p:nvSpPr>
          <p:spPr>
            <a:xfrm>
              <a:off x="5596225" y="1467725"/>
              <a:ext cx="165425" cy="467275"/>
            </a:xfrm>
            <a:custGeom>
              <a:avLst/>
              <a:gdLst/>
              <a:ahLst/>
              <a:cxnLst/>
              <a:rect l="l" t="t" r="r" b="b"/>
              <a:pathLst>
                <a:path w="6617" h="18691" extrusionOk="0">
                  <a:moveTo>
                    <a:pt x="6096" y="1"/>
                  </a:moveTo>
                  <a:cubicBezTo>
                    <a:pt x="5914" y="1"/>
                    <a:pt x="5732" y="101"/>
                    <a:pt x="5670" y="330"/>
                  </a:cubicBezTo>
                  <a:cubicBezTo>
                    <a:pt x="3804" y="6229"/>
                    <a:pt x="1939" y="12178"/>
                    <a:pt x="124" y="18128"/>
                  </a:cubicBezTo>
                  <a:cubicBezTo>
                    <a:pt x="1" y="18466"/>
                    <a:pt x="289" y="18691"/>
                    <a:pt x="567" y="18691"/>
                  </a:cubicBezTo>
                  <a:cubicBezTo>
                    <a:pt x="746" y="18691"/>
                    <a:pt x="922" y="18597"/>
                    <a:pt x="981" y="18380"/>
                  </a:cubicBezTo>
                  <a:cubicBezTo>
                    <a:pt x="2846" y="12431"/>
                    <a:pt x="4662" y="6481"/>
                    <a:pt x="6527" y="531"/>
                  </a:cubicBezTo>
                  <a:cubicBezTo>
                    <a:pt x="6616" y="205"/>
                    <a:pt x="6356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2"/>
            <p:cNvSpPr/>
            <p:nvPr/>
          </p:nvSpPr>
          <p:spPr>
            <a:xfrm>
              <a:off x="5605350" y="1632200"/>
              <a:ext cx="301675" cy="324800"/>
            </a:xfrm>
            <a:custGeom>
              <a:avLst/>
              <a:gdLst/>
              <a:ahLst/>
              <a:cxnLst/>
              <a:rect l="l" t="t" r="r" b="b"/>
              <a:pathLst>
                <a:path w="12067" h="12992" extrusionOk="0">
                  <a:moveTo>
                    <a:pt x="11417" y="1"/>
                  </a:moveTo>
                  <a:cubicBezTo>
                    <a:pt x="11310" y="1"/>
                    <a:pt x="11199" y="46"/>
                    <a:pt x="11103" y="154"/>
                  </a:cubicBezTo>
                  <a:lnTo>
                    <a:pt x="11053" y="154"/>
                  </a:lnTo>
                  <a:lnTo>
                    <a:pt x="263" y="12205"/>
                  </a:lnTo>
                  <a:cubicBezTo>
                    <a:pt x="0" y="12542"/>
                    <a:pt x="268" y="12992"/>
                    <a:pt x="589" y="12992"/>
                  </a:cubicBezTo>
                  <a:cubicBezTo>
                    <a:pt x="699" y="12992"/>
                    <a:pt x="815" y="12939"/>
                    <a:pt x="918" y="12810"/>
                  </a:cubicBezTo>
                  <a:lnTo>
                    <a:pt x="11759" y="809"/>
                  </a:lnTo>
                  <a:cubicBezTo>
                    <a:pt x="12066" y="464"/>
                    <a:pt x="11759" y="1"/>
                    <a:pt x="11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2"/>
            <p:cNvSpPr/>
            <p:nvPr/>
          </p:nvSpPr>
          <p:spPr>
            <a:xfrm>
              <a:off x="5661750" y="1733100"/>
              <a:ext cx="443825" cy="246250"/>
            </a:xfrm>
            <a:custGeom>
              <a:avLst/>
              <a:gdLst/>
              <a:ahLst/>
              <a:cxnLst/>
              <a:rect l="l" t="t" r="r" b="b"/>
              <a:pathLst>
                <a:path w="17753" h="9850" extrusionOk="0">
                  <a:moveTo>
                    <a:pt x="17037" y="0"/>
                  </a:moveTo>
                  <a:cubicBezTo>
                    <a:pt x="16966" y="0"/>
                    <a:pt x="16891" y="16"/>
                    <a:pt x="16814" y="51"/>
                  </a:cubicBezTo>
                  <a:lnTo>
                    <a:pt x="427" y="9026"/>
                  </a:lnTo>
                  <a:cubicBezTo>
                    <a:pt x="1" y="9239"/>
                    <a:pt x="259" y="9849"/>
                    <a:pt x="685" y="9849"/>
                  </a:cubicBezTo>
                  <a:cubicBezTo>
                    <a:pt x="763" y="9849"/>
                    <a:pt x="846" y="9829"/>
                    <a:pt x="931" y="9782"/>
                  </a:cubicBezTo>
                  <a:lnTo>
                    <a:pt x="17318" y="858"/>
                  </a:lnTo>
                  <a:cubicBezTo>
                    <a:pt x="17752" y="597"/>
                    <a:pt x="17476" y="0"/>
                    <a:pt x="17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2"/>
            <p:cNvSpPr/>
            <p:nvPr/>
          </p:nvSpPr>
          <p:spPr>
            <a:xfrm>
              <a:off x="5685025" y="1990200"/>
              <a:ext cx="371875" cy="53075"/>
            </a:xfrm>
            <a:custGeom>
              <a:avLst/>
              <a:gdLst/>
              <a:ahLst/>
              <a:cxnLst/>
              <a:rect l="l" t="t" r="r" b="b"/>
              <a:pathLst>
                <a:path w="14875" h="2123" extrusionOk="0">
                  <a:moveTo>
                    <a:pt x="14317" y="0"/>
                  </a:moveTo>
                  <a:cubicBezTo>
                    <a:pt x="14302" y="0"/>
                    <a:pt x="14286" y="1"/>
                    <a:pt x="14269" y="2"/>
                  </a:cubicBezTo>
                  <a:lnTo>
                    <a:pt x="605" y="1212"/>
                  </a:lnTo>
                  <a:cubicBezTo>
                    <a:pt x="17" y="1261"/>
                    <a:pt x="1" y="2122"/>
                    <a:pt x="558" y="2122"/>
                  </a:cubicBezTo>
                  <a:cubicBezTo>
                    <a:pt x="573" y="2122"/>
                    <a:pt x="589" y="2121"/>
                    <a:pt x="605" y="2120"/>
                  </a:cubicBezTo>
                  <a:lnTo>
                    <a:pt x="14269" y="910"/>
                  </a:lnTo>
                  <a:cubicBezTo>
                    <a:pt x="14858" y="861"/>
                    <a:pt x="14874" y="0"/>
                    <a:pt x="14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2"/>
            <p:cNvSpPr/>
            <p:nvPr/>
          </p:nvSpPr>
          <p:spPr>
            <a:xfrm>
              <a:off x="5681575" y="2070075"/>
              <a:ext cx="497250" cy="221050"/>
            </a:xfrm>
            <a:custGeom>
              <a:avLst/>
              <a:gdLst/>
              <a:ahLst/>
              <a:cxnLst/>
              <a:rect l="l" t="t" r="r" b="b"/>
              <a:pathLst>
                <a:path w="19890" h="8842" extrusionOk="0">
                  <a:moveTo>
                    <a:pt x="758" y="0"/>
                  </a:moveTo>
                  <a:cubicBezTo>
                    <a:pt x="299" y="0"/>
                    <a:pt x="1" y="618"/>
                    <a:pt x="491" y="841"/>
                  </a:cubicBezTo>
                  <a:cubicBezTo>
                    <a:pt x="6643" y="3513"/>
                    <a:pt x="12794" y="6135"/>
                    <a:pt x="18945" y="8808"/>
                  </a:cubicBezTo>
                  <a:cubicBezTo>
                    <a:pt x="19009" y="8831"/>
                    <a:pt x="19072" y="8841"/>
                    <a:pt x="19132" y="8841"/>
                  </a:cubicBezTo>
                  <a:cubicBezTo>
                    <a:pt x="19591" y="8841"/>
                    <a:pt x="19890" y="8224"/>
                    <a:pt x="19399" y="8001"/>
                  </a:cubicBezTo>
                  <a:cubicBezTo>
                    <a:pt x="13248" y="5328"/>
                    <a:pt x="7096" y="2707"/>
                    <a:pt x="945" y="34"/>
                  </a:cubicBezTo>
                  <a:cubicBezTo>
                    <a:pt x="881" y="11"/>
                    <a:pt x="818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2"/>
            <p:cNvSpPr/>
            <p:nvPr/>
          </p:nvSpPr>
          <p:spPr>
            <a:xfrm>
              <a:off x="5651950" y="2128275"/>
              <a:ext cx="254950" cy="234500"/>
            </a:xfrm>
            <a:custGeom>
              <a:avLst/>
              <a:gdLst/>
              <a:ahLst/>
              <a:cxnLst/>
              <a:rect l="l" t="t" r="r" b="b"/>
              <a:pathLst>
                <a:path w="10198" h="9380" extrusionOk="0">
                  <a:moveTo>
                    <a:pt x="660" y="0"/>
                  </a:moveTo>
                  <a:cubicBezTo>
                    <a:pt x="299" y="0"/>
                    <a:pt x="0" y="468"/>
                    <a:pt x="315" y="782"/>
                  </a:cubicBezTo>
                  <a:lnTo>
                    <a:pt x="9239" y="9253"/>
                  </a:lnTo>
                  <a:cubicBezTo>
                    <a:pt x="9329" y="9342"/>
                    <a:pt x="9431" y="9380"/>
                    <a:pt x="9531" y="9380"/>
                  </a:cubicBezTo>
                  <a:cubicBezTo>
                    <a:pt x="9879" y="9380"/>
                    <a:pt x="10197" y="8922"/>
                    <a:pt x="9844" y="8648"/>
                  </a:cubicBezTo>
                  <a:lnTo>
                    <a:pt x="9895" y="8648"/>
                  </a:lnTo>
                  <a:lnTo>
                    <a:pt x="970" y="126"/>
                  </a:lnTo>
                  <a:cubicBezTo>
                    <a:pt x="870" y="37"/>
                    <a:pt x="763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2"/>
            <p:cNvSpPr/>
            <p:nvPr/>
          </p:nvSpPr>
          <p:spPr>
            <a:xfrm>
              <a:off x="5606775" y="2152850"/>
              <a:ext cx="237275" cy="411975"/>
            </a:xfrm>
            <a:custGeom>
              <a:avLst/>
              <a:gdLst/>
              <a:ahLst/>
              <a:cxnLst/>
              <a:rect l="l" t="t" r="r" b="b"/>
              <a:pathLst>
                <a:path w="9491" h="16479" extrusionOk="0">
                  <a:moveTo>
                    <a:pt x="602" y="0"/>
                  </a:moveTo>
                  <a:cubicBezTo>
                    <a:pt x="306" y="0"/>
                    <a:pt x="1" y="330"/>
                    <a:pt x="206" y="707"/>
                  </a:cubicBezTo>
                  <a:lnTo>
                    <a:pt x="8525" y="16236"/>
                  </a:lnTo>
                  <a:cubicBezTo>
                    <a:pt x="8603" y="16408"/>
                    <a:pt x="8735" y="16478"/>
                    <a:pt x="8870" y="16478"/>
                  </a:cubicBezTo>
                  <a:cubicBezTo>
                    <a:pt x="9171" y="16478"/>
                    <a:pt x="9490" y="16130"/>
                    <a:pt x="9282" y="15782"/>
                  </a:cubicBezTo>
                  <a:cubicBezTo>
                    <a:pt x="6508" y="10589"/>
                    <a:pt x="3735" y="5396"/>
                    <a:pt x="962" y="253"/>
                  </a:cubicBezTo>
                  <a:cubicBezTo>
                    <a:pt x="881" y="74"/>
                    <a:pt x="743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2"/>
            <p:cNvSpPr/>
            <p:nvPr/>
          </p:nvSpPr>
          <p:spPr>
            <a:xfrm>
              <a:off x="5318200" y="1777225"/>
              <a:ext cx="510550" cy="510525"/>
            </a:xfrm>
            <a:custGeom>
              <a:avLst/>
              <a:gdLst/>
              <a:ahLst/>
              <a:cxnLst/>
              <a:rect l="l" t="t" r="r" b="b"/>
              <a:pathLst>
                <a:path w="20422" h="20421" extrusionOk="0">
                  <a:moveTo>
                    <a:pt x="10236" y="0"/>
                  </a:moveTo>
                  <a:cubicBezTo>
                    <a:pt x="4589" y="0"/>
                    <a:pt x="1" y="4538"/>
                    <a:pt x="1" y="10185"/>
                  </a:cubicBezTo>
                  <a:cubicBezTo>
                    <a:pt x="1" y="15832"/>
                    <a:pt x="4589" y="20421"/>
                    <a:pt x="10236" y="20421"/>
                  </a:cubicBezTo>
                  <a:cubicBezTo>
                    <a:pt x="15833" y="20421"/>
                    <a:pt x="20421" y="15832"/>
                    <a:pt x="20421" y="10185"/>
                  </a:cubicBezTo>
                  <a:cubicBezTo>
                    <a:pt x="20421" y="4538"/>
                    <a:pt x="15833" y="0"/>
                    <a:pt x="10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2"/>
            <p:cNvSpPr/>
            <p:nvPr/>
          </p:nvSpPr>
          <p:spPr>
            <a:xfrm>
              <a:off x="5701400" y="2120150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1"/>
                  </a:moveTo>
                  <a:cubicBezTo>
                    <a:pt x="607" y="1"/>
                    <a:pt x="1" y="488"/>
                    <a:pt x="1" y="1208"/>
                  </a:cubicBezTo>
                  <a:cubicBezTo>
                    <a:pt x="1" y="1863"/>
                    <a:pt x="555" y="2418"/>
                    <a:pt x="1211" y="2418"/>
                  </a:cubicBezTo>
                  <a:cubicBezTo>
                    <a:pt x="2270" y="2418"/>
                    <a:pt x="2824" y="1107"/>
                    <a:pt x="2068" y="351"/>
                  </a:cubicBezTo>
                  <a:cubicBezTo>
                    <a:pt x="1826" y="109"/>
                    <a:pt x="1527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2"/>
            <p:cNvSpPr/>
            <p:nvPr/>
          </p:nvSpPr>
          <p:spPr>
            <a:xfrm>
              <a:off x="5574100" y="2163475"/>
              <a:ext cx="109675" cy="94025"/>
            </a:xfrm>
            <a:custGeom>
              <a:avLst/>
              <a:gdLst/>
              <a:ahLst/>
              <a:cxnLst/>
              <a:rect l="l" t="t" r="r" b="b"/>
              <a:pathLst>
                <a:path w="4387" h="3761" extrusionOk="0">
                  <a:moveTo>
                    <a:pt x="1920" y="0"/>
                  </a:moveTo>
                  <a:cubicBezTo>
                    <a:pt x="939" y="0"/>
                    <a:pt x="0" y="760"/>
                    <a:pt x="0" y="1895"/>
                  </a:cubicBezTo>
                  <a:cubicBezTo>
                    <a:pt x="0" y="2954"/>
                    <a:pt x="807" y="3761"/>
                    <a:pt x="1866" y="3761"/>
                  </a:cubicBezTo>
                  <a:cubicBezTo>
                    <a:pt x="3530" y="3761"/>
                    <a:pt x="4387" y="1744"/>
                    <a:pt x="3227" y="534"/>
                  </a:cubicBezTo>
                  <a:cubicBezTo>
                    <a:pt x="2843" y="165"/>
                    <a:pt x="2377" y="0"/>
                    <a:pt x="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2"/>
            <p:cNvSpPr/>
            <p:nvPr/>
          </p:nvSpPr>
          <p:spPr>
            <a:xfrm>
              <a:off x="5579125" y="1984525"/>
              <a:ext cx="142475" cy="121725"/>
            </a:xfrm>
            <a:custGeom>
              <a:avLst/>
              <a:gdLst/>
              <a:ahLst/>
              <a:cxnLst/>
              <a:rect l="l" t="t" r="r" b="b"/>
              <a:pathLst>
                <a:path w="5699" h="4869" extrusionOk="0">
                  <a:moveTo>
                    <a:pt x="2457" y="1"/>
                  </a:moveTo>
                  <a:cubicBezTo>
                    <a:pt x="1198" y="1"/>
                    <a:pt x="1" y="983"/>
                    <a:pt x="1" y="2448"/>
                  </a:cubicBezTo>
                  <a:cubicBezTo>
                    <a:pt x="1" y="3809"/>
                    <a:pt x="1110" y="4868"/>
                    <a:pt x="2472" y="4868"/>
                  </a:cubicBezTo>
                  <a:cubicBezTo>
                    <a:pt x="4640" y="4868"/>
                    <a:pt x="5698" y="2246"/>
                    <a:pt x="4186" y="734"/>
                  </a:cubicBezTo>
                  <a:cubicBezTo>
                    <a:pt x="3679" y="227"/>
                    <a:pt x="3061" y="1"/>
                    <a:pt x="2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2"/>
            <p:cNvSpPr/>
            <p:nvPr/>
          </p:nvSpPr>
          <p:spPr>
            <a:xfrm>
              <a:off x="5731650" y="2001675"/>
              <a:ext cx="70625" cy="60450"/>
            </a:xfrm>
            <a:custGeom>
              <a:avLst/>
              <a:gdLst/>
              <a:ahLst/>
              <a:cxnLst/>
              <a:rect l="l" t="t" r="r" b="b"/>
              <a:pathLst>
                <a:path w="2825" h="2418" extrusionOk="0">
                  <a:moveTo>
                    <a:pt x="1233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5" y="2417"/>
                    <a:pt x="1211" y="2417"/>
                  </a:cubicBezTo>
                  <a:cubicBezTo>
                    <a:pt x="2320" y="2417"/>
                    <a:pt x="2824" y="1106"/>
                    <a:pt x="2068" y="350"/>
                  </a:cubicBezTo>
                  <a:cubicBezTo>
                    <a:pt x="1826" y="108"/>
                    <a:pt x="1527" y="0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2"/>
            <p:cNvSpPr/>
            <p:nvPr/>
          </p:nvSpPr>
          <p:spPr>
            <a:xfrm>
              <a:off x="5465700" y="2180675"/>
              <a:ext cx="70600" cy="60450"/>
            </a:xfrm>
            <a:custGeom>
              <a:avLst/>
              <a:gdLst/>
              <a:ahLst/>
              <a:cxnLst/>
              <a:rect l="l" t="t" r="r" b="b"/>
              <a:pathLst>
                <a:path w="2824" h="2418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62"/>
                    <a:pt x="555" y="2417"/>
                    <a:pt x="1210" y="2417"/>
                  </a:cubicBezTo>
                  <a:cubicBezTo>
                    <a:pt x="2319" y="2417"/>
                    <a:pt x="2824" y="1106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2"/>
            <p:cNvSpPr/>
            <p:nvPr/>
          </p:nvSpPr>
          <p:spPr>
            <a:xfrm>
              <a:off x="5449300" y="204537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2"/>
            <p:cNvSpPr/>
            <p:nvPr/>
          </p:nvSpPr>
          <p:spPr>
            <a:xfrm>
              <a:off x="5512325" y="1937425"/>
              <a:ext cx="71875" cy="61675"/>
            </a:xfrm>
            <a:custGeom>
              <a:avLst/>
              <a:gdLst/>
              <a:ahLst/>
              <a:cxnLst/>
              <a:rect l="l" t="t" r="r" b="b"/>
              <a:pathLst>
                <a:path w="2875" h="2467" extrusionOk="0">
                  <a:moveTo>
                    <a:pt x="1255" y="0"/>
                  </a:moveTo>
                  <a:cubicBezTo>
                    <a:pt x="611" y="0"/>
                    <a:pt x="1" y="499"/>
                    <a:pt x="1" y="1256"/>
                  </a:cubicBezTo>
                  <a:cubicBezTo>
                    <a:pt x="1" y="1912"/>
                    <a:pt x="555" y="2466"/>
                    <a:pt x="1211" y="2466"/>
                  </a:cubicBezTo>
                  <a:cubicBezTo>
                    <a:pt x="2320" y="2466"/>
                    <a:pt x="2875" y="1155"/>
                    <a:pt x="2118" y="349"/>
                  </a:cubicBezTo>
                  <a:cubicBezTo>
                    <a:pt x="1862" y="108"/>
                    <a:pt x="1555" y="0"/>
                    <a:pt x="1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2"/>
            <p:cNvSpPr/>
            <p:nvPr/>
          </p:nvSpPr>
          <p:spPr>
            <a:xfrm>
              <a:off x="5349725" y="1910175"/>
              <a:ext cx="142450" cy="121700"/>
            </a:xfrm>
            <a:custGeom>
              <a:avLst/>
              <a:gdLst/>
              <a:ahLst/>
              <a:cxnLst/>
              <a:rect l="l" t="t" r="r" b="b"/>
              <a:pathLst>
                <a:path w="5698" h="4868" extrusionOk="0">
                  <a:moveTo>
                    <a:pt x="2457" y="0"/>
                  </a:moveTo>
                  <a:cubicBezTo>
                    <a:pt x="1198" y="0"/>
                    <a:pt x="0" y="982"/>
                    <a:pt x="0" y="2447"/>
                  </a:cubicBezTo>
                  <a:cubicBezTo>
                    <a:pt x="0" y="3808"/>
                    <a:pt x="1110" y="4867"/>
                    <a:pt x="2471" y="4867"/>
                  </a:cubicBezTo>
                  <a:cubicBezTo>
                    <a:pt x="4639" y="4867"/>
                    <a:pt x="5698" y="2245"/>
                    <a:pt x="4185" y="733"/>
                  </a:cubicBezTo>
                  <a:cubicBezTo>
                    <a:pt x="3679" y="226"/>
                    <a:pt x="3061" y="0"/>
                    <a:pt x="2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2"/>
            <p:cNvSpPr/>
            <p:nvPr/>
          </p:nvSpPr>
          <p:spPr>
            <a:xfrm>
              <a:off x="5367375" y="2062175"/>
              <a:ext cx="70600" cy="60525"/>
            </a:xfrm>
            <a:custGeom>
              <a:avLst/>
              <a:gdLst/>
              <a:ahLst/>
              <a:cxnLst/>
              <a:rect l="l" t="t" r="r" b="b"/>
              <a:pathLst>
                <a:path w="2824" h="2421" extrusionOk="0">
                  <a:moveTo>
                    <a:pt x="1232" y="0"/>
                  </a:moveTo>
                  <a:cubicBezTo>
                    <a:pt x="606" y="0"/>
                    <a:pt x="0" y="487"/>
                    <a:pt x="0" y="1207"/>
                  </a:cubicBezTo>
                  <a:cubicBezTo>
                    <a:pt x="0" y="1883"/>
                    <a:pt x="463" y="2421"/>
                    <a:pt x="1122" y="2421"/>
                  </a:cubicBezTo>
                  <a:cubicBezTo>
                    <a:pt x="1151" y="2421"/>
                    <a:pt x="1180" y="2420"/>
                    <a:pt x="1210" y="2418"/>
                  </a:cubicBezTo>
                  <a:cubicBezTo>
                    <a:pt x="2269" y="2418"/>
                    <a:pt x="2824" y="1157"/>
                    <a:pt x="2067" y="350"/>
                  </a:cubicBezTo>
                  <a:cubicBezTo>
                    <a:pt x="1825" y="108"/>
                    <a:pt x="1527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2"/>
            <p:cNvSpPr/>
            <p:nvPr/>
          </p:nvSpPr>
          <p:spPr>
            <a:xfrm>
              <a:off x="5654775" y="1876500"/>
              <a:ext cx="109675" cy="94850"/>
            </a:xfrm>
            <a:custGeom>
              <a:avLst/>
              <a:gdLst/>
              <a:ahLst/>
              <a:cxnLst/>
              <a:rect l="l" t="t" r="r" b="b"/>
              <a:pathLst>
                <a:path w="4387" h="3794" extrusionOk="0">
                  <a:moveTo>
                    <a:pt x="1896" y="1"/>
                  </a:moveTo>
                  <a:cubicBezTo>
                    <a:pt x="924" y="1"/>
                    <a:pt x="0" y="768"/>
                    <a:pt x="0" y="1928"/>
                  </a:cubicBezTo>
                  <a:cubicBezTo>
                    <a:pt x="0" y="2937"/>
                    <a:pt x="807" y="3794"/>
                    <a:pt x="1866" y="3794"/>
                  </a:cubicBezTo>
                  <a:cubicBezTo>
                    <a:pt x="3530" y="3794"/>
                    <a:pt x="4387" y="1777"/>
                    <a:pt x="3227" y="567"/>
                  </a:cubicBezTo>
                  <a:cubicBezTo>
                    <a:pt x="2836" y="176"/>
                    <a:pt x="2360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2"/>
            <p:cNvSpPr/>
            <p:nvPr/>
          </p:nvSpPr>
          <p:spPr>
            <a:xfrm>
              <a:off x="5579125" y="1831500"/>
              <a:ext cx="71875" cy="60450"/>
            </a:xfrm>
            <a:custGeom>
              <a:avLst/>
              <a:gdLst/>
              <a:ahLst/>
              <a:cxnLst/>
              <a:rect l="l" t="t" r="r" b="b"/>
              <a:pathLst>
                <a:path w="2875" h="2418" extrusionOk="0">
                  <a:moveTo>
                    <a:pt x="1249" y="0"/>
                  </a:moveTo>
                  <a:cubicBezTo>
                    <a:pt x="607" y="0"/>
                    <a:pt x="1" y="487"/>
                    <a:pt x="1" y="1207"/>
                  </a:cubicBezTo>
                  <a:cubicBezTo>
                    <a:pt x="1" y="1863"/>
                    <a:pt x="556" y="2417"/>
                    <a:pt x="1261" y="2417"/>
                  </a:cubicBezTo>
                  <a:cubicBezTo>
                    <a:pt x="2320" y="2417"/>
                    <a:pt x="2875" y="1107"/>
                    <a:pt x="2119" y="350"/>
                  </a:cubicBezTo>
                  <a:cubicBezTo>
                    <a:pt x="1860" y="108"/>
                    <a:pt x="1551" y="0"/>
                    <a:pt x="1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2"/>
            <p:cNvSpPr/>
            <p:nvPr/>
          </p:nvSpPr>
          <p:spPr>
            <a:xfrm>
              <a:off x="5449300" y="1829825"/>
              <a:ext cx="109700" cy="94900"/>
            </a:xfrm>
            <a:custGeom>
              <a:avLst/>
              <a:gdLst/>
              <a:ahLst/>
              <a:cxnLst/>
              <a:rect l="l" t="t" r="r" b="b"/>
              <a:pathLst>
                <a:path w="4388" h="3796" extrusionOk="0">
                  <a:moveTo>
                    <a:pt x="1890" y="0"/>
                  </a:moveTo>
                  <a:cubicBezTo>
                    <a:pt x="920" y="0"/>
                    <a:pt x="1" y="756"/>
                    <a:pt x="1" y="1879"/>
                  </a:cubicBezTo>
                  <a:cubicBezTo>
                    <a:pt x="1" y="2938"/>
                    <a:pt x="807" y="3795"/>
                    <a:pt x="1866" y="3795"/>
                  </a:cubicBezTo>
                  <a:cubicBezTo>
                    <a:pt x="3580" y="3795"/>
                    <a:pt x="4387" y="1728"/>
                    <a:pt x="3227" y="568"/>
                  </a:cubicBezTo>
                  <a:cubicBezTo>
                    <a:pt x="2834" y="175"/>
                    <a:pt x="2356" y="0"/>
                    <a:pt x="1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2"/>
            <p:cNvSpPr/>
            <p:nvPr/>
          </p:nvSpPr>
          <p:spPr>
            <a:xfrm>
              <a:off x="317700" y="393275"/>
              <a:ext cx="2706375" cy="2235425"/>
            </a:xfrm>
            <a:custGeom>
              <a:avLst/>
              <a:gdLst/>
              <a:ahLst/>
              <a:cxnLst/>
              <a:rect l="l" t="t" r="r" b="b"/>
              <a:pathLst>
                <a:path w="108255" h="89417" extrusionOk="0">
                  <a:moveTo>
                    <a:pt x="101909" y="1"/>
                  </a:moveTo>
                  <a:cubicBezTo>
                    <a:pt x="87579" y="1"/>
                    <a:pt x="54067" y="626"/>
                    <a:pt x="55615" y="6500"/>
                  </a:cubicBezTo>
                  <a:cubicBezTo>
                    <a:pt x="56987" y="12061"/>
                    <a:pt x="67027" y="12797"/>
                    <a:pt x="72247" y="12797"/>
                  </a:cubicBezTo>
                  <a:cubicBezTo>
                    <a:pt x="74126" y="12797"/>
                    <a:pt x="75380" y="12702"/>
                    <a:pt x="75380" y="12702"/>
                  </a:cubicBezTo>
                  <a:lnTo>
                    <a:pt x="75380" y="12702"/>
                  </a:lnTo>
                  <a:cubicBezTo>
                    <a:pt x="75379" y="12702"/>
                    <a:pt x="20522" y="22534"/>
                    <a:pt x="22740" y="35996"/>
                  </a:cubicBezTo>
                  <a:cubicBezTo>
                    <a:pt x="23414" y="40212"/>
                    <a:pt x="29289" y="41096"/>
                    <a:pt x="34098" y="41096"/>
                  </a:cubicBezTo>
                  <a:cubicBezTo>
                    <a:pt x="37571" y="41096"/>
                    <a:pt x="40488" y="40635"/>
                    <a:pt x="40489" y="40635"/>
                  </a:cubicBezTo>
                  <a:lnTo>
                    <a:pt x="40489" y="40635"/>
                  </a:lnTo>
                  <a:cubicBezTo>
                    <a:pt x="40488" y="40635"/>
                    <a:pt x="1" y="64283"/>
                    <a:pt x="18203" y="83896"/>
                  </a:cubicBezTo>
                  <a:cubicBezTo>
                    <a:pt x="21873" y="87842"/>
                    <a:pt x="25884" y="89416"/>
                    <a:pt x="29949" y="89416"/>
                  </a:cubicBezTo>
                  <a:cubicBezTo>
                    <a:pt x="46041" y="89416"/>
                    <a:pt x="62976" y="64737"/>
                    <a:pt x="62976" y="64736"/>
                  </a:cubicBezTo>
                  <a:lnTo>
                    <a:pt x="62976" y="64736"/>
                  </a:lnTo>
                  <a:cubicBezTo>
                    <a:pt x="62976" y="64737"/>
                    <a:pt x="58993" y="81527"/>
                    <a:pt x="66254" y="82787"/>
                  </a:cubicBezTo>
                  <a:cubicBezTo>
                    <a:pt x="66521" y="82835"/>
                    <a:pt x="66788" y="82858"/>
                    <a:pt x="67056" y="82858"/>
                  </a:cubicBezTo>
                  <a:cubicBezTo>
                    <a:pt x="79599" y="82858"/>
                    <a:pt x="93228" y="31965"/>
                    <a:pt x="93229" y="31963"/>
                  </a:cubicBezTo>
                  <a:lnTo>
                    <a:pt x="93229" y="31963"/>
                  </a:lnTo>
                  <a:cubicBezTo>
                    <a:pt x="93229" y="31964"/>
                    <a:pt x="90658" y="49661"/>
                    <a:pt x="97969" y="52131"/>
                  </a:cubicBezTo>
                  <a:cubicBezTo>
                    <a:pt x="98132" y="52186"/>
                    <a:pt x="98292" y="52213"/>
                    <a:pt x="98451" y="52213"/>
                  </a:cubicBezTo>
                  <a:cubicBezTo>
                    <a:pt x="105458" y="52213"/>
                    <a:pt x="108255" y="46"/>
                    <a:pt x="108255" y="46"/>
                  </a:cubicBezTo>
                  <a:cubicBezTo>
                    <a:pt x="108255" y="46"/>
                    <a:pt x="105783" y="1"/>
                    <a:pt x="101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2"/>
            <p:cNvSpPr/>
            <p:nvPr/>
          </p:nvSpPr>
          <p:spPr>
            <a:xfrm>
              <a:off x="823175" y="238725"/>
              <a:ext cx="2373600" cy="2232450"/>
            </a:xfrm>
            <a:custGeom>
              <a:avLst/>
              <a:gdLst/>
              <a:ahLst/>
              <a:cxnLst/>
              <a:rect l="l" t="t" r="r" b="b"/>
              <a:pathLst>
                <a:path w="94944" h="89298" extrusionOk="0">
                  <a:moveTo>
                    <a:pt x="94274" y="1"/>
                  </a:moveTo>
                  <a:cubicBezTo>
                    <a:pt x="94175" y="1"/>
                    <a:pt x="94074" y="38"/>
                    <a:pt x="93985" y="127"/>
                  </a:cubicBezTo>
                  <a:lnTo>
                    <a:pt x="80825" y="12329"/>
                  </a:lnTo>
                  <a:cubicBezTo>
                    <a:pt x="80800" y="12304"/>
                    <a:pt x="80762" y="12291"/>
                    <a:pt x="80724" y="12291"/>
                  </a:cubicBezTo>
                  <a:cubicBezTo>
                    <a:pt x="80687" y="12291"/>
                    <a:pt x="80649" y="12304"/>
                    <a:pt x="80624" y="12329"/>
                  </a:cubicBezTo>
                  <a:cubicBezTo>
                    <a:pt x="75369" y="14367"/>
                    <a:pt x="69544" y="15378"/>
                    <a:pt x="63725" y="15378"/>
                  </a:cubicBezTo>
                  <a:cubicBezTo>
                    <a:pt x="58600" y="15378"/>
                    <a:pt x="53480" y="14593"/>
                    <a:pt x="48758" y="13035"/>
                  </a:cubicBezTo>
                  <a:cubicBezTo>
                    <a:pt x="48700" y="13014"/>
                    <a:pt x="48645" y="13005"/>
                    <a:pt x="48595" y="13005"/>
                  </a:cubicBezTo>
                  <a:cubicBezTo>
                    <a:pt x="48159" y="13005"/>
                    <a:pt x="48008" y="13712"/>
                    <a:pt x="48505" y="13892"/>
                  </a:cubicBezTo>
                  <a:cubicBezTo>
                    <a:pt x="53439" y="15487"/>
                    <a:pt x="58570" y="16281"/>
                    <a:pt x="63703" y="16281"/>
                  </a:cubicBezTo>
                  <a:cubicBezTo>
                    <a:pt x="68956" y="16281"/>
                    <a:pt x="74213" y="15449"/>
                    <a:pt x="79262" y="13791"/>
                  </a:cubicBezTo>
                  <a:lnTo>
                    <a:pt x="79262" y="13791"/>
                  </a:lnTo>
                  <a:lnTo>
                    <a:pt x="62422" y="29422"/>
                  </a:lnTo>
                  <a:cubicBezTo>
                    <a:pt x="62321" y="29422"/>
                    <a:pt x="62220" y="29472"/>
                    <a:pt x="62119" y="29523"/>
                  </a:cubicBezTo>
                  <a:cubicBezTo>
                    <a:pt x="53382" y="35606"/>
                    <a:pt x="41869" y="40125"/>
                    <a:pt x="30653" y="40125"/>
                  </a:cubicBezTo>
                  <a:cubicBezTo>
                    <a:pt x="26530" y="40125"/>
                    <a:pt x="22446" y="39514"/>
                    <a:pt x="18555" y="38145"/>
                  </a:cubicBezTo>
                  <a:cubicBezTo>
                    <a:pt x="18511" y="38133"/>
                    <a:pt x="18468" y="38127"/>
                    <a:pt x="18428" y="38127"/>
                  </a:cubicBezTo>
                  <a:cubicBezTo>
                    <a:pt x="17965" y="38127"/>
                    <a:pt x="17789" y="38867"/>
                    <a:pt x="18253" y="39052"/>
                  </a:cubicBezTo>
                  <a:cubicBezTo>
                    <a:pt x="22192" y="40425"/>
                    <a:pt x="26331" y="41038"/>
                    <a:pt x="30512" y="41038"/>
                  </a:cubicBezTo>
                  <a:cubicBezTo>
                    <a:pt x="40459" y="41038"/>
                    <a:pt x="50651" y="37568"/>
                    <a:pt x="58993" y="32598"/>
                  </a:cubicBezTo>
                  <a:lnTo>
                    <a:pt x="58993" y="32598"/>
                  </a:lnTo>
                  <a:lnTo>
                    <a:pt x="34539" y="55389"/>
                  </a:lnTo>
                  <a:cubicBezTo>
                    <a:pt x="34511" y="55380"/>
                    <a:pt x="34483" y="55375"/>
                    <a:pt x="34456" y="55375"/>
                  </a:cubicBezTo>
                  <a:cubicBezTo>
                    <a:pt x="34334" y="55375"/>
                    <a:pt x="34218" y="55458"/>
                    <a:pt x="34135" y="55540"/>
                  </a:cubicBezTo>
                  <a:lnTo>
                    <a:pt x="33934" y="55843"/>
                  </a:lnTo>
                  <a:cubicBezTo>
                    <a:pt x="24253" y="61944"/>
                    <a:pt x="12354" y="67792"/>
                    <a:pt x="656" y="68145"/>
                  </a:cubicBezTo>
                  <a:cubicBezTo>
                    <a:pt x="51" y="68145"/>
                    <a:pt x="0" y="69053"/>
                    <a:pt x="605" y="69053"/>
                  </a:cubicBezTo>
                  <a:cubicBezTo>
                    <a:pt x="11093" y="68750"/>
                    <a:pt x="21833" y="64061"/>
                    <a:pt x="30959" y="58717"/>
                  </a:cubicBezTo>
                  <a:lnTo>
                    <a:pt x="30959" y="58717"/>
                  </a:lnTo>
                  <a:lnTo>
                    <a:pt x="13967" y="74599"/>
                  </a:lnTo>
                  <a:lnTo>
                    <a:pt x="1765" y="85944"/>
                  </a:lnTo>
                  <a:cubicBezTo>
                    <a:pt x="1451" y="86258"/>
                    <a:pt x="1749" y="86726"/>
                    <a:pt x="2111" y="86726"/>
                  </a:cubicBezTo>
                  <a:cubicBezTo>
                    <a:pt x="2213" y="86726"/>
                    <a:pt x="2321" y="86688"/>
                    <a:pt x="2421" y="86599"/>
                  </a:cubicBezTo>
                  <a:lnTo>
                    <a:pt x="31161" y="59826"/>
                  </a:lnTo>
                  <a:lnTo>
                    <a:pt x="31161" y="59826"/>
                  </a:lnTo>
                  <a:cubicBezTo>
                    <a:pt x="25312" y="68448"/>
                    <a:pt x="20068" y="78582"/>
                    <a:pt x="19060" y="88818"/>
                  </a:cubicBezTo>
                  <a:cubicBezTo>
                    <a:pt x="19007" y="89133"/>
                    <a:pt x="19242" y="89298"/>
                    <a:pt x="19486" y="89298"/>
                  </a:cubicBezTo>
                  <a:cubicBezTo>
                    <a:pt x="19710" y="89298"/>
                    <a:pt x="19943" y="89158"/>
                    <a:pt x="19967" y="88868"/>
                  </a:cubicBezTo>
                  <a:cubicBezTo>
                    <a:pt x="21127" y="77322"/>
                    <a:pt x="27682" y="65977"/>
                    <a:pt x="34388" y="56801"/>
                  </a:cubicBezTo>
                  <a:lnTo>
                    <a:pt x="59195" y="33758"/>
                  </a:lnTo>
                  <a:lnTo>
                    <a:pt x="59195" y="33758"/>
                  </a:lnTo>
                  <a:cubicBezTo>
                    <a:pt x="51480" y="45052"/>
                    <a:pt x="46589" y="59977"/>
                    <a:pt x="50220" y="73389"/>
                  </a:cubicBezTo>
                  <a:cubicBezTo>
                    <a:pt x="50303" y="73618"/>
                    <a:pt x="50497" y="73718"/>
                    <a:pt x="50686" y="73718"/>
                  </a:cubicBezTo>
                  <a:cubicBezTo>
                    <a:pt x="50956" y="73718"/>
                    <a:pt x="51216" y="73514"/>
                    <a:pt x="51127" y="73187"/>
                  </a:cubicBezTo>
                  <a:cubicBezTo>
                    <a:pt x="47094" y="58414"/>
                    <a:pt x="53648" y="41775"/>
                    <a:pt x="62775" y="30380"/>
                  </a:cubicBezTo>
                  <a:lnTo>
                    <a:pt x="79615" y="14699"/>
                  </a:lnTo>
                  <a:lnTo>
                    <a:pt x="79615" y="14699"/>
                  </a:lnTo>
                  <a:cubicBezTo>
                    <a:pt x="75733" y="24329"/>
                    <a:pt x="74976" y="34968"/>
                    <a:pt x="77447" y="45052"/>
                  </a:cubicBezTo>
                  <a:cubicBezTo>
                    <a:pt x="77531" y="45263"/>
                    <a:pt x="77722" y="45360"/>
                    <a:pt x="77907" y="45360"/>
                  </a:cubicBezTo>
                  <a:cubicBezTo>
                    <a:pt x="78165" y="45360"/>
                    <a:pt x="78413" y="45173"/>
                    <a:pt x="78355" y="44851"/>
                  </a:cubicBezTo>
                  <a:cubicBezTo>
                    <a:pt x="75733" y="34565"/>
                    <a:pt x="76792" y="22716"/>
                    <a:pt x="81279" y="13136"/>
                  </a:cubicBezTo>
                  <a:lnTo>
                    <a:pt x="82439" y="12127"/>
                  </a:lnTo>
                  <a:lnTo>
                    <a:pt x="94590" y="783"/>
                  </a:lnTo>
                  <a:cubicBezTo>
                    <a:pt x="94944" y="468"/>
                    <a:pt x="94624" y="1"/>
                    <a:pt x="9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2"/>
            <p:cNvSpPr/>
            <p:nvPr/>
          </p:nvSpPr>
          <p:spPr>
            <a:xfrm>
              <a:off x="3020900" y="517050"/>
              <a:ext cx="988725" cy="1726900"/>
            </a:xfrm>
            <a:custGeom>
              <a:avLst/>
              <a:gdLst/>
              <a:ahLst/>
              <a:cxnLst/>
              <a:rect l="l" t="t" r="r" b="b"/>
              <a:pathLst>
                <a:path w="39549" h="69076" extrusionOk="0">
                  <a:moveTo>
                    <a:pt x="38253" y="1"/>
                  </a:moveTo>
                  <a:cubicBezTo>
                    <a:pt x="38106" y="1"/>
                    <a:pt x="37950" y="42"/>
                    <a:pt x="37791" y="137"/>
                  </a:cubicBezTo>
                  <a:cubicBezTo>
                    <a:pt x="15102" y="14154"/>
                    <a:pt x="1236" y="41836"/>
                    <a:pt x="26" y="68206"/>
                  </a:cubicBezTo>
                  <a:cubicBezTo>
                    <a:pt x="0" y="68786"/>
                    <a:pt x="442" y="69076"/>
                    <a:pt x="895" y="69076"/>
                  </a:cubicBezTo>
                  <a:cubicBezTo>
                    <a:pt x="1349" y="69076"/>
                    <a:pt x="1816" y="68786"/>
                    <a:pt x="1841" y="68206"/>
                  </a:cubicBezTo>
                  <a:cubicBezTo>
                    <a:pt x="3051" y="42441"/>
                    <a:pt x="16614" y="15364"/>
                    <a:pt x="38699" y="1700"/>
                  </a:cubicBezTo>
                  <a:cubicBezTo>
                    <a:pt x="39548" y="1191"/>
                    <a:pt x="39038" y="1"/>
                    <a:pt x="38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2"/>
            <p:cNvSpPr/>
            <p:nvPr/>
          </p:nvSpPr>
          <p:spPr>
            <a:xfrm>
              <a:off x="3008925" y="2862225"/>
              <a:ext cx="334075" cy="938300"/>
            </a:xfrm>
            <a:custGeom>
              <a:avLst/>
              <a:gdLst/>
              <a:ahLst/>
              <a:cxnLst/>
              <a:rect l="l" t="t" r="r" b="b"/>
              <a:pathLst>
                <a:path w="13363" h="37532" extrusionOk="0">
                  <a:moveTo>
                    <a:pt x="858" y="0"/>
                  </a:moveTo>
                  <a:cubicBezTo>
                    <a:pt x="429" y="0"/>
                    <a:pt x="0" y="290"/>
                    <a:pt x="0" y="870"/>
                  </a:cubicBezTo>
                  <a:cubicBezTo>
                    <a:pt x="51" y="9088"/>
                    <a:pt x="656" y="17458"/>
                    <a:pt x="3127" y="25324"/>
                  </a:cubicBezTo>
                  <a:cubicBezTo>
                    <a:pt x="3580" y="26938"/>
                    <a:pt x="4185" y="28450"/>
                    <a:pt x="4891" y="29963"/>
                  </a:cubicBezTo>
                  <a:cubicBezTo>
                    <a:pt x="1582" y="32557"/>
                    <a:pt x="3747" y="37531"/>
                    <a:pt x="7410" y="37531"/>
                  </a:cubicBezTo>
                  <a:cubicBezTo>
                    <a:pt x="7877" y="37531"/>
                    <a:pt x="8368" y="37450"/>
                    <a:pt x="8875" y="37274"/>
                  </a:cubicBezTo>
                  <a:cubicBezTo>
                    <a:pt x="13362" y="35711"/>
                    <a:pt x="12253" y="29055"/>
                    <a:pt x="7513" y="29055"/>
                  </a:cubicBezTo>
                  <a:cubicBezTo>
                    <a:pt x="7160" y="29055"/>
                    <a:pt x="6807" y="29106"/>
                    <a:pt x="6454" y="29206"/>
                  </a:cubicBezTo>
                  <a:cubicBezTo>
                    <a:pt x="5799" y="27795"/>
                    <a:pt x="5244" y="26332"/>
                    <a:pt x="4790" y="24870"/>
                  </a:cubicBezTo>
                  <a:cubicBezTo>
                    <a:pt x="2269" y="17206"/>
                    <a:pt x="1765" y="8887"/>
                    <a:pt x="1715" y="870"/>
                  </a:cubicBezTo>
                  <a:cubicBezTo>
                    <a:pt x="1715" y="290"/>
                    <a:pt x="1286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2"/>
            <p:cNvSpPr/>
            <p:nvPr/>
          </p:nvSpPr>
          <p:spPr>
            <a:xfrm>
              <a:off x="1886075" y="2696025"/>
              <a:ext cx="746475" cy="722650"/>
            </a:xfrm>
            <a:custGeom>
              <a:avLst/>
              <a:gdLst/>
              <a:ahLst/>
              <a:cxnLst/>
              <a:rect l="l" t="t" r="r" b="b"/>
              <a:pathLst>
                <a:path w="29859" h="28906" extrusionOk="0">
                  <a:moveTo>
                    <a:pt x="28711" y="1"/>
                  </a:moveTo>
                  <a:cubicBezTo>
                    <a:pt x="28460" y="1"/>
                    <a:pt x="28205" y="120"/>
                    <a:pt x="28023" y="408"/>
                  </a:cubicBezTo>
                  <a:cubicBezTo>
                    <a:pt x="23637" y="7165"/>
                    <a:pt x="18796" y="13921"/>
                    <a:pt x="12544" y="19014"/>
                  </a:cubicBezTo>
                  <a:cubicBezTo>
                    <a:pt x="11334" y="20022"/>
                    <a:pt x="10074" y="20930"/>
                    <a:pt x="8813" y="21737"/>
                  </a:cubicBezTo>
                  <a:cubicBezTo>
                    <a:pt x="8561" y="21484"/>
                    <a:pt x="8258" y="21283"/>
                    <a:pt x="8006" y="21081"/>
                  </a:cubicBezTo>
                  <a:cubicBezTo>
                    <a:pt x="7240" y="20592"/>
                    <a:pt x="6455" y="20379"/>
                    <a:pt x="5707" y="20379"/>
                  </a:cubicBezTo>
                  <a:cubicBezTo>
                    <a:pt x="2519" y="20379"/>
                    <a:pt x="0" y="24261"/>
                    <a:pt x="2410" y="27283"/>
                  </a:cubicBezTo>
                  <a:cubicBezTo>
                    <a:pt x="3316" y="28419"/>
                    <a:pt x="4493" y="28906"/>
                    <a:pt x="5648" y="28906"/>
                  </a:cubicBezTo>
                  <a:cubicBezTo>
                    <a:pt x="8286" y="28906"/>
                    <a:pt x="10808" y="26370"/>
                    <a:pt x="9721" y="23249"/>
                  </a:cubicBezTo>
                  <a:cubicBezTo>
                    <a:pt x="11082" y="22342"/>
                    <a:pt x="12443" y="21384"/>
                    <a:pt x="13653" y="20325"/>
                  </a:cubicBezTo>
                  <a:cubicBezTo>
                    <a:pt x="19956" y="14930"/>
                    <a:pt x="24948" y="8224"/>
                    <a:pt x="29435" y="1316"/>
                  </a:cubicBezTo>
                  <a:cubicBezTo>
                    <a:pt x="29858" y="646"/>
                    <a:pt x="29295" y="1"/>
                    <a:pt x="28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2"/>
            <p:cNvSpPr/>
            <p:nvPr/>
          </p:nvSpPr>
          <p:spPr>
            <a:xfrm>
              <a:off x="2913500" y="2401175"/>
              <a:ext cx="919825" cy="1266100"/>
            </a:xfrm>
            <a:custGeom>
              <a:avLst/>
              <a:gdLst/>
              <a:ahLst/>
              <a:cxnLst/>
              <a:rect l="l" t="t" r="r" b="b"/>
              <a:pathLst>
                <a:path w="36793" h="50644" extrusionOk="0">
                  <a:moveTo>
                    <a:pt x="13347" y="1"/>
                  </a:moveTo>
                  <a:lnTo>
                    <a:pt x="792" y="1059"/>
                  </a:lnTo>
                  <a:cubicBezTo>
                    <a:pt x="0" y="30664"/>
                    <a:pt x="17484" y="50644"/>
                    <a:pt x="26948" y="50644"/>
                  </a:cubicBezTo>
                  <a:cubicBezTo>
                    <a:pt x="27123" y="50644"/>
                    <a:pt x="27296" y="50637"/>
                    <a:pt x="27465" y="50623"/>
                  </a:cubicBezTo>
                  <a:cubicBezTo>
                    <a:pt x="36793" y="49917"/>
                    <a:pt x="36137" y="37766"/>
                    <a:pt x="31499" y="24858"/>
                  </a:cubicBezTo>
                  <a:cubicBezTo>
                    <a:pt x="26860" y="11950"/>
                    <a:pt x="13347" y="1"/>
                    <a:pt x="13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2"/>
            <p:cNvSpPr/>
            <p:nvPr/>
          </p:nvSpPr>
          <p:spPr>
            <a:xfrm>
              <a:off x="1529075" y="2218400"/>
              <a:ext cx="1433225" cy="896775"/>
            </a:xfrm>
            <a:custGeom>
              <a:avLst/>
              <a:gdLst/>
              <a:ahLst/>
              <a:cxnLst/>
              <a:rect l="l" t="t" r="r" b="b"/>
              <a:pathLst>
                <a:path w="57329" h="35871" extrusionOk="0">
                  <a:moveTo>
                    <a:pt x="47598" y="1"/>
                  </a:moveTo>
                  <a:cubicBezTo>
                    <a:pt x="47598" y="1"/>
                    <a:pt x="29648" y="2269"/>
                    <a:pt x="18555" y="10286"/>
                  </a:cubicBezTo>
                  <a:cubicBezTo>
                    <a:pt x="7462" y="18303"/>
                    <a:pt x="0" y="27934"/>
                    <a:pt x="7311" y="33833"/>
                  </a:cubicBezTo>
                  <a:cubicBezTo>
                    <a:pt x="8963" y="35166"/>
                    <a:pt x="11585" y="35871"/>
                    <a:pt x="14844" y="35871"/>
                  </a:cubicBezTo>
                  <a:cubicBezTo>
                    <a:pt x="26009" y="35871"/>
                    <a:pt x="44645" y="27598"/>
                    <a:pt x="57329" y="7967"/>
                  </a:cubicBezTo>
                  <a:lnTo>
                    <a:pt x="47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2"/>
            <p:cNvSpPr/>
            <p:nvPr/>
          </p:nvSpPr>
          <p:spPr>
            <a:xfrm>
              <a:off x="2050925" y="2258725"/>
              <a:ext cx="1038700" cy="1421450"/>
            </a:xfrm>
            <a:custGeom>
              <a:avLst/>
              <a:gdLst/>
              <a:ahLst/>
              <a:cxnLst/>
              <a:rect l="l" t="t" r="r" b="b"/>
              <a:pathLst>
                <a:path w="41548" h="56858" extrusionOk="0">
                  <a:moveTo>
                    <a:pt x="32825" y="1"/>
                  </a:moveTo>
                  <a:cubicBezTo>
                    <a:pt x="26371" y="7161"/>
                    <a:pt x="0" y="49918"/>
                    <a:pt x="20219" y="56372"/>
                  </a:cubicBezTo>
                  <a:cubicBezTo>
                    <a:pt x="21255" y="56701"/>
                    <a:pt x="22240" y="56858"/>
                    <a:pt x="23177" y="56858"/>
                  </a:cubicBezTo>
                  <a:cubicBezTo>
                    <a:pt x="40594" y="56858"/>
                    <a:pt x="41547" y="2875"/>
                    <a:pt x="41547" y="2875"/>
                  </a:cubicBezTo>
                  <a:lnTo>
                    <a:pt x="3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2"/>
            <p:cNvSpPr/>
            <p:nvPr/>
          </p:nvSpPr>
          <p:spPr>
            <a:xfrm>
              <a:off x="2920450" y="2389625"/>
              <a:ext cx="131125" cy="516975"/>
            </a:xfrm>
            <a:custGeom>
              <a:avLst/>
              <a:gdLst/>
              <a:ahLst/>
              <a:cxnLst/>
              <a:rect l="l" t="t" r="r" b="b"/>
              <a:pathLst>
                <a:path w="5245" h="20679" extrusionOk="0">
                  <a:moveTo>
                    <a:pt x="4673" y="1"/>
                  </a:moveTo>
                  <a:cubicBezTo>
                    <a:pt x="4499" y="1"/>
                    <a:pt x="4335" y="94"/>
                    <a:pt x="4296" y="311"/>
                  </a:cubicBezTo>
                  <a:cubicBezTo>
                    <a:pt x="2884" y="6916"/>
                    <a:pt x="1472" y="13522"/>
                    <a:pt x="60" y="20127"/>
                  </a:cubicBezTo>
                  <a:cubicBezTo>
                    <a:pt x="1" y="20456"/>
                    <a:pt x="278" y="20679"/>
                    <a:pt x="535" y="20679"/>
                  </a:cubicBezTo>
                  <a:cubicBezTo>
                    <a:pt x="711" y="20679"/>
                    <a:pt x="877" y="20574"/>
                    <a:pt x="918" y="20328"/>
                  </a:cubicBezTo>
                  <a:cubicBezTo>
                    <a:pt x="2329" y="13774"/>
                    <a:pt x="3741" y="7169"/>
                    <a:pt x="5153" y="563"/>
                  </a:cubicBezTo>
                  <a:cubicBezTo>
                    <a:pt x="5245" y="226"/>
                    <a:pt x="4945" y="1"/>
                    <a:pt x="4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2"/>
            <p:cNvSpPr/>
            <p:nvPr/>
          </p:nvSpPr>
          <p:spPr>
            <a:xfrm>
              <a:off x="2813275" y="2364975"/>
              <a:ext cx="161150" cy="516150"/>
            </a:xfrm>
            <a:custGeom>
              <a:avLst/>
              <a:gdLst/>
              <a:ahLst/>
              <a:cxnLst/>
              <a:rect l="l" t="t" r="r" b="b"/>
              <a:pathLst>
                <a:path w="6446" h="20646" extrusionOk="0">
                  <a:moveTo>
                    <a:pt x="5924" y="0"/>
                  </a:moveTo>
                  <a:cubicBezTo>
                    <a:pt x="5754" y="0"/>
                    <a:pt x="5587" y="89"/>
                    <a:pt x="5507" y="289"/>
                  </a:cubicBezTo>
                  <a:lnTo>
                    <a:pt x="62" y="20104"/>
                  </a:lnTo>
                  <a:cubicBezTo>
                    <a:pt x="1" y="20439"/>
                    <a:pt x="252" y="20645"/>
                    <a:pt x="505" y="20645"/>
                  </a:cubicBezTo>
                  <a:cubicBezTo>
                    <a:pt x="672" y="20645"/>
                    <a:pt x="839" y="20556"/>
                    <a:pt x="919" y="20356"/>
                  </a:cubicBezTo>
                  <a:lnTo>
                    <a:pt x="6415" y="541"/>
                  </a:lnTo>
                  <a:cubicBezTo>
                    <a:pt x="6445" y="206"/>
                    <a:pt x="6182" y="0"/>
                    <a:pt x="5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2"/>
            <p:cNvSpPr/>
            <p:nvPr/>
          </p:nvSpPr>
          <p:spPr>
            <a:xfrm>
              <a:off x="2641625" y="2336450"/>
              <a:ext cx="249800" cy="516025"/>
            </a:xfrm>
            <a:custGeom>
              <a:avLst/>
              <a:gdLst/>
              <a:ahLst/>
              <a:cxnLst/>
              <a:rect l="l" t="t" r="r" b="b"/>
              <a:pathLst>
                <a:path w="9992" h="20641" extrusionOk="0">
                  <a:moveTo>
                    <a:pt x="9379" y="0"/>
                  </a:moveTo>
                  <a:cubicBezTo>
                    <a:pt x="9249" y="0"/>
                    <a:pt x="9123" y="64"/>
                    <a:pt x="9045" y="220"/>
                  </a:cubicBezTo>
                  <a:lnTo>
                    <a:pt x="171" y="19934"/>
                  </a:lnTo>
                  <a:cubicBezTo>
                    <a:pt x="0" y="20311"/>
                    <a:pt x="317" y="20641"/>
                    <a:pt x="601" y="20641"/>
                  </a:cubicBezTo>
                  <a:cubicBezTo>
                    <a:pt x="735" y="20641"/>
                    <a:pt x="863" y="20567"/>
                    <a:pt x="928" y="20388"/>
                  </a:cubicBezTo>
                  <a:lnTo>
                    <a:pt x="9852" y="674"/>
                  </a:lnTo>
                  <a:cubicBezTo>
                    <a:pt x="9992" y="325"/>
                    <a:pt x="9673" y="0"/>
                    <a:pt x="9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2"/>
            <p:cNvSpPr/>
            <p:nvPr/>
          </p:nvSpPr>
          <p:spPr>
            <a:xfrm>
              <a:off x="3133750" y="2337275"/>
              <a:ext cx="300300" cy="422825"/>
            </a:xfrm>
            <a:custGeom>
              <a:avLst/>
              <a:gdLst/>
              <a:ahLst/>
              <a:cxnLst/>
              <a:rect l="l" t="t" r="r" b="b"/>
              <a:pathLst>
                <a:path w="12012" h="16913" extrusionOk="0">
                  <a:moveTo>
                    <a:pt x="658" y="0"/>
                  </a:moveTo>
                  <a:cubicBezTo>
                    <a:pt x="335" y="0"/>
                    <a:pt x="1" y="333"/>
                    <a:pt x="251" y="691"/>
                  </a:cubicBezTo>
                  <a:lnTo>
                    <a:pt x="10991" y="16725"/>
                  </a:lnTo>
                  <a:cubicBezTo>
                    <a:pt x="11094" y="16858"/>
                    <a:pt x="11232" y="16913"/>
                    <a:pt x="11368" y="16913"/>
                  </a:cubicBezTo>
                  <a:cubicBezTo>
                    <a:pt x="11696" y="16913"/>
                    <a:pt x="12012" y="16592"/>
                    <a:pt x="11798" y="16271"/>
                  </a:cubicBezTo>
                  <a:lnTo>
                    <a:pt x="1008" y="187"/>
                  </a:lnTo>
                  <a:cubicBezTo>
                    <a:pt x="920" y="55"/>
                    <a:pt x="790" y="0"/>
                    <a:pt x="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2"/>
            <p:cNvSpPr/>
            <p:nvPr/>
          </p:nvSpPr>
          <p:spPr>
            <a:xfrm>
              <a:off x="3100425" y="2352350"/>
              <a:ext cx="197725" cy="499075"/>
            </a:xfrm>
            <a:custGeom>
              <a:avLst/>
              <a:gdLst/>
              <a:ahLst/>
              <a:cxnLst/>
              <a:rect l="l" t="t" r="r" b="b"/>
              <a:pathLst>
                <a:path w="7909" h="19963" extrusionOk="0">
                  <a:moveTo>
                    <a:pt x="559" y="1"/>
                  </a:moveTo>
                  <a:cubicBezTo>
                    <a:pt x="283" y="1"/>
                    <a:pt x="0" y="207"/>
                    <a:pt x="122" y="542"/>
                  </a:cubicBezTo>
                  <a:cubicBezTo>
                    <a:pt x="2391" y="6945"/>
                    <a:pt x="4660" y="13298"/>
                    <a:pt x="6878" y="19651"/>
                  </a:cubicBezTo>
                  <a:cubicBezTo>
                    <a:pt x="6957" y="19869"/>
                    <a:pt x="7145" y="19962"/>
                    <a:pt x="7331" y="19962"/>
                  </a:cubicBezTo>
                  <a:cubicBezTo>
                    <a:pt x="7621" y="19962"/>
                    <a:pt x="7909" y="19737"/>
                    <a:pt x="7786" y="19399"/>
                  </a:cubicBezTo>
                  <a:cubicBezTo>
                    <a:pt x="5517" y="13046"/>
                    <a:pt x="3248" y="6693"/>
                    <a:pt x="979" y="290"/>
                  </a:cubicBezTo>
                  <a:cubicBezTo>
                    <a:pt x="919" y="90"/>
                    <a:pt x="740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2"/>
            <p:cNvSpPr/>
            <p:nvPr/>
          </p:nvSpPr>
          <p:spPr>
            <a:xfrm>
              <a:off x="3062075" y="2389625"/>
              <a:ext cx="126100" cy="538400"/>
            </a:xfrm>
            <a:custGeom>
              <a:avLst/>
              <a:gdLst/>
              <a:ahLst/>
              <a:cxnLst/>
              <a:rect l="l" t="t" r="r" b="b"/>
              <a:pathLst>
                <a:path w="5044" h="21536" extrusionOk="0">
                  <a:moveTo>
                    <a:pt x="572" y="1"/>
                  </a:moveTo>
                  <a:cubicBezTo>
                    <a:pt x="301" y="1"/>
                    <a:pt x="1" y="226"/>
                    <a:pt x="93" y="563"/>
                  </a:cubicBezTo>
                  <a:cubicBezTo>
                    <a:pt x="1404" y="7471"/>
                    <a:pt x="2765" y="14328"/>
                    <a:pt x="4076" y="21186"/>
                  </a:cubicBezTo>
                  <a:cubicBezTo>
                    <a:pt x="4138" y="21432"/>
                    <a:pt x="4316" y="21536"/>
                    <a:pt x="4499" y="21536"/>
                  </a:cubicBezTo>
                  <a:cubicBezTo>
                    <a:pt x="4766" y="21536"/>
                    <a:pt x="5044" y="21313"/>
                    <a:pt x="4984" y="20984"/>
                  </a:cubicBezTo>
                  <a:lnTo>
                    <a:pt x="950" y="311"/>
                  </a:lnTo>
                  <a:cubicBezTo>
                    <a:pt x="911" y="94"/>
                    <a:pt x="747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2"/>
            <p:cNvSpPr/>
            <p:nvPr/>
          </p:nvSpPr>
          <p:spPr>
            <a:xfrm>
              <a:off x="2436550" y="2304050"/>
              <a:ext cx="404850" cy="432525"/>
            </a:xfrm>
            <a:custGeom>
              <a:avLst/>
              <a:gdLst/>
              <a:ahLst/>
              <a:cxnLst/>
              <a:rect l="l" t="t" r="r" b="b"/>
              <a:pathLst>
                <a:path w="16194" h="17301" extrusionOk="0">
                  <a:moveTo>
                    <a:pt x="15569" y="1"/>
                  </a:moveTo>
                  <a:cubicBezTo>
                    <a:pt x="15469" y="1"/>
                    <a:pt x="15367" y="46"/>
                    <a:pt x="15282" y="154"/>
                  </a:cubicBezTo>
                  <a:lnTo>
                    <a:pt x="307" y="16541"/>
                  </a:lnTo>
                  <a:cubicBezTo>
                    <a:pt x="0" y="16848"/>
                    <a:pt x="305" y="17300"/>
                    <a:pt x="625" y="17300"/>
                  </a:cubicBezTo>
                  <a:cubicBezTo>
                    <a:pt x="725" y="17300"/>
                    <a:pt x="827" y="17255"/>
                    <a:pt x="912" y="17146"/>
                  </a:cubicBezTo>
                  <a:lnTo>
                    <a:pt x="15887" y="759"/>
                  </a:lnTo>
                  <a:cubicBezTo>
                    <a:pt x="16194" y="453"/>
                    <a:pt x="15888" y="1"/>
                    <a:pt x="15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2"/>
            <p:cNvSpPr/>
            <p:nvPr/>
          </p:nvSpPr>
          <p:spPr>
            <a:xfrm>
              <a:off x="2351950" y="2268175"/>
              <a:ext cx="445225" cy="344800"/>
            </a:xfrm>
            <a:custGeom>
              <a:avLst/>
              <a:gdLst/>
              <a:ahLst/>
              <a:cxnLst/>
              <a:rect l="l" t="t" r="r" b="b"/>
              <a:pathLst>
                <a:path w="17809" h="13792" extrusionOk="0">
                  <a:moveTo>
                    <a:pt x="17118" y="0"/>
                  </a:moveTo>
                  <a:cubicBezTo>
                    <a:pt x="17012" y="0"/>
                    <a:pt x="16901" y="38"/>
                    <a:pt x="16800" y="127"/>
                  </a:cubicBezTo>
                  <a:lnTo>
                    <a:pt x="363" y="13035"/>
                  </a:lnTo>
                  <a:cubicBezTo>
                    <a:pt x="1" y="13317"/>
                    <a:pt x="346" y="13792"/>
                    <a:pt x="731" y="13792"/>
                  </a:cubicBezTo>
                  <a:cubicBezTo>
                    <a:pt x="828" y="13792"/>
                    <a:pt x="927" y="13762"/>
                    <a:pt x="1019" y="13690"/>
                  </a:cubicBezTo>
                  <a:lnTo>
                    <a:pt x="17456" y="732"/>
                  </a:lnTo>
                  <a:cubicBezTo>
                    <a:pt x="17809" y="458"/>
                    <a:pt x="17491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2"/>
            <p:cNvSpPr/>
            <p:nvPr/>
          </p:nvSpPr>
          <p:spPr>
            <a:xfrm>
              <a:off x="2228075" y="2207100"/>
              <a:ext cx="555925" cy="279825"/>
            </a:xfrm>
            <a:custGeom>
              <a:avLst/>
              <a:gdLst/>
              <a:ahLst/>
              <a:cxnLst/>
              <a:rect l="l" t="t" r="r" b="b"/>
              <a:pathLst>
                <a:path w="22237" h="11193" extrusionOk="0">
                  <a:moveTo>
                    <a:pt x="21514" y="1"/>
                  </a:moveTo>
                  <a:cubicBezTo>
                    <a:pt x="21447" y="1"/>
                    <a:pt x="21375" y="16"/>
                    <a:pt x="21302" y="49"/>
                  </a:cubicBezTo>
                  <a:lnTo>
                    <a:pt x="478" y="10335"/>
                  </a:lnTo>
                  <a:cubicBezTo>
                    <a:pt x="0" y="10596"/>
                    <a:pt x="270" y="11192"/>
                    <a:pt x="708" y="11192"/>
                  </a:cubicBezTo>
                  <a:cubicBezTo>
                    <a:pt x="779" y="11192"/>
                    <a:pt x="854" y="11177"/>
                    <a:pt x="931" y="11142"/>
                  </a:cubicBezTo>
                  <a:lnTo>
                    <a:pt x="21755" y="856"/>
                  </a:lnTo>
                  <a:cubicBezTo>
                    <a:pt x="22236" y="637"/>
                    <a:pt x="21959" y="1"/>
                    <a:pt x="2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2"/>
            <p:cNvSpPr/>
            <p:nvPr/>
          </p:nvSpPr>
          <p:spPr>
            <a:xfrm>
              <a:off x="2677400" y="2067200"/>
              <a:ext cx="582400" cy="374175"/>
            </a:xfrm>
            <a:custGeom>
              <a:avLst/>
              <a:gdLst/>
              <a:ahLst/>
              <a:cxnLst/>
              <a:rect l="l" t="t" r="r" b="b"/>
              <a:pathLst>
                <a:path w="23296" h="14967" extrusionOk="0">
                  <a:moveTo>
                    <a:pt x="10798" y="1"/>
                  </a:moveTo>
                  <a:cubicBezTo>
                    <a:pt x="3810" y="1"/>
                    <a:pt x="1" y="6704"/>
                    <a:pt x="1" y="6704"/>
                  </a:cubicBezTo>
                  <a:cubicBezTo>
                    <a:pt x="4286" y="13322"/>
                    <a:pt x="10025" y="14967"/>
                    <a:pt x="14672" y="14967"/>
                  </a:cubicBezTo>
                  <a:cubicBezTo>
                    <a:pt x="19265" y="14967"/>
                    <a:pt x="22791" y="13360"/>
                    <a:pt x="22791" y="13360"/>
                  </a:cubicBezTo>
                  <a:cubicBezTo>
                    <a:pt x="22791" y="13360"/>
                    <a:pt x="23295" y="3175"/>
                    <a:pt x="14169" y="502"/>
                  </a:cubicBezTo>
                  <a:cubicBezTo>
                    <a:pt x="12975" y="152"/>
                    <a:pt x="11850" y="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2"/>
            <p:cNvSpPr/>
            <p:nvPr/>
          </p:nvSpPr>
          <p:spPr>
            <a:xfrm>
              <a:off x="3199275" y="1331000"/>
              <a:ext cx="471450" cy="1066825"/>
            </a:xfrm>
            <a:custGeom>
              <a:avLst/>
              <a:gdLst/>
              <a:ahLst/>
              <a:cxnLst/>
              <a:rect l="l" t="t" r="r" b="b"/>
              <a:pathLst>
                <a:path w="18858" h="42673" extrusionOk="0">
                  <a:moveTo>
                    <a:pt x="3378" y="0"/>
                  </a:moveTo>
                  <a:lnTo>
                    <a:pt x="0" y="6807"/>
                  </a:lnTo>
                  <a:cubicBezTo>
                    <a:pt x="0" y="6807"/>
                    <a:pt x="908" y="24959"/>
                    <a:pt x="6353" y="34539"/>
                  </a:cubicBezTo>
                  <a:cubicBezTo>
                    <a:pt x="9381" y="39837"/>
                    <a:pt x="12456" y="42673"/>
                    <a:pt x="14710" y="42673"/>
                  </a:cubicBezTo>
                  <a:cubicBezTo>
                    <a:pt x="16510" y="42673"/>
                    <a:pt x="17788" y="40865"/>
                    <a:pt x="18101" y="37060"/>
                  </a:cubicBezTo>
                  <a:cubicBezTo>
                    <a:pt x="18857" y="28488"/>
                    <a:pt x="10538" y="5849"/>
                    <a:pt x="3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2"/>
            <p:cNvSpPr/>
            <p:nvPr/>
          </p:nvSpPr>
          <p:spPr>
            <a:xfrm>
              <a:off x="3271625" y="1452075"/>
              <a:ext cx="306400" cy="896625"/>
            </a:xfrm>
            <a:custGeom>
              <a:avLst/>
              <a:gdLst/>
              <a:ahLst/>
              <a:cxnLst/>
              <a:rect l="l" t="t" r="r" b="b"/>
              <a:pathLst>
                <a:path w="12256" h="35865" extrusionOk="0">
                  <a:moveTo>
                    <a:pt x="552" y="0"/>
                  </a:moveTo>
                  <a:cubicBezTo>
                    <a:pt x="290" y="0"/>
                    <a:pt x="1" y="223"/>
                    <a:pt x="30" y="552"/>
                  </a:cubicBezTo>
                  <a:cubicBezTo>
                    <a:pt x="1846" y="12653"/>
                    <a:pt x="6131" y="24603"/>
                    <a:pt x="11274" y="35645"/>
                  </a:cubicBezTo>
                  <a:cubicBezTo>
                    <a:pt x="11352" y="35801"/>
                    <a:pt x="11482" y="35865"/>
                    <a:pt x="11618" y="35865"/>
                  </a:cubicBezTo>
                  <a:cubicBezTo>
                    <a:pt x="11923" y="35865"/>
                    <a:pt x="12255" y="35540"/>
                    <a:pt x="12081" y="35191"/>
                  </a:cubicBezTo>
                  <a:cubicBezTo>
                    <a:pt x="6938" y="24200"/>
                    <a:pt x="2703" y="12351"/>
                    <a:pt x="938" y="350"/>
                  </a:cubicBezTo>
                  <a:cubicBezTo>
                    <a:pt x="897" y="105"/>
                    <a:pt x="731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2"/>
            <p:cNvSpPr/>
            <p:nvPr/>
          </p:nvSpPr>
          <p:spPr>
            <a:xfrm>
              <a:off x="2374000" y="1011225"/>
              <a:ext cx="1093775" cy="533600"/>
            </a:xfrm>
            <a:custGeom>
              <a:avLst/>
              <a:gdLst/>
              <a:ahLst/>
              <a:cxnLst/>
              <a:rect l="l" t="t" r="r" b="b"/>
              <a:pathLst>
                <a:path w="43751" h="21344" extrusionOk="0">
                  <a:moveTo>
                    <a:pt x="41291" y="1"/>
                  </a:moveTo>
                  <a:cubicBezTo>
                    <a:pt x="30934" y="1"/>
                    <a:pt x="10192" y="7794"/>
                    <a:pt x="4674" y="13497"/>
                  </a:cubicBezTo>
                  <a:cubicBezTo>
                    <a:pt x="0" y="18369"/>
                    <a:pt x="2017" y="21343"/>
                    <a:pt x="8303" y="21343"/>
                  </a:cubicBezTo>
                  <a:cubicBezTo>
                    <a:pt x="10019" y="21343"/>
                    <a:pt x="12053" y="21122"/>
                    <a:pt x="14355" y="20657"/>
                  </a:cubicBezTo>
                  <a:cubicBezTo>
                    <a:pt x="25145" y="18438"/>
                    <a:pt x="39414" y="7194"/>
                    <a:pt x="39414" y="7194"/>
                  </a:cubicBezTo>
                  <a:lnTo>
                    <a:pt x="43751" y="186"/>
                  </a:lnTo>
                  <a:cubicBezTo>
                    <a:pt x="43021" y="60"/>
                    <a:pt x="42196" y="1"/>
                    <a:pt x="4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2"/>
            <p:cNvSpPr/>
            <p:nvPr/>
          </p:nvSpPr>
          <p:spPr>
            <a:xfrm>
              <a:off x="2475525" y="1089900"/>
              <a:ext cx="871925" cy="389025"/>
            </a:xfrm>
            <a:custGeom>
              <a:avLst/>
              <a:gdLst/>
              <a:ahLst/>
              <a:cxnLst/>
              <a:rect l="l" t="t" r="r" b="b"/>
              <a:pathLst>
                <a:path w="34877" h="15561" extrusionOk="0">
                  <a:moveTo>
                    <a:pt x="34286" y="0"/>
                  </a:moveTo>
                  <a:cubicBezTo>
                    <a:pt x="34225" y="0"/>
                    <a:pt x="34159" y="20"/>
                    <a:pt x="34093" y="64"/>
                  </a:cubicBezTo>
                  <a:cubicBezTo>
                    <a:pt x="23858" y="6619"/>
                    <a:pt x="12160" y="11258"/>
                    <a:pt x="513" y="14636"/>
                  </a:cubicBezTo>
                  <a:cubicBezTo>
                    <a:pt x="0" y="14775"/>
                    <a:pt x="90" y="15560"/>
                    <a:pt x="544" y="15560"/>
                  </a:cubicBezTo>
                  <a:cubicBezTo>
                    <a:pt x="581" y="15560"/>
                    <a:pt x="621" y="15555"/>
                    <a:pt x="664" y="15543"/>
                  </a:cubicBezTo>
                  <a:cubicBezTo>
                    <a:pt x="12412" y="12165"/>
                    <a:pt x="24210" y="7526"/>
                    <a:pt x="34446" y="921"/>
                  </a:cubicBezTo>
                  <a:cubicBezTo>
                    <a:pt x="34876" y="663"/>
                    <a:pt x="34645" y="0"/>
                    <a:pt x="34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2"/>
            <p:cNvSpPr/>
            <p:nvPr/>
          </p:nvSpPr>
          <p:spPr>
            <a:xfrm>
              <a:off x="3429950" y="972250"/>
              <a:ext cx="744975" cy="405250"/>
            </a:xfrm>
            <a:custGeom>
              <a:avLst/>
              <a:gdLst/>
              <a:ahLst/>
              <a:cxnLst/>
              <a:rect l="l" t="t" r="r" b="b"/>
              <a:pathLst>
                <a:path w="29799" h="16210" extrusionOk="0">
                  <a:moveTo>
                    <a:pt x="5361" y="1"/>
                  </a:moveTo>
                  <a:cubicBezTo>
                    <a:pt x="3264" y="1"/>
                    <a:pt x="1775" y="533"/>
                    <a:pt x="1261" y="1644"/>
                  </a:cubicBezTo>
                  <a:cubicBezTo>
                    <a:pt x="0" y="4367"/>
                    <a:pt x="5042" y="9459"/>
                    <a:pt x="12605" y="12989"/>
                  </a:cubicBezTo>
                  <a:cubicBezTo>
                    <a:pt x="17033" y="15098"/>
                    <a:pt x="21337" y="16210"/>
                    <a:pt x="24384" y="16210"/>
                  </a:cubicBezTo>
                  <a:cubicBezTo>
                    <a:pt x="26508" y="16210"/>
                    <a:pt x="28021" y="15670"/>
                    <a:pt x="28538" y="14552"/>
                  </a:cubicBezTo>
                  <a:cubicBezTo>
                    <a:pt x="29799" y="11829"/>
                    <a:pt x="24706" y="6787"/>
                    <a:pt x="17194" y="3207"/>
                  </a:cubicBezTo>
                  <a:cubicBezTo>
                    <a:pt x="12718" y="1118"/>
                    <a:pt x="8401" y="1"/>
                    <a:pt x="5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2"/>
            <p:cNvSpPr/>
            <p:nvPr/>
          </p:nvSpPr>
          <p:spPr>
            <a:xfrm>
              <a:off x="4242975" y="1357600"/>
              <a:ext cx="746250" cy="404725"/>
            </a:xfrm>
            <a:custGeom>
              <a:avLst/>
              <a:gdLst/>
              <a:ahLst/>
              <a:cxnLst/>
              <a:rect l="l" t="t" r="r" b="b"/>
              <a:pathLst>
                <a:path w="29850" h="16189" extrusionOk="0">
                  <a:moveTo>
                    <a:pt x="5419" y="1"/>
                  </a:moveTo>
                  <a:cubicBezTo>
                    <a:pt x="3292" y="1"/>
                    <a:pt x="1779" y="541"/>
                    <a:pt x="1261" y="1659"/>
                  </a:cubicBezTo>
                  <a:cubicBezTo>
                    <a:pt x="1" y="4331"/>
                    <a:pt x="5093" y="9424"/>
                    <a:pt x="12606" y="13004"/>
                  </a:cubicBezTo>
                  <a:cubicBezTo>
                    <a:pt x="17074" y="15089"/>
                    <a:pt x="21401" y="16188"/>
                    <a:pt x="24454" y="16188"/>
                  </a:cubicBezTo>
                  <a:cubicBezTo>
                    <a:pt x="26569" y="16188"/>
                    <a:pt x="28073" y="15660"/>
                    <a:pt x="28589" y="14567"/>
                  </a:cubicBezTo>
                  <a:cubicBezTo>
                    <a:pt x="29850" y="11844"/>
                    <a:pt x="24757" y="6751"/>
                    <a:pt x="17245" y="3222"/>
                  </a:cubicBezTo>
                  <a:cubicBezTo>
                    <a:pt x="12788" y="1112"/>
                    <a:pt x="8471" y="1"/>
                    <a:pt x="5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2"/>
            <p:cNvSpPr/>
            <p:nvPr/>
          </p:nvSpPr>
          <p:spPr>
            <a:xfrm>
              <a:off x="3786675" y="1428300"/>
              <a:ext cx="458850" cy="692850"/>
            </a:xfrm>
            <a:custGeom>
              <a:avLst/>
              <a:gdLst/>
              <a:ahLst/>
              <a:cxnLst/>
              <a:rect l="l" t="t" r="r" b="b"/>
              <a:pathLst>
                <a:path w="18354" h="27714" extrusionOk="0">
                  <a:moveTo>
                    <a:pt x="14725" y="1"/>
                  </a:moveTo>
                  <a:cubicBezTo>
                    <a:pt x="11890" y="1"/>
                    <a:pt x="7499" y="4794"/>
                    <a:pt x="4286" y="11537"/>
                  </a:cubicBezTo>
                  <a:cubicBezTo>
                    <a:pt x="757" y="19050"/>
                    <a:pt x="0" y="26260"/>
                    <a:pt x="2723" y="27520"/>
                  </a:cubicBezTo>
                  <a:cubicBezTo>
                    <a:pt x="3004" y="27650"/>
                    <a:pt x="3310" y="27713"/>
                    <a:pt x="3637" y="27713"/>
                  </a:cubicBezTo>
                  <a:cubicBezTo>
                    <a:pt x="6480" y="27713"/>
                    <a:pt x="10902" y="22958"/>
                    <a:pt x="14068" y="16176"/>
                  </a:cubicBezTo>
                  <a:cubicBezTo>
                    <a:pt x="17648" y="8613"/>
                    <a:pt x="18353" y="1453"/>
                    <a:pt x="15631" y="192"/>
                  </a:cubicBezTo>
                  <a:cubicBezTo>
                    <a:pt x="15352" y="63"/>
                    <a:pt x="15048" y="1"/>
                    <a:pt x="1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2"/>
            <p:cNvSpPr/>
            <p:nvPr/>
          </p:nvSpPr>
          <p:spPr>
            <a:xfrm>
              <a:off x="4172400" y="614000"/>
              <a:ext cx="457575" cy="692800"/>
            </a:xfrm>
            <a:custGeom>
              <a:avLst/>
              <a:gdLst/>
              <a:ahLst/>
              <a:cxnLst/>
              <a:rect l="l" t="t" r="r" b="b"/>
              <a:pathLst>
                <a:path w="18303" h="27712" extrusionOk="0">
                  <a:moveTo>
                    <a:pt x="14687" y="1"/>
                  </a:moveTo>
                  <a:cubicBezTo>
                    <a:pt x="11880" y="1"/>
                    <a:pt x="7449" y="4794"/>
                    <a:pt x="4235" y="11537"/>
                  </a:cubicBezTo>
                  <a:cubicBezTo>
                    <a:pt x="706" y="19050"/>
                    <a:pt x="0" y="26260"/>
                    <a:pt x="2723" y="27520"/>
                  </a:cubicBezTo>
                  <a:cubicBezTo>
                    <a:pt x="2997" y="27650"/>
                    <a:pt x="3296" y="27712"/>
                    <a:pt x="3616" y="27712"/>
                  </a:cubicBezTo>
                  <a:cubicBezTo>
                    <a:pt x="6423" y="27712"/>
                    <a:pt x="10854" y="22919"/>
                    <a:pt x="14068" y="16176"/>
                  </a:cubicBezTo>
                  <a:cubicBezTo>
                    <a:pt x="17597" y="8612"/>
                    <a:pt x="18303" y="1453"/>
                    <a:pt x="15580" y="192"/>
                  </a:cubicBezTo>
                  <a:cubicBezTo>
                    <a:pt x="15306" y="63"/>
                    <a:pt x="15007" y="1"/>
                    <a:pt x="14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2"/>
            <p:cNvSpPr/>
            <p:nvPr/>
          </p:nvSpPr>
          <p:spPr>
            <a:xfrm>
              <a:off x="3859775" y="585575"/>
              <a:ext cx="394575" cy="715625"/>
            </a:xfrm>
            <a:custGeom>
              <a:avLst/>
              <a:gdLst/>
              <a:ahLst/>
              <a:cxnLst/>
              <a:rect l="l" t="t" r="r" b="b"/>
              <a:pathLst>
                <a:path w="15783" h="28625" extrusionOk="0">
                  <a:moveTo>
                    <a:pt x="3513" y="1"/>
                  </a:moveTo>
                  <a:cubicBezTo>
                    <a:pt x="3273" y="1"/>
                    <a:pt x="3043" y="39"/>
                    <a:pt x="2824" y="119"/>
                  </a:cubicBezTo>
                  <a:cubicBezTo>
                    <a:pt x="1" y="1127"/>
                    <a:pt x="1" y="8287"/>
                    <a:pt x="2824" y="16153"/>
                  </a:cubicBezTo>
                  <a:cubicBezTo>
                    <a:pt x="5378" y="23351"/>
                    <a:pt x="9472" y="28625"/>
                    <a:pt x="12270" y="28625"/>
                  </a:cubicBezTo>
                  <a:cubicBezTo>
                    <a:pt x="12510" y="28625"/>
                    <a:pt x="12740" y="28586"/>
                    <a:pt x="12959" y="28506"/>
                  </a:cubicBezTo>
                  <a:cubicBezTo>
                    <a:pt x="15782" y="27498"/>
                    <a:pt x="15782" y="20338"/>
                    <a:pt x="12959" y="12472"/>
                  </a:cubicBezTo>
                  <a:cubicBezTo>
                    <a:pt x="10405" y="5274"/>
                    <a:pt x="6311" y="1"/>
                    <a:pt x="3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2"/>
            <p:cNvSpPr/>
            <p:nvPr/>
          </p:nvSpPr>
          <p:spPr>
            <a:xfrm>
              <a:off x="4162300" y="1432650"/>
              <a:ext cx="395825" cy="715650"/>
            </a:xfrm>
            <a:custGeom>
              <a:avLst/>
              <a:gdLst/>
              <a:ahLst/>
              <a:cxnLst/>
              <a:rect l="l" t="t" r="r" b="b"/>
              <a:pathLst>
                <a:path w="15833" h="28626" extrusionOk="0">
                  <a:moveTo>
                    <a:pt x="3524" y="1"/>
                  </a:moveTo>
                  <a:cubicBezTo>
                    <a:pt x="3281" y="1"/>
                    <a:pt x="3047" y="39"/>
                    <a:pt x="2824" y="119"/>
                  </a:cubicBezTo>
                  <a:cubicBezTo>
                    <a:pt x="51" y="1127"/>
                    <a:pt x="1" y="8338"/>
                    <a:pt x="2824" y="16153"/>
                  </a:cubicBezTo>
                  <a:cubicBezTo>
                    <a:pt x="5423" y="23393"/>
                    <a:pt x="9475" y="28625"/>
                    <a:pt x="12305" y="28625"/>
                  </a:cubicBezTo>
                  <a:cubicBezTo>
                    <a:pt x="12549" y="28625"/>
                    <a:pt x="12785" y="28586"/>
                    <a:pt x="13009" y="28506"/>
                  </a:cubicBezTo>
                  <a:cubicBezTo>
                    <a:pt x="15833" y="27548"/>
                    <a:pt x="15833" y="20338"/>
                    <a:pt x="13009" y="12523"/>
                  </a:cubicBezTo>
                  <a:cubicBezTo>
                    <a:pt x="10455" y="5278"/>
                    <a:pt x="6361" y="1"/>
                    <a:pt x="3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2"/>
            <p:cNvSpPr/>
            <p:nvPr/>
          </p:nvSpPr>
          <p:spPr>
            <a:xfrm>
              <a:off x="3404725" y="1338550"/>
              <a:ext cx="760125" cy="359600"/>
            </a:xfrm>
            <a:custGeom>
              <a:avLst/>
              <a:gdLst/>
              <a:ahLst/>
              <a:cxnLst/>
              <a:rect l="l" t="t" r="r" b="b"/>
              <a:pathLst>
                <a:path w="30405" h="14384" extrusionOk="0">
                  <a:moveTo>
                    <a:pt x="23951" y="1"/>
                  </a:moveTo>
                  <a:cubicBezTo>
                    <a:pt x="21051" y="1"/>
                    <a:pt x="17295" y="706"/>
                    <a:pt x="13362" y="2118"/>
                  </a:cubicBezTo>
                  <a:cubicBezTo>
                    <a:pt x="5547" y="4942"/>
                    <a:pt x="1" y="9480"/>
                    <a:pt x="1009" y="12303"/>
                  </a:cubicBezTo>
                  <a:cubicBezTo>
                    <a:pt x="1513" y="13690"/>
                    <a:pt x="3555" y="14383"/>
                    <a:pt x="6455" y="14383"/>
                  </a:cubicBezTo>
                  <a:cubicBezTo>
                    <a:pt x="9354" y="14383"/>
                    <a:pt x="13110" y="13690"/>
                    <a:pt x="17043" y="12303"/>
                  </a:cubicBezTo>
                  <a:cubicBezTo>
                    <a:pt x="24858" y="9480"/>
                    <a:pt x="30405" y="4942"/>
                    <a:pt x="29396" y="2118"/>
                  </a:cubicBezTo>
                  <a:cubicBezTo>
                    <a:pt x="28892" y="706"/>
                    <a:pt x="26850" y="1"/>
                    <a:pt x="23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2"/>
            <p:cNvSpPr/>
            <p:nvPr/>
          </p:nvSpPr>
          <p:spPr>
            <a:xfrm>
              <a:off x="4253050" y="1035700"/>
              <a:ext cx="758875" cy="359600"/>
            </a:xfrm>
            <a:custGeom>
              <a:avLst/>
              <a:gdLst/>
              <a:ahLst/>
              <a:cxnLst/>
              <a:rect l="l" t="t" r="r" b="b"/>
              <a:pathLst>
                <a:path w="30355" h="14384" extrusionOk="0">
                  <a:moveTo>
                    <a:pt x="23932" y="1"/>
                  </a:moveTo>
                  <a:cubicBezTo>
                    <a:pt x="21027" y="1"/>
                    <a:pt x="17270" y="694"/>
                    <a:pt x="13363" y="2081"/>
                  </a:cubicBezTo>
                  <a:cubicBezTo>
                    <a:pt x="5497" y="4904"/>
                    <a:pt x="1" y="9493"/>
                    <a:pt x="1009" y="12266"/>
                  </a:cubicBezTo>
                  <a:cubicBezTo>
                    <a:pt x="1514" y="13678"/>
                    <a:pt x="3543" y="14384"/>
                    <a:pt x="6430" y="14384"/>
                  </a:cubicBezTo>
                  <a:cubicBezTo>
                    <a:pt x="9316" y="14384"/>
                    <a:pt x="13060" y="13678"/>
                    <a:pt x="16993" y="12266"/>
                  </a:cubicBezTo>
                  <a:cubicBezTo>
                    <a:pt x="24859" y="9442"/>
                    <a:pt x="30354" y="4904"/>
                    <a:pt x="29396" y="2081"/>
                  </a:cubicBezTo>
                  <a:cubicBezTo>
                    <a:pt x="28892" y="694"/>
                    <a:pt x="26838" y="1"/>
                    <a:pt x="23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2"/>
            <p:cNvSpPr/>
            <p:nvPr/>
          </p:nvSpPr>
          <p:spPr>
            <a:xfrm>
              <a:off x="3382050" y="1232675"/>
              <a:ext cx="753800" cy="268500"/>
            </a:xfrm>
            <a:custGeom>
              <a:avLst/>
              <a:gdLst/>
              <a:ahLst/>
              <a:cxnLst/>
              <a:rect l="l" t="t" r="r" b="b"/>
              <a:pathLst>
                <a:path w="30152" h="10740" extrusionOk="0">
                  <a:moveTo>
                    <a:pt x="15076" y="0"/>
                  </a:moveTo>
                  <a:cubicBezTo>
                    <a:pt x="6756" y="0"/>
                    <a:pt x="0" y="2370"/>
                    <a:pt x="0" y="5345"/>
                  </a:cubicBezTo>
                  <a:cubicBezTo>
                    <a:pt x="0" y="8370"/>
                    <a:pt x="6706" y="10740"/>
                    <a:pt x="15076" y="10740"/>
                  </a:cubicBezTo>
                  <a:cubicBezTo>
                    <a:pt x="23395" y="10740"/>
                    <a:pt x="30152" y="8370"/>
                    <a:pt x="30152" y="5395"/>
                  </a:cubicBezTo>
                  <a:cubicBezTo>
                    <a:pt x="30152" y="2420"/>
                    <a:pt x="23395" y="0"/>
                    <a:pt x="15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2"/>
            <p:cNvSpPr/>
            <p:nvPr/>
          </p:nvSpPr>
          <p:spPr>
            <a:xfrm>
              <a:off x="4282050" y="1232675"/>
              <a:ext cx="753825" cy="268500"/>
            </a:xfrm>
            <a:custGeom>
              <a:avLst/>
              <a:gdLst/>
              <a:ahLst/>
              <a:cxnLst/>
              <a:rect l="l" t="t" r="r" b="b"/>
              <a:pathLst>
                <a:path w="30153" h="10740" extrusionOk="0">
                  <a:moveTo>
                    <a:pt x="15077" y="0"/>
                  </a:moveTo>
                  <a:cubicBezTo>
                    <a:pt x="6757" y="0"/>
                    <a:pt x="1" y="2370"/>
                    <a:pt x="1" y="5345"/>
                  </a:cubicBezTo>
                  <a:cubicBezTo>
                    <a:pt x="1" y="8370"/>
                    <a:pt x="6757" y="10740"/>
                    <a:pt x="15077" y="10740"/>
                  </a:cubicBezTo>
                  <a:cubicBezTo>
                    <a:pt x="23396" y="10740"/>
                    <a:pt x="30152" y="8370"/>
                    <a:pt x="30152" y="5395"/>
                  </a:cubicBezTo>
                  <a:cubicBezTo>
                    <a:pt x="30152" y="2420"/>
                    <a:pt x="23396" y="0"/>
                    <a:pt x="1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2"/>
            <p:cNvSpPr/>
            <p:nvPr/>
          </p:nvSpPr>
          <p:spPr>
            <a:xfrm>
              <a:off x="4074075" y="1439400"/>
              <a:ext cx="269775" cy="755075"/>
            </a:xfrm>
            <a:custGeom>
              <a:avLst/>
              <a:gdLst/>
              <a:ahLst/>
              <a:cxnLst/>
              <a:rect l="l" t="t" r="r" b="b"/>
              <a:pathLst>
                <a:path w="10791" h="30203" extrusionOk="0">
                  <a:moveTo>
                    <a:pt x="5395" y="0"/>
                  </a:moveTo>
                  <a:cubicBezTo>
                    <a:pt x="2420" y="0"/>
                    <a:pt x="0" y="6757"/>
                    <a:pt x="0" y="15076"/>
                  </a:cubicBezTo>
                  <a:cubicBezTo>
                    <a:pt x="0" y="23446"/>
                    <a:pt x="2420" y="30203"/>
                    <a:pt x="5395" y="30203"/>
                  </a:cubicBezTo>
                  <a:cubicBezTo>
                    <a:pt x="8370" y="30203"/>
                    <a:pt x="10790" y="23446"/>
                    <a:pt x="10790" y="15076"/>
                  </a:cubicBezTo>
                  <a:cubicBezTo>
                    <a:pt x="10790" y="6757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2"/>
            <p:cNvSpPr/>
            <p:nvPr/>
          </p:nvSpPr>
          <p:spPr>
            <a:xfrm>
              <a:off x="4074075" y="540650"/>
              <a:ext cx="269775" cy="753800"/>
            </a:xfrm>
            <a:custGeom>
              <a:avLst/>
              <a:gdLst/>
              <a:ahLst/>
              <a:cxnLst/>
              <a:rect l="l" t="t" r="r" b="b"/>
              <a:pathLst>
                <a:path w="10791" h="30152" extrusionOk="0">
                  <a:moveTo>
                    <a:pt x="5395" y="0"/>
                  </a:moveTo>
                  <a:cubicBezTo>
                    <a:pt x="2420" y="0"/>
                    <a:pt x="0" y="6706"/>
                    <a:pt x="0" y="15076"/>
                  </a:cubicBezTo>
                  <a:cubicBezTo>
                    <a:pt x="0" y="23395"/>
                    <a:pt x="2420" y="30152"/>
                    <a:pt x="5395" y="30152"/>
                  </a:cubicBezTo>
                  <a:cubicBezTo>
                    <a:pt x="8370" y="30152"/>
                    <a:pt x="10790" y="23395"/>
                    <a:pt x="10790" y="15076"/>
                  </a:cubicBezTo>
                  <a:cubicBezTo>
                    <a:pt x="10790" y="6706"/>
                    <a:pt x="8370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2"/>
            <p:cNvSpPr/>
            <p:nvPr/>
          </p:nvSpPr>
          <p:spPr>
            <a:xfrm>
              <a:off x="3571125" y="765925"/>
              <a:ext cx="639100" cy="566700"/>
            </a:xfrm>
            <a:custGeom>
              <a:avLst/>
              <a:gdLst/>
              <a:ahLst/>
              <a:cxnLst/>
              <a:rect l="l" t="t" r="r" b="b"/>
              <a:pathLst>
                <a:path w="25564" h="22668" extrusionOk="0">
                  <a:moveTo>
                    <a:pt x="3988" y="0"/>
                  </a:moveTo>
                  <a:cubicBezTo>
                    <a:pt x="3179" y="0"/>
                    <a:pt x="2522" y="215"/>
                    <a:pt x="2067" y="670"/>
                  </a:cubicBezTo>
                  <a:cubicBezTo>
                    <a:pt x="0" y="2788"/>
                    <a:pt x="3025" y="9292"/>
                    <a:pt x="8925" y="15141"/>
                  </a:cubicBezTo>
                  <a:cubicBezTo>
                    <a:pt x="13559" y="19775"/>
                    <a:pt x="18567" y="22667"/>
                    <a:pt x="21529" y="22667"/>
                  </a:cubicBezTo>
                  <a:cubicBezTo>
                    <a:pt x="22336" y="22667"/>
                    <a:pt x="22992" y="22452"/>
                    <a:pt x="23446" y="21998"/>
                  </a:cubicBezTo>
                  <a:cubicBezTo>
                    <a:pt x="25564" y="19880"/>
                    <a:pt x="22488" y="13376"/>
                    <a:pt x="16589" y="7477"/>
                  </a:cubicBezTo>
                  <a:cubicBezTo>
                    <a:pt x="11956" y="2883"/>
                    <a:pt x="6949" y="0"/>
                    <a:pt x="3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2"/>
            <p:cNvSpPr/>
            <p:nvPr/>
          </p:nvSpPr>
          <p:spPr>
            <a:xfrm>
              <a:off x="4207675" y="1402500"/>
              <a:ext cx="639125" cy="566675"/>
            </a:xfrm>
            <a:custGeom>
              <a:avLst/>
              <a:gdLst/>
              <a:ahLst/>
              <a:cxnLst/>
              <a:rect l="l" t="t" r="r" b="b"/>
              <a:pathLst>
                <a:path w="25565" h="22667" extrusionOk="0">
                  <a:moveTo>
                    <a:pt x="4010" y="0"/>
                  </a:moveTo>
                  <a:cubicBezTo>
                    <a:pt x="3209" y="0"/>
                    <a:pt x="2562" y="216"/>
                    <a:pt x="2119" y="670"/>
                  </a:cubicBezTo>
                  <a:cubicBezTo>
                    <a:pt x="1" y="2787"/>
                    <a:pt x="3026" y="9292"/>
                    <a:pt x="8925" y="15140"/>
                  </a:cubicBezTo>
                  <a:cubicBezTo>
                    <a:pt x="13600" y="19775"/>
                    <a:pt x="18585" y="22667"/>
                    <a:pt x="21535" y="22667"/>
                  </a:cubicBezTo>
                  <a:cubicBezTo>
                    <a:pt x="22339" y="22667"/>
                    <a:pt x="22993" y="22452"/>
                    <a:pt x="23447" y="21998"/>
                  </a:cubicBezTo>
                  <a:cubicBezTo>
                    <a:pt x="25564" y="19880"/>
                    <a:pt x="22489" y="13376"/>
                    <a:pt x="16589" y="7527"/>
                  </a:cubicBezTo>
                  <a:cubicBezTo>
                    <a:pt x="11955" y="2892"/>
                    <a:pt x="6947" y="0"/>
                    <a:pt x="4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2"/>
            <p:cNvSpPr/>
            <p:nvPr/>
          </p:nvSpPr>
          <p:spPr>
            <a:xfrm>
              <a:off x="3571125" y="1402500"/>
              <a:ext cx="639100" cy="566675"/>
            </a:xfrm>
            <a:custGeom>
              <a:avLst/>
              <a:gdLst/>
              <a:ahLst/>
              <a:cxnLst/>
              <a:rect l="l" t="t" r="r" b="b"/>
              <a:pathLst>
                <a:path w="25564" h="22667" extrusionOk="0">
                  <a:moveTo>
                    <a:pt x="21529" y="0"/>
                  </a:moveTo>
                  <a:cubicBezTo>
                    <a:pt x="18570" y="0"/>
                    <a:pt x="13570" y="2892"/>
                    <a:pt x="8975" y="7527"/>
                  </a:cubicBezTo>
                  <a:cubicBezTo>
                    <a:pt x="3076" y="13426"/>
                    <a:pt x="0" y="19880"/>
                    <a:pt x="2118" y="21998"/>
                  </a:cubicBezTo>
                  <a:cubicBezTo>
                    <a:pt x="2572" y="22452"/>
                    <a:pt x="3227" y="22667"/>
                    <a:pt x="4035" y="22667"/>
                  </a:cubicBezTo>
                  <a:cubicBezTo>
                    <a:pt x="6994" y="22667"/>
                    <a:pt x="11994" y="19775"/>
                    <a:pt x="16589" y="15140"/>
                  </a:cubicBezTo>
                  <a:cubicBezTo>
                    <a:pt x="22488" y="9241"/>
                    <a:pt x="25564" y="2787"/>
                    <a:pt x="23446" y="670"/>
                  </a:cubicBezTo>
                  <a:cubicBezTo>
                    <a:pt x="22992" y="216"/>
                    <a:pt x="22336" y="0"/>
                    <a:pt x="2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2"/>
            <p:cNvSpPr/>
            <p:nvPr/>
          </p:nvSpPr>
          <p:spPr>
            <a:xfrm>
              <a:off x="4207675" y="765925"/>
              <a:ext cx="639125" cy="566700"/>
            </a:xfrm>
            <a:custGeom>
              <a:avLst/>
              <a:gdLst/>
              <a:ahLst/>
              <a:cxnLst/>
              <a:rect l="l" t="t" r="r" b="b"/>
              <a:pathLst>
                <a:path w="25565" h="22668" extrusionOk="0">
                  <a:moveTo>
                    <a:pt x="21527" y="0"/>
                  </a:moveTo>
                  <a:cubicBezTo>
                    <a:pt x="18567" y="0"/>
                    <a:pt x="13569" y="2883"/>
                    <a:pt x="8976" y="7477"/>
                  </a:cubicBezTo>
                  <a:cubicBezTo>
                    <a:pt x="3077" y="13376"/>
                    <a:pt x="1" y="19880"/>
                    <a:pt x="2119" y="21998"/>
                  </a:cubicBezTo>
                  <a:cubicBezTo>
                    <a:pt x="2572" y="22452"/>
                    <a:pt x="3228" y="22667"/>
                    <a:pt x="4036" y="22667"/>
                  </a:cubicBezTo>
                  <a:cubicBezTo>
                    <a:pt x="6997" y="22667"/>
                    <a:pt x="12005" y="19775"/>
                    <a:pt x="16640" y="15141"/>
                  </a:cubicBezTo>
                  <a:cubicBezTo>
                    <a:pt x="22489" y="9241"/>
                    <a:pt x="25564" y="2788"/>
                    <a:pt x="23447" y="670"/>
                  </a:cubicBezTo>
                  <a:cubicBezTo>
                    <a:pt x="22992" y="215"/>
                    <a:pt x="22336" y="0"/>
                    <a:pt x="21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2"/>
            <p:cNvSpPr/>
            <p:nvPr/>
          </p:nvSpPr>
          <p:spPr>
            <a:xfrm>
              <a:off x="4045075" y="1203175"/>
              <a:ext cx="381975" cy="327025"/>
            </a:xfrm>
            <a:custGeom>
              <a:avLst/>
              <a:gdLst/>
              <a:ahLst/>
              <a:cxnLst/>
              <a:rect l="l" t="t" r="r" b="b"/>
              <a:pathLst>
                <a:path w="15279" h="13081" extrusionOk="0">
                  <a:moveTo>
                    <a:pt x="6586" y="0"/>
                  </a:moveTo>
                  <a:cubicBezTo>
                    <a:pt x="3231" y="0"/>
                    <a:pt x="1" y="2619"/>
                    <a:pt x="1" y="6575"/>
                  </a:cubicBezTo>
                  <a:cubicBezTo>
                    <a:pt x="1" y="10125"/>
                    <a:pt x="2876" y="13080"/>
                    <a:pt x="6464" y="13080"/>
                  </a:cubicBezTo>
                  <a:cubicBezTo>
                    <a:pt x="6495" y="13080"/>
                    <a:pt x="6525" y="13080"/>
                    <a:pt x="6555" y="13080"/>
                  </a:cubicBezTo>
                  <a:cubicBezTo>
                    <a:pt x="12354" y="13080"/>
                    <a:pt x="15278" y="6071"/>
                    <a:pt x="11144" y="1937"/>
                  </a:cubicBezTo>
                  <a:cubicBezTo>
                    <a:pt x="9822" y="599"/>
                    <a:pt x="8190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eZee"/>
              <a:buChar char="●"/>
              <a:defRPr sz="1800"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○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■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●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○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■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●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○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eZee"/>
              <a:buChar char="■"/>
              <a:defRPr>
                <a:solidFill>
                  <a:schemeClr val="dk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65" r:id="rId5"/>
    <p:sldLayoutId id="2147483670" r:id="rId6"/>
    <p:sldLayoutId id="2147483676" r:id="rId7"/>
    <p:sldLayoutId id="2147483680" r:id="rId8"/>
    <p:sldLayoutId id="2147483688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36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D6CF-7A4D-4A77-B82C-316B1C89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6BFF-B838-4DA6-AFB2-3057B3F4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8" name="Picture 3" descr="Tall grass at sunrise">
            <a:extLst>
              <a:ext uri="{FF2B5EF4-FFF2-40B4-BE49-F238E27FC236}">
                <a16:creationId xmlns:a16="http://schemas.microsoft.com/office/drawing/2014/main" id="{B2B3A021-0113-4D4A-8396-42C96D81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495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B720B171-1CC6-ADDD-F705-2BECA233318D}"/>
              </a:ext>
            </a:extLst>
          </p:cNvPr>
          <p:cNvSpPr txBox="1"/>
          <p:nvPr/>
        </p:nvSpPr>
        <p:spPr>
          <a:xfrm>
            <a:off x="6784102" y="3876070"/>
            <a:ext cx="5840397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lnSpc>
                <a:spcPts val="1680"/>
              </a:lnSpc>
              <a:spcBef>
                <a:spcPct val="0"/>
              </a:spcBef>
              <a:buClrTx/>
            </a:pPr>
            <a:r>
              <a:rPr lang="en-US" sz="1200">
                <a:solidFill>
                  <a:srgbClr val="FFFFFF"/>
                </a:solidFill>
                <a:latin typeface="Arimo" panose="020B0604020202020204"/>
                <a:ea typeface="微软雅黑"/>
              </a:rPr>
              <a:t>TRƯỜNG IGC SCHOOL TÂY NINH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5E183-3612-2BAF-2085-A3C759DB30C3}"/>
              </a:ext>
            </a:extLst>
          </p:cNvPr>
          <p:cNvSpPr txBox="1"/>
          <p:nvPr/>
        </p:nvSpPr>
        <p:spPr>
          <a:xfrm>
            <a:off x="636396" y="922372"/>
            <a:ext cx="7369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ClrTx/>
              <a:defRPr/>
            </a:pPr>
            <a:r>
              <a:rPr lang="en-US" altLang="en-US" sz="6000" b="1" kern="12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	CHÀO NGÀY MỚI!!!</a:t>
            </a:r>
            <a:endParaRPr lang="vi-VN" altLang="en-US" sz="6000" b="1" kern="1200" dirty="0">
              <a:solidFill>
                <a:prstClr val="white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45C49F-72BF-98A9-2C6D-A2996792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78147"/>
              </p:ext>
            </p:extLst>
          </p:nvPr>
        </p:nvGraphicFramePr>
        <p:xfrm>
          <a:off x="191911" y="1999595"/>
          <a:ext cx="8827912" cy="1645920"/>
        </p:xfrm>
        <a:graphic>
          <a:graphicData uri="http://schemas.openxmlformats.org/drawingml/2006/table">
            <a:tbl>
              <a:tblPr firstRow="1" bandRow="1">
                <a:tableStyleId>{44FF7249-60B8-4826-AAFB-28FF6B27C80E}</a:tableStyleId>
              </a:tblPr>
              <a:tblGrid>
                <a:gridCol w="1836829">
                  <a:extLst>
                    <a:ext uri="{9D8B030D-6E8A-4147-A177-3AD203B41FA5}">
                      <a16:colId xmlns:a16="http://schemas.microsoft.com/office/drawing/2014/main" val="3752129615"/>
                    </a:ext>
                  </a:extLst>
                </a:gridCol>
                <a:gridCol w="1369272">
                  <a:extLst>
                    <a:ext uri="{9D8B030D-6E8A-4147-A177-3AD203B41FA5}">
                      <a16:colId xmlns:a16="http://schemas.microsoft.com/office/drawing/2014/main" val="2635945735"/>
                    </a:ext>
                  </a:extLst>
                </a:gridCol>
                <a:gridCol w="1335876">
                  <a:extLst>
                    <a:ext uri="{9D8B030D-6E8A-4147-A177-3AD203B41FA5}">
                      <a16:colId xmlns:a16="http://schemas.microsoft.com/office/drawing/2014/main" val="603393977"/>
                    </a:ext>
                  </a:extLst>
                </a:gridCol>
                <a:gridCol w="1343297">
                  <a:extLst>
                    <a:ext uri="{9D8B030D-6E8A-4147-A177-3AD203B41FA5}">
                      <a16:colId xmlns:a16="http://schemas.microsoft.com/office/drawing/2014/main" val="2111087447"/>
                    </a:ext>
                  </a:extLst>
                </a:gridCol>
                <a:gridCol w="1471319">
                  <a:extLst>
                    <a:ext uri="{9D8B030D-6E8A-4147-A177-3AD203B41FA5}">
                      <a16:colId xmlns:a16="http://schemas.microsoft.com/office/drawing/2014/main" val="1519935213"/>
                    </a:ext>
                  </a:extLst>
                </a:gridCol>
                <a:gridCol w="1471319">
                  <a:extLst>
                    <a:ext uri="{9D8B030D-6E8A-4147-A177-3AD203B41FA5}">
                      <a16:colId xmlns:a16="http://schemas.microsoft.com/office/drawing/2014/main" val="2213260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0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8460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6D52BEA-87AB-E66D-60FB-C34CFAA3515B}"/>
              </a:ext>
            </a:extLst>
          </p:cNvPr>
          <p:cNvSpPr/>
          <p:nvPr/>
        </p:nvSpPr>
        <p:spPr>
          <a:xfrm>
            <a:off x="2382284" y="2937629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46E1B9-C5B2-52B9-BE1B-E3824EB8FEFD}"/>
              </a:ext>
            </a:extLst>
          </p:cNvPr>
          <p:cNvSpPr/>
          <p:nvPr/>
        </p:nvSpPr>
        <p:spPr>
          <a:xfrm>
            <a:off x="3753884" y="2937629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667E9-92AD-1A6A-3F60-1431165CE521}"/>
              </a:ext>
            </a:extLst>
          </p:cNvPr>
          <p:cNvSpPr/>
          <p:nvPr/>
        </p:nvSpPr>
        <p:spPr>
          <a:xfrm>
            <a:off x="5039964" y="2937629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6AADD8-A708-4383-83CA-81E986ACEE06}"/>
              </a:ext>
            </a:extLst>
          </p:cNvPr>
          <p:cNvSpPr/>
          <p:nvPr/>
        </p:nvSpPr>
        <p:spPr>
          <a:xfrm>
            <a:off x="6472439" y="2822555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42402-433A-2922-C832-CBF270A0BA7D}"/>
              </a:ext>
            </a:extLst>
          </p:cNvPr>
          <p:cNvSpPr/>
          <p:nvPr/>
        </p:nvSpPr>
        <p:spPr>
          <a:xfrm>
            <a:off x="7904914" y="2822555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0D19A3-E2B5-D6C2-726E-3B909A9F0A60}"/>
              </a:ext>
            </a:extLst>
          </p:cNvPr>
          <p:cNvSpPr txBox="1"/>
          <p:nvPr/>
        </p:nvSpPr>
        <p:spPr>
          <a:xfrm>
            <a:off x="1960977" y="2053114"/>
            <a:ext cx="1421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0AAA9B-3E26-3E95-7441-BB596FCC73F9}"/>
              </a:ext>
            </a:extLst>
          </p:cNvPr>
          <p:cNvSpPr txBox="1"/>
          <p:nvPr/>
        </p:nvSpPr>
        <p:spPr>
          <a:xfrm>
            <a:off x="3382146" y="2053114"/>
            <a:ext cx="1421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307997-59CF-6961-3D27-B99AA7661CD1}"/>
              </a:ext>
            </a:extLst>
          </p:cNvPr>
          <p:cNvSpPr txBox="1"/>
          <p:nvPr/>
        </p:nvSpPr>
        <p:spPr>
          <a:xfrm>
            <a:off x="4680057" y="2053113"/>
            <a:ext cx="1421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85BA8-89E6-215E-3346-D873C7A3673C}"/>
              </a:ext>
            </a:extLst>
          </p:cNvPr>
          <p:cNvSpPr txBox="1"/>
          <p:nvPr/>
        </p:nvSpPr>
        <p:spPr>
          <a:xfrm>
            <a:off x="6039334" y="2053112"/>
            <a:ext cx="1421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23DA1C-C39B-DAC2-C2B0-589D17D48AE5}"/>
              </a:ext>
            </a:extLst>
          </p:cNvPr>
          <p:cNvSpPr txBox="1"/>
          <p:nvPr/>
        </p:nvSpPr>
        <p:spPr>
          <a:xfrm>
            <a:off x="7598654" y="2053111"/>
            <a:ext cx="1421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2380" y="-928618"/>
            <a:ext cx="365522" cy="365522"/>
          </a:xfrm>
          <a:prstGeom prst="rect">
            <a:avLst/>
          </a:prstGeom>
        </p:spPr>
      </p:pic>
      <p:pic>
        <p:nvPicPr>
          <p:cNvPr id="1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528" y="-928618"/>
            <a:ext cx="365522" cy="365522"/>
          </a:xfrm>
          <a:prstGeom prst="rect">
            <a:avLst/>
          </a:prstGeom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6235215-3C8A-326A-87DC-C10F18728DA2}"/>
              </a:ext>
            </a:extLst>
          </p:cNvPr>
          <p:cNvSpPr/>
          <p:nvPr/>
        </p:nvSpPr>
        <p:spPr>
          <a:xfrm>
            <a:off x="214489" y="346724"/>
            <a:ext cx="8545689" cy="1673987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i="1" dirty="0">
                <a:solidFill>
                  <a:srgbClr val="B45236"/>
                </a:solidFill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cs typeface="Arial" panose="020B0604020202020204" pitchFamily="34" charset="0"/>
              </a:rPr>
              <a:t>Câu 6. </a:t>
            </a:r>
            <a:r>
              <a:rPr lang="vi-VN" sz="32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Bài thơ có kết cấu theo trình tự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trước, trong và sau đêm hội chèo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vi-VN" sz="32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DCFAA13-E4BB-B005-5291-D5E7B9B99195}"/>
              </a:ext>
            </a:extLst>
          </p:cNvPr>
          <p:cNvSpPr/>
          <p:nvPr/>
        </p:nvSpPr>
        <p:spPr>
          <a:xfrm>
            <a:off x="270933" y="2415821"/>
            <a:ext cx="8545689" cy="1673987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G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ắn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liền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mạch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tâm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xốn xang, háo hức - buồn bã, thất vọng – hi vọng, mong chờ.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vi-VN" sz="32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30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2380" y="-928618"/>
            <a:ext cx="365522" cy="365522"/>
          </a:xfrm>
          <a:prstGeom prst="rect">
            <a:avLst/>
          </a:prstGeom>
        </p:spPr>
      </p:pic>
      <p:pic>
        <p:nvPicPr>
          <p:cNvPr id="1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528" y="-928618"/>
            <a:ext cx="365522" cy="365522"/>
          </a:xfrm>
          <a:prstGeom prst="rect">
            <a:avLst/>
          </a:prstGeom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6235215-3C8A-326A-87DC-C10F18728DA2}"/>
              </a:ext>
            </a:extLst>
          </p:cNvPr>
          <p:cNvSpPr/>
          <p:nvPr/>
        </p:nvSpPr>
        <p:spPr>
          <a:xfrm>
            <a:off x="214489" y="346724"/>
            <a:ext cx="8545689" cy="2362609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B452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en-US" sz="3200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Nhân vật trữ tình trong bài thơ là “người con gái”  ở thôn quê </a:t>
            </a:r>
            <a:r>
              <a:rPr lang="en-US" sz="3200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tâm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hồn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tình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sáng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hồn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nhiên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chân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thành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, say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đắm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tình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yêu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khoan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dung,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vị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tha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0891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2380" y="-928618"/>
            <a:ext cx="365522" cy="365522"/>
          </a:xfrm>
          <a:prstGeom prst="rect">
            <a:avLst/>
          </a:prstGeom>
        </p:spPr>
      </p:pic>
      <p:pic>
        <p:nvPicPr>
          <p:cNvPr id="1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528" y="-928618"/>
            <a:ext cx="365522" cy="365522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DCFAA13-E4BB-B005-5291-D5E7B9B99195}"/>
              </a:ext>
            </a:extLst>
          </p:cNvPr>
          <p:cNvSpPr/>
          <p:nvPr/>
        </p:nvSpPr>
        <p:spPr>
          <a:xfrm>
            <a:off x="101600" y="417691"/>
            <a:ext cx="9042400" cy="4594576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b="1" dirty="0">
                <a:solidFill>
                  <a:srgbClr val="002060"/>
                </a:solidFill>
                <a:cs typeface="Arial" panose="020B0604020202020204" pitchFamily="34" charset="0"/>
              </a:rPr>
              <a:t>Câu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b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sz="2800" b="1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6AB8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6AB8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F6AB8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6AB8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F6AB8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US" sz="2800" b="1" dirty="0">
              <a:solidFill>
                <a:srgbClr val="F6AB8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“Lòng trẻ còn như cây lụa trắng”. 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“Hình như hai má em bừng đỏ/Có lẽ là em nhớ đến anh”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“</a:t>
            </a: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Em xin phép mẹ vội vàng đi”, 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“Mưa bụi nên em không ướt áo”, 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“Em mải tìm anh chả thiết xem”, 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“Chờ mãi anh sang anh chẳng sang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“Anh ạ! Mùa xuân đã cạn ngày/ Bao giờ em mới gặp anh đây? 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1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/>
              </a:rPr>
              <a:t>Bao giờ hội Đặng đi ngang ngõ/ Để mẹ em rằng: hát tối nay?”.</a:t>
            </a:r>
            <a:endParaRPr kumimoji="0" lang="en-US" sz="2600" b="0" i="1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083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2380" y="-928618"/>
            <a:ext cx="365522" cy="365522"/>
          </a:xfrm>
          <a:prstGeom prst="rect">
            <a:avLst/>
          </a:prstGeom>
        </p:spPr>
      </p:pic>
      <p:pic>
        <p:nvPicPr>
          <p:cNvPr id="1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528" y="-928618"/>
            <a:ext cx="365522" cy="365522"/>
          </a:xfrm>
          <a:prstGeom prst="rect">
            <a:avLst/>
          </a:prstGeom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6235215-3C8A-326A-87DC-C10F18728DA2}"/>
              </a:ext>
            </a:extLst>
          </p:cNvPr>
          <p:cNvSpPr/>
          <p:nvPr/>
        </p:nvSpPr>
        <p:spPr>
          <a:xfrm>
            <a:off x="299154" y="184650"/>
            <a:ext cx="8545689" cy="1102079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B452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vi-VN" sz="3200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“Mưa xuân” có sự kết hợp giữa yếu tố truyền thống và hiện đại.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6AB8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DCFAA13-E4BB-B005-5291-D5E7B9B99195}"/>
              </a:ext>
            </a:extLst>
          </p:cNvPr>
          <p:cNvSpPr/>
          <p:nvPr/>
        </p:nvSpPr>
        <p:spPr>
          <a:xfrm>
            <a:off x="158044" y="1570159"/>
            <a:ext cx="1433689" cy="3284063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</a:rPr>
              <a:t>Yếu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truyền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thống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15CE49F-B10F-8CCD-1426-D453B12E69F3}"/>
              </a:ext>
            </a:extLst>
          </p:cNvPr>
          <p:cNvSpPr/>
          <p:nvPr/>
        </p:nvSpPr>
        <p:spPr>
          <a:xfrm>
            <a:off x="2280356" y="3424564"/>
            <a:ext cx="6564488" cy="1534286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gian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hóa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thôn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quê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quen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thuộc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về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thiên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nhiên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cuộc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sống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việc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quán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F5C2C5C-231C-4FFB-09BA-988E853137B7}"/>
              </a:ext>
            </a:extLst>
          </p:cNvPr>
          <p:cNvSpPr/>
          <p:nvPr/>
        </p:nvSpPr>
        <p:spPr>
          <a:xfrm>
            <a:off x="2280356" y="1570159"/>
            <a:ext cx="6564487" cy="1534286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chi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tiết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về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lễ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hội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truyền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thống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682DCC-15D7-FD80-CFF6-86FA723FE95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591733" y="2336800"/>
            <a:ext cx="451556" cy="87539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341BE6-E196-EC10-3E82-711EFB414BF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591733" y="3212191"/>
            <a:ext cx="519289" cy="863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8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2380" y="-928618"/>
            <a:ext cx="365522" cy="365522"/>
          </a:xfrm>
          <a:prstGeom prst="rect">
            <a:avLst/>
          </a:prstGeom>
        </p:spPr>
      </p:pic>
      <p:pic>
        <p:nvPicPr>
          <p:cNvPr id="1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528" y="-928618"/>
            <a:ext cx="365522" cy="365522"/>
          </a:xfrm>
          <a:prstGeom prst="rect">
            <a:avLst/>
          </a:prstGeom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6235215-3C8A-326A-87DC-C10F18728DA2}"/>
              </a:ext>
            </a:extLst>
          </p:cNvPr>
          <p:cNvSpPr/>
          <p:nvPr/>
        </p:nvSpPr>
        <p:spPr>
          <a:xfrm>
            <a:off x="299154" y="184650"/>
            <a:ext cx="8545689" cy="1102079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B452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6AB8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“Mưa xuân” có sự kết hợp giữa yếu tố truyền thống và hiện đại.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3DCFAA13-E4BB-B005-5291-D5E7B9B99195}"/>
              </a:ext>
            </a:extLst>
          </p:cNvPr>
          <p:cNvSpPr/>
          <p:nvPr/>
        </p:nvSpPr>
        <p:spPr>
          <a:xfrm>
            <a:off x="158044" y="1570159"/>
            <a:ext cx="1433689" cy="3284063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Yếu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đại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15CE49F-B10F-8CCD-1426-D453B12E69F3}"/>
              </a:ext>
            </a:extLst>
          </p:cNvPr>
          <p:cNvSpPr/>
          <p:nvPr/>
        </p:nvSpPr>
        <p:spPr>
          <a:xfrm>
            <a:off x="2302931" y="2774495"/>
            <a:ext cx="6564488" cy="863097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ngôn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ngữ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gần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đời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sống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hoạt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F5C2C5C-231C-4FFB-09BA-988E853137B7}"/>
              </a:ext>
            </a:extLst>
          </p:cNvPr>
          <p:cNvSpPr/>
          <p:nvPr/>
        </p:nvSpPr>
        <p:spPr>
          <a:xfrm>
            <a:off x="2280356" y="1570159"/>
            <a:ext cx="6564487" cy="875391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tự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48796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do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48796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682DCC-15D7-FD80-CFF6-86FA723FE95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591733" y="2336800"/>
            <a:ext cx="451556" cy="87539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341BE6-E196-EC10-3E82-711EFB414BF2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591733" y="3199898"/>
            <a:ext cx="519289" cy="122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6FBB5285-061D-0F74-69C5-D4F77D123C27}"/>
              </a:ext>
            </a:extLst>
          </p:cNvPr>
          <p:cNvSpPr/>
          <p:nvPr/>
        </p:nvSpPr>
        <p:spPr>
          <a:xfrm>
            <a:off x="2280355" y="3885950"/>
            <a:ext cx="6564488" cy="863097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chủ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3C3635-0777-B962-DF77-A8C1767D3545}"/>
              </a:ext>
            </a:extLst>
          </p:cNvPr>
          <p:cNvCxnSpPr>
            <a:cxnSpLocks/>
          </p:cNvCxnSpPr>
          <p:nvPr/>
        </p:nvCxnSpPr>
        <p:spPr>
          <a:xfrm>
            <a:off x="1591733" y="3206043"/>
            <a:ext cx="519289" cy="863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animBg="1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2380" y="-928618"/>
            <a:ext cx="365522" cy="365522"/>
          </a:xfrm>
          <a:prstGeom prst="rect">
            <a:avLst/>
          </a:prstGeom>
        </p:spPr>
      </p:pic>
      <p:pic>
        <p:nvPicPr>
          <p:cNvPr id="1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7528" y="-928618"/>
            <a:ext cx="365522" cy="365522"/>
          </a:xfrm>
          <a:prstGeom prst="rect">
            <a:avLst/>
          </a:prstGeom>
        </p:spPr>
      </p:pic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6235215-3C8A-326A-87DC-C10F18728DA2}"/>
              </a:ext>
            </a:extLst>
          </p:cNvPr>
          <p:cNvSpPr/>
          <p:nvPr/>
        </p:nvSpPr>
        <p:spPr>
          <a:xfrm>
            <a:off x="299155" y="918428"/>
            <a:ext cx="8545689" cy="1102079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B4523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6AB8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HS </a:t>
            </a:r>
            <a:r>
              <a:rPr lang="vi-VN" sz="3600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tự chọn câu thơ ấn tượng và lí giải.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6AB8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687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6BF89786-5803-3DCF-F8B6-B2B66A932C98}"/>
              </a:ext>
            </a:extLst>
          </p:cNvPr>
          <p:cNvSpPr/>
          <p:nvPr/>
        </p:nvSpPr>
        <p:spPr>
          <a:xfrm>
            <a:off x="299154" y="229807"/>
            <a:ext cx="8545689" cy="788794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B45236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lang="vi-VN" sz="3200" b="1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“Mưa xuân” </a:t>
            </a:r>
            <a:r>
              <a:rPr lang="en-US" sz="3200" b="1" dirty="0" err="1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khơi</a:t>
            </a:r>
            <a:r>
              <a:rPr lang="en-US" sz="3200" b="1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dậy</a:t>
            </a:r>
            <a:r>
              <a:rPr lang="en-US" sz="3200" b="1" dirty="0">
                <a:solidFill>
                  <a:srgbClr val="F6AB82">
                    <a:lumMod val="50000"/>
                  </a:srgbClr>
                </a:solidFill>
                <a:cs typeface="Arial" panose="020B0604020202020204" pitchFamily="34" charset="0"/>
              </a:rPr>
              <a:t>: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6AB8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Google Shape;4732;p39">
            <a:extLst>
              <a:ext uri="{FF2B5EF4-FFF2-40B4-BE49-F238E27FC236}">
                <a16:creationId xmlns:a16="http://schemas.microsoft.com/office/drawing/2014/main" id="{67B3EBA9-B536-A27C-BF0C-5CF538A8651A}"/>
              </a:ext>
            </a:extLst>
          </p:cNvPr>
          <p:cNvSpPr/>
          <p:nvPr/>
        </p:nvSpPr>
        <p:spPr>
          <a:xfrm>
            <a:off x="512317" y="1264356"/>
            <a:ext cx="4059684" cy="3660980"/>
          </a:xfrm>
          <a:prstGeom prst="roundRect">
            <a:avLst>
              <a:gd name="adj" fmla="val 10701"/>
            </a:avLst>
          </a:prstGeom>
          <a:solidFill>
            <a:srgbClr val="E7E6E6"/>
          </a:solidFill>
          <a:ln w="2857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7E6E6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Google Shape;4732;p39">
            <a:extLst>
              <a:ext uri="{FF2B5EF4-FFF2-40B4-BE49-F238E27FC236}">
                <a16:creationId xmlns:a16="http://schemas.microsoft.com/office/drawing/2014/main" id="{609E87C4-FDEC-E9C2-10CC-A2AEAFEF658E}"/>
              </a:ext>
            </a:extLst>
          </p:cNvPr>
          <p:cNvSpPr/>
          <p:nvPr/>
        </p:nvSpPr>
        <p:spPr>
          <a:xfrm>
            <a:off x="4899378" y="1264357"/>
            <a:ext cx="3945465" cy="3660980"/>
          </a:xfrm>
          <a:prstGeom prst="roundRect">
            <a:avLst>
              <a:gd name="adj" fmla="val 10701"/>
            </a:avLst>
          </a:prstGeom>
          <a:solidFill>
            <a:srgbClr val="E7E6E6"/>
          </a:solidFill>
          <a:ln w="2857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E7E6E6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Google Shape;4733;p39">
            <a:extLst>
              <a:ext uri="{FF2B5EF4-FFF2-40B4-BE49-F238E27FC236}">
                <a16:creationId xmlns:a16="http://schemas.microsoft.com/office/drawing/2014/main" id="{DA95F827-5B54-0643-F410-69A328C6CA45}"/>
              </a:ext>
            </a:extLst>
          </p:cNvPr>
          <p:cNvSpPr txBox="1">
            <a:spLocks/>
          </p:cNvSpPr>
          <p:nvPr/>
        </p:nvSpPr>
        <p:spPr>
          <a:xfrm>
            <a:off x="886684" y="1794480"/>
            <a:ext cx="3700980" cy="31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hồn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; 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yêu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hết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mình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mãnh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liệt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11735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6C5445D7-8E36-4BEA-EB1B-67F1BE85F3F0}"/>
              </a:ext>
            </a:extLst>
          </p:cNvPr>
          <p:cNvSpPr/>
          <p:nvPr/>
        </p:nvSpPr>
        <p:spPr>
          <a:xfrm>
            <a:off x="543643" y="1920483"/>
            <a:ext cx="358704" cy="395111"/>
          </a:xfrm>
          <a:custGeom>
            <a:avLst/>
            <a:gdLst/>
            <a:ahLst/>
            <a:cxnLst/>
            <a:rect l="l" t="t" r="r" b="b"/>
            <a:pathLst>
              <a:path w="3371231" h="3055178">
                <a:moveTo>
                  <a:pt x="0" y="0"/>
                </a:moveTo>
                <a:lnTo>
                  <a:pt x="3371231" y="0"/>
                </a:lnTo>
                <a:lnTo>
                  <a:pt x="3371231" y="3055178"/>
                </a:lnTo>
                <a:lnTo>
                  <a:pt x="0" y="305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F7FB9818-A80C-B913-F567-0A123612A2C5}"/>
              </a:ext>
            </a:extLst>
          </p:cNvPr>
          <p:cNvSpPr/>
          <p:nvPr/>
        </p:nvSpPr>
        <p:spPr>
          <a:xfrm>
            <a:off x="551981" y="3225353"/>
            <a:ext cx="358704" cy="395111"/>
          </a:xfrm>
          <a:custGeom>
            <a:avLst/>
            <a:gdLst/>
            <a:ahLst/>
            <a:cxnLst/>
            <a:rect l="l" t="t" r="r" b="b"/>
            <a:pathLst>
              <a:path w="3371231" h="3055178">
                <a:moveTo>
                  <a:pt x="0" y="0"/>
                </a:moveTo>
                <a:lnTo>
                  <a:pt x="3371231" y="0"/>
                </a:lnTo>
                <a:lnTo>
                  <a:pt x="3371231" y="3055178"/>
                </a:lnTo>
                <a:lnTo>
                  <a:pt x="0" y="305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F031F8CA-AA7D-58F8-4899-29E0E1FCC43C}"/>
              </a:ext>
            </a:extLst>
          </p:cNvPr>
          <p:cNvSpPr/>
          <p:nvPr/>
        </p:nvSpPr>
        <p:spPr>
          <a:xfrm>
            <a:off x="5050508" y="1466697"/>
            <a:ext cx="358704" cy="395111"/>
          </a:xfrm>
          <a:custGeom>
            <a:avLst/>
            <a:gdLst/>
            <a:ahLst/>
            <a:cxnLst/>
            <a:rect l="l" t="t" r="r" b="b"/>
            <a:pathLst>
              <a:path w="3371231" h="3055178">
                <a:moveTo>
                  <a:pt x="0" y="0"/>
                </a:moveTo>
                <a:lnTo>
                  <a:pt x="3371231" y="0"/>
                </a:lnTo>
                <a:lnTo>
                  <a:pt x="3371231" y="3055178"/>
                </a:lnTo>
                <a:lnTo>
                  <a:pt x="0" y="305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Google Shape;4733;p39">
            <a:extLst>
              <a:ext uri="{FF2B5EF4-FFF2-40B4-BE49-F238E27FC236}">
                <a16:creationId xmlns:a16="http://schemas.microsoft.com/office/drawing/2014/main" id="{2B0A7273-25A5-63E2-59A7-F32AD3D0B348}"/>
              </a:ext>
            </a:extLst>
          </p:cNvPr>
          <p:cNvSpPr txBox="1">
            <a:spLocks/>
          </p:cNvSpPr>
          <p:nvPr/>
        </p:nvSpPr>
        <p:spPr>
          <a:xfrm>
            <a:off x="5409212" y="1271183"/>
            <a:ext cx="3222471" cy="31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idaloka"/>
              <a:buNone/>
              <a:defRPr sz="2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quán</a:t>
            </a:r>
            <a:r>
              <a:rPr lang="en-US" dirty="0"/>
              <a:t>; </a:t>
            </a:r>
          </a:p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lễ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hội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truyền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thống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gian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văn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hóa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thấm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đẫm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chất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trữ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tình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0DC9FE57-39A6-651B-F9AE-AE449CC868AA}"/>
              </a:ext>
            </a:extLst>
          </p:cNvPr>
          <p:cNvSpPr/>
          <p:nvPr/>
        </p:nvSpPr>
        <p:spPr>
          <a:xfrm>
            <a:off x="5074003" y="2702110"/>
            <a:ext cx="358704" cy="395111"/>
          </a:xfrm>
          <a:custGeom>
            <a:avLst/>
            <a:gdLst/>
            <a:ahLst/>
            <a:cxnLst/>
            <a:rect l="l" t="t" r="r" b="b"/>
            <a:pathLst>
              <a:path w="3371231" h="3055178">
                <a:moveTo>
                  <a:pt x="0" y="0"/>
                </a:moveTo>
                <a:lnTo>
                  <a:pt x="3371231" y="0"/>
                </a:lnTo>
                <a:lnTo>
                  <a:pt x="3371231" y="3055178"/>
                </a:lnTo>
                <a:lnTo>
                  <a:pt x="0" y="3055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3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charRg st="39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95;p28"/>
          <p:cNvSpPr txBox="1">
            <a:spLocks/>
          </p:cNvSpPr>
          <p:nvPr/>
        </p:nvSpPr>
        <p:spPr>
          <a:xfrm>
            <a:off x="1912246" y="886898"/>
            <a:ext cx="5134789" cy="266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63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Euphoria Script"/>
              <a:buNone/>
              <a:defRPr sz="5200" b="0" i="0" u="none" strike="noStrike" cap="none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6E3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152384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花">
            <a:extLst>
              <a:ext uri="{FF2B5EF4-FFF2-40B4-BE49-F238E27FC236}">
                <a16:creationId xmlns:a16="http://schemas.microsoft.com/office/drawing/2014/main" id="{90FE0327-078E-EAC5-3D78-14EDA527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1603938"/>
            <a:ext cx="774065" cy="694690"/>
          </a:xfrm>
          <a:prstGeom prst="rect">
            <a:avLst/>
          </a:prstGeom>
        </p:spPr>
      </p:pic>
      <p:sp>
        <p:nvSpPr>
          <p:cNvPr id="8" name="椭圆 1">
            <a:extLst>
              <a:ext uri="{FF2B5EF4-FFF2-40B4-BE49-F238E27FC236}">
                <a16:creationId xmlns:a16="http://schemas.microsoft.com/office/drawing/2014/main" id="{F8691C54-E22A-9F05-9BED-0A9C61DC5C48}"/>
              </a:ext>
            </a:extLst>
          </p:cNvPr>
          <p:cNvSpPr/>
          <p:nvPr/>
        </p:nvSpPr>
        <p:spPr>
          <a:xfrm>
            <a:off x="3700902" y="761658"/>
            <a:ext cx="1320165" cy="1320165"/>
          </a:xfrm>
          <a:prstGeom prst="ellipse">
            <a:avLst/>
          </a:prstGeom>
          <a:noFill/>
          <a:ln w="19050" cap="flat" cmpd="sng" algn="ctr">
            <a:solidFill>
              <a:srgbClr val="336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7C672255-EB52-A2D8-4DFF-C8182C89DD0C}"/>
              </a:ext>
            </a:extLst>
          </p:cNvPr>
          <p:cNvSpPr txBox="1"/>
          <p:nvPr/>
        </p:nvSpPr>
        <p:spPr>
          <a:xfrm>
            <a:off x="3799961" y="913908"/>
            <a:ext cx="1122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zh-CN" sz="6000" b="1" kern="1200" dirty="0">
                <a:solidFill>
                  <a:srgbClr val="336601"/>
                </a:solidFill>
                <a:latin typeface="Calibri"/>
                <a:ea typeface="微软雅黑" panose="020B0503020204020204" charset="-122"/>
                <a:cs typeface="+mn-cs"/>
              </a:rPr>
              <a:t>I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9780013B-5FA3-1ABA-B4DB-E547D62FB038}"/>
              </a:ext>
            </a:extLst>
          </p:cNvPr>
          <p:cNvSpPr txBox="1"/>
          <p:nvPr/>
        </p:nvSpPr>
        <p:spPr>
          <a:xfrm>
            <a:off x="0" y="2480826"/>
            <a:ext cx="910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zh-CN" sz="6000" b="1" kern="1200" dirty="0">
                <a:solidFill>
                  <a:srgbClr val="336601"/>
                </a:solidFill>
                <a:latin typeface="Calibri"/>
                <a:ea typeface="微软雅黑" panose="020B0503020204020204" charset="-122"/>
                <a:cs typeface="+mn-cs"/>
              </a:rPr>
              <a:t>NÀO CÙNG KHỞI ĐỘNG!</a:t>
            </a:r>
            <a:endParaRPr lang="zh-CN" altLang="en-US" sz="6000" kern="1200" dirty="0">
              <a:solidFill>
                <a:srgbClr val="336601"/>
              </a:solidFill>
              <a:latin typeface="Calibri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D8482-6DD9-5F8F-00E2-AA16B1D65CC9}"/>
              </a:ext>
            </a:extLst>
          </p:cNvPr>
          <p:cNvSpPr/>
          <p:nvPr/>
        </p:nvSpPr>
        <p:spPr>
          <a:xfrm>
            <a:off x="1329042" y="1070017"/>
            <a:ext cx="6583085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6000" b="1" kern="120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  <a:ea typeface="微软雅黑"/>
              </a:rPr>
              <a:t>Trò</a:t>
            </a:r>
            <a:r>
              <a:rPr lang="en-US" sz="60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  <a:ea typeface="微软雅黑"/>
              </a:rPr>
              <a:t> </a:t>
            </a:r>
            <a:r>
              <a:rPr lang="en-US" sz="6000" b="1" kern="120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  <a:ea typeface="微软雅黑"/>
              </a:rPr>
              <a:t>chơi</a:t>
            </a:r>
            <a:r>
              <a:rPr lang="en-US" sz="60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  <a:ea typeface="微软雅黑"/>
              </a:rPr>
              <a:t>: </a:t>
            </a:r>
          </a:p>
          <a:p>
            <a:pPr algn="ctr" defTabSz="685800">
              <a:buClrTx/>
            </a:pPr>
            <a:r>
              <a:rPr lang="en-US" sz="72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  <a:ea typeface="微软雅黑"/>
              </a:rPr>
              <a:t>AI LÀ TÁC GIẢ???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19288" y="346724"/>
            <a:ext cx="7040890" cy="1312743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>
                <a:solidFill>
                  <a:schemeClr val="tx2"/>
                </a:solidFill>
                <a:cs typeface="Arial" panose="020B0604020202020204" pitchFamily="34" charset="0"/>
              </a:rPr>
              <a:t>1.	“Yêu là chết ở trong lòng một ít</a:t>
            </a:r>
          </a:p>
          <a:p>
            <a:pPr algn="ctr"/>
            <a:r>
              <a:rPr lang="vi-VN" sz="3200" i="1" dirty="0">
                <a:solidFill>
                  <a:schemeClr val="tx2"/>
                </a:solidFill>
                <a:cs typeface="Arial" panose="020B0604020202020204" pitchFamily="34" charset="0"/>
              </a:rPr>
              <a:t>Vì mấy khi yêu mà chắc được yêu”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A41067A-792D-D8B6-69B4-03DF084319FE}"/>
              </a:ext>
            </a:extLst>
          </p:cNvPr>
          <p:cNvSpPr/>
          <p:nvPr/>
        </p:nvSpPr>
        <p:spPr>
          <a:xfrm>
            <a:off x="1871688" y="1896533"/>
            <a:ext cx="7040890" cy="3070578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a.	Huy Cận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b.	Xuân Diệu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c.	Hàn Mặc Tử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d.	Nguyễn Bính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2136-8952-C6DA-E89E-83DBEED66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43" y="2870941"/>
            <a:ext cx="640135" cy="5608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19288" y="346724"/>
            <a:ext cx="7193290" cy="1312743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i="1" dirty="0">
                <a:solidFill>
                  <a:srgbClr val="B45236"/>
                </a:solidFill>
                <a:cs typeface="Arial" panose="020B0604020202020204" pitchFamily="34" charset="0"/>
              </a:rPr>
              <a:t>2.“Áo trắng đơn sơ mộng trắng trong</a:t>
            </a:r>
          </a:p>
          <a:p>
            <a:pPr lvl="0" algn="ctr"/>
            <a:r>
              <a:rPr lang="vi-VN" sz="3200" i="1" dirty="0">
                <a:solidFill>
                  <a:srgbClr val="B45236"/>
                </a:solidFill>
                <a:cs typeface="Arial" panose="020B0604020202020204" pitchFamily="34" charset="0"/>
              </a:rPr>
              <a:t>Hôm xưa em đến mắt như lòng”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A41067A-792D-D8B6-69B4-03DF084319FE}"/>
              </a:ext>
            </a:extLst>
          </p:cNvPr>
          <p:cNvSpPr/>
          <p:nvPr/>
        </p:nvSpPr>
        <p:spPr>
          <a:xfrm>
            <a:off x="1871688" y="1896533"/>
            <a:ext cx="7040890" cy="3070578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	Huy Cận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	Xuân Diệu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c.	Hàn Mặc Tử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d.	Nguyễn Bính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2136-8952-C6DA-E89E-83DBEED66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288" y="2103297"/>
            <a:ext cx="64013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19288" y="346724"/>
            <a:ext cx="7193290" cy="1312743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i="1" dirty="0">
                <a:solidFill>
                  <a:srgbClr val="B45236"/>
                </a:solidFill>
                <a:cs typeface="Arial" panose="020B0604020202020204" pitchFamily="34" charset="0"/>
              </a:rPr>
              <a:t>3. “Ngày mai trong đám xuân xanh ấy</a:t>
            </a:r>
          </a:p>
          <a:p>
            <a:pPr lvl="0" algn="ctr"/>
            <a:r>
              <a:rPr lang="vi-VN" sz="3200" i="1" dirty="0">
                <a:solidFill>
                  <a:srgbClr val="B45236"/>
                </a:solidFill>
                <a:cs typeface="Arial" panose="020B0604020202020204" pitchFamily="34" charset="0"/>
              </a:rPr>
              <a:t>Có kẻ theo chồng bỏ cuộc chơi”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A41067A-792D-D8B6-69B4-03DF084319FE}"/>
              </a:ext>
            </a:extLst>
          </p:cNvPr>
          <p:cNvSpPr/>
          <p:nvPr/>
        </p:nvSpPr>
        <p:spPr>
          <a:xfrm>
            <a:off x="1871688" y="1896533"/>
            <a:ext cx="7040890" cy="3070578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	Huy Cận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	Xuân Diệu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c.	Hàn Mặc Tử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d.	Nguyễn Bính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2136-8952-C6DA-E89E-83DBEED66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65" y="3604719"/>
            <a:ext cx="64013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8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19288" y="346724"/>
            <a:ext cx="7040890" cy="1312743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i="1" dirty="0">
                <a:solidFill>
                  <a:srgbClr val="B45236"/>
                </a:solidFill>
                <a:cs typeface="Arial" panose="020B0604020202020204" pitchFamily="34" charset="0"/>
              </a:rPr>
              <a:t>4. “Hôm qua em đi tỉnh về</a:t>
            </a:r>
          </a:p>
          <a:p>
            <a:pPr lvl="0" algn="ctr"/>
            <a:r>
              <a:rPr lang="vi-VN" sz="3200" i="1" dirty="0">
                <a:solidFill>
                  <a:srgbClr val="B45236"/>
                </a:solidFill>
                <a:cs typeface="Arial" panose="020B0604020202020204" pitchFamily="34" charset="0"/>
              </a:rPr>
              <a:t>Hương đồng gió nội bay đi ít nhiều”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0A41067A-792D-D8B6-69B4-03DF084319FE}"/>
              </a:ext>
            </a:extLst>
          </p:cNvPr>
          <p:cNvSpPr/>
          <p:nvPr/>
        </p:nvSpPr>
        <p:spPr>
          <a:xfrm>
            <a:off x="1871688" y="1896533"/>
            <a:ext cx="7040890" cy="3070578"/>
          </a:xfrm>
          <a:prstGeom prst="roundRect">
            <a:avLst>
              <a:gd name="adj" fmla="val 14844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	Huy Cận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	Xuân Diệu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c.	Hàn Mặc Tử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d.	Nguyễn Bính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2136-8952-C6DA-E89E-83DBEED66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43" y="4235895"/>
            <a:ext cx="640135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1B7C9DDA-ED03-95B8-8AB5-FBF27AF63D06}"/>
              </a:ext>
            </a:extLst>
          </p:cNvPr>
          <p:cNvGrpSpPr/>
          <p:nvPr/>
        </p:nvGrpSpPr>
        <p:grpSpPr>
          <a:xfrm>
            <a:off x="669594" y="1339478"/>
            <a:ext cx="7804813" cy="2464545"/>
            <a:chOff x="5261" y="3406"/>
            <a:chExt cx="8762" cy="4035"/>
          </a:xfrm>
        </p:grpSpPr>
        <p:grpSp>
          <p:nvGrpSpPr>
            <p:cNvPr id="5" name="组合 8">
              <a:extLst>
                <a:ext uri="{FF2B5EF4-FFF2-40B4-BE49-F238E27FC236}">
                  <a16:creationId xmlns:a16="http://schemas.microsoft.com/office/drawing/2014/main" id="{16398BB9-3784-3C84-7077-8729AEB06CCB}"/>
                </a:ext>
              </a:extLst>
            </p:cNvPr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7" name="直接连接符 1">
                <a:extLst>
                  <a:ext uri="{FF2B5EF4-FFF2-40B4-BE49-F238E27FC236}">
                    <a16:creationId xmlns:a16="http://schemas.microsoft.com/office/drawing/2014/main" id="{FA5A8EE5-E758-E58E-77FE-9ED39032638B}"/>
                  </a:ext>
                </a:extLst>
              </p:cNvPr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noFill/>
              <a:ln w="22225" cap="flat" cmpd="sng" algn="ctr">
                <a:solidFill>
                  <a:srgbClr val="33660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" name="直接连接符 2">
                <a:extLst>
                  <a:ext uri="{FF2B5EF4-FFF2-40B4-BE49-F238E27FC236}">
                    <a16:creationId xmlns:a16="http://schemas.microsoft.com/office/drawing/2014/main" id="{FFC7D99D-DD36-9FC9-753F-327FF88F1132}"/>
                  </a:ext>
                </a:extLst>
              </p:cNvPr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noFill/>
              <a:ln w="22225" cap="flat" cmpd="sng" algn="ctr">
                <a:solidFill>
                  <a:srgbClr val="33660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" name="直接连接符 5">
                <a:extLst>
                  <a:ext uri="{FF2B5EF4-FFF2-40B4-BE49-F238E27FC236}">
                    <a16:creationId xmlns:a16="http://schemas.microsoft.com/office/drawing/2014/main" id="{32F20D40-635C-0302-8563-0D71F6039DEA}"/>
                  </a:ext>
                </a:extLst>
              </p:cNvPr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noFill/>
              <a:ln w="22225" cap="flat" cmpd="sng" algn="ctr">
                <a:solidFill>
                  <a:srgbClr val="33660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直接连接符 6">
                <a:extLst>
                  <a:ext uri="{FF2B5EF4-FFF2-40B4-BE49-F238E27FC236}">
                    <a16:creationId xmlns:a16="http://schemas.microsoft.com/office/drawing/2014/main" id="{C62E2405-AD8E-E886-9A32-38FC7D215E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19" y="2121"/>
                <a:ext cx="748" cy="3"/>
              </a:xfrm>
              <a:prstGeom prst="line">
                <a:avLst/>
              </a:prstGeom>
              <a:noFill/>
              <a:ln w="22225" cap="flat" cmpd="sng" algn="ctr">
                <a:solidFill>
                  <a:srgbClr val="336601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" name="直接连接符 10">
              <a:extLst>
                <a:ext uri="{FF2B5EF4-FFF2-40B4-BE49-F238E27FC236}">
                  <a16:creationId xmlns:a16="http://schemas.microsoft.com/office/drawing/2014/main" id="{905964AA-F45C-FB63-9060-D70A6E70E997}"/>
                </a:ext>
              </a:extLst>
            </p:cNvPr>
            <p:cNvCxnSpPr>
              <a:cxnSpLocks/>
            </p:cNvCxnSpPr>
            <p:nvPr/>
          </p:nvCxnSpPr>
          <p:spPr>
            <a:xfrm>
              <a:off x="8853" y="3433"/>
              <a:ext cx="5155" cy="0"/>
            </a:xfrm>
            <a:prstGeom prst="line">
              <a:avLst/>
            </a:prstGeom>
            <a:noFill/>
            <a:ln w="22225" cap="flat" cmpd="sng" algn="ctr">
              <a:solidFill>
                <a:srgbClr val="336601"/>
              </a:solidFill>
              <a:prstDash val="solid"/>
              <a:miter lim="800000"/>
            </a:ln>
            <a:effectLst/>
          </p:spPr>
        </p:cxnSp>
      </p:grpSp>
      <p:sp>
        <p:nvSpPr>
          <p:cNvPr id="11" name="文本框 12">
            <a:extLst>
              <a:ext uri="{FF2B5EF4-FFF2-40B4-BE49-F238E27FC236}">
                <a16:creationId xmlns:a16="http://schemas.microsoft.com/office/drawing/2014/main" id="{E7D32C49-561E-8C62-3196-24B6ED78B082}"/>
              </a:ext>
            </a:extLst>
          </p:cNvPr>
          <p:cNvSpPr txBox="1"/>
          <p:nvPr/>
        </p:nvSpPr>
        <p:spPr>
          <a:xfrm>
            <a:off x="997349" y="946136"/>
            <a:ext cx="31430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altLang="zh-CN" sz="405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ea typeface="迷你简启体" panose="03000509000000000000" charset="-122"/>
              </a:rPr>
              <a:t>TỰ ĐÁNH GIÁ</a:t>
            </a:r>
            <a:endParaRPr lang="zh-CN" altLang="en-US" sz="4050" kern="1200" dirty="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迷你简启体" panose="03000509000000000000" charset="-122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4C360DD2-42A5-867F-89EA-3299400C3E2A}"/>
              </a:ext>
            </a:extLst>
          </p:cNvPr>
          <p:cNvSpPr txBox="1"/>
          <p:nvPr/>
        </p:nvSpPr>
        <p:spPr>
          <a:xfrm>
            <a:off x="1940200" y="1414838"/>
            <a:ext cx="5055887" cy="14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30000"/>
              </a:lnSpc>
              <a:buClrTx/>
            </a:pPr>
            <a:r>
              <a:rPr lang="en-US" altLang="zh-CN" sz="7200" b="1" kern="1200" dirty="0">
                <a:solidFill>
                  <a:srgbClr val="336601"/>
                </a:solidFill>
                <a:latin typeface="Calibri"/>
                <a:ea typeface="微软雅黑" panose="020B0503020204020204" pitchFamily="34" charset="-122"/>
              </a:rPr>
              <a:t>MƯA XUÂN</a:t>
            </a:r>
            <a:endParaRPr lang="zh-CN" altLang="en-US" sz="7200" b="1" kern="1200" dirty="0">
              <a:solidFill>
                <a:srgbClr val="336601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81D0D5-305A-42D8-9D81-A147A440C8F9}"/>
              </a:ext>
            </a:extLst>
          </p:cNvPr>
          <p:cNvSpPr txBox="1"/>
          <p:nvPr/>
        </p:nvSpPr>
        <p:spPr>
          <a:xfrm>
            <a:off x="4482090" y="2865666"/>
            <a:ext cx="42857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altLang="zh-CN" sz="4050" kern="1200" dirty="0" err="1">
                <a:solidFill>
                  <a:srgbClr val="336601"/>
                </a:solidFill>
                <a:latin typeface="Calibri"/>
                <a:ea typeface="迷你简启体" panose="03000509000000000000" charset="-122"/>
              </a:rPr>
              <a:t>Nguyễn</a:t>
            </a:r>
            <a:r>
              <a:rPr lang="en-US" altLang="zh-CN" sz="4050" kern="1200" dirty="0">
                <a:solidFill>
                  <a:srgbClr val="336601"/>
                </a:solidFill>
                <a:latin typeface="Calibri"/>
                <a:ea typeface="迷你简启体" panose="03000509000000000000" charset="-122"/>
              </a:rPr>
              <a:t> </a:t>
            </a:r>
            <a:r>
              <a:rPr lang="en-US" altLang="zh-CN" sz="4050" kern="1200" dirty="0" err="1">
                <a:solidFill>
                  <a:srgbClr val="336601"/>
                </a:solidFill>
                <a:latin typeface="Calibri"/>
                <a:ea typeface="迷你简启体" panose="03000509000000000000" charset="-122"/>
              </a:rPr>
              <a:t>Bính</a:t>
            </a:r>
            <a:endParaRPr lang="zh-CN" altLang="en-US" sz="4050" kern="1200" dirty="0">
              <a:solidFill>
                <a:srgbClr val="336601"/>
              </a:solidFill>
              <a:latin typeface="Calibri"/>
              <a:ea typeface="迷你简启体" panose="03000509000000000000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花">
            <a:extLst>
              <a:ext uri="{FF2B5EF4-FFF2-40B4-BE49-F238E27FC236}">
                <a16:creationId xmlns:a16="http://schemas.microsoft.com/office/drawing/2014/main" id="{90FE0327-078E-EAC5-3D78-14EDA527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1603938"/>
            <a:ext cx="774065" cy="694690"/>
          </a:xfrm>
          <a:prstGeom prst="rect">
            <a:avLst/>
          </a:prstGeom>
        </p:spPr>
      </p:pic>
      <p:sp>
        <p:nvSpPr>
          <p:cNvPr id="8" name="椭圆 1">
            <a:extLst>
              <a:ext uri="{FF2B5EF4-FFF2-40B4-BE49-F238E27FC236}">
                <a16:creationId xmlns:a16="http://schemas.microsoft.com/office/drawing/2014/main" id="{F8691C54-E22A-9F05-9BED-0A9C61DC5C48}"/>
              </a:ext>
            </a:extLst>
          </p:cNvPr>
          <p:cNvSpPr/>
          <p:nvPr/>
        </p:nvSpPr>
        <p:spPr>
          <a:xfrm>
            <a:off x="3700902" y="761658"/>
            <a:ext cx="1320165" cy="1320165"/>
          </a:xfrm>
          <a:prstGeom prst="ellipse">
            <a:avLst/>
          </a:prstGeom>
          <a:noFill/>
          <a:ln w="19050" cap="flat" cmpd="sng" algn="ctr">
            <a:solidFill>
              <a:srgbClr val="336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7C672255-EB52-A2D8-4DFF-C8182C89DD0C}"/>
              </a:ext>
            </a:extLst>
          </p:cNvPr>
          <p:cNvSpPr txBox="1"/>
          <p:nvPr/>
        </p:nvSpPr>
        <p:spPr>
          <a:xfrm>
            <a:off x="3799961" y="913908"/>
            <a:ext cx="1122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336601"/>
                </a:solidFill>
                <a:effectLst/>
                <a:uLnTx/>
                <a:uFillTx/>
                <a:latin typeface="Calibri"/>
                <a:ea typeface="微软雅黑" panose="020B0503020204020204" charset="-122"/>
                <a:cs typeface="Arial"/>
                <a:sym typeface="Arial"/>
              </a:rPr>
              <a:t>II</a:t>
            </a: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CC3B3131-2762-34FD-FD2D-4FC889EDF195}"/>
              </a:ext>
            </a:extLst>
          </p:cNvPr>
          <p:cNvSpPr txBox="1"/>
          <p:nvPr/>
        </p:nvSpPr>
        <p:spPr>
          <a:xfrm>
            <a:off x="982134" y="2401782"/>
            <a:ext cx="7622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altLang="zh-CN" sz="5400" b="1" kern="1200" dirty="0">
                <a:solidFill>
                  <a:srgbClr val="336601"/>
                </a:solidFill>
                <a:latin typeface="Calibri"/>
                <a:ea typeface="微软雅黑" panose="020B0503020204020204" charset="-122"/>
                <a:cs typeface="+mn-cs"/>
              </a:rPr>
              <a:t>HÌNH THÀNH KIẾN THỨC</a:t>
            </a:r>
            <a:endParaRPr lang="zh-CN" altLang="en-US" sz="5400" kern="1200" dirty="0">
              <a:solidFill>
                <a:srgbClr val="336601"/>
              </a:solidFill>
              <a:latin typeface="Calibri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7808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andom Acts Of Poetry Day by Slidesgo">
  <a:themeElements>
    <a:clrScheme name="Simple Light">
      <a:dk1>
        <a:srgbClr val="000000"/>
      </a:dk1>
      <a:lt1>
        <a:srgbClr val="FFFFFF"/>
      </a:lt1>
      <a:dk2>
        <a:srgbClr val="6E3A30"/>
      </a:dk2>
      <a:lt2>
        <a:srgbClr val="B45236"/>
      </a:lt2>
      <a:accent1>
        <a:srgbClr val="D9BB9A"/>
      </a:accent1>
      <a:accent2>
        <a:srgbClr val="487962"/>
      </a:accent2>
      <a:accent3>
        <a:srgbClr val="F18763"/>
      </a:accent3>
      <a:accent4>
        <a:srgbClr val="F6AB82"/>
      </a:accent4>
      <a:accent5>
        <a:srgbClr val="2E1717"/>
      </a:accent5>
      <a:accent6>
        <a:srgbClr val="B9833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591</Words>
  <Application>Microsoft Office PowerPoint</Application>
  <PresentationFormat>On-screen Show (16:9)</PresentationFormat>
  <Paragraphs>76</Paragraphs>
  <Slides>18</Slides>
  <Notes>11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Arimo</vt:lpstr>
      <vt:lpstr>Vidaloka</vt:lpstr>
      <vt:lpstr>Times New Roman</vt:lpstr>
      <vt:lpstr>Calibri</vt:lpstr>
      <vt:lpstr>ABeeZee</vt:lpstr>
      <vt:lpstr>Arial</vt:lpstr>
      <vt:lpstr>Random Acts Of Poetry Day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Vương Đức Dũng</cp:lastModifiedBy>
  <cp:revision>27</cp:revision>
  <dcterms:modified xsi:type="dcterms:W3CDTF">2024-07-11T08:38:04Z</dcterms:modified>
</cp:coreProperties>
</file>