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32" r:id="rId5"/>
    <p:sldMasterId id="2147483748" r:id="rId6"/>
    <p:sldMasterId id="2147483793" r:id="rId7"/>
    <p:sldMasterId id="2147483841" r:id="rId8"/>
  </p:sldMasterIdLst>
  <p:notesMasterIdLst>
    <p:notesMasterId r:id="rId34"/>
  </p:notesMasterIdLst>
  <p:sldIdLst>
    <p:sldId id="258" r:id="rId9"/>
    <p:sldId id="259" r:id="rId10"/>
    <p:sldId id="260" r:id="rId11"/>
    <p:sldId id="261" r:id="rId12"/>
    <p:sldId id="339" r:id="rId13"/>
    <p:sldId id="266" r:id="rId14"/>
    <p:sldId id="296" r:id="rId15"/>
    <p:sldId id="297" r:id="rId16"/>
    <p:sldId id="327" r:id="rId17"/>
    <p:sldId id="272" r:id="rId18"/>
    <p:sldId id="298" r:id="rId19"/>
    <p:sldId id="267" r:id="rId20"/>
    <p:sldId id="332" r:id="rId21"/>
    <p:sldId id="316" r:id="rId22"/>
    <p:sldId id="328" r:id="rId23"/>
    <p:sldId id="329" r:id="rId24"/>
    <p:sldId id="319" r:id="rId25"/>
    <p:sldId id="313" r:id="rId26"/>
    <p:sldId id="334" r:id="rId27"/>
    <p:sldId id="337" r:id="rId28"/>
    <p:sldId id="325" r:id="rId29"/>
    <p:sldId id="315" r:id="rId30"/>
    <p:sldId id="323" r:id="rId31"/>
    <p:sldId id="324" r:id="rId32"/>
    <p:sldId id="33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0" autoAdjust="0"/>
    <p:restoredTop sz="86398"/>
  </p:normalViewPr>
  <p:slideViewPr>
    <p:cSldViewPr snapToGrid="0">
      <p:cViewPr varScale="1">
        <p:scale>
          <a:sx n="65" d="100"/>
          <a:sy n="65" d="100"/>
        </p:scale>
        <p:origin x="10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68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88EAB-E8FC-4AFA-94FF-F93C048911BB}"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9BEDB-0D87-4E3F-A657-30D7AC07BA5E}" type="slidenum">
              <a:rPr lang="en-US" smtClean="0"/>
              <a:t>‹#›</a:t>
            </a:fld>
            <a:endParaRPr lang="en-US"/>
          </a:p>
        </p:txBody>
      </p:sp>
    </p:spTree>
    <p:extLst>
      <p:ext uri="{BB962C8B-B14F-4D97-AF65-F5344CB8AC3E}">
        <p14:creationId xmlns:p14="http://schemas.microsoft.com/office/powerpoint/2010/main" val="233475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C9BEDB-0D87-4E3F-A657-30D7AC07BA5E}" type="slidenum">
              <a:rPr lang="en-US" smtClean="0"/>
              <a:t>1</a:t>
            </a:fld>
            <a:endParaRPr lang="en-US"/>
          </a:p>
        </p:txBody>
      </p:sp>
    </p:spTree>
    <p:extLst>
      <p:ext uri="{BB962C8B-B14F-4D97-AF65-F5344CB8AC3E}">
        <p14:creationId xmlns:p14="http://schemas.microsoft.com/office/powerpoint/2010/main" val="3859439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C9BEDB-0D87-4E3F-A657-30D7AC07BA5E}" type="slidenum">
              <a:rPr lang="en-US" smtClean="0"/>
              <a:t>15</a:t>
            </a:fld>
            <a:endParaRPr lang="en-US"/>
          </a:p>
        </p:txBody>
      </p:sp>
    </p:spTree>
    <p:extLst>
      <p:ext uri="{BB962C8B-B14F-4D97-AF65-F5344CB8AC3E}">
        <p14:creationId xmlns:p14="http://schemas.microsoft.com/office/powerpoint/2010/main" val="3485406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C9BEDB-0D87-4E3F-A657-30D7AC07BA5E}" type="slidenum">
              <a:rPr lang="en-US" smtClean="0"/>
              <a:t>16</a:t>
            </a:fld>
            <a:endParaRPr lang="en-US"/>
          </a:p>
        </p:txBody>
      </p:sp>
    </p:spTree>
    <p:extLst>
      <p:ext uri="{BB962C8B-B14F-4D97-AF65-F5344CB8AC3E}">
        <p14:creationId xmlns:p14="http://schemas.microsoft.com/office/powerpoint/2010/main" val="3434792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C9BEDB-0D87-4E3F-A657-30D7AC07BA5E}" type="slidenum">
              <a:rPr lang="en-US" smtClean="0"/>
              <a:t>17</a:t>
            </a:fld>
            <a:endParaRPr lang="en-US"/>
          </a:p>
        </p:txBody>
      </p:sp>
    </p:spTree>
    <p:extLst>
      <p:ext uri="{BB962C8B-B14F-4D97-AF65-F5344CB8AC3E}">
        <p14:creationId xmlns:p14="http://schemas.microsoft.com/office/powerpoint/2010/main" val="361720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8bca512db4_0_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8bca512db4_0_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691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8bca512db4_0_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8bca512db4_0_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726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8bca512db4_0_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8bca512db4_0_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997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8bca512db4_0_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8bca512db4_0_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5254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539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407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d6e563917c_0_4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d6e563917c_0_4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41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d6e563917c_0_4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d6e563917c_0_4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626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d6e563917c_0_4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d6e563917c_0_4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3465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d72c1aea9c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3" name="Google Shape;2043;gd72c1aea9c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0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6149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8bca512db4_0_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8bca512db4_0_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674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8bca512db4_0_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8bca512db4_0_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672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138481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19144422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43"/>
        <p:cNvGrpSpPr/>
        <p:nvPr/>
      </p:nvGrpSpPr>
      <p:grpSpPr>
        <a:xfrm>
          <a:off x="0" y="0"/>
          <a:ext cx="0" cy="0"/>
          <a:chOff x="0" y="0"/>
          <a:chExt cx="0" cy="0"/>
        </a:xfrm>
      </p:grpSpPr>
      <p:pic>
        <p:nvPicPr>
          <p:cNvPr id="1744" name="Google Shape;1744;p35"/>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745" name="Google Shape;1745;p35"/>
          <p:cNvGrpSpPr/>
          <p:nvPr/>
        </p:nvGrpSpPr>
        <p:grpSpPr>
          <a:xfrm rot="963590" flipH="1">
            <a:off x="-349027" y="-1010629"/>
            <a:ext cx="3524885" cy="2844709"/>
            <a:chOff x="-729163" y="3851975"/>
            <a:chExt cx="2464103" cy="1988620"/>
          </a:xfrm>
        </p:grpSpPr>
        <p:sp>
          <p:nvSpPr>
            <p:cNvPr id="1746" name="Google Shape;1746;p35"/>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35"/>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35"/>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35"/>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35"/>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35"/>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35"/>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35"/>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35"/>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35"/>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35"/>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35"/>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35"/>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35"/>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0" name="Google Shape;1760;p35"/>
          <p:cNvGrpSpPr/>
          <p:nvPr/>
        </p:nvGrpSpPr>
        <p:grpSpPr>
          <a:xfrm rot="3429524">
            <a:off x="-397309" y="776456"/>
            <a:ext cx="2437039" cy="2565205"/>
            <a:chOff x="1526600" y="450800"/>
            <a:chExt cx="4540675" cy="4779475"/>
          </a:xfrm>
        </p:grpSpPr>
        <p:sp>
          <p:nvSpPr>
            <p:cNvPr id="1761" name="Google Shape;1761;p35"/>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35"/>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35"/>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35"/>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35"/>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35"/>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7" name="Google Shape;1767;p35"/>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35"/>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9" name="Google Shape;1769;p35"/>
          <p:cNvGrpSpPr/>
          <p:nvPr/>
        </p:nvGrpSpPr>
        <p:grpSpPr>
          <a:xfrm rot="-9827298" flipH="1">
            <a:off x="-276618" y="4481423"/>
            <a:ext cx="3380067" cy="3325684"/>
            <a:chOff x="7235149" y="-718650"/>
            <a:chExt cx="3031064" cy="2982297"/>
          </a:xfrm>
        </p:grpSpPr>
        <p:grpSp>
          <p:nvGrpSpPr>
            <p:cNvPr id="1770" name="Google Shape;1770;p35"/>
            <p:cNvGrpSpPr/>
            <p:nvPr/>
          </p:nvGrpSpPr>
          <p:grpSpPr>
            <a:xfrm rot="-4962260" flipH="1">
              <a:off x="7958573" y="-653239"/>
              <a:ext cx="596905" cy="1865484"/>
              <a:chOff x="-1858600" y="2385325"/>
              <a:chExt cx="523125" cy="1635025"/>
            </a:xfrm>
          </p:grpSpPr>
          <p:sp>
            <p:nvSpPr>
              <p:cNvPr id="1771" name="Google Shape;1771;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75" name="Google Shape;1775;p35"/>
            <p:cNvGrpSpPr/>
            <p:nvPr/>
          </p:nvGrpSpPr>
          <p:grpSpPr>
            <a:xfrm rot="-4962260" flipH="1">
              <a:off x="7743302" y="-357136"/>
              <a:ext cx="1178407" cy="2061785"/>
              <a:chOff x="-1779100" y="2408800"/>
              <a:chExt cx="1032750" cy="1807075"/>
            </a:xfrm>
          </p:grpSpPr>
          <p:sp>
            <p:nvSpPr>
              <p:cNvPr id="1776" name="Google Shape;1776;p3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7" name="Google Shape;1777;p3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8" name="Google Shape;1778;p3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9" name="Google Shape;1779;p3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80" name="Google Shape;1780;p35"/>
            <p:cNvGrpSpPr/>
            <p:nvPr/>
          </p:nvGrpSpPr>
          <p:grpSpPr>
            <a:xfrm rot="-3828478" flipH="1">
              <a:off x="7664496" y="-324322"/>
              <a:ext cx="2244432" cy="2193641"/>
              <a:chOff x="-623774" y="407959"/>
              <a:chExt cx="2317309" cy="2264556"/>
            </a:xfrm>
          </p:grpSpPr>
          <p:grpSp>
            <p:nvGrpSpPr>
              <p:cNvPr id="1781" name="Google Shape;1781;p35"/>
              <p:cNvGrpSpPr/>
              <p:nvPr/>
            </p:nvGrpSpPr>
            <p:grpSpPr>
              <a:xfrm rot="1413719">
                <a:off x="-360763" y="695549"/>
                <a:ext cx="1791287" cy="1689375"/>
                <a:chOff x="-2055400" y="3174000"/>
                <a:chExt cx="1520600" cy="1434200"/>
              </a:xfrm>
            </p:grpSpPr>
            <p:sp>
              <p:nvSpPr>
                <p:cNvPr id="1782" name="Google Shape;1782;p35"/>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35"/>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35"/>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785" name="Google Shape;1785;p35"/>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786" name="Google Shape;1786;p35"/>
          <p:cNvGrpSpPr/>
          <p:nvPr/>
        </p:nvGrpSpPr>
        <p:grpSpPr>
          <a:xfrm rot="10424794">
            <a:off x="10496146" y="-640419"/>
            <a:ext cx="2802652" cy="2235188"/>
            <a:chOff x="-874852" y="3661982"/>
            <a:chExt cx="2044303" cy="1580085"/>
          </a:xfrm>
        </p:grpSpPr>
        <p:grpSp>
          <p:nvGrpSpPr>
            <p:cNvPr id="1787" name="Google Shape;1787;p35"/>
            <p:cNvGrpSpPr/>
            <p:nvPr/>
          </p:nvGrpSpPr>
          <p:grpSpPr>
            <a:xfrm rot="5249857" flipH="1">
              <a:off x="48808" y="4095917"/>
              <a:ext cx="537972" cy="1681428"/>
              <a:chOff x="-1858600" y="2385325"/>
              <a:chExt cx="523125" cy="1635025"/>
            </a:xfrm>
          </p:grpSpPr>
          <p:sp>
            <p:nvSpPr>
              <p:cNvPr id="1788" name="Google Shape;1788;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2" name="Google Shape;1792;p35"/>
            <p:cNvGrpSpPr/>
            <p:nvPr/>
          </p:nvGrpSpPr>
          <p:grpSpPr>
            <a:xfrm rot="5249857" flipH="1">
              <a:off x="-340747" y="3668895"/>
              <a:ext cx="1062060" cy="1858361"/>
              <a:chOff x="-1779100" y="2408800"/>
              <a:chExt cx="1032750" cy="1807075"/>
            </a:xfrm>
          </p:grpSpPr>
          <p:sp>
            <p:nvSpPr>
              <p:cNvPr id="1793" name="Google Shape;1793;p3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3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3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1796;p3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7" name="Google Shape;1797;p35"/>
            <p:cNvGrpSpPr/>
            <p:nvPr/>
          </p:nvGrpSpPr>
          <p:grpSpPr>
            <a:xfrm rot="2700000" flipH="1">
              <a:off x="-365668" y="3606652"/>
              <a:ext cx="531184" cy="1660213"/>
              <a:chOff x="-1858600" y="2385325"/>
              <a:chExt cx="523125" cy="1635025"/>
            </a:xfrm>
          </p:grpSpPr>
          <p:sp>
            <p:nvSpPr>
              <p:cNvPr id="1798" name="Google Shape;1798;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0" name="Google Shape;1800;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02" name="Google Shape;1802;p35"/>
          <p:cNvGrpSpPr/>
          <p:nvPr/>
        </p:nvGrpSpPr>
        <p:grpSpPr>
          <a:xfrm rot="5170076">
            <a:off x="10330203" y="5272232"/>
            <a:ext cx="2436828" cy="2564984"/>
            <a:chOff x="1526600" y="450800"/>
            <a:chExt cx="4540675" cy="4779475"/>
          </a:xfrm>
        </p:grpSpPr>
        <p:sp>
          <p:nvSpPr>
            <p:cNvPr id="1803" name="Google Shape;1803;p35"/>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35"/>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35"/>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35"/>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35"/>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35"/>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35"/>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35"/>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742173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11"/>
        <p:cNvGrpSpPr/>
        <p:nvPr/>
      </p:nvGrpSpPr>
      <p:grpSpPr>
        <a:xfrm>
          <a:off x="0" y="0"/>
          <a:ext cx="0" cy="0"/>
          <a:chOff x="0" y="0"/>
          <a:chExt cx="0" cy="0"/>
        </a:xfrm>
      </p:grpSpPr>
      <p:pic>
        <p:nvPicPr>
          <p:cNvPr id="1812" name="Google Shape;1812;p36"/>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813" name="Google Shape;1813;p36"/>
          <p:cNvGrpSpPr/>
          <p:nvPr/>
        </p:nvGrpSpPr>
        <p:grpSpPr>
          <a:xfrm rot="-1529531" flipH="1">
            <a:off x="-1273305" y="-845404"/>
            <a:ext cx="3658412" cy="3599552"/>
            <a:chOff x="7235149" y="-718650"/>
            <a:chExt cx="3031064" cy="2982297"/>
          </a:xfrm>
        </p:grpSpPr>
        <p:grpSp>
          <p:nvGrpSpPr>
            <p:cNvPr id="1814" name="Google Shape;1814;p36"/>
            <p:cNvGrpSpPr/>
            <p:nvPr/>
          </p:nvGrpSpPr>
          <p:grpSpPr>
            <a:xfrm rot="-4962260" flipH="1">
              <a:off x="7958573" y="-653239"/>
              <a:ext cx="596905" cy="1865484"/>
              <a:chOff x="-1858600" y="2385325"/>
              <a:chExt cx="523125" cy="1635025"/>
            </a:xfrm>
          </p:grpSpPr>
          <p:sp>
            <p:nvSpPr>
              <p:cNvPr id="1815" name="Google Shape;1815;p36"/>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36"/>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7" name="Google Shape;1817;p36"/>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8" name="Google Shape;1818;p36"/>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9" name="Google Shape;1819;p36"/>
            <p:cNvGrpSpPr/>
            <p:nvPr/>
          </p:nvGrpSpPr>
          <p:grpSpPr>
            <a:xfrm rot="-4962260" flipH="1">
              <a:off x="7743302" y="-357136"/>
              <a:ext cx="1178407" cy="2061785"/>
              <a:chOff x="-1779100" y="2408800"/>
              <a:chExt cx="1032750" cy="1807075"/>
            </a:xfrm>
          </p:grpSpPr>
          <p:sp>
            <p:nvSpPr>
              <p:cNvPr id="1820" name="Google Shape;1820;p36"/>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36"/>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36"/>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36"/>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24" name="Google Shape;1824;p36"/>
            <p:cNvGrpSpPr/>
            <p:nvPr/>
          </p:nvGrpSpPr>
          <p:grpSpPr>
            <a:xfrm rot="-3828478" flipH="1">
              <a:off x="7664496" y="-324322"/>
              <a:ext cx="2244432" cy="2193641"/>
              <a:chOff x="-623774" y="407959"/>
              <a:chExt cx="2317309" cy="2264556"/>
            </a:xfrm>
          </p:grpSpPr>
          <p:grpSp>
            <p:nvGrpSpPr>
              <p:cNvPr id="1825" name="Google Shape;1825;p36"/>
              <p:cNvGrpSpPr/>
              <p:nvPr/>
            </p:nvGrpSpPr>
            <p:grpSpPr>
              <a:xfrm rot="1413719">
                <a:off x="-360763" y="695549"/>
                <a:ext cx="1791287" cy="1689375"/>
                <a:chOff x="-2055400" y="3174000"/>
                <a:chExt cx="1520600" cy="1434200"/>
              </a:xfrm>
            </p:grpSpPr>
            <p:sp>
              <p:nvSpPr>
                <p:cNvPr id="1826" name="Google Shape;1826;p36"/>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36"/>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36"/>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29" name="Google Shape;1829;p36"/>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30" name="Google Shape;1830;p36"/>
          <p:cNvGrpSpPr/>
          <p:nvPr/>
        </p:nvGrpSpPr>
        <p:grpSpPr>
          <a:xfrm rot="6549583">
            <a:off x="10758871" y="-257570"/>
            <a:ext cx="2474387" cy="2426515"/>
            <a:chOff x="7928300" y="-514224"/>
            <a:chExt cx="1855805" cy="1819900"/>
          </a:xfrm>
        </p:grpSpPr>
        <p:sp>
          <p:nvSpPr>
            <p:cNvPr id="1831" name="Google Shape;1831;p36"/>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2" name="Google Shape;1832;p36"/>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3" name="Google Shape;1833;p36"/>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36"/>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36"/>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36"/>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36"/>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8" name="Google Shape;1838;p36"/>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9" name="Google Shape;1839;p36"/>
            <p:cNvSpPr/>
            <p:nvPr/>
          </p:nvSpPr>
          <p:spPr>
            <a:xfrm>
              <a:off x="8681179" y="383867"/>
              <a:ext cx="1102926" cy="853276"/>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0" name="Google Shape;1840;p36"/>
          <p:cNvGrpSpPr/>
          <p:nvPr/>
        </p:nvGrpSpPr>
        <p:grpSpPr>
          <a:xfrm rot="495391">
            <a:off x="10718793" y="1295612"/>
            <a:ext cx="2555449" cy="2750133"/>
            <a:chOff x="-700138" y="3808702"/>
            <a:chExt cx="1916655" cy="2062674"/>
          </a:xfrm>
        </p:grpSpPr>
        <p:sp>
          <p:nvSpPr>
            <p:cNvPr id="1841" name="Google Shape;1841;p36"/>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36"/>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36"/>
            <p:cNvSpPr/>
            <p:nvPr/>
          </p:nvSpPr>
          <p:spPr>
            <a:xfrm rot="-1128775">
              <a:off x="411142" y="5063464"/>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36"/>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36"/>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36"/>
            <p:cNvSpPr/>
            <p:nvPr/>
          </p:nvSpPr>
          <p:spPr>
            <a:xfrm rot="-1128775">
              <a:off x="-276077" y="4234377"/>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36"/>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36"/>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36"/>
            <p:cNvSpPr/>
            <p:nvPr/>
          </p:nvSpPr>
          <p:spPr>
            <a:xfrm rot="-1128775">
              <a:off x="421575" y="5546080"/>
              <a:ext cx="96954"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0" name="Google Shape;1850;p36"/>
          <p:cNvGrpSpPr/>
          <p:nvPr/>
        </p:nvGrpSpPr>
        <p:grpSpPr>
          <a:xfrm rot="1625577">
            <a:off x="-979486" y="4642620"/>
            <a:ext cx="2414459" cy="2495501"/>
            <a:chOff x="334100" y="971800"/>
            <a:chExt cx="1810984" cy="1871771"/>
          </a:xfrm>
        </p:grpSpPr>
        <p:sp>
          <p:nvSpPr>
            <p:cNvPr id="1851" name="Google Shape;1851;p36"/>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36"/>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853" name="Google Shape;1853;p36"/>
            <p:cNvGrpSpPr/>
            <p:nvPr/>
          </p:nvGrpSpPr>
          <p:grpSpPr>
            <a:xfrm>
              <a:off x="1214129" y="978980"/>
              <a:ext cx="913828" cy="1211839"/>
              <a:chOff x="1214129" y="978980"/>
              <a:chExt cx="913828" cy="1211839"/>
            </a:xfrm>
          </p:grpSpPr>
          <p:sp>
            <p:nvSpPr>
              <p:cNvPr id="1854" name="Google Shape;1854;p36"/>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36"/>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56" name="Google Shape;1856;p36"/>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36"/>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36"/>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9" name="Google Shape;1859;p36"/>
          <p:cNvGrpSpPr/>
          <p:nvPr/>
        </p:nvGrpSpPr>
        <p:grpSpPr>
          <a:xfrm rot="-6973059">
            <a:off x="9888624" y="4955219"/>
            <a:ext cx="2156433" cy="3288100"/>
            <a:chOff x="7518282" y="2373612"/>
            <a:chExt cx="1544209" cy="2355088"/>
          </a:xfrm>
        </p:grpSpPr>
        <p:sp>
          <p:nvSpPr>
            <p:cNvPr id="1860" name="Google Shape;1860;p3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3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3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3" name="Google Shape;1863;p3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3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5" name="Google Shape;1865;p3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3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3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574724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471"/>
        <p:cNvGrpSpPr/>
        <p:nvPr/>
      </p:nvGrpSpPr>
      <p:grpSpPr>
        <a:xfrm>
          <a:off x="0" y="0"/>
          <a:ext cx="0" cy="0"/>
          <a:chOff x="0" y="0"/>
          <a:chExt cx="0" cy="0"/>
        </a:xfrm>
      </p:grpSpPr>
      <p:grpSp>
        <p:nvGrpSpPr>
          <p:cNvPr id="472" name="Google Shape;472;p17"/>
          <p:cNvGrpSpPr/>
          <p:nvPr/>
        </p:nvGrpSpPr>
        <p:grpSpPr>
          <a:xfrm>
            <a:off x="-2267" y="439"/>
            <a:ext cx="12196533" cy="6857124"/>
            <a:chOff x="238125" y="854700"/>
            <a:chExt cx="7142500" cy="4015650"/>
          </a:xfrm>
        </p:grpSpPr>
        <p:sp>
          <p:nvSpPr>
            <p:cNvPr id="473" name="Google Shape;473;p1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7"/>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5" name="Google Shape;495;p17"/>
          <p:cNvSpPr txBox="1">
            <a:spLocks noGrp="1"/>
          </p:cNvSpPr>
          <p:nvPr>
            <p:ph type="subTitle" idx="1"/>
          </p:nvPr>
        </p:nvSpPr>
        <p:spPr>
          <a:xfrm>
            <a:off x="4156200" y="4864317"/>
            <a:ext cx="3879600" cy="12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6" name="Google Shape;496;p17"/>
          <p:cNvSpPr txBox="1">
            <a:spLocks noGrp="1"/>
          </p:cNvSpPr>
          <p:nvPr>
            <p:ph type="title"/>
          </p:nvPr>
        </p:nvSpPr>
        <p:spPr>
          <a:xfrm>
            <a:off x="2558200" y="2151784"/>
            <a:ext cx="7075600" cy="197640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97" name="Google Shape;497;p17"/>
          <p:cNvSpPr txBox="1">
            <a:spLocks noGrp="1"/>
          </p:cNvSpPr>
          <p:nvPr>
            <p:ph type="title" idx="2" hasCustomPrompt="1"/>
          </p:nvPr>
        </p:nvSpPr>
        <p:spPr>
          <a:xfrm>
            <a:off x="5125000" y="788084"/>
            <a:ext cx="1942000" cy="9008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grpSp>
        <p:nvGrpSpPr>
          <p:cNvPr id="498" name="Google Shape;498;p17"/>
          <p:cNvGrpSpPr/>
          <p:nvPr/>
        </p:nvGrpSpPr>
        <p:grpSpPr>
          <a:xfrm rot="-697126" flipH="1">
            <a:off x="759050" y="-468403"/>
            <a:ext cx="1740524" cy="1795281"/>
            <a:chOff x="1492000" y="427450"/>
            <a:chExt cx="1188000" cy="1225375"/>
          </a:xfrm>
        </p:grpSpPr>
        <p:sp>
          <p:nvSpPr>
            <p:cNvPr id="499" name="Google Shape;499;p17"/>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7"/>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7"/>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7"/>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7"/>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7"/>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7"/>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7"/>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7"/>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7"/>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7"/>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695868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95"/>
        <p:cNvGrpSpPr/>
        <p:nvPr/>
      </p:nvGrpSpPr>
      <p:grpSpPr>
        <a:xfrm>
          <a:off x="0" y="0"/>
          <a:ext cx="0" cy="0"/>
          <a:chOff x="0" y="0"/>
          <a:chExt cx="0" cy="0"/>
        </a:xfrm>
      </p:grpSpPr>
      <p:grpSp>
        <p:nvGrpSpPr>
          <p:cNvPr id="396" name="Google Shape;396;p15"/>
          <p:cNvGrpSpPr/>
          <p:nvPr/>
        </p:nvGrpSpPr>
        <p:grpSpPr>
          <a:xfrm>
            <a:off x="-2267" y="439"/>
            <a:ext cx="12196533" cy="6857124"/>
            <a:chOff x="238125" y="854700"/>
            <a:chExt cx="7142500" cy="4015650"/>
          </a:xfrm>
        </p:grpSpPr>
        <p:sp>
          <p:nvSpPr>
            <p:cNvPr id="397" name="Google Shape;397;p1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5"/>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416" name="Google Shape;416;p15"/>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417" name="Google Shape;417;p15"/>
          <p:cNvSpPr/>
          <p:nvPr/>
        </p:nvSpPr>
        <p:spPr>
          <a:xfrm>
            <a:off x="-19400" y="6681100"/>
            <a:ext cx="12213600" cy="2084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15"/>
          <p:cNvSpPr txBox="1">
            <a:spLocks noGrp="1"/>
          </p:cNvSpPr>
          <p:nvPr>
            <p:ph type="title"/>
          </p:nvPr>
        </p:nvSpPr>
        <p:spPr>
          <a:xfrm>
            <a:off x="960000" y="1979267"/>
            <a:ext cx="4692400" cy="2239600"/>
          </a:xfrm>
          <a:prstGeom prst="rect">
            <a:avLst/>
          </a:prstGeom>
        </p:spPr>
        <p:txBody>
          <a:bodyPr spcFirstLastPara="1" wrap="square" lIns="0" tIns="0" rIns="0" bIns="0" anchor="ctr" anchorCtr="0">
            <a:noAutofit/>
          </a:bodyPr>
          <a:lstStyle>
            <a:lvl1pPr lvl="0">
              <a:spcBef>
                <a:spcPts val="0"/>
              </a:spcBef>
              <a:spcAft>
                <a:spcPts val="0"/>
              </a:spcAft>
              <a:buSzPts val="4800"/>
              <a:buNone/>
              <a:defRPr sz="7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419" name="Google Shape;419;p15"/>
          <p:cNvSpPr txBox="1">
            <a:spLocks noGrp="1"/>
          </p:cNvSpPr>
          <p:nvPr>
            <p:ph type="subTitle" idx="1"/>
          </p:nvPr>
        </p:nvSpPr>
        <p:spPr>
          <a:xfrm rot="684086">
            <a:off x="7726910" y="2272962"/>
            <a:ext cx="2505033" cy="238422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242153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design">
  <p:cSld name="Title design">
    <p:spTree>
      <p:nvGrpSpPr>
        <p:cNvPr id="1" name="Shape 558"/>
        <p:cNvGrpSpPr/>
        <p:nvPr/>
      </p:nvGrpSpPr>
      <p:grpSpPr>
        <a:xfrm>
          <a:off x="0" y="0"/>
          <a:ext cx="0" cy="0"/>
          <a:chOff x="0" y="0"/>
          <a:chExt cx="0" cy="0"/>
        </a:xfrm>
      </p:grpSpPr>
      <p:sp>
        <p:nvSpPr>
          <p:cNvPr id="559" name="Google Shape;559;p20"/>
          <p:cNvSpPr txBox="1">
            <a:spLocks noGrp="1"/>
          </p:cNvSpPr>
          <p:nvPr>
            <p:ph type="title"/>
          </p:nvPr>
        </p:nvSpPr>
        <p:spPr>
          <a:xfrm>
            <a:off x="6096000" y="720000"/>
            <a:ext cx="5136000" cy="651600"/>
          </a:xfrm>
          <a:prstGeom prst="rect">
            <a:avLst/>
          </a:prstGeom>
        </p:spPr>
        <p:txBody>
          <a:bodyPr spcFirstLastPara="1" wrap="square" lIns="0" tIns="0" rIns="0" bIns="0" anchor="t" anchorCtr="0">
            <a:noAutofit/>
          </a:bodyPr>
          <a:lstStyle>
            <a:lvl1pPr lvl="0" algn="r" rtl="0">
              <a:spcBef>
                <a:spcPts val="0"/>
              </a:spcBef>
              <a:spcAft>
                <a:spcPts val="0"/>
              </a:spcAft>
              <a:buSzPts val="4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grpSp>
        <p:nvGrpSpPr>
          <p:cNvPr id="560" name="Google Shape;560;p20"/>
          <p:cNvGrpSpPr/>
          <p:nvPr/>
        </p:nvGrpSpPr>
        <p:grpSpPr>
          <a:xfrm>
            <a:off x="-2267" y="439"/>
            <a:ext cx="12196533" cy="6857124"/>
            <a:chOff x="238125" y="854700"/>
            <a:chExt cx="7142500" cy="4015650"/>
          </a:xfrm>
        </p:grpSpPr>
        <p:sp>
          <p:nvSpPr>
            <p:cNvPr id="561" name="Google Shape;561;p2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0"/>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0972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2063907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2472688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2633711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3780813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3415624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3486030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2323647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708646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419558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748909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899844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3200089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48552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1952849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597770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4042645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2011440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1036169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1057372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399599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1552321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1951211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2072755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1266091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2437762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2444061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2517201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3752842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170901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2524002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393492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2781974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1320727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2823788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3046831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28764981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280091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0" name="Google Shape;10;p2"/>
          <p:cNvGrpSpPr/>
          <p:nvPr/>
        </p:nvGrpSpPr>
        <p:grpSpPr>
          <a:xfrm>
            <a:off x="-831699" y="-410817"/>
            <a:ext cx="3265613" cy="4031221"/>
            <a:chOff x="-623774" y="-350900"/>
            <a:chExt cx="2449210" cy="3023416"/>
          </a:xfrm>
        </p:grpSpPr>
        <p:grpSp>
          <p:nvGrpSpPr>
            <p:cNvPr id="11" name="Google Shape;11;p2"/>
            <p:cNvGrpSpPr/>
            <p:nvPr/>
          </p:nvGrpSpPr>
          <p:grpSpPr>
            <a:xfrm rot="1413719">
              <a:off x="224827" y="-308028"/>
              <a:ext cx="616248" cy="1925931"/>
              <a:chOff x="-1858600" y="2385325"/>
              <a:chExt cx="523125" cy="1635025"/>
            </a:xfrm>
          </p:grpSpPr>
          <p:sp>
            <p:nvSpPr>
              <p:cNvPr id="12" name="Google Shape;12;p2"/>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16;p2"/>
            <p:cNvGrpSpPr/>
            <p:nvPr/>
          </p:nvGrpSpPr>
          <p:grpSpPr>
            <a:xfrm rot="1413719">
              <a:off x="234082" y="-133704"/>
              <a:ext cx="1216593" cy="2128592"/>
              <a:chOff x="-1779100" y="2408800"/>
              <a:chExt cx="1032750" cy="1807075"/>
            </a:xfrm>
          </p:grpSpPr>
          <p:sp>
            <p:nvSpPr>
              <p:cNvPr id="17" name="Google Shape;17;p2"/>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 name="Google Shape;21;p2"/>
            <p:cNvGrpSpPr/>
            <p:nvPr/>
          </p:nvGrpSpPr>
          <p:grpSpPr>
            <a:xfrm>
              <a:off x="-623774" y="407959"/>
              <a:ext cx="2317309" cy="2264556"/>
              <a:chOff x="-623774" y="407959"/>
              <a:chExt cx="2317309" cy="2264556"/>
            </a:xfrm>
          </p:grpSpPr>
          <p:grpSp>
            <p:nvGrpSpPr>
              <p:cNvPr id="22" name="Google Shape;22;p2"/>
              <p:cNvGrpSpPr/>
              <p:nvPr/>
            </p:nvGrpSpPr>
            <p:grpSpPr>
              <a:xfrm rot="1413719">
                <a:off x="-360763" y="695549"/>
                <a:ext cx="1791287" cy="1689375"/>
                <a:chOff x="-2055400" y="3174000"/>
                <a:chExt cx="1520600" cy="1434200"/>
              </a:xfrm>
            </p:grpSpPr>
            <p:sp>
              <p:nvSpPr>
                <p:cNvPr id="23" name="Google Shape;23;p2"/>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 name="Google Shape;26;p2"/>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7" name="Google Shape;27;p2"/>
          <p:cNvGrpSpPr/>
          <p:nvPr/>
        </p:nvGrpSpPr>
        <p:grpSpPr>
          <a:xfrm rot="-9899952" flipH="1">
            <a:off x="3428649" y="-2024995"/>
            <a:ext cx="4596288" cy="3709371"/>
            <a:chOff x="-729163" y="3851975"/>
            <a:chExt cx="2464103" cy="1988620"/>
          </a:xfrm>
        </p:grpSpPr>
        <p:sp>
          <p:nvSpPr>
            <p:cNvPr id="28" name="Google Shape;28;p2"/>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 name="Google Shape;42;p2"/>
          <p:cNvGrpSpPr/>
          <p:nvPr/>
        </p:nvGrpSpPr>
        <p:grpSpPr>
          <a:xfrm rot="10800000" flipH="1">
            <a:off x="4627258" y="5963682"/>
            <a:ext cx="4596373" cy="3709439"/>
            <a:chOff x="-729163" y="3851975"/>
            <a:chExt cx="2464103" cy="1988620"/>
          </a:xfrm>
        </p:grpSpPr>
        <p:sp>
          <p:nvSpPr>
            <p:cNvPr id="43" name="Google Shape;43;p2"/>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Google Shape;57;p2"/>
          <p:cNvSpPr txBox="1">
            <a:spLocks noGrp="1"/>
          </p:cNvSpPr>
          <p:nvPr>
            <p:ph type="ctrTitle"/>
          </p:nvPr>
        </p:nvSpPr>
        <p:spPr>
          <a:xfrm>
            <a:off x="1718000" y="2472444"/>
            <a:ext cx="8756000" cy="191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933" b="1">
                <a:latin typeface="Josefin Sans"/>
                <a:ea typeface="Josefin Sans"/>
                <a:cs typeface="Josefin Sans"/>
                <a:sym typeface="Josefin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58" name="Google Shape;58;p2"/>
          <p:cNvSpPr txBox="1">
            <a:spLocks noGrp="1"/>
          </p:cNvSpPr>
          <p:nvPr>
            <p:ph type="subTitle" idx="1"/>
          </p:nvPr>
        </p:nvSpPr>
        <p:spPr>
          <a:xfrm>
            <a:off x="5012400" y="4382844"/>
            <a:ext cx="2167200" cy="47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5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9" name="Google Shape;59;p2"/>
          <p:cNvSpPr txBox="1">
            <a:spLocks noGrp="1"/>
          </p:cNvSpPr>
          <p:nvPr>
            <p:ph type="subTitle" idx="2"/>
          </p:nvPr>
        </p:nvSpPr>
        <p:spPr>
          <a:xfrm>
            <a:off x="8806633" y="756733"/>
            <a:ext cx="2246800" cy="562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3"/>
              </a:buClr>
              <a:buSzPts val="2800"/>
              <a:buNone/>
              <a:defRPr sz="2667" b="1">
                <a:latin typeface="Josefin Sans"/>
                <a:ea typeface="Josefin Sans"/>
                <a:cs typeface="Josefin Sans"/>
                <a:sym typeface="Josefin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20030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0"/>
        <p:cNvGrpSpPr/>
        <p:nvPr/>
      </p:nvGrpSpPr>
      <p:grpSpPr>
        <a:xfrm>
          <a:off x="0" y="0"/>
          <a:ext cx="0" cy="0"/>
          <a:chOff x="0" y="0"/>
          <a:chExt cx="0" cy="0"/>
        </a:xfrm>
      </p:grpSpPr>
      <p:pic>
        <p:nvPicPr>
          <p:cNvPr id="61" name="Google Shape;61;p3"/>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62" name="Google Shape;62;p3"/>
          <p:cNvGrpSpPr/>
          <p:nvPr/>
        </p:nvGrpSpPr>
        <p:grpSpPr>
          <a:xfrm rot="5170076">
            <a:off x="10330203" y="5272232"/>
            <a:ext cx="2436828" cy="2564984"/>
            <a:chOff x="1526600" y="450800"/>
            <a:chExt cx="4540675" cy="4779475"/>
          </a:xfrm>
        </p:grpSpPr>
        <p:sp>
          <p:nvSpPr>
            <p:cNvPr id="63" name="Google Shape;63;p3"/>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3"/>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3"/>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3"/>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3"/>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3"/>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3"/>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3"/>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 name="Google Shape;71;p3"/>
          <p:cNvGrpSpPr/>
          <p:nvPr/>
        </p:nvGrpSpPr>
        <p:grpSpPr>
          <a:xfrm rot="-400487" flipH="1">
            <a:off x="56691" y="-91127"/>
            <a:ext cx="3042492" cy="2387332"/>
            <a:chOff x="-2415600" y="2986400"/>
            <a:chExt cx="1943075" cy="1524659"/>
          </a:xfrm>
        </p:grpSpPr>
        <p:sp>
          <p:nvSpPr>
            <p:cNvPr id="72" name="Google Shape;72;p3"/>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3"/>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3"/>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3"/>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7" name="Google Shape;77;p3"/>
            <p:cNvGrpSpPr/>
            <p:nvPr/>
          </p:nvGrpSpPr>
          <p:grpSpPr>
            <a:xfrm>
              <a:off x="-2218800" y="3088875"/>
              <a:ext cx="1598825" cy="1190475"/>
              <a:chOff x="-2218800" y="3088875"/>
              <a:chExt cx="1598825" cy="1190475"/>
            </a:xfrm>
          </p:grpSpPr>
          <p:sp>
            <p:nvSpPr>
              <p:cNvPr id="78" name="Google Shape;78;p3"/>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3"/>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0" name="Google Shape;80;p3"/>
          <p:cNvGrpSpPr/>
          <p:nvPr/>
        </p:nvGrpSpPr>
        <p:grpSpPr>
          <a:xfrm rot="-135829">
            <a:off x="-725854" y="-333649"/>
            <a:ext cx="2414599" cy="2495645"/>
            <a:chOff x="334100" y="971800"/>
            <a:chExt cx="1810984" cy="1871771"/>
          </a:xfrm>
        </p:grpSpPr>
        <p:sp>
          <p:nvSpPr>
            <p:cNvPr id="81" name="Google Shape;81;p3"/>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3"/>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3" name="Google Shape;83;p3"/>
            <p:cNvGrpSpPr/>
            <p:nvPr/>
          </p:nvGrpSpPr>
          <p:grpSpPr>
            <a:xfrm>
              <a:off x="1214129" y="978980"/>
              <a:ext cx="913828" cy="1211839"/>
              <a:chOff x="1214129" y="978980"/>
              <a:chExt cx="913828" cy="1211839"/>
            </a:xfrm>
          </p:grpSpPr>
          <p:sp>
            <p:nvSpPr>
              <p:cNvPr id="84" name="Google Shape;84;p3"/>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3"/>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6" name="Google Shape;86;p3"/>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3"/>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3"/>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89;p3"/>
          <p:cNvGrpSpPr/>
          <p:nvPr/>
        </p:nvGrpSpPr>
        <p:grpSpPr>
          <a:xfrm>
            <a:off x="9646865" y="-958199"/>
            <a:ext cx="4041419" cy="3976396"/>
            <a:chOff x="7235149" y="-718650"/>
            <a:chExt cx="3031064" cy="2982297"/>
          </a:xfrm>
        </p:grpSpPr>
        <p:grpSp>
          <p:nvGrpSpPr>
            <p:cNvPr id="90" name="Google Shape;90;p3"/>
            <p:cNvGrpSpPr/>
            <p:nvPr/>
          </p:nvGrpSpPr>
          <p:grpSpPr>
            <a:xfrm rot="-4962260" flipH="1">
              <a:off x="7958573" y="-653239"/>
              <a:ext cx="596905" cy="1865484"/>
              <a:chOff x="-1858600" y="2385325"/>
              <a:chExt cx="523125" cy="1635025"/>
            </a:xfrm>
          </p:grpSpPr>
          <p:sp>
            <p:nvSpPr>
              <p:cNvPr id="91" name="Google Shape;91;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5" name="Google Shape;95;p3"/>
            <p:cNvGrpSpPr/>
            <p:nvPr/>
          </p:nvGrpSpPr>
          <p:grpSpPr>
            <a:xfrm rot="-4962260" flipH="1">
              <a:off x="7743302" y="-357136"/>
              <a:ext cx="1178407" cy="2061785"/>
              <a:chOff x="-1779100" y="2408800"/>
              <a:chExt cx="1032750" cy="1807075"/>
            </a:xfrm>
          </p:grpSpPr>
          <p:sp>
            <p:nvSpPr>
              <p:cNvPr id="96" name="Google Shape;96;p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00;p3"/>
            <p:cNvGrpSpPr/>
            <p:nvPr/>
          </p:nvGrpSpPr>
          <p:grpSpPr>
            <a:xfrm rot="-3828478" flipH="1">
              <a:off x="7664496" y="-324322"/>
              <a:ext cx="2244432" cy="2193641"/>
              <a:chOff x="-623774" y="407959"/>
              <a:chExt cx="2317309" cy="2264556"/>
            </a:xfrm>
          </p:grpSpPr>
          <p:grpSp>
            <p:nvGrpSpPr>
              <p:cNvPr id="101" name="Google Shape;101;p3"/>
              <p:cNvGrpSpPr/>
              <p:nvPr/>
            </p:nvGrpSpPr>
            <p:grpSpPr>
              <a:xfrm rot="1413719">
                <a:off x="-360763" y="695549"/>
                <a:ext cx="1791287" cy="1689375"/>
                <a:chOff x="-2055400" y="3174000"/>
                <a:chExt cx="1520600" cy="1434200"/>
              </a:xfrm>
            </p:grpSpPr>
            <p:sp>
              <p:nvSpPr>
                <p:cNvPr id="102" name="Google Shape;102;p3"/>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3"/>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3"/>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5" name="Google Shape;105;p3"/>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6" name="Google Shape;106;p3"/>
          <p:cNvGrpSpPr/>
          <p:nvPr/>
        </p:nvGrpSpPr>
        <p:grpSpPr>
          <a:xfrm>
            <a:off x="-1166469" y="4882643"/>
            <a:ext cx="2725737" cy="2106780"/>
            <a:chOff x="-874852" y="3661982"/>
            <a:chExt cx="2044303" cy="1580085"/>
          </a:xfrm>
        </p:grpSpPr>
        <p:grpSp>
          <p:nvGrpSpPr>
            <p:cNvPr id="107" name="Google Shape;107;p3"/>
            <p:cNvGrpSpPr/>
            <p:nvPr/>
          </p:nvGrpSpPr>
          <p:grpSpPr>
            <a:xfrm rot="5249857" flipH="1">
              <a:off x="48808" y="4095917"/>
              <a:ext cx="537972" cy="1681428"/>
              <a:chOff x="-1858600" y="2385325"/>
              <a:chExt cx="523125" cy="1635025"/>
            </a:xfrm>
          </p:grpSpPr>
          <p:sp>
            <p:nvSpPr>
              <p:cNvPr id="108" name="Google Shape;108;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 name="Google Shape;112;p3"/>
            <p:cNvGrpSpPr/>
            <p:nvPr/>
          </p:nvGrpSpPr>
          <p:grpSpPr>
            <a:xfrm rot="5249857" flipH="1">
              <a:off x="-340747" y="3668895"/>
              <a:ext cx="1062060" cy="1858361"/>
              <a:chOff x="-1779100" y="2408800"/>
              <a:chExt cx="1032750" cy="1807075"/>
            </a:xfrm>
          </p:grpSpPr>
          <p:sp>
            <p:nvSpPr>
              <p:cNvPr id="113" name="Google Shape;113;p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7" name="Google Shape;117;p3"/>
            <p:cNvGrpSpPr/>
            <p:nvPr/>
          </p:nvGrpSpPr>
          <p:grpSpPr>
            <a:xfrm rot="2700000" flipH="1">
              <a:off x="-365668" y="3606652"/>
              <a:ext cx="531184" cy="1660213"/>
              <a:chOff x="-1858600" y="2385325"/>
              <a:chExt cx="523125" cy="1635025"/>
            </a:xfrm>
          </p:grpSpPr>
          <p:sp>
            <p:nvSpPr>
              <p:cNvPr id="118" name="Google Shape;118;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22" name="Google Shape;122;p3"/>
          <p:cNvSpPr txBox="1">
            <a:spLocks noGrp="1"/>
          </p:cNvSpPr>
          <p:nvPr>
            <p:ph type="title"/>
          </p:nvPr>
        </p:nvSpPr>
        <p:spPr>
          <a:xfrm>
            <a:off x="2679000" y="3267333"/>
            <a:ext cx="6834000" cy="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23" name="Google Shape;123;p3"/>
          <p:cNvSpPr txBox="1">
            <a:spLocks noGrp="1"/>
          </p:cNvSpPr>
          <p:nvPr>
            <p:ph type="title" idx="2" hasCustomPrompt="1"/>
          </p:nvPr>
        </p:nvSpPr>
        <p:spPr>
          <a:xfrm>
            <a:off x="5516600" y="1038600"/>
            <a:ext cx="1158800" cy="9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900"/>
              <a:buNone/>
              <a:defRPr sz="6667">
                <a:solidFill>
                  <a:schemeClr val="dk1"/>
                </a:solidFill>
              </a:defRPr>
            </a:lvl1pPr>
            <a:lvl2pPr lvl="1" algn="ctr" rtl="0">
              <a:spcBef>
                <a:spcPts val="0"/>
              </a:spcBef>
              <a:spcAft>
                <a:spcPts val="0"/>
              </a:spcAft>
              <a:buClr>
                <a:schemeClr val="accent3"/>
              </a:buClr>
              <a:buSzPts val="4900"/>
              <a:buNone/>
              <a:defRPr sz="6533">
                <a:solidFill>
                  <a:schemeClr val="accent3"/>
                </a:solidFill>
              </a:defRPr>
            </a:lvl2pPr>
            <a:lvl3pPr lvl="2" algn="ctr" rtl="0">
              <a:spcBef>
                <a:spcPts val="0"/>
              </a:spcBef>
              <a:spcAft>
                <a:spcPts val="0"/>
              </a:spcAft>
              <a:buClr>
                <a:schemeClr val="accent3"/>
              </a:buClr>
              <a:buSzPts val="4900"/>
              <a:buNone/>
              <a:defRPr sz="6533">
                <a:solidFill>
                  <a:schemeClr val="accent3"/>
                </a:solidFill>
              </a:defRPr>
            </a:lvl3pPr>
            <a:lvl4pPr lvl="3" algn="ctr" rtl="0">
              <a:spcBef>
                <a:spcPts val="0"/>
              </a:spcBef>
              <a:spcAft>
                <a:spcPts val="0"/>
              </a:spcAft>
              <a:buClr>
                <a:schemeClr val="accent3"/>
              </a:buClr>
              <a:buSzPts val="4900"/>
              <a:buNone/>
              <a:defRPr sz="6533">
                <a:solidFill>
                  <a:schemeClr val="accent3"/>
                </a:solidFill>
              </a:defRPr>
            </a:lvl4pPr>
            <a:lvl5pPr lvl="4" algn="ctr" rtl="0">
              <a:spcBef>
                <a:spcPts val="0"/>
              </a:spcBef>
              <a:spcAft>
                <a:spcPts val="0"/>
              </a:spcAft>
              <a:buClr>
                <a:schemeClr val="accent3"/>
              </a:buClr>
              <a:buSzPts val="4900"/>
              <a:buNone/>
              <a:defRPr sz="6533">
                <a:solidFill>
                  <a:schemeClr val="accent3"/>
                </a:solidFill>
              </a:defRPr>
            </a:lvl5pPr>
            <a:lvl6pPr lvl="5" algn="ctr" rtl="0">
              <a:spcBef>
                <a:spcPts val="0"/>
              </a:spcBef>
              <a:spcAft>
                <a:spcPts val="0"/>
              </a:spcAft>
              <a:buClr>
                <a:schemeClr val="accent3"/>
              </a:buClr>
              <a:buSzPts val="4900"/>
              <a:buNone/>
              <a:defRPr sz="6533">
                <a:solidFill>
                  <a:schemeClr val="accent3"/>
                </a:solidFill>
              </a:defRPr>
            </a:lvl6pPr>
            <a:lvl7pPr lvl="6" algn="ctr" rtl="0">
              <a:spcBef>
                <a:spcPts val="0"/>
              </a:spcBef>
              <a:spcAft>
                <a:spcPts val="0"/>
              </a:spcAft>
              <a:buClr>
                <a:schemeClr val="accent3"/>
              </a:buClr>
              <a:buSzPts val="4900"/>
              <a:buNone/>
              <a:defRPr sz="6533">
                <a:solidFill>
                  <a:schemeClr val="accent3"/>
                </a:solidFill>
              </a:defRPr>
            </a:lvl7pPr>
            <a:lvl8pPr lvl="7" algn="ctr" rtl="0">
              <a:spcBef>
                <a:spcPts val="0"/>
              </a:spcBef>
              <a:spcAft>
                <a:spcPts val="0"/>
              </a:spcAft>
              <a:buClr>
                <a:schemeClr val="accent3"/>
              </a:buClr>
              <a:buSzPts val="4900"/>
              <a:buNone/>
              <a:defRPr sz="6533">
                <a:solidFill>
                  <a:schemeClr val="accent3"/>
                </a:solidFill>
              </a:defRPr>
            </a:lvl8pPr>
            <a:lvl9pPr lvl="8" algn="ctr" rtl="0">
              <a:spcBef>
                <a:spcPts val="0"/>
              </a:spcBef>
              <a:spcAft>
                <a:spcPts val="0"/>
              </a:spcAft>
              <a:buClr>
                <a:schemeClr val="accent3"/>
              </a:buClr>
              <a:buSzPts val="4900"/>
              <a:buNone/>
              <a:defRPr sz="6533">
                <a:solidFill>
                  <a:schemeClr val="accent3"/>
                </a:solidFill>
              </a:defRPr>
            </a:lvl9pPr>
          </a:lstStyle>
          <a:p>
            <a:r>
              <a:t>xx%</a:t>
            </a:r>
          </a:p>
        </p:txBody>
      </p:sp>
      <p:sp>
        <p:nvSpPr>
          <p:cNvPr id="124" name="Google Shape;124;p3"/>
          <p:cNvSpPr txBox="1">
            <a:spLocks noGrp="1"/>
          </p:cNvSpPr>
          <p:nvPr>
            <p:ph type="subTitle" idx="1"/>
          </p:nvPr>
        </p:nvSpPr>
        <p:spPr>
          <a:xfrm>
            <a:off x="4102400" y="4230133"/>
            <a:ext cx="3987200" cy="78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450584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5"/>
        <p:cNvGrpSpPr/>
        <p:nvPr/>
      </p:nvGrpSpPr>
      <p:grpSpPr>
        <a:xfrm>
          <a:off x="0" y="0"/>
          <a:ext cx="0" cy="0"/>
          <a:chOff x="0" y="0"/>
          <a:chExt cx="0" cy="0"/>
        </a:xfrm>
      </p:grpSpPr>
      <p:pic>
        <p:nvPicPr>
          <p:cNvPr id="126" name="Google Shape;126;p4"/>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27" name="Google Shape;127;p4"/>
          <p:cNvGrpSpPr/>
          <p:nvPr/>
        </p:nvGrpSpPr>
        <p:grpSpPr>
          <a:xfrm>
            <a:off x="945525" y="1516400"/>
            <a:ext cx="10301600" cy="4728400"/>
            <a:chOff x="709144" y="1137300"/>
            <a:chExt cx="7726200" cy="3546300"/>
          </a:xfrm>
        </p:grpSpPr>
        <p:sp>
          <p:nvSpPr>
            <p:cNvPr id="128" name="Google Shape;128;p4"/>
            <p:cNvSpPr/>
            <p:nvPr/>
          </p:nvSpPr>
          <p:spPr>
            <a:xfrm>
              <a:off x="785344" y="1213500"/>
              <a:ext cx="7650000" cy="3470100"/>
            </a:xfrm>
            <a:prstGeom prst="roundRect">
              <a:avLst>
                <a:gd name="adj" fmla="val 834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4"/>
            <p:cNvSpPr/>
            <p:nvPr/>
          </p:nvSpPr>
          <p:spPr>
            <a:xfrm>
              <a:off x="709144" y="1137300"/>
              <a:ext cx="7650000" cy="3470100"/>
            </a:xfrm>
            <a:prstGeom prst="roundRect">
              <a:avLst>
                <a:gd name="adj" fmla="val 834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0" name="Google Shape;130;p4"/>
          <p:cNvSpPr txBox="1">
            <a:spLocks noGrp="1"/>
          </p:cNvSpPr>
          <p:nvPr>
            <p:ph type="body" idx="1"/>
          </p:nvPr>
        </p:nvSpPr>
        <p:spPr>
          <a:xfrm>
            <a:off x="1145817" y="1634251"/>
            <a:ext cx="9900800" cy="45184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Clr>
                <a:srgbClr val="273638"/>
              </a:buClr>
              <a:buSzPts val="1400"/>
              <a:buChar char="●"/>
              <a:defRPr sz="1600"/>
            </a:lvl1pPr>
            <a:lvl2pPr marL="1219170" lvl="1" indent="-423323">
              <a:spcBef>
                <a:spcPts val="0"/>
              </a:spcBef>
              <a:spcAft>
                <a:spcPts val="0"/>
              </a:spcAft>
              <a:buClr>
                <a:srgbClr val="273638"/>
              </a:buClr>
              <a:buSzPts val="1400"/>
              <a:buChar char="○"/>
              <a:defRPr/>
            </a:lvl2pPr>
            <a:lvl3pPr marL="1828754" lvl="2" indent="-423323">
              <a:spcBef>
                <a:spcPts val="0"/>
              </a:spcBef>
              <a:spcAft>
                <a:spcPts val="0"/>
              </a:spcAft>
              <a:buClr>
                <a:srgbClr val="273638"/>
              </a:buClr>
              <a:buSzPts val="1400"/>
              <a:buChar char="■"/>
              <a:defRPr/>
            </a:lvl3pPr>
            <a:lvl4pPr marL="2438339" lvl="3" indent="-423323">
              <a:spcBef>
                <a:spcPts val="0"/>
              </a:spcBef>
              <a:spcAft>
                <a:spcPts val="0"/>
              </a:spcAft>
              <a:buClr>
                <a:srgbClr val="273638"/>
              </a:buClr>
              <a:buSzPts val="1400"/>
              <a:buChar char="●"/>
              <a:defRPr/>
            </a:lvl4pPr>
            <a:lvl5pPr marL="3047924" lvl="4" indent="-423323">
              <a:spcBef>
                <a:spcPts val="0"/>
              </a:spcBef>
              <a:spcAft>
                <a:spcPts val="0"/>
              </a:spcAft>
              <a:buClr>
                <a:srgbClr val="273638"/>
              </a:buClr>
              <a:buSzPts val="1400"/>
              <a:buChar char="○"/>
              <a:defRPr/>
            </a:lvl5pPr>
            <a:lvl6pPr marL="3657509" lvl="5" indent="-423323">
              <a:spcBef>
                <a:spcPts val="0"/>
              </a:spcBef>
              <a:spcAft>
                <a:spcPts val="0"/>
              </a:spcAft>
              <a:buClr>
                <a:srgbClr val="273638"/>
              </a:buClr>
              <a:buSzPts val="1400"/>
              <a:buChar char="■"/>
              <a:defRPr/>
            </a:lvl6pPr>
            <a:lvl7pPr marL="4267093" lvl="6" indent="-423323">
              <a:spcBef>
                <a:spcPts val="0"/>
              </a:spcBef>
              <a:spcAft>
                <a:spcPts val="0"/>
              </a:spcAft>
              <a:buClr>
                <a:srgbClr val="273638"/>
              </a:buClr>
              <a:buSzPts val="1400"/>
              <a:buChar char="●"/>
              <a:defRPr/>
            </a:lvl7pPr>
            <a:lvl8pPr marL="4876678" lvl="7" indent="-423323">
              <a:spcBef>
                <a:spcPts val="0"/>
              </a:spcBef>
              <a:spcAft>
                <a:spcPts val="0"/>
              </a:spcAft>
              <a:buClr>
                <a:srgbClr val="273638"/>
              </a:buClr>
              <a:buSzPts val="1400"/>
              <a:buChar char="○"/>
              <a:defRPr/>
            </a:lvl8pPr>
            <a:lvl9pPr marL="5486263" lvl="8" indent="-423323">
              <a:spcBef>
                <a:spcPts val="0"/>
              </a:spcBef>
              <a:spcAft>
                <a:spcPts val="0"/>
              </a:spcAft>
              <a:buClr>
                <a:srgbClr val="273638"/>
              </a:buClr>
              <a:buSzPts val="1400"/>
              <a:buChar char="■"/>
              <a:defRPr/>
            </a:lvl9pPr>
          </a:lstStyle>
          <a:p>
            <a:endParaRPr/>
          </a:p>
        </p:txBody>
      </p:sp>
      <p:grpSp>
        <p:nvGrpSpPr>
          <p:cNvPr id="131" name="Google Shape;131;p4"/>
          <p:cNvGrpSpPr/>
          <p:nvPr/>
        </p:nvGrpSpPr>
        <p:grpSpPr>
          <a:xfrm rot="755454" flipH="1">
            <a:off x="10291469" y="-824257"/>
            <a:ext cx="2876292" cy="3550625"/>
            <a:chOff x="-623774" y="-350900"/>
            <a:chExt cx="2449210" cy="3023416"/>
          </a:xfrm>
        </p:grpSpPr>
        <p:grpSp>
          <p:nvGrpSpPr>
            <p:cNvPr id="132" name="Google Shape;132;p4"/>
            <p:cNvGrpSpPr/>
            <p:nvPr/>
          </p:nvGrpSpPr>
          <p:grpSpPr>
            <a:xfrm rot="1413719">
              <a:off x="224827" y="-308028"/>
              <a:ext cx="616248" cy="1925931"/>
              <a:chOff x="-1858600" y="2385325"/>
              <a:chExt cx="523125" cy="1635025"/>
            </a:xfrm>
          </p:grpSpPr>
          <p:sp>
            <p:nvSpPr>
              <p:cNvPr id="133" name="Google Shape;133;p4"/>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4"/>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4"/>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4"/>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7" name="Google Shape;137;p4"/>
            <p:cNvGrpSpPr/>
            <p:nvPr/>
          </p:nvGrpSpPr>
          <p:grpSpPr>
            <a:xfrm rot="1413719">
              <a:off x="234082" y="-133704"/>
              <a:ext cx="1216593" cy="2128592"/>
              <a:chOff x="-1779100" y="2408800"/>
              <a:chExt cx="1032750" cy="1807075"/>
            </a:xfrm>
          </p:grpSpPr>
          <p:sp>
            <p:nvSpPr>
              <p:cNvPr id="138" name="Google Shape;138;p4"/>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4"/>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4"/>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4"/>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2" name="Google Shape;142;p4"/>
            <p:cNvGrpSpPr/>
            <p:nvPr/>
          </p:nvGrpSpPr>
          <p:grpSpPr>
            <a:xfrm>
              <a:off x="-623774" y="407959"/>
              <a:ext cx="2317309" cy="2264556"/>
              <a:chOff x="-623774" y="407959"/>
              <a:chExt cx="2317309" cy="2264556"/>
            </a:xfrm>
          </p:grpSpPr>
          <p:grpSp>
            <p:nvGrpSpPr>
              <p:cNvPr id="143" name="Google Shape;143;p4"/>
              <p:cNvGrpSpPr/>
              <p:nvPr/>
            </p:nvGrpSpPr>
            <p:grpSpPr>
              <a:xfrm rot="1413719">
                <a:off x="-360763" y="695549"/>
                <a:ext cx="1791287" cy="1689375"/>
                <a:chOff x="-2055400" y="3174000"/>
                <a:chExt cx="1520600" cy="1434200"/>
              </a:xfrm>
            </p:grpSpPr>
            <p:sp>
              <p:nvSpPr>
                <p:cNvPr id="144" name="Google Shape;144;p4"/>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4"/>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4"/>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7" name="Google Shape;147;p4"/>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48" name="Google Shape;148;p4"/>
          <p:cNvSpPr txBox="1">
            <a:spLocks noGrp="1"/>
          </p:cNvSpPr>
          <p:nvPr>
            <p:ph type="title"/>
          </p:nvPr>
        </p:nvSpPr>
        <p:spPr>
          <a:xfrm>
            <a:off x="1145833" y="762767"/>
            <a:ext cx="69896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14039531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3"/>
        <p:cNvGrpSpPr/>
        <p:nvPr/>
      </p:nvGrpSpPr>
      <p:grpSpPr>
        <a:xfrm>
          <a:off x="0" y="0"/>
          <a:ext cx="0" cy="0"/>
          <a:chOff x="0" y="0"/>
          <a:chExt cx="0" cy="0"/>
        </a:xfrm>
      </p:grpSpPr>
      <p:pic>
        <p:nvPicPr>
          <p:cNvPr id="194" name="Google Shape;194;p6"/>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95" name="Google Shape;195;p6"/>
          <p:cNvGrpSpPr/>
          <p:nvPr/>
        </p:nvGrpSpPr>
        <p:grpSpPr>
          <a:xfrm rot="-899955" flipH="1">
            <a:off x="-895785" y="-873924"/>
            <a:ext cx="2437540" cy="2565733"/>
            <a:chOff x="1526600" y="450800"/>
            <a:chExt cx="4540675" cy="4779475"/>
          </a:xfrm>
        </p:grpSpPr>
        <p:sp>
          <p:nvSpPr>
            <p:cNvPr id="196" name="Google Shape;196;p6"/>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6"/>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6"/>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6"/>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6"/>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6"/>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6"/>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6"/>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4" name="Google Shape;204;p6"/>
          <p:cNvGrpSpPr/>
          <p:nvPr/>
        </p:nvGrpSpPr>
        <p:grpSpPr>
          <a:xfrm rot="-2141843" flipH="1">
            <a:off x="10746293" y="-1027778"/>
            <a:ext cx="2284055" cy="3482995"/>
            <a:chOff x="7518282" y="2373612"/>
            <a:chExt cx="1544209" cy="2355088"/>
          </a:xfrm>
        </p:grpSpPr>
        <p:sp>
          <p:nvSpPr>
            <p:cNvPr id="205" name="Google Shape;205;p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13" name="Google Shape;213;p6"/>
          <p:cNvSpPr txBox="1">
            <a:spLocks noGrp="1"/>
          </p:cNvSpPr>
          <p:nvPr>
            <p:ph type="title"/>
          </p:nvPr>
        </p:nvSpPr>
        <p:spPr>
          <a:xfrm>
            <a:off x="2642200" y="778467"/>
            <a:ext cx="69076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grpSp>
        <p:nvGrpSpPr>
          <p:cNvPr id="214" name="Google Shape;214;p6"/>
          <p:cNvGrpSpPr/>
          <p:nvPr/>
        </p:nvGrpSpPr>
        <p:grpSpPr>
          <a:xfrm>
            <a:off x="945533" y="1672986"/>
            <a:ext cx="10301600" cy="4571417"/>
            <a:chOff x="709144" y="1137300"/>
            <a:chExt cx="7726200" cy="3546300"/>
          </a:xfrm>
        </p:grpSpPr>
        <p:sp>
          <p:nvSpPr>
            <p:cNvPr id="215" name="Google Shape;215;p6"/>
            <p:cNvSpPr/>
            <p:nvPr/>
          </p:nvSpPr>
          <p:spPr>
            <a:xfrm>
              <a:off x="785344" y="1213500"/>
              <a:ext cx="7650000" cy="3470100"/>
            </a:xfrm>
            <a:prstGeom prst="roundRect">
              <a:avLst>
                <a:gd name="adj" fmla="val 834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6"/>
            <p:cNvSpPr/>
            <p:nvPr/>
          </p:nvSpPr>
          <p:spPr>
            <a:xfrm>
              <a:off x="709144" y="1137300"/>
              <a:ext cx="7650000" cy="3470100"/>
            </a:xfrm>
            <a:prstGeom prst="roundRect">
              <a:avLst>
                <a:gd name="adj" fmla="val 834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23963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4"/>
        <p:cNvGrpSpPr/>
        <p:nvPr/>
      </p:nvGrpSpPr>
      <p:grpSpPr>
        <a:xfrm>
          <a:off x="0" y="0"/>
          <a:ext cx="0" cy="0"/>
          <a:chOff x="0" y="0"/>
          <a:chExt cx="0" cy="0"/>
        </a:xfrm>
      </p:grpSpPr>
      <p:pic>
        <p:nvPicPr>
          <p:cNvPr id="275" name="Google Shape;275;p8"/>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276" name="Google Shape;276;p8"/>
          <p:cNvGrpSpPr/>
          <p:nvPr/>
        </p:nvGrpSpPr>
        <p:grpSpPr>
          <a:xfrm rot="-5400000">
            <a:off x="7905659" y="5595421"/>
            <a:ext cx="2485895" cy="2298041"/>
            <a:chOff x="-1181840" y="1435015"/>
            <a:chExt cx="1864421" cy="1723531"/>
          </a:xfrm>
        </p:grpSpPr>
        <p:sp>
          <p:nvSpPr>
            <p:cNvPr id="277" name="Google Shape;277;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1" name="Google Shape;281;p8"/>
          <p:cNvGrpSpPr/>
          <p:nvPr/>
        </p:nvGrpSpPr>
        <p:grpSpPr>
          <a:xfrm rot="2207578">
            <a:off x="6271364" y="5433808"/>
            <a:ext cx="2053785" cy="3002307"/>
            <a:chOff x="-2055400" y="2385325"/>
            <a:chExt cx="1520600" cy="2222875"/>
          </a:xfrm>
        </p:grpSpPr>
        <p:grpSp>
          <p:nvGrpSpPr>
            <p:cNvPr id="282" name="Google Shape;282;p8"/>
            <p:cNvGrpSpPr/>
            <p:nvPr/>
          </p:nvGrpSpPr>
          <p:grpSpPr>
            <a:xfrm>
              <a:off x="-1858600" y="2385325"/>
              <a:ext cx="523125" cy="1635025"/>
              <a:chOff x="-1858600" y="2385325"/>
              <a:chExt cx="523125" cy="1635025"/>
            </a:xfrm>
          </p:grpSpPr>
          <p:sp>
            <p:nvSpPr>
              <p:cNvPr id="283" name="Google Shape;283;p8"/>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8"/>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8"/>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8"/>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7" name="Google Shape;287;p8"/>
            <p:cNvGrpSpPr/>
            <p:nvPr/>
          </p:nvGrpSpPr>
          <p:grpSpPr>
            <a:xfrm>
              <a:off x="-1779100" y="2408800"/>
              <a:ext cx="1032750" cy="1807075"/>
              <a:chOff x="-1779100" y="2408800"/>
              <a:chExt cx="1032750" cy="1807075"/>
            </a:xfrm>
          </p:grpSpPr>
          <p:sp>
            <p:nvSpPr>
              <p:cNvPr id="288" name="Google Shape;288;p8"/>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8"/>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8"/>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8"/>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2" name="Google Shape;292;p8"/>
            <p:cNvGrpSpPr/>
            <p:nvPr/>
          </p:nvGrpSpPr>
          <p:grpSpPr>
            <a:xfrm>
              <a:off x="-2055400" y="3174000"/>
              <a:ext cx="1520600" cy="1434200"/>
              <a:chOff x="-2055400" y="3174000"/>
              <a:chExt cx="1520600" cy="1434200"/>
            </a:xfrm>
          </p:grpSpPr>
          <p:sp>
            <p:nvSpPr>
              <p:cNvPr id="293" name="Google Shape;293;p8"/>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8"/>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8"/>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96" name="Google Shape;296;p8"/>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7" name="Google Shape;297;p8"/>
          <p:cNvGrpSpPr/>
          <p:nvPr/>
        </p:nvGrpSpPr>
        <p:grpSpPr>
          <a:xfrm rot="4579839">
            <a:off x="9583184" y="-1105467"/>
            <a:ext cx="2555341" cy="2750017"/>
            <a:chOff x="-700138" y="3808702"/>
            <a:chExt cx="1916655" cy="2062674"/>
          </a:xfrm>
        </p:grpSpPr>
        <p:sp>
          <p:nvSpPr>
            <p:cNvPr id="298" name="Google Shape;298;p8"/>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8"/>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8"/>
            <p:cNvSpPr/>
            <p:nvPr/>
          </p:nvSpPr>
          <p:spPr>
            <a:xfrm rot="-1128775">
              <a:off x="358644" y="5086771"/>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8"/>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8"/>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8"/>
            <p:cNvSpPr/>
            <p:nvPr/>
          </p:nvSpPr>
          <p:spPr>
            <a:xfrm rot="-1128775">
              <a:off x="-294085" y="4308425"/>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8"/>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8"/>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8"/>
            <p:cNvSpPr/>
            <p:nvPr/>
          </p:nvSpPr>
          <p:spPr>
            <a:xfrm rot="-1128677">
              <a:off x="394277" y="5550608"/>
              <a:ext cx="125012"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7" name="Google Shape;307;p8"/>
          <p:cNvGrpSpPr/>
          <p:nvPr/>
        </p:nvGrpSpPr>
        <p:grpSpPr>
          <a:xfrm rot="8100000">
            <a:off x="5478489" y="-1521177"/>
            <a:ext cx="2053827" cy="3002367"/>
            <a:chOff x="-2055400" y="2385325"/>
            <a:chExt cx="1520600" cy="2222875"/>
          </a:xfrm>
        </p:grpSpPr>
        <p:grpSp>
          <p:nvGrpSpPr>
            <p:cNvPr id="308" name="Google Shape;308;p8"/>
            <p:cNvGrpSpPr/>
            <p:nvPr/>
          </p:nvGrpSpPr>
          <p:grpSpPr>
            <a:xfrm>
              <a:off x="-1858600" y="2385325"/>
              <a:ext cx="523125" cy="1635025"/>
              <a:chOff x="-1858600" y="2385325"/>
              <a:chExt cx="523125" cy="1635025"/>
            </a:xfrm>
          </p:grpSpPr>
          <p:sp>
            <p:nvSpPr>
              <p:cNvPr id="309" name="Google Shape;309;p8"/>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8"/>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8"/>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8"/>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3" name="Google Shape;313;p8"/>
            <p:cNvGrpSpPr/>
            <p:nvPr/>
          </p:nvGrpSpPr>
          <p:grpSpPr>
            <a:xfrm>
              <a:off x="-1779100" y="2408800"/>
              <a:ext cx="1032750" cy="1807075"/>
              <a:chOff x="-1779100" y="2408800"/>
              <a:chExt cx="1032750" cy="1807075"/>
            </a:xfrm>
          </p:grpSpPr>
          <p:sp>
            <p:nvSpPr>
              <p:cNvPr id="314" name="Google Shape;314;p8"/>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8"/>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8"/>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8"/>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8" name="Google Shape;318;p8"/>
            <p:cNvGrpSpPr/>
            <p:nvPr/>
          </p:nvGrpSpPr>
          <p:grpSpPr>
            <a:xfrm>
              <a:off x="-2055400" y="3174000"/>
              <a:ext cx="1520600" cy="1434200"/>
              <a:chOff x="-2055400" y="3174000"/>
              <a:chExt cx="1520600" cy="1434200"/>
            </a:xfrm>
          </p:grpSpPr>
          <p:sp>
            <p:nvSpPr>
              <p:cNvPr id="319" name="Google Shape;319;p8"/>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8"/>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8"/>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22" name="Google Shape;322;p8"/>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3" name="Google Shape;323;p8"/>
          <p:cNvGrpSpPr/>
          <p:nvPr/>
        </p:nvGrpSpPr>
        <p:grpSpPr>
          <a:xfrm rot="-618237" flipH="1">
            <a:off x="1035255" y="5822096"/>
            <a:ext cx="2983717" cy="2341213"/>
            <a:chOff x="-2415600" y="2986400"/>
            <a:chExt cx="1943075" cy="1524659"/>
          </a:xfrm>
        </p:grpSpPr>
        <p:sp>
          <p:nvSpPr>
            <p:cNvPr id="324" name="Google Shape;324;p8"/>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8"/>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8"/>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8"/>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8"/>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29" name="Google Shape;329;p8"/>
            <p:cNvGrpSpPr/>
            <p:nvPr/>
          </p:nvGrpSpPr>
          <p:grpSpPr>
            <a:xfrm>
              <a:off x="-2218800" y="3088875"/>
              <a:ext cx="1598825" cy="1190475"/>
              <a:chOff x="-2218800" y="3088875"/>
              <a:chExt cx="1598825" cy="1190475"/>
            </a:xfrm>
          </p:grpSpPr>
          <p:sp>
            <p:nvSpPr>
              <p:cNvPr id="330" name="Google Shape;330;p8"/>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8"/>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32" name="Google Shape;332;p8"/>
          <p:cNvGrpSpPr/>
          <p:nvPr/>
        </p:nvGrpSpPr>
        <p:grpSpPr>
          <a:xfrm>
            <a:off x="-1156521" y="2719806"/>
            <a:ext cx="3179412" cy="2781660"/>
            <a:chOff x="-867391" y="2039854"/>
            <a:chExt cx="2384559" cy="2086245"/>
          </a:xfrm>
        </p:grpSpPr>
        <p:grpSp>
          <p:nvGrpSpPr>
            <p:cNvPr id="333" name="Google Shape;333;p8"/>
            <p:cNvGrpSpPr/>
            <p:nvPr/>
          </p:nvGrpSpPr>
          <p:grpSpPr>
            <a:xfrm rot="-10337279" flipH="1">
              <a:off x="-487925" y="2160875"/>
              <a:ext cx="1908935" cy="1561796"/>
              <a:chOff x="-586370" y="1929070"/>
              <a:chExt cx="1908848" cy="1561725"/>
            </a:xfrm>
          </p:grpSpPr>
          <p:sp>
            <p:nvSpPr>
              <p:cNvPr id="334" name="Google Shape;334;p8"/>
              <p:cNvSpPr/>
              <p:nvPr/>
            </p:nvSpPr>
            <p:spPr>
              <a:xfrm rot="7018065">
                <a:off x="-142978" y="1921291"/>
                <a:ext cx="949275" cy="1577284"/>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8"/>
              <p:cNvSpPr/>
              <p:nvPr/>
            </p:nvSpPr>
            <p:spPr>
              <a:xfrm rot="7018065">
                <a:off x="-45665" y="1912137"/>
                <a:ext cx="894703" cy="1611253"/>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8"/>
              <p:cNvSpPr/>
              <p:nvPr/>
            </p:nvSpPr>
            <p:spPr>
              <a:xfrm rot="7018065">
                <a:off x="710586" y="3008131"/>
                <a:ext cx="369724" cy="293122"/>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8"/>
              <p:cNvSpPr/>
              <p:nvPr/>
            </p:nvSpPr>
            <p:spPr>
              <a:xfrm rot="7018065">
                <a:off x="26288" y="1891085"/>
                <a:ext cx="730647" cy="146176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8" name="Google Shape;338;p8"/>
            <p:cNvGrpSpPr/>
            <p:nvPr/>
          </p:nvGrpSpPr>
          <p:grpSpPr>
            <a:xfrm rot="10718516" flipH="1">
              <a:off x="-847229" y="2380751"/>
              <a:ext cx="1864385" cy="1723498"/>
              <a:chOff x="-1181840" y="1435015"/>
              <a:chExt cx="1864421" cy="1723531"/>
            </a:xfrm>
          </p:grpSpPr>
          <p:sp>
            <p:nvSpPr>
              <p:cNvPr id="339" name="Google Shape;339;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43" name="Google Shape;343;p8"/>
          <p:cNvGrpSpPr/>
          <p:nvPr/>
        </p:nvGrpSpPr>
        <p:grpSpPr>
          <a:xfrm flipH="1">
            <a:off x="4387263" y="-1242186"/>
            <a:ext cx="2485895" cy="2298041"/>
            <a:chOff x="-1181840" y="1435015"/>
            <a:chExt cx="1864421" cy="1723531"/>
          </a:xfrm>
        </p:grpSpPr>
        <p:sp>
          <p:nvSpPr>
            <p:cNvPr id="344" name="Google Shape;344;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8" name="Google Shape;348;p8"/>
          <p:cNvGrpSpPr/>
          <p:nvPr/>
        </p:nvGrpSpPr>
        <p:grpSpPr>
          <a:xfrm rot="-7200044">
            <a:off x="4729295" y="5501443"/>
            <a:ext cx="2485840" cy="2297991"/>
            <a:chOff x="-1181840" y="1435015"/>
            <a:chExt cx="1864421" cy="1723531"/>
          </a:xfrm>
        </p:grpSpPr>
        <p:sp>
          <p:nvSpPr>
            <p:cNvPr id="349" name="Google Shape;349;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3" name="Google Shape;353;p8"/>
          <p:cNvGrpSpPr/>
          <p:nvPr/>
        </p:nvGrpSpPr>
        <p:grpSpPr>
          <a:xfrm rot="610151" flipH="1">
            <a:off x="70785" y="-924030"/>
            <a:ext cx="3524496" cy="2844395"/>
            <a:chOff x="-729163" y="3851975"/>
            <a:chExt cx="2464103" cy="1988620"/>
          </a:xfrm>
        </p:grpSpPr>
        <p:sp>
          <p:nvSpPr>
            <p:cNvPr id="354" name="Google Shape;354;p8"/>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8"/>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8"/>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8"/>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8"/>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8"/>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8"/>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8"/>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8"/>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8"/>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8"/>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8"/>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8"/>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8"/>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8" name="Google Shape;368;p8"/>
          <p:cNvGrpSpPr/>
          <p:nvPr/>
        </p:nvGrpSpPr>
        <p:grpSpPr>
          <a:xfrm rot="-731256">
            <a:off x="10425075" y="3648825"/>
            <a:ext cx="2414493" cy="2495537"/>
            <a:chOff x="334100" y="971800"/>
            <a:chExt cx="1810984" cy="1871771"/>
          </a:xfrm>
        </p:grpSpPr>
        <p:sp>
          <p:nvSpPr>
            <p:cNvPr id="369" name="Google Shape;369;p8"/>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8"/>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1" name="Google Shape;371;p8"/>
            <p:cNvGrpSpPr/>
            <p:nvPr/>
          </p:nvGrpSpPr>
          <p:grpSpPr>
            <a:xfrm>
              <a:off x="1214129" y="978980"/>
              <a:ext cx="913828" cy="1211839"/>
              <a:chOff x="1214129" y="978980"/>
              <a:chExt cx="913828" cy="1211839"/>
            </a:xfrm>
          </p:grpSpPr>
          <p:sp>
            <p:nvSpPr>
              <p:cNvPr id="372" name="Google Shape;372;p8"/>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8"/>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74" name="Google Shape;374;p8"/>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8"/>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8"/>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7" name="Google Shape;377;p8"/>
          <p:cNvGrpSpPr/>
          <p:nvPr/>
        </p:nvGrpSpPr>
        <p:grpSpPr>
          <a:xfrm rot="-1946306">
            <a:off x="-591234" y="5337259"/>
            <a:ext cx="2436849" cy="2565005"/>
            <a:chOff x="1526600" y="450800"/>
            <a:chExt cx="4540675" cy="4779475"/>
          </a:xfrm>
        </p:grpSpPr>
        <p:sp>
          <p:nvSpPr>
            <p:cNvPr id="378" name="Google Shape;378;p8"/>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8"/>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8"/>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8"/>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8"/>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8"/>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8"/>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8"/>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86" name="Google Shape;386;p8"/>
          <p:cNvSpPr txBox="1">
            <a:spLocks noGrp="1"/>
          </p:cNvSpPr>
          <p:nvPr>
            <p:ph type="title"/>
          </p:nvPr>
        </p:nvSpPr>
        <p:spPr>
          <a:xfrm>
            <a:off x="2572984" y="1974184"/>
            <a:ext cx="7046000" cy="290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7000"/>
              <a:buNone/>
              <a:defRPr sz="8666">
                <a:solidFill>
                  <a:schemeClr val="accent3"/>
                </a:solidFill>
              </a:defRPr>
            </a:lvl1pPr>
            <a:lvl2pPr lvl="1" algn="ctr">
              <a:spcBef>
                <a:spcPts val="0"/>
              </a:spcBef>
              <a:spcAft>
                <a:spcPts val="0"/>
              </a:spcAft>
              <a:buSzPts val="7000"/>
              <a:buNone/>
              <a:defRPr sz="9333"/>
            </a:lvl2pPr>
            <a:lvl3pPr lvl="2" algn="ctr">
              <a:spcBef>
                <a:spcPts val="0"/>
              </a:spcBef>
              <a:spcAft>
                <a:spcPts val="0"/>
              </a:spcAft>
              <a:buSzPts val="7000"/>
              <a:buNone/>
              <a:defRPr sz="9333"/>
            </a:lvl3pPr>
            <a:lvl4pPr lvl="3" algn="ctr">
              <a:spcBef>
                <a:spcPts val="0"/>
              </a:spcBef>
              <a:spcAft>
                <a:spcPts val="0"/>
              </a:spcAft>
              <a:buSzPts val="7000"/>
              <a:buNone/>
              <a:defRPr sz="9333"/>
            </a:lvl4pPr>
            <a:lvl5pPr lvl="4" algn="ctr">
              <a:spcBef>
                <a:spcPts val="0"/>
              </a:spcBef>
              <a:spcAft>
                <a:spcPts val="0"/>
              </a:spcAft>
              <a:buSzPts val="7000"/>
              <a:buNone/>
              <a:defRPr sz="9333"/>
            </a:lvl5pPr>
            <a:lvl6pPr lvl="5" algn="ctr">
              <a:spcBef>
                <a:spcPts val="0"/>
              </a:spcBef>
              <a:spcAft>
                <a:spcPts val="0"/>
              </a:spcAft>
              <a:buSzPts val="7000"/>
              <a:buNone/>
              <a:defRPr sz="9333"/>
            </a:lvl6pPr>
            <a:lvl7pPr lvl="6" algn="ctr">
              <a:spcBef>
                <a:spcPts val="0"/>
              </a:spcBef>
              <a:spcAft>
                <a:spcPts val="0"/>
              </a:spcAft>
              <a:buSzPts val="7000"/>
              <a:buNone/>
              <a:defRPr sz="9333"/>
            </a:lvl7pPr>
            <a:lvl8pPr lvl="7" algn="ctr">
              <a:spcBef>
                <a:spcPts val="0"/>
              </a:spcBef>
              <a:spcAft>
                <a:spcPts val="0"/>
              </a:spcAft>
              <a:buSzPts val="7000"/>
              <a:buNone/>
              <a:defRPr sz="9333"/>
            </a:lvl8pPr>
            <a:lvl9pPr lvl="8" algn="ctr">
              <a:spcBef>
                <a:spcPts val="0"/>
              </a:spcBef>
              <a:spcAft>
                <a:spcPts val="0"/>
              </a:spcAft>
              <a:buSzPts val="7000"/>
              <a:buNone/>
              <a:defRPr sz="9333"/>
            </a:lvl9pPr>
          </a:lstStyle>
          <a:p>
            <a:endParaRPr/>
          </a:p>
        </p:txBody>
      </p:sp>
    </p:spTree>
    <p:extLst>
      <p:ext uri="{BB962C8B-B14F-4D97-AF65-F5344CB8AC3E}">
        <p14:creationId xmlns:p14="http://schemas.microsoft.com/office/powerpoint/2010/main" val="151861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17453387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7"/>
        <p:cNvGrpSpPr/>
        <p:nvPr/>
      </p:nvGrpSpPr>
      <p:grpSpPr>
        <a:xfrm>
          <a:off x="0" y="0"/>
          <a:ext cx="0" cy="0"/>
          <a:chOff x="0" y="0"/>
          <a:chExt cx="0" cy="0"/>
        </a:xfrm>
      </p:grpSpPr>
      <p:pic>
        <p:nvPicPr>
          <p:cNvPr id="388" name="Google Shape;388;p9"/>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389" name="Google Shape;389;p9"/>
          <p:cNvGrpSpPr/>
          <p:nvPr/>
        </p:nvGrpSpPr>
        <p:grpSpPr>
          <a:xfrm rot="-899871">
            <a:off x="6583757" y="-1352154"/>
            <a:ext cx="2471792" cy="2426695"/>
            <a:chOff x="7928300" y="-514224"/>
            <a:chExt cx="1853720" cy="1819900"/>
          </a:xfrm>
        </p:grpSpPr>
        <p:sp>
          <p:nvSpPr>
            <p:cNvPr id="390" name="Google Shape;390;p9"/>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9"/>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9"/>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9"/>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9"/>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9"/>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9"/>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9"/>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9"/>
            <p:cNvSpPr/>
            <p:nvPr/>
          </p:nvSpPr>
          <p:spPr>
            <a:xfrm>
              <a:off x="8679095" y="377868"/>
              <a:ext cx="1102926" cy="853276"/>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9" name="Google Shape;399;p9"/>
          <p:cNvGrpSpPr/>
          <p:nvPr/>
        </p:nvGrpSpPr>
        <p:grpSpPr>
          <a:xfrm rot="787487">
            <a:off x="768630" y="5437014"/>
            <a:ext cx="2436917" cy="2565077"/>
            <a:chOff x="1526600" y="450800"/>
            <a:chExt cx="4540675" cy="4779475"/>
          </a:xfrm>
        </p:grpSpPr>
        <p:sp>
          <p:nvSpPr>
            <p:cNvPr id="400" name="Google Shape;400;p9"/>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9"/>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9"/>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9"/>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9"/>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9"/>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9"/>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9"/>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8" name="Google Shape;408;p9"/>
          <p:cNvGrpSpPr/>
          <p:nvPr/>
        </p:nvGrpSpPr>
        <p:grpSpPr>
          <a:xfrm>
            <a:off x="-774856" y="4828019"/>
            <a:ext cx="2572187" cy="2440845"/>
            <a:chOff x="-356100" y="3692425"/>
            <a:chExt cx="1728775" cy="1640500"/>
          </a:xfrm>
        </p:grpSpPr>
        <p:sp>
          <p:nvSpPr>
            <p:cNvPr id="409" name="Google Shape;409;p9"/>
            <p:cNvSpPr/>
            <p:nvPr/>
          </p:nvSpPr>
          <p:spPr>
            <a:xfrm>
              <a:off x="-242675" y="3755800"/>
              <a:ext cx="1615350" cy="1577125"/>
            </a:xfrm>
            <a:custGeom>
              <a:avLst/>
              <a:gdLst/>
              <a:ahLst/>
              <a:cxnLst/>
              <a:rect l="l" t="t" r="r" b="b"/>
              <a:pathLst>
                <a:path w="64614" h="63085" extrusionOk="0">
                  <a:moveTo>
                    <a:pt x="22503" y="1"/>
                  </a:moveTo>
                  <a:cubicBezTo>
                    <a:pt x="22082" y="1"/>
                    <a:pt x="21688" y="233"/>
                    <a:pt x="21482" y="621"/>
                  </a:cubicBezTo>
                  <a:lnTo>
                    <a:pt x="0" y="41284"/>
                  </a:lnTo>
                  <a:lnTo>
                    <a:pt x="40729" y="62799"/>
                  </a:lnTo>
                  <a:cubicBezTo>
                    <a:pt x="41087" y="62993"/>
                    <a:pt x="41470" y="63084"/>
                    <a:pt x="41847" y="63084"/>
                  </a:cubicBezTo>
                  <a:cubicBezTo>
                    <a:pt x="42701" y="63084"/>
                    <a:pt x="43525" y="62618"/>
                    <a:pt x="43965" y="61832"/>
                  </a:cubicBezTo>
                  <a:lnTo>
                    <a:pt x="64313" y="23271"/>
                  </a:lnTo>
                  <a:cubicBezTo>
                    <a:pt x="64613" y="22704"/>
                    <a:pt x="64413" y="21970"/>
                    <a:pt x="63813" y="21670"/>
                  </a:cubicBezTo>
                  <a:lnTo>
                    <a:pt x="23083" y="154"/>
                  </a:lnTo>
                  <a:cubicBezTo>
                    <a:pt x="22895" y="49"/>
                    <a:pt x="22696" y="1"/>
                    <a:pt x="225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9"/>
            <p:cNvSpPr/>
            <p:nvPr/>
          </p:nvSpPr>
          <p:spPr>
            <a:xfrm>
              <a:off x="-356100" y="3692425"/>
              <a:ext cx="1647050" cy="1619200"/>
            </a:xfrm>
            <a:custGeom>
              <a:avLst/>
              <a:gdLst/>
              <a:ahLst/>
              <a:cxnLst/>
              <a:rect l="l" t="t" r="r" b="b"/>
              <a:pathLst>
                <a:path w="65882" h="64768" extrusionOk="0">
                  <a:moveTo>
                    <a:pt x="22170" y="0"/>
                  </a:moveTo>
                  <a:cubicBezTo>
                    <a:pt x="21749" y="0"/>
                    <a:pt x="21355" y="232"/>
                    <a:pt x="21149" y="621"/>
                  </a:cubicBezTo>
                  <a:lnTo>
                    <a:pt x="401" y="39883"/>
                  </a:lnTo>
                  <a:cubicBezTo>
                    <a:pt x="1" y="40650"/>
                    <a:pt x="301" y="41617"/>
                    <a:pt x="1068" y="42051"/>
                  </a:cubicBezTo>
                  <a:lnTo>
                    <a:pt x="44099" y="64767"/>
                  </a:lnTo>
                  <a:lnTo>
                    <a:pt x="65581" y="24105"/>
                  </a:lnTo>
                  <a:cubicBezTo>
                    <a:pt x="65881" y="23504"/>
                    <a:pt x="65648" y="22804"/>
                    <a:pt x="65081" y="22503"/>
                  </a:cubicBezTo>
                  <a:lnTo>
                    <a:pt x="22750" y="154"/>
                  </a:lnTo>
                  <a:cubicBezTo>
                    <a:pt x="22562" y="49"/>
                    <a:pt x="22363" y="0"/>
                    <a:pt x="22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9"/>
            <p:cNvSpPr/>
            <p:nvPr/>
          </p:nvSpPr>
          <p:spPr>
            <a:xfrm>
              <a:off x="-161800" y="3833875"/>
              <a:ext cx="1314300" cy="1215875"/>
            </a:xfrm>
            <a:custGeom>
              <a:avLst/>
              <a:gdLst/>
              <a:ahLst/>
              <a:cxnLst/>
              <a:rect l="l" t="t" r="r" b="b"/>
              <a:pathLst>
                <a:path w="52572" h="48635" fill="none" extrusionOk="0">
                  <a:moveTo>
                    <a:pt x="51738" y="18513"/>
                  </a:moveTo>
                  <a:lnTo>
                    <a:pt x="16713" y="0"/>
                  </a:lnTo>
                  <a:cubicBezTo>
                    <a:pt x="16213" y="967"/>
                    <a:pt x="15012" y="1334"/>
                    <a:pt x="14078" y="834"/>
                  </a:cubicBezTo>
                  <a:lnTo>
                    <a:pt x="1" y="27486"/>
                  </a:lnTo>
                  <a:cubicBezTo>
                    <a:pt x="968" y="27987"/>
                    <a:pt x="1335" y="29188"/>
                    <a:pt x="835" y="30155"/>
                  </a:cubicBezTo>
                  <a:lnTo>
                    <a:pt x="35860" y="48635"/>
                  </a:lnTo>
                  <a:cubicBezTo>
                    <a:pt x="36360" y="47668"/>
                    <a:pt x="37528" y="47301"/>
                    <a:pt x="38495" y="47801"/>
                  </a:cubicBezTo>
                  <a:lnTo>
                    <a:pt x="52572" y="21182"/>
                  </a:lnTo>
                  <a:cubicBezTo>
                    <a:pt x="51604" y="20648"/>
                    <a:pt x="51238" y="19481"/>
                    <a:pt x="51738" y="1851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9"/>
            <p:cNvSpPr/>
            <p:nvPr/>
          </p:nvSpPr>
          <p:spPr>
            <a:xfrm>
              <a:off x="768050" y="4308375"/>
              <a:ext cx="555425" cy="979325"/>
            </a:xfrm>
            <a:custGeom>
              <a:avLst/>
              <a:gdLst/>
              <a:ahLst/>
              <a:cxnLst/>
              <a:rect l="l" t="t" r="r" b="b"/>
              <a:pathLst>
                <a:path w="22217" h="39173" extrusionOk="0">
                  <a:moveTo>
                    <a:pt x="20315" y="0"/>
                  </a:moveTo>
                  <a:lnTo>
                    <a:pt x="0" y="38495"/>
                  </a:lnTo>
                  <a:lnTo>
                    <a:pt x="968" y="39028"/>
                  </a:lnTo>
                  <a:cubicBezTo>
                    <a:pt x="1154" y="39127"/>
                    <a:pt x="1356" y="39173"/>
                    <a:pt x="1555" y="39173"/>
                  </a:cubicBezTo>
                  <a:cubicBezTo>
                    <a:pt x="2033" y="39173"/>
                    <a:pt x="2500" y="38908"/>
                    <a:pt x="2735" y="38461"/>
                  </a:cubicBezTo>
                  <a:lnTo>
                    <a:pt x="21882" y="2235"/>
                  </a:lnTo>
                  <a:cubicBezTo>
                    <a:pt x="22216" y="1635"/>
                    <a:pt x="21983" y="868"/>
                    <a:pt x="21382" y="567"/>
                  </a:cubicBezTo>
                  <a:lnTo>
                    <a:pt x="2031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9"/>
            <p:cNvSpPr/>
            <p:nvPr/>
          </p:nvSpPr>
          <p:spPr>
            <a:xfrm>
              <a:off x="-356100" y="4621925"/>
              <a:ext cx="1156700" cy="689700"/>
            </a:xfrm>
            <a:custGeom>
              <a:avLst/>
              <a:gdLst/>
              <a:ahLst/>
              <a:cxnLst/>
              <a:rect l="l" t="t" r="r" b="b"/>
              <a:pathLst>
                <a:path w="46268" h="27588" extrusionOk="0">
                  <a:moveTo>
                    <a:pt x="1835" y="1"/>
                  </a:moveTo>
                  <a:lnTo>
                    <a:pt x="401" y="2669"/>
                  </a:lnTo>
                  <a:cubicBezTo>
                    <a:pt x="1" y="3470"/>
                    <a:pt x="301" y="4437"/>
                    <a:pt x="1068" y="4837"/>
                  </a:cubicBezTo>
                  <a:lnTo>
                    <a:pt x="44099" y="27587"/>
                  </a:lnTo>
                  <a:lnTo>
                    <a:pt x="46267" y="23484"/>
                  </a:lnTo>
                  <a:lnTo>
                    <a:pt x="1835" y="1"/>
                  </a:lnTo>
                  <a:close/>
                </a:path>
              </a:pathLst>
            </a:custGeom>
            <a:solidFill>
              <a:srgbClr val="E24747">
                <a:alpha val="9554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9"/>
            <p:cNvSpPr/>
            <p:nvPr/>
          </p:nvSpPr>
          <p:spPr>
            <a:xfrm>
              <a:off x="768050" y="4308375"/>
              <a:ext cx="521225" cy="969050"/>
            </a:xfrm>
            <a:custGeom>
              <a:avLst/>
              <a:gdLst/>
              <a:ahLst/>
              <a:cxnLst/>
              <a:rect l="l" t="t" r="r" b="b"/>
              <a:pathLst>
                <a:path w="20849" h="38762" extrusionOk="0">
                  <a:moveTo>
                    <a:pt x="20315" y="0"/>
                  </a:moveTo>
                  <a:lnTo>
                    <a:pt x="0" y="38495"/>
                  </a:lnTo>
                  <a:lnTo>
                    <a:pt x="501" y="38761"/>
                  </a:lnTo>
                  <a:lnTo>
                    <a:pt x="20848" y="267"/>
                  </a:lnTo>
                  <a:lnTo>
                    <a:pt x="203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9"/>
            <p:cNvSpPr/>
            <p:nvPr/>
          </p:nvSpPr>
          <p:spPr>
            <a:xfrm>
              <a:off x="798075" y="4325050"/>
              <a:ext cx="516225" cy="962725"/>
            </a:xfrm>
            <a:custGeom>
              <a:avLst/>
              <a:gdLst/>
              <a:ahLst/>
              <a:cxnLst/>
              <a:rect l="l" t="t" r="r" b="b"/>
              <a:pathLst>
                <a:path w="20649" h="38509" extrusionOk="0">
                  <a:moveTo>
                    <a:pt x="20348" y="1"/>
                  </a:moveTo>
                  <a:lnTo>
                    <a:pt x="0" y="38461"/>
                  </a:lnTo>
                  <a:cubicBezTo>
                    <a:pt x="118" y="38485"/>
                    <a:pt x="236" y="38509"/>
                    <a:pt x="354" y="38509"/>
                  </a:cubicBezTo>
                  <a:cubicBezTo>
                    <a:pt x="403" y="38509"/>
                    <a:pt x="452" y="38504"/>
                    <a:pt x="500" y="38495"/>
                  </a:cubicBezTo>
                  <a:lnTo>
                    <a:pt x="20648" y="334"/>
                  </a:lnTo>
                  <a:cubicBezTo>
                    <a:pt x="20581" y="201"/>
                    <a:pt x="20448" y="101"/>
                    <a:pt x="203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9"/>
            <p:cNvSpPr/>
            <p:nvPr/>
          </p:nvSpPr>
          <p:spPr>
            <a:xfrm>
              <a:off x="850600" y="5092275"/>
              <a:ext cx="175975" cy="130950"/>
            </a:xfrm>
            <a:custGeom>
              <a:avLst/>
              <a:gdLst/>
              <a:ahLst/>
              <a:cxnLst/>
              <a:rect l="l" t="t" r="r" b="b"/>
              <a:pathLst>
                <a:path w="7039" h="5238" extrusionOk="0">
                  <a:moveTo>
                    <a:pt x="1101" y="0"/>
                  </a:moveTo>
                  <a:lnTo>
                    <a:pt x="1" y="2102"/>
                  </a:lnTo>
                  <a:lnTo>
                    <a:pt x="5905" y="5237"/>
                  </a:lnTo>
                  <a:lnTo>
                    <a:pt x="5571" y="3703"/>
                  </a:lnTo>
                  <a:lnTo>
                    <a:pt x="7039" y="3136"/>
                  </a:lnTo>
                  <a:lnTo>
                    <a:pt x="11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7" name="Google Shape;417;p9"/>
          <p:cNvGrpSpPr/>
          <p:nvPr/>
        </p:nvGrpSpPr>
        <p:grpSpPr>
          <a:xfrm rot="-400487" flipH="1">
            <a:off x="9724591" y="5392873"/>
            <a:ext cx="3042492" cy="2387332"/>
            <a:chOff x="-2415600" y="2986400"/>
            <a:chExt cx="1943075" cy="1524659"/>
          </a:xfrm>
        </p:grpSpPr>
        <p:sp>
          <p:nvSpPr>
            <p:cNvPr id="418" name="Google Shape;418;p9"/>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9"/>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9"/>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9"/>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9"/>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23" name="Google Shape;423;p9"/>
            <p:cNvGrpSpPr/>
            <p:nvPr/>
          </p:nvGrpSpPr>
          <p:grpSpPr>
            <a:xfrm>
              <a:off x="-2218800" y="3088875"/>
              <a:ext cx="1598825" cy="1190475"/>
              <a:chOff x="-2218800" y="3088875"/>
              <a:chExt cx="1598825" cy="1190475"/>
            </a:xfrm>
          </p:grpSpPr>
          <p:sp>
            <p:nvSpPr>
              <p:cNvPr id="424" name="Google Shape;424;p9"/>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9"/>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26" name="Google Shape;426;p9"/>
          <p:cNvGrpSpPr/>
          <p:nvPr/>
        </p:nvGrpSpPr>
        <p:grpSpPr>
          <a:xfrm rot="-1094791">
            <a:off x="8754417" y="5338714"/>
            <a:ext cx="2414599" cy="2495647"/>
            <a:chOff x="334100" y="971800"/>
            <a:chExt cx="1810984" cy="1871771"/>
          </a:xfrm>
        </p:grpSpPr>
        <p:sp>
          <p:nvSpPr>
            <p:cNvPr id="427" name="Google Shape;427;p9"/>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9"/>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29" name="Google Shape;429;p9"/>
            <p:cNvGrpSpPr/>
            <p:nvPr/>
          </p:nvGrpSpPr>
          <p:grpSpPr>
            <a:xfrm>
              <a:off x="1214129" y="978980"/>
              <a:ext cx="913828" cy="1211839"/>
              <a:chOff x="1214129" y="978980"/>
              <a:chExt cx="913828" cy="1211839"/>
            </a:xfrm>
          </p:grpSpPr>
          <p:sp>
            <p:nvSpPr>
              <p:cNvPr id="430" name="Google Shape;430;p9"/>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9"/>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32" name="Google Shape;432;p9"/>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9"/>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9"/>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5" name="Google Shape;435;p9"/>
          <p:cNvGrpSpPr/>
          <p:nvPr/>
        </p:nvGrpSpPr>
        <p:grpSpPr>
          <a:xfrm rot="2395717" flipH="1">
            <a:off x="8122896" y="-1062137"/>
            <a:ext cx="3369253" cy="2719109"/>
            <a:chOff x="-729163" y="3851975"/>
            <a:chExt cx="2464103" cy="1988620"/>
          </a:xfrm>
        </p:grpSpPr>
        <p:sp>
          <p:nvSpPr>
            <p:cNvPr id="436" name="Google Shape;436;p9"/>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9"/>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9"/>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9"/>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9"/>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9"/>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9"/>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9"/>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9"/>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9"/>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9"/>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9"/>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9"/>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9"/>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50" name="Google Shape;450;p9"/>
          <p:cNvSpPr txBox="1">
            <a:spLocks noGrp="1"/>
          </p:cNvSpPr>
          <p:nvPr>
            <p:ph type="title"/>
          </p:nvPr>
        </p:nvSpPr>
        <p:spPr>
          <a:xfrm>
            <a:off x="2848800" y="2095917"/>
            <a:ext cx="6494400" cy="110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51" name="Google Shape;451;p9"/>
          <p:cNvSpPr txBox="1">
            <a:spLocks noGrp="1"/>
          </p:cNvSpPr>
          <p:nvPr>
            <p:ph type="subTitle" idx="1"/>
          </p:nvPr>
        </p:nvSpPr>
        <p:spPr>
          <a:xfrm>
            <a:off x="2525400" y="3115267"/>
            <a:ext cx="7141200" cy="164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533203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1"/>
        <p:cNvGrpSpPr/>
        <p:nvPr/>
      </p:nvGrpSpPr>
      <p:grpSpPr>
        <a:xfrm>
          <a:off x="0" y="0"/>
          <a:ext cx="0" cy="0"/>
          <a:chOff x="0" y="0"/>
          <a:chExt cx="0" cy="0"/>
        </a:xfrm>
      </p:grpSpPr>
    </p:spTree>
    <p:extLst>
      <p:ext uri="{BB962C8B-B14F-4D97-AF65-F5344CB8AC3E}">
        <p14:creationId xmlns:p14="http://schemas.microsoft.com/office/powerpoint/2010/main" val="39275224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62"/>
        <p:cNvGrpSpPr/>
        <p:nvPr/>
      </p:nvGrpSpPr>
      <p:grpSpPr>
        <a:xfrm>
          <a:off x="0" y="0"/>
          <a:ext cx="0" cy="0"/>
          <a:chOff x="0" y="0"/>
          <a:chExt cx="0" cy="0"/>
        </a:xfrm>
      </p:grpSpPr>
      <p:pic>
        <p:nvPicPr>
          <p:cNvPr id="563" name="Google Shape;563;p13"/>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564" name="Google Shape;564;p13"/>
          <p:cNvGrpSpPr/>
          <p:nvPr/>
        </p:nvGrpSpPr>
        <p:grpSpPr>
          <a:xfrm>
            <a:off x="-933517" y="5078269"/>
            <a:ext cx="2555540" cy="2750232"/>
            <a:chOff x="-700138" y="3808702"/>
            <a:chExt cx="1916655" cy="2062674"/>
          </a:xfrm>
        </p:grpSpPr>
        <p:sp>
          <p:nvSpPr>
            <p:cNvPr id="565" name="Google Shape;565;p13"/>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13"/>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13"/>
            <p:cNvSpPr/>
            <p:nvPr/>
          </p:nvSpPr>
          <p:spPr>
            <a:xfrm rot="-1128775">
              <a:off x="411142" y="5063464"/>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13"/>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13"/>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13"/>
            <p:cNvSpPr/>
            <p:nvPr/>
          </p:nvSpPr>
          <p:spPr>
            <a:xfrm rot="-1128775">
              <a:off x="-276077" y="4234377"/>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13"/>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13"/>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13"/>
            <p:cNvSpPr/>
            <p:nvPr/>
          </p:nvSpPr>
          <p:spPr>
            <a:xfrm rot="-1128775">
              <a:off x="421575" y="5546080"/>
              <a:ext cx="96954"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4" name="Google Shape;574;p13"/>
          <p:cNvGrpSpPr/>
          <p:nvPr/>
        </p:nvGrpSpPr>
        <p:grpSpPr>
          <a:xfrm rot="6373967">
            <a:off x="-211459" y="-1003336"/>
            <a:ext cx="1932160" cy="2824509"/>
            <a:chOff x="-2055400" y="2385325"/>
            <a:chExt cx="1520600" cy="2222875"/>
          </a:xfrm>
        </p:grpSpPr>
        <p:grpSp>
          <p:nvGrpSpPr>
            <p:cNvPr id="575" name="Google Shape;575;p13"/>
            <p:cNvGrpSpPr/>
            <p:nvPr/>
          </p:nvGrpSpPr>
          <p:grpSpPr>
            <a:xfrm>
              <a:off x="-1858600" y="2385325"/>
              <a:ext cx="523125" cy="1635025"/>
              <a:chOff x="-1858600" y="2385325"/>
              <a:chExt cx="523125" cy="1635025"/>
            </a:xfrm>
          </p:grpSpPr>
          <p:sp>
            <p:nvSpPr>
              <p:cNvPr id="576" name="Google Shape;576;p1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1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1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1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0" name="Google Shape;580;p13"/>
            <p:cNvGrpSpPr/>
            <p:nvPr/>
          </p:nvGrpSpPr>
          <p:grpSpPr>
            <a:xfrm>
              <a:off x="-1779100" y="2408800"/>
              <a:ext cx="1032750" cy="1807075"/>
              <a:chOff x="-1779100" y="2408800"/>
              <a:chExt cx="1032750" cy="1807075"/>
            </a:xfrm>
          </p:grpSpPr>
          <p:sp>
            <p:nvSpPr>
              <p:cNvPr id="581" name="Google Shape;581;p1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1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1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1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5" name="Google Shape;585;p13"/>
            <p:cNvGrpSpPr/>
            <p:nvPr/>
          </p:nvGrpSpPr>
          <p:grpSpPr>
            <a:xfrm>
              <a:off x="-2055400" y="3174000"/>
              <a:ext cx="1520600" cy="1434200"/>
              <a:chOff x="-2055400" y="3174000"/>
              <a:chExt cx="1520600" cy="1434200"/>
            </a:xfrm>
          </p:grpSpPr>
          <p:sp>
            <p:nvSpPr>
              <p:cNvPr id="586" name="Google Shape;586;p13"/>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13"/>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13"/>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89" name="Google Shape;589;p13"/>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0" name="Google Shape;590;p13"/>
          <p:cNvGrpSpPr/>
          <p:nvPr/>
        </p:nvGrpSpPr>
        <p:grpSpPr>
          <a:xfrm rot="-489106" flipH="1">
            <a:off x="10445965" y="-507541"/>
            <a:ext cx="2156296" cy="3288276"/>
            <a:chOff x="7518282" y="2373612"/>
            <a:chExt cx="1544209" cy="2355088"/>
          </a:xfrm>
        </p:grpSpPr>
        <p:sp>
          <p:nvSpPr>
            <p:cNvPr id="591" name="Google Shape;591;p13"/>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13"/>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13"/>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13"/>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13"/>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13"/>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13"/>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13"/>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9" name="Google Shape;599;p13"/>
          <p:cNvGrpSpPr/>
          <p:nvPr/>
        </p:nvGrpSpPr>
        <p:grpSpPr>
          <a:xfrm rot="9505959">
            <a:off x="10726424" y="5595717"/>
            <a:ext cx="2471667" cy="2426569"/>
            <a:chOff x="7928300" y="-514224"/>
            <a:chExt cx="1853722" cy="1819900"/>
          </a:xfrm>
        </p:grpSpPr>
        <p:sp>
          <p:nvSpPr>
            <p:cNvPr id="600" name="Google Shape;600;p13"/>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13"/>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13"/>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13"/>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13"/>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13"/>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13"/>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13"/>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13"/>
            <p:cNvSpPr/>
            <p:nvPr/>
          </p:nvSpPr>
          <p:spPr>
            <a:xfrm>
              <a:off x="8679096" y="377863"/>
              <a:ext cx="1102926" cy="858624"/>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09" name="Google Shape;609;p13"/>
          <p:cNvGrpSpPr/>
          <p:nvPr/>
        </p:nvGrpSpPr>
        <p:grpSpPr>
          <a:xfrm>
            <a:off x="945533" y="1672986"/>
            <a:ext cx="10301600" cy="4571417"/>
            <a:chOff x="709144" y="1137300"/>
            <a:chExt cx="7726200" cy="3546300"/>
          </a:xfrm>
        </p:grpSpPr>
        <p:sp>
          <p:nvSpPr>
            <p:cNvPr id="610" name="Google Shape;610;p13"/>
            <p:cNvSpPr/>
            <p:nvPr/>
          </p:nvSpPr>
          <p:spPr>
            <a:xfrm>
              <a:off x="785344" y="1213500"/>
              <a:ext cx="7650000" cy="3470100"/>
            </a:xfrm>
            <a:prstGeom prst="roundRect">
              <a:avLst>
                <a:gd name="adj" fmla="val 834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13"/>
            <p:cNvSpPr/>
            <p:nvPr/>
          </p:nvSpPr>
          <p:spPr>
            <a:xfrm>
              <a:off x="709144" y="1137300"/>
              <a:ext cx="7650000" cy="3470100"/>
            </a:xfrm>
            <a:prstGeom prst="roundRect">
              <a:avLst>
                <a:gd name="adj" fmla="val 834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12" name="Google Shape;612;p13"/>
          <p:cNvSpPr txBox="1">
            <a:spLocks noGrp="1"/>
          </p:cNvSpPr>
          <p:nvPr>
            <p:ph type="title" hasCustomPrompt="1"/>
          </p:nvPr>
        </p:nvSpPr>
        <p:spPr>
          <a:xfrm>
            <a:off x="3432033" y="2187884"/>
            <a:ext cx="978000" cy="5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4000">
                <a:solidFill>
                  <a:schemeClr val="dk1"/>
                </a:solidFill>
              </a:defRPr>
            </a:lvl1pPr>
            <a:lvl2pPr lvl="1" algn="ctr" rtl="0">
              <a:spcBef>
                <a:spcPts val="0"/>
              </a:spcBef>
              <a:spcAft>
                <a:spcPts val="0"/>
              </a:spcAft>
              <a:buClr>
                <a:schemeClr val="accent3"/>
              </a:buClr>
              <a:buSzPts val="2000"/>
              <a:buNone/>
              <a:defRPr sz="2667">
                <a:solidFill>
                  <a:schemeClr val="accent3"/>
                </a:solidFill>
              </a:defRPr>
            </a:lvl2pPr>
            <a:lvl3pPr lvl="2" algn="ctr" rtl="0">
              <a:spcBef>
                <a:spcPts val="0"/>
              </a:spcBef>
              <a:spcAft>
                <a:spcPts val="0"/>
              </a:spcAft>
              <a:buClr>
                <a:schemeClr val="accent3"/>
              </a:buClr>
              <a:buSzPts val="2000"/>
              <a:buNone/>
              <a:defRPr sz="2667">
                <a:solidFill>
                  <a:schemeClr val="accent3"/>
                </a:solidFill>
              </a:defRPr>
            </a:lvl3pPr>
            <a:lvl4pPr lvl="3" algn="ctr" rtl="0">
              <a:spcBef>
                <a:spcPts val="0"/>
              </a:spcBef>
              <a:spcAft>
                <a:spcPts val="0"/>
              </a:spcAft>
              <a:buClr>
                <a:schemeClr val="accent3"/>
              </a:buClr>
              <a:buSzPts val="2000"/>
              <a:buNone/>
              <a:defRPr sz="2667">
                <a:solidFill>
                  <a:schemeClr val="accent3"/>
                </a:solidFill>
              </a:defRPr>
            </a:lvl4pPr>
            <a:lvl5pPr lvl="4" algn="ctr" rtl="0">
              <a:spcBef>
                <a:spcPts val="0"/>
              </a:spcBef>
              <a:spcAft>
                <a:spcPts val="0"/>
              </a:spcAft>
              <a:buClr>
                <a:schemeClr val="accent3"/>
              </a:buClr>
              <a:buSzPts val="2000"/>
              <a:buNone/>
              <a:defRPr sz="2667">
                <a:solidFill>
                  <a:schemeClr val="accent3"/>
                </a:solidFill>
              </a:defRPr>
            </a:lvl5pPr>
            <a:lvl6pPr lvl="5" algn="ctr" rtl="0">
              <a:spcBef>
                <a:spcPts val="0"/>
              </a:spcBef>
              <a:spcAft>
                <a:spcPts val="0"/>
              </a:spcAft>
              <a:buClr>
                <a:schemeClr val="accent3"/>
              </a:buClr>
              <a:buSzPts val="2000"/>
              <a:buNone/>
              <a:defRPr sz="2667">
                <a:solidFill>
                  <a:schemeClr val="accent3"/>
                </a:solidFill>
              </a:defRPr>
            </a:lvl6pPr>
            <a:lvl7pPr lvl="6" algn="ctr" rtl="0">
              <a:spcBef>
                <a:spcPts val="0"/>
              </a:spcBef>
              <a:spcAft>
                <a:spcPts val="0"/>
              </a:spcAft>
              <a:buClr>
                <a:schemeClr val="accent3"/>
              </a:buClr>
              <a:buSzPts val="2000"/>
              <a:buNone/>
              <a:defRPr sz="2667">
                <a:solidFill>
                  <a:schemeClr val="accent3"/>
                </a:solidFill>
              </a:defRPr>
            </a:lvl7pPr>
            <a:lvl8pPr lvl="7" algn="ctr" rtl="0">
              <a:spcBef>
                <a:spcPts val="0"/>
              </a:spcBef>
              <a:spcAft>
                <a:spcPts val="0"/>
              </a:spcAft>
              <a:buClr>
                <a:schemeClr val="accent3"/>
              </a:buClr>
              <a:buSzPts val="2000"/>
              <a:buNone/>
              <a:defRPr sz="2667">
                <a:solidFill>
                  <a:schemeClr val="accent3"/>
                </a:solidFill>
              </a:defRPr>
            </a:lvl8pPr>
            <a:lvl9pPr lvl="8" algn="ctr" rtl="0">
              <a:spcBef>
                <a:spcPts val="0"/>
              </a:spcBef>
              <a:spcAft>
                <a:spcPts val="0"/>
              </a:spcAft>
              <a:buClr>
                <a:schemeClr val="accent3"/>
              </a:buClr>
              <a:buSzPts val="2000"/>
              <a:buNone/>
              <a:defRPr sz="2667">
                <a:solidFill>
                  <a:schemeClr val="accent3"/>
                </a:solidFill>
              </a:defRPr>
            </a:lvl9pPr>
          </a:lstStyle>
          <a:p>
            <a:r>
              <a:t>xx%</a:t>
            </a:r>
          </a:p>
        </p:txBody>
      </p:sp>
      <p:sp>
        <p:nvSpPr>
          <p:cNvPr id="613" name="Google Shape;613;p13"/>
          <p:cNvSpPr txBox="1">
            <a:spLocks noGrp="1"/>
          </p:cNvSpPr>
          <p:nvPr>
            <p:ph type="subTitle" idx="1"/>
          </p:nvPr>
        </p:nvSpPr>
        <p:spPr>
          <a:xfrm>
            <a:off x="2217433" y="2905473"/>
            <a:ext cx="34072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614" name="Google Shape;614;p13"/>
          <p:cNvSpPr txBox="1">
            <a:spLocks noGrp="1"/>
          </p:cNvSpPr>
          <p:nvPr>
            <p:ph type="subTitle" idx="2"/>
          </p:nvPr>
        </p:nvSpPr>
        <p:spPr>
          <a:xfrm>
            <a:off x="1978633" y="3325367"/>
            <a:ext cx="3884800" cy="5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15" name="Google Shape;615;p13"/>
          <p:cNvSpPr txBox="1">
            <a:spLocks noGrp="1"/>
          </p:cNvSpPr>
          <p:nvPr>
            <p:ph type="title" idx="3" hasCustomPrompt="1"/>
          </p:nvPr>
        </p:nvSpPr>
        <p:spPr>
          <a:xfrm>
            <a:off x="7781967" y="2187884"/>
            <a:ext cx="978000" cy="5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4000">
                <a:solidFill>
                  <a:schemeClr val="dk1"/>
                </a:solidFill>
              </a:defRPr>
            </a:lvl1pPr>
            <a:lvl2pPr lvl="1" algn="ctr" rtl="0">
              <a:spcBef>
                <a:spcPts val="0"/>
              </a:spcBef>
              <a:spcAft>
                <a:spcPts val="0"/>
              </a:spcAft>
              <a:buClr>
                <a:schemeClr val="accent3"/>
              </a:buClr>
              <a:buSzPts val="2000"/>
              <a:buNone/>
              <a:defRPr sz="2667">
                <a:solidFill>
                  <a:schemeClr val="accent3"/>
                </a:solidFill>
              </a:defRPr>
            </a:lvl2pPr>
            <a:lvl3pPr lvl="2" algn="ctr" rtl="0">
              <a:spcBef>
                <a:spcPts val="0"/>
              </a:spcBef>
              <a:spcAft>
                <a:spcPts val="0"/>
              </a:spcAft>
              <a:buClr>
                <a:schemeClr val="accent3"/>
              </a:buClr>
              <a:buSzPts val="2000"/>
              <a:buNone/>
              <a:defRPr sz="2667">
                <a:solidFill>
                  <a:schemeClr val="accent3"/>
                </a:solidFill>
              </a:defRPr>
            </a:lvl3pPr>
            <a:lvl4pPr lvl="3" algn="ctr" rtl="0">
              <a:spcBef>
                <a:spcPts val="0"/>
              </a:spcBef>
              <a:spcAft>
                <a:spcPts val="0"/>
              </a:spcAft>
              <a:buClr>
                <a:schemeClr val="accent3"/>
              </a:buClr>
              <a:buSzPts val="2000"/>
              <a:buNone/>
              <a:defRPr sz="2667">
                <a:solidFill>
                  <a:schemeClr val="accent3"/>
                </a:solidFill>
              </a:defRPr>
            </a:lvl4pPr>
            <a:lvl5pPr lvl="4" algn="ctr" rtl="0">
              <a:spcBef>
                <a:spcPts val="0"/>
              </a:spcBef>
              <a:spcAft>
                <a:spcPts val="0"/>
              </a:spcAft>
              <a:buClr>
                <a:schemeClr val="accent3"/>
              </a:buClr>
              <a:buSzPts val="2000"/>
              <a:buNone/>
              <a:defRPr sz="2667">
                <a:solidFill>
                  <a:schemeClr val="accent3"/>
                </a:solidFill>
              </a:defRPr>
            </a:lvl5pPr>
            <a:lvl6pPr lvl="5" algn="ctr" rtl="0">
              <a:spcBef>
                <a:spcPts val="0"/>
              </a:spcBef>
              <a:spcAft>
                <a:spcPts val="0"/>
              </a:spcAft>
              <a:buClr>
                <a:schemeClr val="accent3"/>
              </a:buClr>
              <a:buSzPts val="2000"/>
              <a:buNone/>
              <a:defRPr sz="2667">
                <a:solidFill>
                  <a:schemeClr val="accent3"/>
                </a:solidFill>
              </a:defRPr>
            </a:lvl6pPr>
            <a:lvl7pPr lvl="6" algn="ctr" rtl="0">
              <a:spcBef>
                <a:spcPts val="0"/>
              </a:spcBef>
              <a:spcAft>
                <a:spcPts val="0"/>
              </a:spcAft>
              <a:buClr>
                <a:schemeClr val="accent3"/>
              </a:buClr>
              <a:buSzPts val="2000"/>
              <a:buNone/>
              <a:defRPr sz="2667">
                <a:solidFill>
                  <a:schemeClr val="accent3"/>
                </a:solidFill>
              </a:defRPr>
            </a:lvl7pPr>
            <a:lvl8pPr lvl="7" algn="ctr" rtl="0">
              <a:spcBef>
                <a:spcPts val="0"/>
              </a:spcBef>
              <a:spcAft>
                <a:spcPts val="0"/>
              </a:spcAft>
              <a:buClr>
                <a:schemeClr val="accent3"/>
              </a:buClr>
              <a:buSzPts val="2000"/>
              <a:buNone/>
              <a:defRPr sz="2667">
                <a:solidFill>
                  <a:schemeClr val="accent3"/>
                </a:solidFill>
              </a:defRPr>
            </a:lvl8pPr>
            <a:lvl9pPr lvl="8" algn="ctr" rtl="0">
              <a:spcBef>
                <a:spcPts val="0"/>
              </a:spcBef>
              <a:spcAft>
                <a:spcPts val="0"/>
              </a:spcAft>
              <a:buClr>
                <a:schemeClr val="accent3"/>
              </a:buClr>
              <a:buSzPts val="2000"/>
              <a:buNone/>
              <a:defRPr sz="2667">
                <a:solidFill>
                  <a:schemeClr val="accent3"/>
                </a:solidFill>
              </a:defRPr>
            </a:lvl9pPr>
          </a:lstStyle>
          <a:p>
            <a:r>
              <a:t>xx%</a:t>
            </a:r>
          </a:p>
        </p:txBody>
      </p:sp>
      <p:sp>
        <p:nvSpPr>
          <p:cNvPr id="616" name="Google Shape;616;p13"/>
          <p:cNvSpPr txBox="1">
            <a:spLocks noGrp="1"/>
          </p:cNvSpPr>
          <p:nvPr>
            <p:ph type="subTitle" idx="4"/>
          </p:nvPr>
        </p:nvSpPr>
        <p:spPr>
          <a:xfrm>
            <a:off x="6567367" y="2905473"/>
            <a:ext cx="34072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617" name="Google Shape;617;p13"/>
          <p:cNvSpPr txBox="1">
            <a:spLocks noGrp="1"/>
          </p:cNvSpPr>
          <p:nvPr>
            <p:ph type="subTitle" idx="5"/>
          </p:nvPr>
        </p:nvSpPr>
        <p:spPr>
          <a:xfrm>
            <a:off x="6328567" y="3325367"/>
            <a:ext cx="3884800" cy="5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18" name="Google Shape;618;p13"/>
          <p:cNvSpPr txBox="1">
            <a:spLocks noGrp="1"/>
          </p:cNvSpPr>
          <p:nvPr>
            <p:ph type="title" idx="6" hasCustomPrompt="1"/>
          </p:nvPr>
        </p:nvSpPr>
        <p:spPr>
          <a:xfrm>
            <a:off x="3432033" y="4268551"/>
            <a:ext cx="978000" cy="5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4000">
                <a:solidFill>
                  <a:schemeClr val="dk1"/>
                </a:solidFill>
              </a:defRPr>
            </a:lvl1pPr>
            <a:lvl2pPr lvl="1" algn="ctr" rtl="0">
              <a:spcBef>
                <a:spcPts val="0"/>
              </a:spcBef>
              <a:spcAft>
                <a:spcPts val="0"/>
              </a:spcAft>
              <a:buClr>
                <a:schemeClr val="accent3"/>
              </a:buClr>
              <a:buSzPts val="2000"/>
              <a:buNone/>
              <a:defRPr sz="2667">
                <a:solidFill>
                  <a:schemeClr val="accent3"/>
                </a:solidFill>
              </a:defRPr>
            </a:lvl2pPr>
            <a:lvl3pPr lvl="2" algn="ctr" rtl="0">
              <a:spcBef>
                <a:spcPts val="0"/>
              </a:spcBef>
              <a:spcAft>
                <a:spcPts val="0"/>
              </a:spcAft>
              <a:buClr>
                <a:schemeClr val="accent3"/>
              </a:buClr>
              <a:buSzPts val="2000"/>
              <a:buNone/>
              <a:defRPr sz="2667">
                <a:solidFill>
                  <a:schemeClr val="accent3"/>
                </a:solidFill>
              </a:defRPr>
            </a:lvl3pPr>
            <a:lvl4pPr lvl="3" algn="ctr" rtl="0">
              <a:spcBef>
                <a:spcPts val="0"/>
              </a:spcBef>
              <a:spcAft>
                <a:spcPts val="0"/>
              </a:spcAft>
              <a:buClr>
                <a:schemeClr val="accent3"/>
              </a:buClr>
              <a:buSzPts val="2000"/>
              <a:buNone/>
              <a:defRPr sz="2667">
                <a:solidFill>
                  <a:schemeClr val="accent3"/>
                </a:solidFill>
              </a:defRPr>
            </a:lvl4pPr>
            <a:lvl5pPr lvl="4" algn="ctr" rtl="0">
              <a:spcBef>
                <a:spcPts val="0"/>
              </a:spcBef>
              <a:spcAft>
                <a:spcPts val="0"/>
              </a:spcAft>
              <a:buClr>
                <a:schemeClr val="accent3"/>
              </a:buClr>
              <a:buSzPts val="2000"/>
              <a:buNone/>
              <a:defRPr sz="2667">
                <a:solidFill>
                  <a:schemeClr val="accent3"/>
                </a:solidFill>
              </a:defRPr>
            </a:lvl5pPr>
            <a:lvl6pPr lvl="5" algn="ctr" rtl="0">
              <a:spcBef>
                <a:spcPts val="0"/>
              </a:spcBef>
              <a:spcAft>
                <a:spcPts val="0"/>
              </a:spcAft>
              <a:buClr>
                <a:schemeClr val="accent3"/>
              </a:buClr>
              <a:buSzPts val="2000"/>
              <a:buNone/>
              <a:defRPr sz="2667">
                <a:solidFill>
                  <a:schemeClr val="accent3"/>
                </a:solidFill>
              </a:defRPr>
            </a:lvl6pPr>
            <a:lvl7pPr lvl="6" algn="ctr" rtl="0">
              <a:spcBef>
                <a:spcPts val="0"/>
              </a:spcBef>
              <a:spcAft>
                <a:spcPts val="0"/>
              </a:spcAft>
              <a:buClr>
                <a:schemeClr val="accent3"/>
              </a:buClr>
              <a:buSzPts val="2000"/>
              <a:buNone/>
              <a:defRPr sz="2667">
                <a:solidFill>
                  <a:schemeClr val="accent3"/>
                </a:solidFill>
              </a:defRPr>
            </a:lvl7pPr>
            <a:lvl8pPr lvl="7" algn="ctr" rtl="0">
              <a:spcBef>
                <a:spcPts val="0"/>
              </a:spcBef>
              <a:spcAft>
                <a:spcPts val="0"/>
              </a:spcAft>
              <a:buClr>
                <a:schemeClr val="accent3"/>
              </a:buClr>
              <a:buSzPts val="2000"/>
              <a:buNone/>
              <a:defRPr sz="2667">
                <a:solidFill>
                  <a:schemeClr val="accent3"/>
                </a:solidFill>
              </a:defRPr>
            </a:lvl8pPr>
            <a:lvl9pPr lvl="8" algn="ctr" rtl="0">
              <a:spcBef>
                <a:spcPts val="0"/>
              </a:spcBef>
              <a:spcAft>
                <a:spcPts val="0"/>
              </a:spcAft>
              <a:buClr>
                <a:schemeClr val="accent3"/>
              </a:buClr>
              <a:buSzPts val="2000"/>
              <a:buNone/>
              <a:defRPr sz="2667">
                <a:solidFill>
                  <a:schemeClr val="accent3"/>
                </a:solidFill>
              </a:defRPr>
            </a:lvl9pPr>
          </a:lstStyle>
          <a:p>
            <a:r>
              <a:t>xx%</a:t>
            </a:r>
          </a:p>
        </p:txBody>
      </p:sp>
      <p:sp>
        <p:nvSpPr>
          <p:cNvPr id="619" name="Google Shape;619;p13"/>
          <p:cNvSpPr txBox="1">
            <a:spLocks noGrp="1"/>
          </p:cNvSpPr>
          <p:nvPr>
            <p:ph type="subTitle" idx="7"/>
          </p:nvPr>
        </p:nvSpPr>
        <p:spPr>
          <a:xfrm>
            <a:off x="2217433" y="5007652"/>
            <a:ext cx="34072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620" name="Google Shape;620;p13"/>
          <p:cNvSpPr txBox="1">
            <a:spLocks noGrp="1"/>
          </p:cNvSpPr>
          <p:nvPr>
            <p:ph type="subTitle" idx="8"/>
          </p:nvPr>
        </p:nvSpPr>
        <p:spPr>
          <a:xfrm>
            <a:off x="1978633" y="5379567"/>
            <a:ext cx="3884800" cy="5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21" name="Google Shape;621;p13"/>
          <p:cNvSpPr txBox="1">
            <a:spLocks noGrp="1"/>
          </p:cNvSpPr>
          <p:nvPr>
            <p:ph type="title" idx="9" hasCustomPrompt="1"/>
          </p:nvPr>
        </p:nvSpPr>
        <p:spPr>
          <a:xfrm>
            <a:off x="7781967" y="4268551"/>
            <a:ext cx="978000" cy="5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4000">
                <a:solidFill>
                  <a:schemeClr val="dk1"/>
                </a:solidFill>
              </a:defRPr>
            </a:lvl1pPr>
            <a:lvl2pPr lvl="1" algn="ctr" rtl="0">
              <a:spcBef>
                <a:spcPts val="0"/>
              </a:spcBef>
              <a:spcAft>
                <a:spcPts val="0"/>
              </a:spcAft>
              <a:buClr>
                <a:schemeClr val="accent3"/>
              </a:buClr>
              <a:buSzPts val="2000"/>
              <a:buNone/>
              <a:defRPr sz="2667">
                <a:solidFill>
                  <a:schemeClr val="accent3"/>
                </a:solidFill>
              </a:defRPr>
            </a:lvl2pPr>
            <a:lvl3pPr lvl="2" algn="ctr" rtl="0">
              <a:spcBef>
                <a:spcPts val="0"/>
              </a:spcBef>
              <a:spcAft>
                <a:spcPts val="0"/>
              </a:spcAft>
              <a:buClr>
                <a:schemeClr val="accent3"/>
              </a:buClr>
              <a:buSzPts val="2000"/>
              <a:buNone/>
              <a:defRPr sz="2667">
                <a:solidFill>
                  <a:schemeClr val="accent3"/>
                </a:solidFill>
              </a:defRPr>
            </a:lvl3pPr>
            <a:lvl4pPr lvl="3" algn="ctr" rtl="0">
              <a:spcBef>
                <a:spcPts val="0"/>
              </a:spcBef>
              <a:spcAft>
                <a:spcPts val="0"/>
              </a:spcAft>
              <a:buClr>
                <a:schemeClr val="accent3"/>
              </a:buClr>
              <a:buSzPts val="2000"/>
              <a:buNone/>
              <a:defRPr sz="2667">
                <a:solidFill>
                  <a:schemeClr val="accent3"/>
                </a:solidFill>
              </a:defRPr>
            </a:lvl4pPr>
            <a:lvl5pPr lvl="4" algn="ctr" rtl="0">
              <a:spcBef>
                <a:spcPts val="0"/>
              </a:spcBef>
              <a:spcAft>
                <a:spcPts val="0"/>
              </a:spcAft>
              <a:buClr>
                <a:schemeClr val="accent3"/>
              </a:buClr>
              <a:buSzPts val="2000"/>
              <a:buNone/>
              <a:defRPr sz="2667">
                <a:solidFill>
                  <a:schemeClr val="accent3"/>
                </a:solidFill>
              </a:defRPr>
            </a:lvl5pPr>
            <a:lvl6pPr lvl="5" algn="ctr" rtl="0">
              <a:spcBef>
                <a:spcPts val="0"/>
              </a:spcBef>
              <a:spcAft>
                <a:spcPts val="0"/>
              </a:spcAft>
              <a:buClr>
                <a:schemeClr val="accent3"/>
              </a:buClr>
              <a:buSzPts val="2000"/>
              <a:buNone/>
              <a:defRPr sz="2667">
                <a:solidFill>
                  <a:schemeClr val="accent3"/>
                </a:solidFill>
              </a:defRPr>
            </a:lvl6pPr>
            <a:lvl7pPr lvl="6" algn="ctr" rtl="0">
              <a:spcBef>
                <a:spcPts val="0"/>
              </a:spcBef>
              <a:spcAft>
                <a:spcPts val="0"/>
              </a:spcAft>
              <a:buClr>
                <a:schemeClr val="accent3"/>
              </a:buClr>
              <a:buSzPts val="2000"/>
              <a:buNone/>
              <a:defRPr sz="2667">
                <a:solidFill>
                  <a:schemeClr val="accent3"/>
                </a:solidFill>
              </a:defRPr>
            </a:lvl7pPr>
            <a:lvl8pPr lvl="7" algn="ctr" rtl="0">
              <a:spcBef>
                <a:spcPts val="0"/>
              </a:spcBef>
              <a:spcAft>
                <a:spcPts val="0"/>
              </a:spcAft>
              <a:buClr>
                <a:schemeClr val="accent3"/>
              </a:buClr>
              <a:buSzPts val="2000"/>
              <a:buNone/>
              <a:defRPr sz="2667">
                <a:solidFill>
                  <a:schemeClr val="accent3"/>
                </a:solidFill>
              </a:defRPr>
            </a:lvl8pPr>
            <a:lvl9pPr lvl="8" algn="ctr" rtl="0">
              <a:spcBef>
                <a:spcPts val="0"/>
              </a:spcBef>
              <a:spcAft>
                <a:spcPts val="0"/>
              </a:spcAft>
              <a:buClr>
                <a:schemeClr val="accent3"/>
              </a:buClr>
              <a:buSzPts val="2000"/>
              <a:buNone/>
              <a:defRPr sz="2667">
                <a:solidFill>
                  <a:schemeClr val="accent3"/>
                </a:solidFill>
              </a:defRPr>
            </a:lvl9pPr>
          </a:lstStyle>
          <a:p>
            <a:r>
              <a:t>xx%</a:t>
            </a:r>
          </a:p>
        </p:txBody>
      </p:sp>
      <p:sp>
        <p:nvSpPr>
          <p:cNvPr id="622" name="Google Shape;622;p13"/>
          <p:cNvSpPr txBox="1">
            <a:spLocks noGrp="1"/>
          </p:cNvSpPr>
          <p:nvPr>
            <p:ph type="subTitle" idx="13"/>
          </p:nvPr>
        </p:nvSpPr>
        <p:spPr>
          <a:xfrm>
            <a:off x="6567367" y="5007652"/>
            <a:ext cx="34072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623" name="Google Shape;623;p13"/>
          <p:cNvSpPr txBox="1">
            <a:spLocks noGrp="1"/>
          </p:cNvSpPr>
          <p:nvPr>
            <p:ph type="subTitle" idx="14"/>
          </p:nvPr>
        </p:nvSpPr>
        <p:spPr>
          <a:xfrm>
            <a:off x="6328567" y="5379567"/>
            <a:ext cx="3884800" cy="5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24" name="Google Shape;624;p13"/>
          <p:cNvSpPr txBox="1">
            <a:spLocks noGrp="1"/>
          </p:cNvSpPr>
          <p:nvPr>
            <p:ph type="title" idx="15"/>
          </p:nvPr>
        </p:nvSpPr>
        <p:spPr>
          <a:xfrm>
            <a:off x="3335600" y="778463"/>
            <a:ext cx="55208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22339144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91"/>
        <p:cNvGrpSpPr/>
        <p:nvPr/>
      </p:nvGrpSpPr>
      <p:grpSpPr>
        <a:xfrm>
          <a:off x="0" y="0"/>
          <a:ext cx="0" cy="0"/>
          <a:chOff x="0" y="0"/>
          <a:chExt cx="0" cy="0"/>
        </a:xfrm>
      </p:grpSpPr>
      <p:pic>
        <p:nvPicPr>
          <p:cNvPr id="792" name="Google Shape;792;p17"/>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793" name="Google Shape;793;p17"/>
          <p:cNvGrpSpPr/>
          <p:nvPr/>
        </p:nvGrpSpPr>
        <p:grpSpPr>
          <a:xfrm>
            <a:off x="-563442" y="4234105"/>
            <a:ext cx="3658681" cy="2870832"/>
            <a:chOff x="-2415600" y="2986400"/>
            <a:chExt cx="1943075" cy="1524659"/>
          </a:xfrm>
        </p:grpSpPr>
        <p:sp>
          <p:nvSpPr>
            <p:cNvPr id="794" name="Google Shape;794;p17"/>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17"/>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17"/>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17"/>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17"/>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99" name="Google Shape;799;p17"/>
            <p:cNvGrpSpPr/>
            <p:nvPr/>
          </p:nvGrpSpPr>
          <p:grpSpPr>
            <a:xfrm>
              <a:off x="-2218800" y="3088875"/>
              <a:ext cx="1598825" cy="1190475"/>
              <a:chOff x="-2218800" y="3088875"/>
              <a:chExt cx="1598825" cy="1190475"/>
            </a:xfrm>
          </p:grpSpPr>
          <p:sp>
            <p:nvSpPr>
              <p:cNvPr id="800" name="Google Shape;800;p17"/>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17"/>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02" name="Google Shape;802;p17"/>
          <p:cNvGrpSpPr/>
          <p:nvPr/>
        </p:nvGrpSpPr>
        <p:grpSpPr>
          <a:xfrm rot="4586258">
            <a:off x="9329091" y="4983631"/>
            <a:ext cx="4041356" cy="3976333"/>
            <a:chOff x="7235149" y="-718650"/>
            <a:chExt cx="3031064" cy="2982297"/>
          </a:xfrm>
        </p:grpSpPr>
        <p:grpSp>
          <p:nvGrpSpPr>
            <p:cNvPr id="803" name="Google Shape;803;p17"/>
            <p:cNvGrpSpPr/>
            <p:nvPr/>
          </p:nvGrpSpPr>
          <p:grpSpPr>
            <a:xfrm rot="-4962260" flipH="1">
              <a:off x="7958573" y="-653239"/>
              <a:ext cx="596905" cy="1865484"/>
              <a:chOff x="-1858600" y="2385325"/>
              <a:chExt cx="523125" cy="1635025"/>
            </a:xfrm>
          </p:grpSpPr>
          <p:sp>
            <p:nvSpPr>
              <p:cNvPr id="804" name="Google Shape;804;p17"/>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17"/>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17"/>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17"/>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08" name="Google Shape;808;p17"/>
            <p:cNvGrpSpPr/>
            <p:nvPr/>
          </p:nvGrpSpPr>
          <p:grpSpPr>
            <a:xfrm rot="-4962260" flipH="1">
              <a:off x="7743302" y="-357136"/>
              <a:ext cx="1178407" cy="2061785"/>
              <a:chOff x="-1779100" y="2408800"/>
              <a:chExt cx="1032750" cy="1807075"/>
            </a:xfrm>
          </p:grpSpPr>
          <p:sp>
            <p:nvSpPr>
              <p:cNvPr id="809" name="Google Shape;809;p17"/>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17"/>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17"/>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17"/>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3" name="Google Shape;813;p17"/>
            <p:cNvGrpSpPr/>
            <p:nvPr/>
          </p:nvGrpSpPr>
          <p:grpSpPr>
            <a:xfrm rot="-3828478" flipH="1">
              <a:off x="7664496" y="-324322"/>
              <a:ext cx="2244432" cy="2193641"/>
              <a:chOff x="-623774" y="407959"/>
              <a:chExt cx="2317309" cy="2264556"/>
            </a:xfrm>
          </p:grpSpPr>
          <p:grpSp>
            <p:nvGrpSpPr>
              <p:cNvPr id="814" name="Google Shape;814;p17"/>
              <p:cNvGrpSpPr/>
              <p:nvPr/>
            </p:nvGrpSpPr>
            <p:grpSpPr>
              <a:xfrm rot="1413719">
                <a:off x="-360763" y="695549"/>
                <a:ext cx="1791287" cy="1689375"/>
                <a:chOff x="-2055400" y="3174000"/>
                <a:chExt cx="1520600" cy="1434200"/>
              </a:xfrm>
            </p:grpSpPr>
            <p:sp>
              <p:nvSpPr>
                <p:cNvPr id="815" name="Google Shape;815;p17"/>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17"/>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17"/>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8" name="Google Shape;818;p17"/>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19" name="Google Shape;819;p17"/>
          <p:cNvGrpSpPr/>
          <p:nvPr/>
        </p:nvGrpSpPr>
        <p:grpSpPr>
          <a:xfrm rot="796149" flipH="1">
            <a:off x="9962595" y="-637002"/>
            <a:ext cx="2566496" cy="2701471"/>
            <a:chOff x="1526600" y="450800"/>
            <a:chExt cx="4540675" cy="4779475"/>
          </a:xfrm>
        </p:grpSpPr>
        <p:sp>
          <p:nvSpPr>
            <p:cNvPr id="820" name="Google Shape;820;p17"/>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17"/>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17"/>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17"/>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17"/>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17"/>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17"/>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17"/>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8" name="Google Shape;828;p17"/>
          <p:cNvGrpSpPr/>
          <p:nvPr/>
        </p:nvGrpSpPr>
        <p:grpSpPr>
          <a:xfrm rot="1799838">
            <a:off x="-313983" y="-420989"/>
            <a:ext cx="2283968" cy="3483031"/>
            <a:chOff x="7518282" y="2373612"/>
            <a:chExt cx="1544209" cy="2355088"/>
          </a:xfrm>
        </p:grpSpPr>
        <p:sp>
          <p:nvSpPr>
            <p:cNvPr id="829" name="Google Shape;829;p17"/>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7"/>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17"/>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17"/>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17"/>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17"/>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17"/>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17"/>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37" name="Google Shape;837;p17"/>
          <p:cNvSpPr txBox="1">
            <a:spLocks noGrp="1"/>
          </p:cNvSpPr>
          <p:nvPr>
            <p:ph type="ctrTitle"/>
          </p:nvPr>
        </p:nvSpPr>
        <p:spPr>
          <a:xfrm>
            <a:off x="2598800" y="2116300"/>
            <a:ext cx="6994400" cy="16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10666" b="1">
                <a:solidFill>
                  <a:schemeClr val="accent3"/>
                </a:solidFill>
                <a:latin typeface="Josefin Sans"/>
                <a:ea typeface="Josefin Sans"/>
                <a:cs typeface="Josefin Sans"/>
                <a:sym typeface="Josefin Sans"/>
              </a:defRPr>
            </a:lvl1pPr>
            <a:lvl2pPr lvl="1" algn="ctr" rtl="0">
              <a:spcBef>
                <a:spcPts val="0"/>
              </a:spcBef>
              <a:spcAft>
                <a:spcPts val="0"/>
              </a:spcAft>
              <a:buSzPts val="5500"/>
              <a:buNone/>
              <a:defRPr sz="7333"/>
            </a:lvl2pPr>
            <a:lvl3pPr lvl="2" algn="ctr" rtl="0">
              <a:spcBef>
                <a:spcPts val="0"/>
              </a:spcBef>
              <a:spcAft>
                <a:spcPts val="0"/>
              </a:spcAft>
              <a:buSzPts val="5500"/>
              <a:buNone/>
              <a:defRPr sz="7333"/>
            </a:lvl3pPr>
            <a:lvl4pPr lvl="3" algn="ctr" rtl="0">
              <a:spcBef>
                <a:spcPts val="0"/>
              </a:spcBef>
              <a:spcAft>
                <a:spcPts val="0"/>
              </a:spcAft>
              <a:buSzPts val="5500"/>
              <a:buNone/>
              <a:defRPr sz="7333"/>
            </a:lvl4pPr>
            <a:lvl5pPr lvl="4" algn="ctr" rtl="0">
              <a:spcBef>
                <a:spcPts val="0"/>
              </a:spcBef>
              <a:spcAft>
                <a:spcPts val="0"/>
              </a:spcAft>
              <a:buSzPts val="5500"/>
              <a:buNone/>
              <a:defRPr sz="7333"/>
            </a:lvl5pPr>
            <a:lvl6pPr lvl="5" algn="ctr" rtl="0">
              <a:spcBef>
                <a:spcPts val="0"/>
              </a:spcBef>
              <a:spcAft>
                <a:spcPts val="0"/>
              </a:spcAft>
              <a:buSzPts val="5500"/>
              <a:buNone/>
              <a:defRPr sz="7333"/>
            </a:lvl6pPr>
            <a:lvl7pPr lvl="6" algn="ctr" rtl="0">
              <a:spcBef>
                <a:spcPts val="0"/>
              </a:spcBef>
              <a:spcAft>
                <a:spcPts val="0"/>
              </a:spcAft>
              <a:buSzPts val="5500"/>
              <a:buNone/>
              <a:defRPr sz="7333"/>
            </a:lvl7pPr>
            <a:lvl8pPr lvl="7" algn="ctr" rtl="0">
              <a:spcBef>
                <a:spcPts val="0"/>
              </a:spcBef>
              <a:spcAft>
                <a:spcPts val="0"/>
              </a:spcAft>
              <a:buSzPts val="5500"/>
              <a:buNone/>
              <a:defRPr sz="7333"/>
            </a:lvl8pPr>
            <a:lvl9pPr lvl="8" algn="ctr" rtl="0">
              <a:spcBef>
                <a:spcPts val="0"/>
              </a:spcBef>
              <a:spcAft>
                <a:spcPts val="0"/>
              </a:spcAft>
              <a:buSzPts val="5500"/>
              <a:buNone/>
              <a:defRPr sz="7333"/>
            </a:lvl9pPr>
          </a:lstStyle>
          <a:p>
            <a:endParaRPr/>
          </a:p>
        </p:txBody>
      </p:sp>
      <p:sp>
        <p:nvSpPr>
          <p:cNvPr id="838" name="Google Shape;838;p17"/>
          <p:cNvSpPr txBox="1">
            <a:spLocks noGrp="1"/>
          </p:cNvSpPr>
          <p:nvPr>
            <p:ph type="subTitle" idx="1"/>
          </p:nvPr>
        </p:nvSpPr>
        <p:spPr>
          <a:xfrm>
            <a:off x="3248800" y="3643700"/>
            <a:ext cx="5694400" cy="10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857524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98"/>
        <p:cNvGrpSpPr/>
        <p:nvPr/>
      </p:nvGrpSpPr>
      <p:grpSpPr>
        <a:xfrm>
          <a:off x="0" y="0"/>
          <a:ext cx="0" cy="0"/>
          <a:chOff x="0" y="0"/>
          <a:chExt cx="0" cy="0"/>
        </a:xfrm>
      </p:grpSpPr>
      <p:pic>
        <p:nvPicPr>
          <p:cNvPr id="999" name="Google Shape;999;p21"/>
          <p:cNvPicPr preferRelativeResize="0"/>
          <p:nvPr/>
        </p:nvPicPr>
        <p:blipFill>
          <a:blip r:embed="rId2">
            <a:alphaModFix/>
          </a:blip>
          <a:stretch>
            <a:fillRect/>
          </a:stretch>
        </p:blipFill>
        <p:spPr>
          <a:xfrm>
            <a:off x="-75466" y="-36433"/>
            <a:ext cx="12342935" cy="7005332"/>
          </a:xfrm>
          <a:prstGeom prst="rect">
            <a:avLst/>
          </a:prstGeom>
          <a:noFill/>
          <a:ln>
            <a:noFill/>
          </a:ln>
        </p:spPr>
      </p:pic>
      <p:sp>
        <p:nvSpPr>
          <p:cNvPr id="1000" name="Google Shape;1000;p21"/>
          <p:cNvSpPr txBox="1">
            <a:spLocks noGrp="1"/>
          </p:cNvSpPr>
          <p:nvPr>
            <p:ph type="body" idx="1"/>
          </p:nvPr>
        </p:nvSpPr>
        <p:spPr>
          <a:xfrm>
            <a:off x="6407040" y="2549500"/>
            <a:ext cx="4099600" cy="2734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273638"/>
              </a:buClr>
              <a:buSzPts val="1400"/>
              <a:buChar char="●"/>
              <a:defRPr/>
            </a:lvl1pPr>
            <a:lvl2pPr marL="1219170" lvl="1" indent="-423323" algn="ctr" rtl="0">
              <a:spcBef>
                <a:spcPts val="0"/>
              </a:spcBef>
              <a:spcAft>
                <a:spcPts val="0"/>
              </a:spcAft>
              <a:buClr>
                <a:srgbClr val="273638"/>
              </a:buClr>
              <a:buSzPts val="1400"/>
              <a:buChar char="○"/>
              <a:defRPr/>
            </a:lvl2pPr>
            <a:lvl3pPr marL="1828754" lvl="2" indent="-423323" algn="ctr" rtl="0">
              <a:spcBef>
                <a:spcPts val="0"/>
              </a:spcBef>
              <a:spcAft>
                <a:spcPts val="0"/>
              </a:spcAft>
              <a:buClr>
                <a:srgbClr val="273638"/>
              </a:buClr>
              <a:buSzPts val="1400"/>
              <a:buChar char="■"/>
              <a:defRPr/>
            </a:lvl3pPr>
            <a:lvl4pPr marL="2438339" lvl="3" indent="-423323" algn="ctr" rtl="0">
              <a:spcBef>
                <a:spcPts val="0"/>
              </a:spcBef>
              <a:spcAft>
                <a:spcPts val="0"/>
              </a:spcAft>
              <a:buClr>
                <a:srgbClr val="273638"/>
              </a:buClr>
              <a:buSzPts val="1400"/>
              <a:buChar char="●"/>
              <a:defRPr/>
            </a:lvl4pPr>
            <a:lvl5pPr marL="3047924" lvl="4" indent="-423323" algn="ctr" rtl="0">
              <a:spcBef>
                <a:spcPts val="0"/>
              </a:spcBef>
              <a:spcAft>
                <a:spcPts val="0"/>
              </a:spcAft>
              <a:buClr>
                <a:srgbClr val="273638"/>
              </a:buClr>
              <a:buSzPts val="1400"/>
              <a:buChar char="○"/>
              <a:defRPr/>
            </a:lvl5pPr>
            <a:lvl6pPr marL="3657509" lvl="5" indent="-423323" algn="ctr" rtl="0">
              <a:spcBef>
                <a:spcPts val="0"/>
              </a:spcBef>
              <a:spcAft>
                <a:spcPts val="0"/>
              </a:spcAft>
              <a:buClr>
                <a:srgbClr val="273638"/>
              </a:buClr>
              <a:buSzPts val="1400"/>
              <a:buChar char="■"/>
              <a:defRPr/>
            </a:lvl6pPr>
            <a:lvl7pPr marL="4267093" lvl="6" indent="-423323" algn="ctr" rtl="0">
              <a:spcBef>
                <a:spcPts val="0"/>
              </a:spcBef>
              <a:spcAft>
                <a:spcPts val="0"/>
              </a:spcAft>
              <a:buClr>
                <a:srgbClr val="273638"/>
              </a:buClr>
              <a:buSzPts val="1400"/>
              <a:buChar char="●"/>
              <a:defRPr/>
            </a:lvl7pPr>
            <a:lvl8pPr marL="4876678" lvl="7" indent="-423323" algn="ctr" rtl="0">
              <a:spcBef>
                <a:spcPts val="0"/>
              </a:spcBef>
              <a:spcAft>
                <a:spcPts val="0"/>
              </a:spcAft>
              <a:buClr>
                <a:srgbClr val="273638"/>
              </a:buClr>
              <a:buSzPts val="1400"/>
              <a:buChar char="○"/>
              <a:defRPr/>
            </a:lvl8pPr>
            <a:lvl9pPr marL="5486263" lvl="8" indent="-423323" algn="ctr" rtl="0">
              <a:spcBef>
                <a:spcPts val="0"/>
              </a:spcBef>
              <a:spcAft>
                <a:spcPts val="0"/>
              </a:spcAft>
              <a:buClr>
                <a:srgbClr val="273638"/>
              </a:buClr>
              <a:buSzPts val="1400"/>
              <a:buChar char="■"/>
              <a:defRPr/>
            </a:lvl9pPr>
          </a:lstStyle>
          <a:p>
            <a:endParaRPr/>
          </a:p>
        </p:txBody>
      </p:sp>
      <p:sp>
        <p:nvSpPr>
          <p:cNvPr id="1001" name="Google Shape;1001;p21"/>
          <p:cNvSpPr txBox="1">
            <a:spLocks noGrp="1"/>
          </p:cNvSpPr>
          <p:nvPr>
            <p:ph type="body" idx="2"/>
          </p:nvPr>
        </p:nvSpPr>
        <p:spPr>
          <a:xfrm>
            <a:off x="1685600" y="2549500"/>
            <a:ext cx="4099600" cy="2734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algn="ctr" rtl="0">
              <a:spcBef>
                <a:spcPts val="0"/>
              </a:spcBef>
              <a:spcAft>
                <a:spcPts val="0"/>
              </a:spcAft>
              <a:buClr>
                <a:srgbClr val="273638"/>
              </a:buClr>
              <a:buSzPts val="1400"/>
              <a:buChar char="○"/>
              <a:defRPr/>
            </a:lvl2pPr>
            <a:lvl3pPr marL="1828754" lvl="2" indent="-423323" algn="ctr" rtl="0">
              <a:spcBef>
                <a:spcPts val="0"/>
              </a:spcBef>
              <a:spcAft>
                <a:spcPts val="0"/>
              </a:spcAft>
              <a:buClr>
                <a:srgbClr val="273638"/>
              </a:buClr>
              <a:buSzPts val="1400"/>
              <a:buChar char="■"/>
              <a:defRPr/>
            </a:lvl3pPr>
            <a:lvl4pPr marL="2438339" lvl="3" indent="-423323" algn="ctr" rtl="0">
              <a:spcBef>
                <a:spcPts val="0"/>
              </a:spcBef>
              <a:spcAft>
                <a:spcPts val="0"/>
              </a:spcAft>
              <a:buClr>
                <a:srgbClr val="273638"/>
              </a:buClr>
              <a:buSzPts val="1400"/>
              <a:buChar char="●"/>
              <a:defRPr/>
            </a:lvl4pPr>
            <a:lvl5pPr marL="3047924" lvl="4" indent="-423323" algn="ctr" rtl="0">
              <a:spcBef>
                <a:spcPts val="0"/>
              </a:spcBef>
              <a:spcAft>
                <a:spcPts val="0"/>
              </a:spcAft>
              <a:buClr>
                <a:srgbClr val="273638"/>
              </a:buClr>
              <a:buSzPts val="1400"/>
              <a:buChar char="○"/>
              <a:defRPr/>
            </a:lvl5pPr>
            <a:lvl6pPr marL="3657509" lvl="5" indent="-423323" algn="ctr" rtl="0">
              <a:spcBef>
                <a:spcPts val="0"/>
              </a:spcBef>
              <a:spcAft>
                <a:spcPts val="0"/>
              </a:spcAft>
              <a:buClr>
                <a:srgbClr val="273638"/>
              </a:buClr>
              <a:buSzPts val="1400"/>
              <a:buChar char="■"/>
              <a:defRPr/>
            </a:lvl6pPr>
            <a:lvl7pPr marL="4267093" lvl="6" indent="-423323" algn="ctr" rtl="0">
              <a:spcBef>
                <a:spcPts val="0"/>
              </a:spcBef>
              <a:spcAft>
                <a:spcPts val="0"/>
              </a:spcAft>
              <a:buClr>
                <a:srgbClr val="273638"/>
              </a:buClr>
              <a:buSzPts val="1400"/>
              <a:buChar char="●"/>
              <a:defRPr/>
            </a:lvl7pPr>
            <a:lvl8pPr marL="4876678" lvl="7" indent="-423323" algn="ctr" rtl="0">
              <a:spcBef>
                <a:spcPts val="0"/>
              </a:spcBef>
              <a:spcAft>
                <a:spcPts val="0"/>
              </a:spcAft>
              <a:buClr>
                <a:srgbClr val="273638"/>
              </a:buClr>
              <a:buSzPts val="1400"/>
              <a:buChar char="○"/>
              <a:defRPr/>
            </a:lvl8pPr>
            <a:lvl9pPr marL="5486263" lvl="8" indent="-423323" algn="ctr" rtl="0">
              <a:spcBef>
                <a:spcPts val="0"/>
              </a:spcBef>
              <a:spcAft>
                <a:spcPts val="0"/>
              </a:spcAft>
              <a:buClr>
                <a:srgbClr val="273638"/>
              </a:buClr>
              <a:buSzPts val="1400"/>
              <a:buChar char="■"/>
              <a:defRPr/>
            </a:lvl9pPr>
          </a:lstStyle>
          <a:p>
            <a:endParaRPr/>
          </a:p>
        </p:txBody>
      </p:sp>
      <p:grpSp>
        <p:nvGrpSpPr>
          <p:cNvPr id="1002" name="Google Shape;1002;p21"/>
          <p:cNvGrpSpPr/>
          <p:nvPr/>
        </p:nvGrpSpPr>
        <p:grpSpPr>
          <a:xfrm flipH="1">
            <a:off x="-603425" y="-816255"/>
            <a:ext cx="2436224" cy="2564348"/>
            <a:chOff x="1526600" y="450800"/>
            <a:chExt cx="4540675" cy="4779475"/>
          </a:xfrm>
        </p:grpSpPr>
        <p:sp>
          <p:nvSpPr>
            <p:cNvPr id="1003" name="Google Shape;1003;p21"/>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21"/>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21"/>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21"/>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21"/>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21"/>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21"/>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21"/>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1" name="Google Shape;1011;p21"/>
          <p:cNvGrpSpPr/>
          <p:nvPr/>
        </p:nvGrpSpPr>
        <p:grpSpPr>
          <a:xfrm rot="215000" flipH="1">
            <a:off x="9724532" y="5900520"/>
            <a:ext cx="3042587" cy="2387405"/>
            <a:chOff x="-2415600" y="2986400"/>
            <a:chExt cx="1943075" cy="1524659"/>
          </a:xfrm>
        </p:grpSpPr>
        <p:sp>
          <p:nvSpPr>
            <p:cNvPr id="1012" name="Google Shape;1012;p21"/>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21"/>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21"/>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21"/>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21"/>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017" name="Google Shape;1017;p21"/>
            <p:cNvGrpSpPr/>
            <p:nvPr/>
          </p:nvGrpSpPr>
          <p:grpSpPr>
            <a:xfrm>
              <a:off x="-2218800" y="3088875"/>
              <a:ext cx="1598825" cy="1190475"/>
              <a:chOff x="-2218800" y="3088875"/>
              <a:chExt cx="1598825" cy="1190475"/>
            </a:xfrm>
          </p:grpSpPr>
          <p:sp>
            <p:nvSpPr>
              <p:cNvPr id="1018" name="Google Shape;1018;p21"/>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21"/>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20" name="Google Shape;1020;p21"/>
          <p:cNvGrpSpPr/>
          <p:nvPr/>
        </p:nvGrpSpPr>
        <p:grpSpPr>
          <a:xfrm rot="337778">
            <a:off x="10623227" y="-781960"/>
            <a:ext cx="2414701" cy="2495752"/>
            <a:chOff x="334100" y="971800"/>
            <a:chExt cx="1810984" cy="1871771"/>
          </a:xfrm>
        </p:grpSpPr>
        <p:sp>
          <p:nvSpPr>
            <p:cNvPr id="1021" name="Google Shape;1021;p21"/>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21"/>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023" name="Google Shape;1023;p21"/>
            <p:cNvGrpSpPr/>
            <p:nvPr/>
          </p:nvGrpSpPr>
          <p:grpSpPr>
            <a:xfrm>
              <a:off x="1214129" y="978980"/>
              <a:ext cx="913828" cy="1211839"/>
              <a:chOff x="1214129" y="978980"/>
              <a:chExt cx="913828" cy="1211839"/>
            </a:xfrm>
          </p:grpSpPr>
          <p:sp>
            <p:nvSpPr>
              <p:cNvPr id="1024" name="Google Shape;1024;p21"/>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21"/>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26" name="Google Shape;1026;p21"/>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21"/>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21"/>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29" name="Google Shape;1029;p21"/>
          <p:cNvSpPr txBox="1">
            <a:spLocks noGrp="1"/>
          </p:cNvSpPr>
          <p:nvPr>
            <p:ph type="title"/>
          </p:nvPr>
        </p:nvSpPr>
        <p:spPr>
          <a:xfrm>
            <a:off x="3006800" y="778467"/>
            <a:ext cx="61784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549605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306"/>
        <p:cNvGrpSpPr/>
        <p:nvPr/>
      </p:nvGrpSpPr>
      <p:grpSpPr>
        <a:xfrm>
          <a:off x="0" y="0"/>
          <a:ext cx="0" cy="0"/>
          <a:chOff x="0" y="0"/>
          <a:chExt cx="0" cy="0"/>
        </a:xfrm>
      </p:grpSpPr>
      <p:pic>
        <p:nvPicPr>
          <p:cNvPr id="1307" name="Google Shape;1307;p26"/>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308" name="Google Shape;1308;p26"/>
          <p:cNvGrpSpPr/>
          <p:nvPr/>
        </p:nvGrpSpPr>
        <p:grpSpPr>
          <a:xfrm rot="337778">
            <a:off x="-830923" y="5149823"/>
            <a:ext cx="2414701" cy="2495752"/>
            <a:chOff x="334100" y="971800"/>
            <a:chExt cx="1810984" cy="1871771"/>
          </a:xfrm>
        </p:grpSpPr>
        <p:sp>
          <p:nvSpPr>
            <p:cNvPr id="1309" name="Google Shape;1309;p26"/>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26"/>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311" name="Google Shape;1311;p26"/>
            <p:cNvGrpSpPr/>
            <p:nvPr/>
          </p:nvGrpSpPr>
          <p:grpSpPr>
            <a:xfrm>
              <a:off x="1214129" y="978980"/>
              <a:ext cx="913828" cy="1211839"/>
              <a:chOff x="1214129" y="978980"/>
              <a:chExt cx="913828" cy="1211839"/>
            </a:xfrm>
          </p:grpSpPr>
          <p:sp>
            <p:nvSpPr>
              <p:cNvPr id="1312" name="Google Shape;1312;p26"/>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26"/>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14" name="Google Shape;1314;p26"/>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26"/>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26"/>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7" name="Google Shape;1317;p26"/>
          <p:cNvGrpSpPr/>
          <p:nvPr/>
        </p:nvGrpSpPr>
        <p:grpSpPr>
          <a:xfrm rot="2379605">
            <a:off x="-247576" y="-1027729"/>
            <a:ext cx="2284019" cy="3482937"/>
            <a:chOff x="7518282" y="2373612"/>
            <a:chExt cx="1544209" cy="2355088"/>
          </a:xfrm>
        </p:grpSpPr>
        <p:sp>
          <p:nvSpPr>
            <p:cNvPr id="1318" name="Google Shape;1318;p2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2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2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2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2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2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2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2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26" name="Google Shape;1326;p26"/>
          <p:cNvGrpSpPr/>
          <p:nvPr/>
        </p:nvGrpSpPr>
        <p:grpSpPr>
          <a:xfrm rot="-10505712" flipH="1">
            <a:off x="10156366" y="5451665"/>
            <a:ext cx="2571924" cy="2440596"/>
            <a:chOff x="-356100" y="3692425"/>
            <a:chExt cx="1728775" cy="1640500"/>
          </a:xfrm>
        </p:grpSpPr>
        <p:sp>
          <p:nvSpPr>
            <p:cNvPr id="1327" name="Google Shape;1327;p26"/>
            <p:cNvSpPr/>
            <p:nvPr/>
          </p:nvSpPr>
          <p:spPr>
            <a:xfrm>
              <a:off x="-242675" y="3755800"/>
              <a:ext cx="1615350" cy="1577125"/>
            </a:xfrm>
            <a:custGeom>
              <a:avLst/>
              <a:gdLst/>
              <a:ahLst/>
              <a:cxnLst/>
              <a:rect l="l" t="t" r="r" b="b"/>
              <a:pathLst>
                <a:path w="64614" h="63085" extrusionOk="0">
                  <a:moveTo>
                    <a:pt x="22503" y="1"/>
                  </a:moveTo>
                  <a:cubicBezTo>
                    <a:pt x="22082" y="1"/>
                    <a:pt x="21688" y="233"/>
                    <a:pt x="21482" y="621"/>
                  </a:cubicBezTo>
                  <a:lnTo>
                    <a:pt x="0" y="41284"/>
                  </a:lnTo>
                  <a:lnTo>
                    <a:pt x="40729" y="62799"/>
                  </a:lnTo>
                  <a:cubicBezTo>
                    <a:pt x="41087" y="62993"/>
                    <a:pt x="41470" y="63084"/>
                    <a:pt x="41847" y="63084"/>
                  </a:cubicBezTo>
                  <a:cubicBezTo>
                    <a:pt x="42701" y="63084"/>
                    <a:pt x="43525" y="62618"/>
                    <a:pt x="43965" y="61832"/>
                  </a:cubicBezTo>
                  <a:lnTo>
                    <a:pt x="64313" y="23271"/>
                  </a:lnTo>
                  <a:cubicBezTo>
                    <a:pt x="64613" y="22704"/>
                    <a:pt x="64413" y="21970"/>
                    <a:pt x="63813" y="21670"/>
                  </a:cubicBezTo>
                  <a:lnTo>
                    <a:pt x="23083" y="154"/>
                  </a:lnTo>
                  <a:cubicBezTo>
                    <a:pt x="22895" y="49"/>
                    <a:pt x="22696" y="1"/>
                    <a:pt x="225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26"/>
            <p:cNvSpPr/>
            <p:nvPr/>
          </p:nvSpPr>
          <p:spPr>
            <a:xfrm>
              <a:off x="-356100" y="3692425"/>
              <a:ext cx="1647050" cy="1619200"/>
            </a:xfrm>
            <a:custGeom>
              <a:avLst/>
              <a:gdLst/>
              <a:ahLst/>
              <a:cxnLst/>
              <a:rect l="l" t="t" r="r" b="b"/>
              <a:pathLst>
                <a:path w="65882" h="64768" extrusionOk="0">
                  <a:moveTo>
                    <a:pt x="22170" y="0"/>
                  </a:moveTo>
                  <a:cubicBezTo>
                    <a:pt x="21749" y="0"/>
                    <a:pt x="21355" y="232"/>
                    <a:pt x="21149" y="621"/>
                  </a:cubicBezTo>
                  <a:lnTo>
                    <a:pt x="401" y="39883"/>
                  </a:lnTo>
                  <a:cubicBezTo>
                    <a:pt x="1" y="40650"/>
                    <a:pt x="301" y="41617"/>
                    <a:pt x="1068" y="42051"/>
                  </a:cubicBezTo>
                  <a:lnTo>
                    <a:pt x="44099" y="64767"/>
                  </a:lnTo>
                  <a:lnTo>
                    <a:pt x="65581" y="24105"/>
                  </a:lnTo>
                  <a:cubicBezTo>
                    <a:pt x="65881" y="23504"/>
                    <a:pt x="65648" y="22804"/>
                    <a:pt x="65081" y="22503"/>
                  </a:cubicBezTo>
                  <a:lnTo>
                    <a:pt x="22750" y="154"/>
                  </a:lnTo>
                  <a:cubicBezTo>
                    <a:pt x="22562" y="49"/>
                    <a:pt x="22363" y="0"/>
                    <a:pt x="22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26"/>
            <p:cNvSpPr/>
            <p:nvPr/>
          </p:nvSpPr>
          <p:spPr>
            <a:xfrm>
              <a:off x="-161800" y="3833875"/>
              <a:ext cx="1314300" cy="1215875"/>
            </a:xfrm>
            <a:custGeom>
              <a:avLst/>
              <a:gdLst/>
              <a:ahLst/>
              <a:cxnLst/>
              <a:rect l="l" t="t" r="r" b="b"/>
              <a:pathLst>
                <a:path w="52572" h="48635" fill="none" extrusionOk="0">
                  <a:moveTo>
                    <a:pt x="51738" y="18513"/>
                  </a:moveTo>
                  <a:lnTo>
                    <a:pt x="16713" y="0"/>
                  </a:lnTo>
                  <a:cubicBezTo>
                    <a:pt x="16213" y="967"/>
                    <a:pt x="15012" y="1334"/>
                    <a:pt x="14078" y="834"/>
                  </a:cubicBezTo>
                  <a:lnTo>
                    <a:pt x="1" y="27486"/>
                  </a:lnTo>
                  <a:cubicBezTo>
                    <a:pt x="968" y="27987"/>
                    <a:pt x="1335" y="29188"/>
                    <a:pt x="835" y="30155"/>
                  </a:cubicBezTo>
                  <a:lnTo>
                    <a:pt x="35860" y="48635"/>
                  </a:lnTo>
                  <a:cubicBezTo>
                    <a:pt x="36360" y="47668"/>
                    <a:pt x="37528" y="47301"/>
                    <a:pt x="38495" y="47801"/>
                  </a:cubicBezTo>
                  <a:lnTo>
                    <a:pt x="52572" y="21182"/>
                  </a:lnTo>
                  <a:cubicBezTo>
                    <a:pt x="51604" y="20648"/>
                    <a:pt x="51238" y="19481"/>
                    <a:pt x="51738" y="1851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26"/>
            <p:cNvSpPr/>
            <p:nvPr/>
          </p:nvSpPr>
          <p:spPr>
            <a:xfrm>
              <a:off x="768050" y="4308375"/>
              <a:ext cx="555425" cy="979325"/>
            </a:xfrm>
            <a:custGeom>
              <a:avLst/>
              <a:gdLst/>
              <a:ahLst/>
              <a:cxnLst/>
              <a:rect l="l" t="t" r="r" b="b"/>
              <a:pathLst>
                <a:path w="22217" h="39173" extrusionOk="0">
                  <a:moveTo>
                    <a:pt x="20315" y="0"/>
                  </a:moveTo>
                  <a:lnTo>
                    <a:pt x="0" y="38495"/>
                  </a:lnTo>
                  <a:lnTo>
                    <a:pt x="968" y="39028"/>
                  </a:lnTo>
                  <a:cubicBezTo>
                    <a:pt x="1154" y="39127"/>
                    <a:pt x="1356" y="39173"/>
                    <a:pt x="1555" y="39173"/>
                  </a:cubicBezTo>
                  <a:cubicBezTo>
                    <a:pt x="2033" y="39173"/>
                    <a:pt x="2500" y="38908"/>
                    <a:pt x="2735" y="38461"/>
                  </a:cubicBezTo>
                  <a:lnTo>
                    <a:pt x="21882" y="2235"/>
                  </a:lnTo>
                  <a:cubicBezTo>
                    <a:pt x="22216" y="1635"/>
                    <a:pt x="21983" y="868"/>
                    <a:pt x="21382" y="567"/>
                  </a:cubicBezTo>
                  <a:lnTo>
                    <a:pt x="2031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26"/>
            <p:cNvSpPr/>
            <p:nvPr/>
          </p:nvSpPr>
          <p:spPr>
            <a:xfrm>
              <a:off x="-356100" y="4621925"/>
              <a:ext cx="1156700" cy="689700"/>
            </a:xfrm>
            <a:custGeom>
              <a:avLst/>
              <a:gdLst/>
              <a:ahLst/>
              <a:cxnLst/>
              <a:rect l="l" t="t" r="r" b="b"/>
              <a:pathLst>
                <a:path w="46268" h="27588" extrusionOk="0">
                  <a:moveTo>
                    <a:pt x="1835" y="1"/>
                  </a:moveTo>
                  <a:lnTo>
                    <a:pt x="401" y="2669"/>
                  </a:lnTo>
                  <a:cubicBezTo>
                    <a:pt x="1" y="3470"/>
                    <a:pt x="301" y="4437"/>
                    <a:pt x="1068" y="4837"/>
                  </a:cubicBezTo>
                  <a:lnTo>
                    <a:pt x="44099" y="27587"/>
                  </a:lnTo>
                  <a:lnTo>
                    <a:pt x="46267" y="23484"/>
                  </a:lnTo>
                  <a:lnTo>
                    <a:pt x="1835" y="1"/>
                  </a:lnTo>
                  <a:close/>
                </a:path>
              </a:pathLst>
            </a:custGeom>
            <a:solidFill>
              <a:srgbClr val="E24747">
                <a:alpha val="9554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26"/>
            <p:cNvSpPr/>
            <p:nvPr/>
          </p:nvSpPr>
          <p:spPr>
            <a:xfrm>
              <a:off x="768050" y="4308375"/>
              <a:ext cx="521225" cy="969050"/>
            </a:xfrm>
            <a:custGeom>
              <a:avLst/>
              <a:gdLst/>
              <a:ahLst/>
              <a:cxnLst/>
              <a:rect l="l" t="t" r="r" b="b"/>
              <a:pathLst>
                <a:path w="20849" h="38762" extrusionOk="0">
                  <a:moveTo>
                    <a:pt x="20315" y="0"/>
                  </a:moveTo>
                  <a:lnTo>
                    <a:pt x="0" y="38495"/>
                  </a:lnTo>
                  <a:lnTo>
                    <a:pt x="501" y="38761"/>
                  </a:lnTo>
                  <a:lnTo>
                    <a:pt x="20848" y="267"/>
                  </a:lnTo>
                  <a:lnTo>
                    <a:pt x="203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3" name="Google Shape;1333;p26"/>
            <p:cNvSpPr/>
            <p:nvPr/>
          </p:nvSpPr>
          <p:spPr>
            <a:xfrm>
              <a:off x="798075" y="4325050"/>
              <a:ext cx="516225" cy="962725"/>
            </a:xfrm>
            <a:custGeom>
              <a:avLst/>
              <a:gdLst/>
              <a:ahLst/>
              <a:cxnLst/>
              <a:rect l="l" t="t" r="r" b="b"/>
              <a:pathLst>
                <a:path w="20649" h="38509" extrusionOk="0">
                  <a:moveTo>
                    <a:pt x="20348" y="1"/>
                  </a:moveTo>
                  <a:lnTo>
                    <a:pt x="0" y="38461"/>
                  </a:lnTo>
                  <a:cubicBezTo>
                    <a:pt x="118" y="38485"/>
                    <a:pt x="236" y="38509"/>
                    <a:pt x="354" y="38509"/>
                  </a:cubicBezTo>
                  <a:cubicBezTo>
                    <a:pt x="403" y="38509"/>
                    <a:pt x="452" y="38504"/>
                    <a:pt x="500" y="38495"/>
                  </a:cubicBezTo>
                  <a:lnTo>
                    <a:pt x="20648" y="334"/>
                  </a:lnTo>
                  <a:cubicBezTo>
                    <a:pt x="20581" y="201"/>
                    <a:pt x="20448" y="101"/>
                    <a:pt x="203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4" name="Google Shape;1334;p26"/>
            <p:cNvSpPr/>
            <p:nvPr/>
          </p:nvSpPr>
          <p:spPr>
            <a:xfrm>
              <a:off x="850600" y="5092275"/>
              <a:ext cx="175975" cy="130950"/>
            </a:xfrm>
            <a:custGeom>
              <a:avLst/>
              <a:gdLst/>
              <a:ahLst/>
              <a:cxnLst/>
              <a:rect l="l" t="t" r="r" b="b"/>
              <a:pathLst>
                <a:path w="7039" h="5238" extrusionOk="0">
                  <a:moveTo>
                    <a:pt x="1101" y="0"/>
                  </a:moveTo>
                  <a:lnTo>
                    <a:pt x="1" y="2102"/>
                  </a:lnTo>
                  <a:lnTo>
                    <a:pt x="5905" y="5237"/>
                  </a:lnTo>
                  <a:lnTo>
                    <a:pt x="5571" y="3703"/>
                  </a:lnTo>
                  <a:lnTo>
                    <a:pt x="7039" y="3136"/>
                  </a:lnTo>
                  <a:lnTo>
                    <a:pt x="11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5" name="Google Shape;1335;p26"/>
          <p:cNvGrpSpPr/>
          <p:nvPr/>
        </p:nvGrpSpPr>
        <p:grpSpPr>
          <a:xfrm rot="3508924" flipH="1">
            <a:off x="9675722" y="-968440"/>
            <a:ext cx="3524511" cy="2844407"/>
            <a:chOff x="-729163" y="3851975"/>
            <a:chExt cx="2464103" cy="1988620"/>
          </a:xfrm>
        </p:grpSpPr>
        <p:sp>
          <p:nvSpPr>
            <p:cNvPr id="1336" name="Google Shape;1336;p26"/>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26"/>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26"/>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26"/>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26"/>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26"/>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26"/>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26"/>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26"/>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26"/>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26"/>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26"/>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26"/>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26"/>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50" name="Google Shape;1350;p26"/>
          <p:cNvSpPr txBox="1">
            <a:spLocks noGrp="1"/>
          </p:cNvSpPr>
          <p:nvPr>
            <p:ph type="title"/>
          </p:nvPr>
        </p:nvSpPr>
        <p:spPr>
          <a:xfrm>
            <a:off x="3134800" y="778467"/>
            <a:ext cx="59224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1351" name="Google Shape;1351;p26"/>
          <p:cNvSpPr txBox="1">
            <a:spLocks noGrp="1"/>
          </p:cNvSpPr>
          <p:nvPr>
            <p:ph type="subTitle" idx="1"/>
          </p:nvPr>
        </p:nvSpPr>
        <p:spPr>
          <a:xfrm>
            <a:off x="1645635"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2" name="Google Shape;1352;p26"/>
          <p:cNvSpPr txBox="1">
            <a:spLocks noGrp="1"/>
          </p:cNvSpPr>
          <p:nvPr>
            <p:ph type="subTitle" idx="2"/>
          </p:nvPr>
        </p:nvSpPr>
        <p:spPr>
          <a:xfrm>
            <a:off x="1202033" y="3764068"/>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3" name="Google Shape;1353;p26"/>
          <p:cNvSpPr txBox="1">
            <a:spLocks noGrp="1"/>
          </p:cNvSpPr>
          <p:nvPr>
            <p:ph type="subTitle" idx="3"/>
          </p:nvPr>
        </p:nvSpPr>
        <p:spPr>
          <a:xfrm>
            <a:off x="4120005"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4" name="Google Shape;1354;p26"/>
          <p:cNvSpPr txBox="1">
            <a:spLocks noGrp="1"/>
          </p:cNvSpPr>
          <p:nvPr>
            <p:ph type="subTitle" idx="4"/>
          </p:nvPr>
        </p:nvSpPr>
        <p:spPr>
          <a:xfrm>
            <a:off x="3676405" y="3764067"/>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5" name="Google Shape;1355;p26"/>
          <p:cNvSpPr txBox="1">
            <a:spLocks noGrp="1"/>
          </p:cNvSpPr>
          <p:nvPr>
            <p:ph type="subTitle" idx="5"/>
          </p:nvPr>
        </p:nvSpPr>
        <p:spPr>
          <a:xfrm>
            <a:off x="6594393"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6" name="Google Shape;1356;p26"/>
          <p:cNvSpPr txBox="1">
            <a:spLocks noGrp="1"/>
          </p:cNvSpPr>
          <p:nvPr>
            <p:ph type="subTitle" idx="6"/>
          </p:nvPr>
        </p:nvSpPr>
        <p:spPr>
          <a:xfrm>
            <a:off x="6150793" y="3764068"/>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7" name="Google Shape;1357;p26"/>
          <p:cNvSpPr txBox="1">
            <a:spLocks noGrp="1"/>
          </p:cNvSpPr>
          <p:nvPr>
            <p:ph type="subTitle" idx="7"/>
          </p:nvPr>
        </p:nvSpPr>
        <p:spPr>
          <a:xfrm>
            <a:off x="9068764"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8" name="Google Shape;1358;p26"/>
          <p:cNvSpPr txBox="1">
            <a:spLocks noGrp="1"/>
          </p:cNvSpPr>
          <p:nvPr>
            <p:ph type="subTitle" idx="8"/>
          </p:nvPr>
        </p:nvSpPr>
        <p:spPr>
          <a:xfrm>
            <a:off x="8625164" y="3764068"/>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5173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98"/>
        <p:cNvGrpSpPr/>
        <p:nvPr/>
      </p:nvGrpSpPr>
      <p:grpSpPr>
        <a:xfrm>
          <a:off x="0" y="0"/>
          <a:ext cx="0" cy="0"/>
          <a:chOff x="0" y="0"/>
          <a:chExt cx="0" cy="0"/>
        </a:xfrm>
      </p:grpSpPr>
      <p:pic>
        <p:nvPicPr>
          <p:cNvPr id="1599" name="Google Shape;1599;p33"/>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600" name="Google Shape;1600;p33"/>
          <p:cNvGrpSpPr/>
          <p:nvPr/>
        </p:nvGrpSpPr>
        <p:grpSpPr>
          <a:xfrm rot="-400594" flipH="1">
            <a:off x="9648522" y="2820942"/>
            <a:ext cx="2919124" cy="2290529"/>
            <a:chOff x="-2415600" y="2986400"/>
            <a:chExt cx="1943075" cy="1524659"/>
          </a:xfrm>
        </p:grpSpPr>
        <p:sp>
          <p:nvSpPr>
            <p:cNvPr id="1601" name="Google Shape;1601;p33"/>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33"/>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33"/>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33"/>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33"/>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06" name="Google Shape;1606;p33"/>
            <p:cNvGrpSpPr/>
            <p:nvPr/>
          </p:nvGrpSpPr>
          <p:grpSpPr>
            <a:xfrm>
              <a:off x="-2218800" y="3088875"/>
              <a:ext cx="1598825" cy="1190475"/>
              <a:chOff x="-2218800" y="3088875"/>
              <a:chExt cx="1598825" cy="1190475"/>
            </a:xfrm>
          </p:grpSpPr>
          <p:sp>
            <p:nvSpPr>
              <p:cNvPr id="1607" name="Google Shape;1607;p33"/>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1608;p33"/>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09" name="Google Shape;1609;p33"/>
          <p:cNvGrpSpPr/>
          <p:nvPr/>
        </p:nvGrpSpPr>
        <p:grpSpPr>
          <a:xfrm rot="5526795" flipH="1">
            <a:off x="7056399" y="4641033"/>
            <a:ext cx="2283688" cy="3482863"/>
            <a:chOff x="7518282" y="2373612"/>
            <a:chExt cx="1544209" cy="2355088"/>
          </a:xfrm>
        </p:grpSpPr>
        <p:sp>
          <p:nvSpPr>
            <p:cNvPr id="1610" name="Google Shape;1610;p33"/>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1611;p33"/>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1612;p33"/>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1613;p33"/>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4" name="Google Shape;1614;p33"/>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5" name="Google Shape;1615;p33"/>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1616;p33"/>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1617;p33"/>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18" name="Google Shape;1618;p33"/>
          <p:cNvGrpSpPr/>
          <p:nvPr/>
        </p:nvGrpSpPr>
        <p:grpSpPr>
          <a:xfrm rot="2018735" flipH="1">
            <a:off x="6555489" y="-681455"/>
            <a:ext cx="3286336" cy="2652192"/>
            <a:chOff x="-729163" y="3851975"/>
            <a:chExt cx="2464103" cy="1988620"/>
          </a:xfrm>
        </p:grpSpPr>
        <p:sp>
          <p:nvSpPr>
            <p:cNvPr id="1619" name="Google Shape;1619;p33"/>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1620;p33"/>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1" name="Google Shape;1621;p33"/>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2" name="Google Shape;1622;p33"/>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3" name="Google Shape;1623;p33"/>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4" name="Google Shape;1624;p33"/>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5" name="Google Shape;1625;p33"/>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6" name="Google Shape;1626;p33"/>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7" name="Google Shape;1627;p33"/>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1628;p33"/>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33"/>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33"/>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33"/>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33"/>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33" name="Google Shape;1633;p33"/>
          <p:cNvGrpSpPr/>
          <p:nvPr/>
        </p:nvGrpSpPr>
        <p:grpSpPr>
          <a:xfrm rot="9900040">
            <a:off x="10096863" y="41390"/>
            <a:ext cx="2725656" cy="2106717"/>
            <a:chOff x="-874852" y="3661982"/>
            <a:chExt cx="2044303" cy="1580085"/>
          </a:xfrm>
        </p:grpSpPr>
        <p:grpSp>
          <p:nvGrpSpPr>
            <p:cNvPr id="1634" name="Google Shape;1634;p33"/>
            <p:cNvGrpSpPr/>
            <p:nvPr/>
          </p:nvGrpSpPr>
          <p:grpSpPr>
            <a:xfrm rot="5249857" flipH="1">
              <a:off x="48808" y="4095917"/>
              <a:ext cx="537972" cy="1681428"/>
              <a:chOff x="-1858600" y="2385325"/>
              <a:chExt cx="523125" cy="1635025"/>
            </a:xfrm>
          </p:grpSpPr>
          <p:sp>
            <p:nvSpPr>
              <p:cNvPr id="1635" name="Google Shape;1635;p3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3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3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1638;p3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39" name="Google Shape;1639;p33"/>
            <p:cNvGrpSpPr/>
            <p:nvPr/>
          </p:nvGrpSpPr>
          <p:grpSpPr>
            <a:xfrm rot="5249857" flipH="1">
              <a:off x="-340747" y="3668895"/>
              <a:ext cx="1062060" cy="1858361"/>
              <a:chOff x="-1779100" y="2408800"/>
              <a:chExt cx="1032750" cy="1807075"/>
            </a:xfrm>
          </p:grpSpPr>
          <p:sp>
            <p:nvSpPr>
              <p:cNvPr id="1640" name="Google Shape;1640;p3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3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3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3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44" name="Google Shape;1644;p33"/>
            <p:cNvGrpSpPr/>
            <p:nvPr/>
          </p:nvGrpSpPr>
          <p:grpSpPr>
            <a:xfrm rot="2700000" flipH="1">
              <a:off x="-365668" y="3606652"/>
              <a:ext cx="531184" cy="1660213"/>
              <a:chOff x="-1858600" y="2385325"/>
              <a:chExt cx="523125" cy="1635025"/>
            </a:xfrm>
          </p:grpSpPr>
          <p:sp>
            <p:nvSpPr>
              <p:cNvPr id="1645" name="Google Shape;1645;p3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1646;p3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3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1648;p3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49" name="Google Shape;1649;p33"/>
          <p:cNvGrpSpPr/>
          <p:nvPr/>
        </p:nvGrpSpPr>
        <p:grpSpPr>
          <a:xfrm rot="3983753">
            <a:off x="10557657" y="4985999"/>
            <a:ext cx="2437328" cy="2565511"/>
            <a:chOff x="1526600" y="450800"/>
            <a:chExt cx="4540675" cy="4779475"/>
          </a:xfrm>
        </p:grpSpPr>
        <p:sp>
          <p:nvSpPr>
            <p:cNvPr id="1650" name="Google Shape;1650;p33"/>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1" name="Google Shape;1651;p33"/>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33"/>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33"/>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33"/>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33"/>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6" name="Google Shape;1656;p33"/>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7" name="Google Shape;1657;p33"/>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58" name="Google Shape;1658;p33"/>
          <p:cNvSpPr txBox="1">
            <a:spLocks noGrp="1"/>
          </p:cNvSpPr>
          <p:nvPr>
            <p:ph type="title"/>
          </p:nvPr>
        </p:nvSpPr>
        <p:spPr>
          <a:xfrm>
            <a:off x="1847701" y="2842805"/>
            <a:ext cx="4220000" cy="170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59" name="Google Shape;1659;p33"/>
          <p:cNvSpPr txBox="1">
            <a:spLocks noGrp="1"/>
          </p:cNvSpPr>
          <p:nvPr>
            <p:ph type="title" idx="2" hasCustomPrompt="1"/>
          </p:nvPr>
        </p:nvSpPr>
        <p:spPr>
          <a:xfrm>
            <a:off x="3311735" y="981727"/>
            <a:ext cx="1292000" cy="9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900"/>
              <a:buNone/>
              <a:defRPr sz="6667">
                <a:solidFill>
                  <a:schemeClr val="dk1"/>
                </a:solidFill>
              </a:defRPr>
            </a:lvl1pPr>
            <a:lvl2pPr lvl="1" algn="ctr" rtl="0">
              <a:spcBef>
                <a:spcPts val="0"/>
              </a:spcBef>
              <a:spcAft>
                <a:spcPts val="0"/>
              </a:spcAft>
              <a:buClr>
                <a:schemeClr val="accent3"/>
              </a:buClr>
              <a:buSzPts val="4900"/>
              <a:buNone/>
              <a:defRPr sz="6533">
                <a:solidFill>
                  <a:schemeClr val="accent3"/>
                </a:solidFill>
              </a:defRPr>
            </a:lvl2pPr>
            <a:lvl3pPr lvl="2" algn="ctr" rtl="0">
              <a:spcBef>
                <a:spcPts val="0"/>
              </a:spcBef>
              <a:spcAft>
                <a:spcPts val="0"/>
              </a:spcAft>
              <a:buClr>
                <a:schemeClr val="accent3"/>
              </a:buClr>
              <a:buSzPts val="4900"/>
              <a:buNone/>
              <a:defRPr sz="6533">
                <a:solidFill>
                  <a:schemeClr val="accent3"/>
                </a:solidFill>
              </a:defRPr>
            </a:lvl3pPr>
            <a:lvl4pPr lvl="3" algn="ctr" rtl="0">
              <a:spcBef>
                <a:spcPts val="0"/>
              </a:spcBef>
              <a:spcAft>
                <a:spcPts val="0"/>
              </a:spcAft>
              <a:buClr>
                <a:schemeClr val="accent3"/>
              </a:buClr>
              <a:buSzPts val="4900"/>
              <a:buNone/>
              <a:defRPr sz="6533">
                <a:solidFill>
                  <a:schemeClr val="accent3"/>
                </a:solidFill>
              </a:defRPr>
            </a:lvl4pPr>
            <a:lvl5pPr lvl="4" algn="ctr" rtl="0">
              <a:spcBef>
                <a:spcPts val="0"/>
              </a:spcBef>
              <a:spcAft>
                <a:spcPts val="0"/>
              </a:spcAft>
              <a:buClr>
                <a:schemeClr val="accent3"/>
              </a:buClr>
              <a:buSzPts val="4900"/>
              <a:buNone/>
              <a:defRPr sz="6533">
                <a:solidFill>
                  <a:schemeClr val="accent3"/>
                </a:solidFill>
              </a:defRPr>
            </a:lvl5pPr>
            <a:lvl6pPr lvl="5" algn="ctr" rtl="0">
              <a:spcBef>
                <a:spcPts val="0"/>
              </a:spcBef>
              <a:spcAft>
                <a:spcPts val="0"/>
              </a:spcAft>
              <a:buClr>
                <a:schemeClr val="accent3"/>
              </a:buClr>
              <a:buSzPts val="4900"/>
              <a:buNone/>
              <a:defRPr sz="6533">
                <a:solidFill>
                  <a:schemeClr val="accent3"/>
                </a:solidFill>
              </a:defRPr>
            </a:lvl6pPr>
            <a:lvl7pPr lvl="6" algn="ctr" rtl="0">
              <a:spcBef>
                <a:spcPts val="0"/>
              </a:spcBef>
              <a:spcAft>
                <a:spcPts val="0"/>
              </a:spcAft>
              <a:buClr>
                <a:schemeClr val="accent3"/>
              </a:buClr>
              <a:buSzPts val="4900"/>
              <a:buNone/>
              <a:defRPr sz="6533">
                <a:solidFill>
                  <a:schemeClr val="accent3"/>
                </a:solidFill>
              </a:defRPr>
            </a:lvl7pPr>
            <a:lvl8pPr lvl="7" algn="ctr" rtl="0">
              <a:spcBef>
                <a:spcPts val="0"/>
              </a:spcBef>
              <a:spcAft>
                <a:spcPts val="0"/>
              </a:spcAft>
              <a:buClr>
                <a:schemeClr val="accent3"/>
              </a:buClr>
              <a:buSzPts val="4900"/>
              <a:buNone/>
              <a:defRPr sz="6533">
                <a:solidFill>
                  <a:schemeClr val="accent3"/>
                </a:solidFill>
              </a:defRPr>
            </a:lvl8pPr>
            <a:lvl9pPr lvl="8" algn="ctr" rtl="0">
              <a:spcBef>
                <a:spcPts val="0"/>
              </a:spcBef>
              <a:spcAft>
                <a:spcPts val="0"/>
              </a:spcAft>
              <a:buClr>
                <a:schemeClr val="accent3"/>
              </a:buClr>
              <a:buSzPts val="4900"/>
              <a:buNone/>
              <a:defRPr sz="6533">
                <a:solidFill>
                  <a:schemeClr val="accent3"/>
                </a:solidFill>
              </a:defRPr>
            </a:lvl9pPr>
          </a:lstStyle>
          <a:p>
            <a:r>
              <a:t>xx%</a:t>
            </a:r>
          </a:p>
        </p:txBody>
      </p:sp>
      <p:sp>
        <p:nvSpPr>
          <p:cNvPr id="1660" name="Google Shape;1660;p33"/>
          <p:cNvSpPr txBox="1">
            <a:spLocks noGrp="1"/>
          </p:cNvSpPr>
          <p:nvPr>
            <p:ph type="subTitle" idx="1"/>
          </p:nvPr>
        </p:nvSpPr>
        <p:spPr>
          <a:xfrm>
            <a:off x="1964135" y="4479105"/>
            <a:ext cx="3987200" cy="78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5273387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43"/>
        <p:cNvGrpSpPr/>
        <p:nvPr/>
      </p:nvGrpSpPr>
      <p:grpSpPr>
        <a:xfrm>
          <a:off x="0" y="0"/>
          <a:ext cx="0" cy="0"/>
          <a:chOff x="0" y="0"/>
          <a:chExt cx="0" cy="0"/>
        </a:xfrm>
      </p:grpSpPr>
      <p:pic>
        <p:nvPicPr>
          <p:cNvPr id="1744" name="Google Shape;1744;p35"/>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745" name="Google Shape;1745;p35"/>
          <p:cNvGrpSpPr/>
          <p:nvPr/>
        </p:nvGrpSpPr>
        <p:grpSpPr>
          <a:xfrm rot="963590" flipH="1">
            <a:off x="-349027" y="-1010629"/>
            <a:ext cx="3524885" cy="2844709"/>
            <a:chOff x="-729163" y="3851975"/>
            <a:chExt cx="2464103" cy="1988620"/>
          </a:xfrm>
        </p:grpSpPr>
        <p:sp>
          <p:nvSpPr>
            <p:cNvPr id="1746" name="Google Shape;1746;p35"/>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35"/>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35"/>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35"/>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35"/>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35"/>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35"/>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35"/>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35"/>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35"/>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35"/>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35"/>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35"/>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35"/>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0" name="Google Shape;1760;p35"/>
          <p:cNvGrpSpPr/>
          <p:nvPr/>
        </p:nvGrpSpPr>
        <p:grpSpPr>
          <a:xfrm rot="3429524">
            <a:off x="-397309" y="776456"/>
            <a:ext cx="2437039" cy="2565205"/>
            <a:chOff x="1526600" y="450800"/>
            <a:chExt cx="4540675" cy="4779475"/>
          </a:xfrm>
        </p:grpSpPr>
        <p:sp>
          <p:nvSpPr>
            <p:cNvPr id="1761" name="Google Shape;1761;p35"/>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35"/>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35"/>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35"/>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35"/>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35"/>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7" name="Google Shape;1767;p35"/>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35"/>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9" name="Google Shape;1769;p35"/>
          <p:cNvGrpSpPr/>
          <p:nvPr/>
        </p:nvGrpSpPr>
        <p:grpSpPr>
          <a:xfrm rot="-9827298" flipH="1">
            <a:off x="-276618" y="4481423"/>
            <a:ext cx="3380067" cy="3325684"/>
            <a:chOff x="7235149" y="-718650"/>
            <a:chExt cx="3031064" cy="2982297"/>
          </a:xfrm>
        </p:grpSpPr>
        <p:grpSp>
          <p:nvGrpSpPr>
            <p:cNvPr id="1770" name="Google Shape;1770;p35"/>
            <p:cNvGrpSpPr/>
            <p:nvPr/>
          </p:nvGrpSpPr>
          <p:grpSpPr>
            <a:xfrm rot="-4962260" flipH="1">
              <a:off x="7958573" y="-653239"/>
              <a:ext cx="596905" cy="1865484"/>
              <a:chOff x="-1858600" y="2385325"/>
              <a:chExt cx="523125" cy="1635025"/>
            </a:xfrm>
          </p:grpSpPr>
          <p:sp>
            <p:nvSpPr>
              <p:cNvPr id="1771" name="Google Shape;1771;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75" name="Google Shape;1775;p35"/>
            <p:cNvGrpSpPr/>
            <p:nvPr/>
          </p:nvGrpSpPr>
          <p:grpSpPr>
            <a:xfrm rot="-4962260" flipH="1">
              <a:off x="7743302" y="-357136"/>
              <a:ext cx="1178407" cy="2061785"/>
              <a:chOff x="-1779100" y="2408800"/>
              <a:chExt cx="1032750" cy="1807075"/>
            </a:xfrm>
          </p:grpSpPr>
          <p:sp>
            <p:nvSpPr>
              <p:cNvPr id="1776" name="Google Shape;1776;p3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7" name="Google Shape;1777;p3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8" name="Google Shape;1778;p3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9" name="Google Shape;1779;p3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80" name="Google Shape;1780;p35"/>
            <p:cNvGrpSpPr/>
            <p:nvPr/>
          </p:nvGrpSpPr>
          <p:grpSpPr>
            <a:xfrm rot="-3828478" flipH="1">
              <a:off x="7664496" y="-324322"/>
              <a:ext cx="2244432" cy="2193641"/>
              <a:chOff x="-623774" y="407959"/>
              <a:chExt cx="2317309" cy="2264556"/>
            </a:xfrm>
          </p:grpSpPr>
          <p:grpSp>
            <p:nvGrpSpPr>
              <p:cNvPr id="1781" name="Google Shape;1781;p35"/>
              <p:cNvGrpSpPr/>
              <p:nvPr/>
            </p:nvGrpSpPr>
            <p:grpSpPr>
              <a:xfrm rot="1413719">
                <a:off x="-360763" y="695549"/>
                <a:ext cx="1791287" cy="1689375"/>
                <a:chOff x="-2055400" y="3174000"/>
                <a:chExt cx="1520600" cy="1434200"/>
              </a:xfrm>
            </p:grpSpPr>
            <p:sp>
              <p:nvSpPr>
                <p:cNvPr id="1782" name="Google Shape;1782;p35"/>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35"/>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35"/>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785" name="Google Shape;1785;p35"/>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786" name="Google Shape;1786;p35"/>
          <p:cNvGrpSpPr/>
          <p:nvPr/>
        </p:nvGrpSpPr>
        <p:grpSpPr>
          <a:xfrm rot="10424794">
            <a:off x="10496146" y="-640419"/>
            <a:ext cx="2802652" cy="2235188"/>
            <a:chOff x="-874852" y="3661982"/>
            <a:chExt cx="2044303" cy="1580085"/>
          </a:xfrm>
        </p:grpSpPr>
        <p:grpSp>
          <p:nvGrpSpPr>
            <p:cNvPr id="1787" name="Google Shape;1787;p35"/>
            <p:cNvGrpSpPr/>
            <p:nvPr/>
          </p:nvGrpSpPr>
          <p:grpSpPr>
            <a:xfrm rot="5249857" flipH="1">
              <a:off x="48808" y="4095917"/>
              <a:ext cx="537972" cy="1681428"/>
              <a:chOff x="-1858600" y="2385325"/>
              <a:chExt cx="523125" cy="1635025"/>
            </a:xfrm>
          </p:grpSpPr>
          <p:sp>
            <p:nvSpPr>
              <p:cNvPr id="1788" name="Google Shape;1788;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2" name="Google Shape;1792;p35"/>
            <p:cNvGrpSpPr/>
            <p:nvPr/>
          </p:nvGrpSpPr>
          <p:grpSpPr>
            <a:xfrm rot="5249857" flipH="1">
              <a:off x="-340747" y="3668895"/>
              <a:ext cx="1062060" cy="1858361"/>
              <a:chOff x="-1779100" y="2408800"/>
              <a:chExt cx="1032750" cy="1807075"/>
            </a:xfrm>
          </p:grpSpPr>
          <p:sp>
            <p:nvSpPr>
              <p:cNvPr id="1793" name="Google Shape;1793;p3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3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3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1796;p3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7" name="Google Shape;1797;p35"/>
            <p:cNvGrpSpPr/>
            <p:nvPr/>
          </p:nvGrpSpPr>
          <p:grpSpPr>
            <a:xfrm rot="2700000" flipH="1">
              <a:off x="-365668" y="3606652"/>
              <a:ext cx="531184" cy="1660213"/>
              <a:chOff x="-1858600" y="2385325"/>
              <a:chExt cx="523125" cy="1635025"/>
            </a:xfrm>
          </p:grpSpPr>
          <p:sp>
            <p:nvSpPr>
              <p:cNvPr id="1798" name="Google Shape;1798;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0" name="Google Shape;1800;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02" name="Google Shape;1802;p35"/>
          <p:cNvGrpSpPr/>
          <p:nvPr/>
        </p:nvGrpSpPr>
        <p:grpSpPr>
          <a:xfrm rot="5170076">
            <a:off x="10330203" y="5272232"/>
            <a:ext cx="2436828" cy="2564984"/>
            <a:chOff x="1526600" y="450800"/>
            <a:chExt cx="4540675" cy="4779475"/>
          </a:xfrm>
        </p:grpSpPr>
        <p:sp>
          <p:nvSpPr>
            <p:cNvPr id="1803" name="Google Shape;1803;p35"/>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35"/>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35"/>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35"/>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35"/>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35"/>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35"/>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35"/>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289372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11"/>
        <p:cNvGrpSpPr/>
        <p:nvPr/>
      </p:nvGrpSpPr>
      <p:grpSpPr>
        <a:xfrm>
          <a:off x="0" y="0"/>
          <a:ext cx="0" cy="0"/>
          <a:chOff x="0" y="0"/>
          <a:chExt cx="0" cy="0"/>
        </a:xfrm>
      </p:grpSpPr>
      <p:pic>
        <p:nvPicPr>
          <p:cNvPr id="1812" name="Google Shape;1812;p36"/>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813" name="Google Shape;1813;p36"/>
          <p:cNvGrpSpPr/>
          <p:nvPr/>
        </p:nvGrpSpPr>
        <p:grpSpPr>
          <a:xfrm rot="-1529531" flipH="1">
            <a:off x="-1273305" y="-845404"/>
            <a:ext cx="3658412" cy="3599552"/>
            <a:chOff x="7235149" y="-718650"/>
            <a:chExt cx="3031064" cy="2982297"/>
          </a:xfrm>
        </p:grpSpPr>
        <p:grpSp>
          <p:nvGrpSpPr>
            <p:cNvPr id="1814" name="Google Shape;1814;p36"/>
            <p:cNvGrpSpPr/>
            <p:nvPr/>
          </p:nvGrpSpPr>
          <p:grpSpPr>
            <a:xfrm rot="-4962260" flipH="1">
              <a:off x="7958573" y="-653239"/>
              <a:ext cx="596905" cy="1865484"/>
              <a:chOff x="-1858600" y="2385325"/>
              <a:chExt cx="523125" cy="1635025"/>
            </a:xfrm>
          </p:grpSpPr>
          <p:sp>
            <p:nvSpPr>
              <p:cNvPr id="1815" name="Google Shape;1815;p36"/>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36"/>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7" name="Google Shape;1817;p36"/>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8" name="Google Shape;1818;p36"/>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9" name="Google Shape;1819;p36"/>
            <p:cNvGrpSpPr/>
            <p:nvPr/>
          </p:nvGrpSpPr>
          <p:grpSpPr>
            <a:xfrm rot="-4962260" flipH="1">
              <a:off x="7743302" y="-357136"/>
              <a:ext cx="1178407" cy="2061785"/>
              <a:chOff x="-1779100" y="2408800"/>
              <a:chExt cx="1032750" cy="1807075"/>
            </a:xfrm>
          </p:grpSpPr>
          <p:sp>
            <p:nvSpPr>
              <p:cNvPr id="1820" name="Google Shape;1820;p36"/>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36"/>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36"/>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36"/>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24" name="Google Shape;1824;p36"/>
            <p:cNvGrpSpPr/>
            <p:nvPr/>
          </p:nvGrpSpPr>
          <p:grpSpPr>
            <a:xfrm rot="-3828478" flipH="1">
              <a:off x="7664496" y="-324322"/>
              <a:ext cx="2244432" cy="2193641"/>
              <a:chOff x="-623774" y="407959"/>
              <a:chExt cx="2317309" cy="2264556"/>
            </a:xfrm>
          </p:grpSpPr>
          <p:grpSp>
            <p:nvGrpSpPr>
              <p:cNvPr id="1825" name="Google Shape;1825;p36"/>
              <p:cNvGrpSpPr/>
              <p:nvPr/>
            </p:nvGrpSpPr>
            <p:grpSpPr>
              <a:xfrm rot="1413719">
                <a:off x="-360763" y="695549"/>
                <a:ext cx="1791287" cy="1689375"/>
                <a:chOff x="-2055400" y="3174000"/>
                <a:chExt cx="1520600" cy="1434200"/>
              </a:xfrm>
            </p:grpSpPr>
            <p:sp>
              <p:nvSpPr>
                <p:cNvPr id="1826" name="Google Shape;1826;p36"/>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36"/>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36"/>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29" name="Google Shape;1829;p36"/>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30" name="Google Shape;1830;p36"/>
          <p:cNvGrpSpPr/>
          <p:nvPr/>
        </p:nvGrpSpPr>
        <p:grpSpPr>
          <a:xfrm rot="6549583">
            <a:off x="10758871" y="-257570"/>
            <a:ext cx="2474387" cy="2426515"/>
            <a:chOff x="7928300" y="-514224"/>
            <a:chExt cx="1855805" cy="1819900"/>
          </a:xfrm>
        </p:grpSpPr>
        <p:sp>
          <p:nvSpPr>
            <p:cNvPr id="1831" name="Google Shape;1831;p36"/>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2" name="Google Shape;1832;p36"/>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3" name="Google Shape;1833;p36"/>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36"/>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36"/>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36"/>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36"/>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8" name="Google Shape;1838;p36"/>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9" name="Google Shape;1839;p36"/>
            <p:cNvSpPr/>
            <p:nvPr/>
          </p:nvSpPr>
          <p:spPr>
            <a:xfrm>
              <a:off x="8681179" y="383867"/>
              <a:ext cx="1102926" cy="853276"/>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0" name="Google Shape;1840;p36"/>
          <p:cNvGrpSpPr/>
          <p:nvPr/>
        </p:nvGrpSpPr>
        <p:grpSpPr>
          <a:xfrm rot="495391">
            <a:off x="10718793" y="1295612"/>
            <a:ext cx="2555449" cy="2750133"/>
            <a:chOff x="-700138" y="3808702"/>
            <a:chExt cx="1916655" cy="2062674"/>
          </a:xfrm>
        </p:grpSpPr>
        <p:sp>
          <p:nvSpPr>
            <p:cNvPr id="1841" name="Google Shape;1841;p36"/>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36"/>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36"/>
            <p:cNvSpPr/>
            <p:nvPr/>
          </p:nvSpPr>
          <p:spPr>
            <a:xfrm rot="-1128775">
              <a:off x="411142" y="5063464"/>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36"/>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36"/>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36"/>
            <p:cNvSpPr/>
            <p:nvPr/>
          </p:nvSpPr>
          <p:spPr>
            <a:xfrm rot="-1128775">
              <a:off x="-276077" y="4234377"/>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36"/>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36"/>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36"/>
            <p:cNvSpPr/>
            <p:nvPr/>
          </p:nvSpPr>
          <p:spPr>
            <a:xfrm rot="-1128775">
              <a:off x="421575" y="5546080"/>
              <a:ext cx="96954"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0" name="Google Shape;1850;p36"/>
          <p:cNvGrpSpPr/>
          <p:nvPr/>
        </p:nvGrpSpPr>
        <p:grpSpPr>
          <a:xfrm rot="1625577">
            <a:off x="-979486" y="4642620"/>
            <a:ext cx="2414459" cy="2495501"/>
            <a:chOff x="334100" y="971800"/>
            <a:chExt cx="1810984" cy="1871771"/>
          </a:xfrm>
        </p:grpSpPr>
        <p:sp>
          <p:nvSpPr>
            <p:cNvPr id="1851" name="Google Shape;1851;p36"/>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36"/>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853" name="Google Shape;1853;p36"/>
            <p:cNvGrpSpPr/>
            <p:nvPr/>
          </p:nvGrpSpPr>
          <p:grpSpPr>
            <a:xfrm>
              <a:off x="1214129" y="978980"/>
              <a:ext cx="913828" cy="1211839"/>
              <a:chOff x="1214129" y="978980"/>
              <a:chExt cx="913828" cy="1211839"/>
            </a:xfrm>
          </p:grpSpPr>
          <p:sp>
            <p:nvSpPr>
              <p:cNvPr id="1854" name="Google Shape;1854;p36"/>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36"/>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56" name="Google Shape;1856;p36"/>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36"/>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36"/>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9" name="Google Shape;1859;p36"/>
          <p:cNvGrpSpPr/>
          <p:nvPr/>
        </p:nvGrpSpPr>
        <p:grpSpPr>
          <a:xfrm rot="-6973059">
            <a:off x="9888624" y="4955219"/>
            <a:ext cx="2156433" cy="3288100"/>
            <a:chOff x="7518282" y="2373612"/>
            <a:chExt cx="1544209" cy="2355088"/>
          </a:xfrm>
        </p:grpSpPr>
        <p:sp>
          <p:nvSpPr>
            <p:cNvPr id="1860" name="Google Shape;1860;p3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3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3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3" name="Google Shape;1863;p3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3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5" name="Google Shape;1865;p3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3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3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9264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0" name="Google Shape;10;p2"/>
          <p:cNvGrpSpPr/>
          <p:nvPr/>
        </p:nvGrpSpPr>
        <p:grpSpPr>
          <a:xfrm>
            <a:off x="-831699" y="-410817"/>
            <a:ext cx="3265613" cy="4031221"/>
            <a:chOff x="-623774" y="-350900"/>
            <a:chExt cx="2449210" cy="3023416"/>
          </a:xfrm>
        </p:grpSpPr>
        <p:grpSp>
          <p:nvGrpSpPr>
            <p:cNvPr id="11" name="Google Shape;11;p2"/>
            <p:cNvGrpSpPr/>
            <p:nvPr/>
          </p:nvGrpSpPr>
          <p:grpSpPr>
            <a:xfrm rot="1413719">
              <a:off x="224827" y="-308028"/>
              <a:ext cx="616248" cy="1925931"/>
              <a:chOff x="-1858600" y="2385325"/>
              <a:chExt cx="523125" cy="1635025"/>
            </a:xfrm>
          </p:grpSpPr>
          <p:sp>
            <p:nvSpPr>
              <p:cNvPr id="12" name="Google Shape;12;p2"/>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16;p2"/>
            <p:cNvGrpSpPr/>
            <p:nvPr/>
          </p:nvGrpSpPr>
          <p:grpSpPr>
            <a:xfrm rot="1413719">
              <a:off x="234082" y="-133704"/>
              <a:ext cx="1216593" cy="2128592"/>
              <a:chOff x="-1779100" y="2408800"/>
              <a:chExt cx="1032750" cy="1807075"/>
            </a:xfrm>
          </p:grpSpPr>
          <p:sp>
            <p:nvSpPr>
              <p:cNvPr id="17" name="Google Shape;17;p2"/>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 name="Google Shape;21;p2"/>
            <p:cNvGrpSpPr/>
            <p:nvPr/>
          </p:nvGrpSpPr>
          <p:grpSpPr>
            <a:xfrm>
              <a:off x="-623774" y="407959"/>
              <a:ext cx="2317309" cy="2264556"/>
              <a:chOff x="-623774" y="407959"/>
              <a:chExt cx="2317309" cy="2264556"/>
            </a:xfrm>
          </p:grpSpPr>
          <p:grpSp>
            <p:nvGrpSpPr>
              <p:cNvPr id="22" name="Google Shape;22;p2"/>
              <p:cNvGrpSpPr/>
              <p:nvPr/>
            </p:nvGrpSpPr>
            <p:grpSpPr>
              <a:xfrm rot="1413719">
                <a:off x="-360763" y="695549"/>
                <a:ext cx="1791287" cy="1689375"/>
                <a:chOff x="-2055400" y="3174000"/>
                <a:chExt cx="1520600" cy="1434200"/>
              </a:xfrm>
            </p:grpSpPr>
            <p:sp>
              <p:nvSpPr>
                <p:cNvPr id="23" name="Google Shape;23;p2"/>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 name="Google Shape;26;p2"/>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7" name="Google Shape;27;p2"/>
          <p:cNvGrpSpPr/>
          <p:nvPr/>
        </p:nvGrpSpPr>
        <p:grpSpPr>
          <a:xfrm rot="-9899952" flipH="1">
            <a:off x="3428649" y="-2024995"/>
            <a:ext cx="4596288" cy="3709371"/>
            <a:chOff x="-729163" y="3851975"/>
            <a:chExt cx="2464103" cy="1988620"/>
          </a:xfrm>
        </p:grpSpPr>
        <p:sp>
          <p:nvSpPr>
            <p:cNvPr id="28" name="Google Shape;28;p2"/>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 name="Google Shape;42;p2"/>
          <p:cNvGrpSpPr/>
          <p:nvPr/>
        </p:nvGrpSpPr>
        <p:grpSpPr>
          <a:xfrm rot="10800000" flipH="1">
            <a:off x="4627258" y="5963682"/>
            <a:ext cx="4596373" cy="3709439"/>
            <a:chOff x="-729163" y="3851975"/>
            <a:chExt cx="2464103" cy="1988620"/>
          </a:xfrm>
        </p:grpSpPr>
        <p:sp>
          <p:nvSpPr>
            <p:cNvPr id="43" name="Google Shape;43;p2"/>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Google Shape;57;p2"/>
          <p:cNvSpPr txBox="1">
            <a:spLocks noGrp="1"/>
          </p:cNvSpPr>
          <p:nvPr>
            <p:ph type="ctrTitle"/>
          </p:nvPr>
        </p:nvSpPr>
        <p:spPr>
          <a:xfrm>
            <a:off x="1718000" y="2472444"/>
            <a:ext cx="8756000" cy="191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933" b="1">
                <a:latin typeface="Josefin Sans"/>
                <a:ea typeface="Josefin Sans"/>
                <a:cs typeface="Josefin Sans"/>
                <a:sym typeface="Josefin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58" name="Google Shape;58;p2"/>
          <p:cNvSpPr txBox="1">
            <a:spLocks noGrp="1"/>
          </p:cNvSpPr>
          <p:nvPr>
            <p:ph type="subTitle" idx="1"/>
          </p:nvPr>
        </p:nvSpPr>
        <p:spPr>
          <a:xfrm>
            <a:off x="5012400" y="4382844"/>
            <a:ext cx="2167200" cy="47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5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9" name="Google Shape;59;p2"/>
          <p:cNvSpPr txBox="1">
            <a:spLocks noGrp="1"/>
          </p:cNvSpPr>
          <p:nvPr>
            <p:ph type="subTitle" idx="2"/>
          </p:nvPr>
        </p:nvSpPr>
        <p:spPr>
          <a:xfrm>
            <a:off x="8806633" y="756733"/>
            <a:ext cx="2246800" cy="562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3"/>
              </a:buClr>
              <a:buSzPts val="2800"/>
              <a:buNone/>
              <a:defRPr sz="2667" b="1">
                <a:latin typeface="Josefin Sans"/>
                <a:ea typeface="Josefin Sans"/>
                <a:cs typeface="Josefin Sans"/>
                <a:sym typeface="Josefin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4689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1934452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0"/>
        <p:cNvGrpSpPr/>
        <p:nvPr/>
      </p:nvGrpSpPr>
      <p:grpSpPr>
        <a:xfrm>
          <a:off x="0" y="0"/>
          <a:ext cx="0" cy="0"/>
          <a:chOff x="0" y="0"/>
          <a:chExt cx="0" cy="0"/>
        </a:xfrm>
      </p:grpSpPr>
      <p:pic>
        <p:nvPicPr>
          <p:cNvPr id="61" name="Google Shape;61;p3"/>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62" name="Google Shape;62;p3"/>
          <p:cNvGrpSpPr/>
          <p:nvPr/>
        </p:nvGrpSpPr>
        <p:grpSpPr>
          <a:xfrm rot="5170076">
            <a:off x="10330203" y="5272232"/>
            <a:ext cx="2436828" cy="2564984"/>
            <a:chOff x="1526600" y="450800"/>
            <a:chExt cx="4540675" cy="4779475"/>
          </a:xfrm>
        </p:grpSpPr>
        <p:sp>
          <p:nvSpPr>
            <p:cNvPr id="63" name="Google Shape;63;p3"/>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3"/>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3"/>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3"/>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3"/>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3"/>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3"/>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3"/>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 name="Google Shape;71;p3"/>
          <p:cNvGrpSpPr/>
          <p:nvPr/>
        </p:nvGrpSpPr>
        <p:grpSpPr>
          <a:xfrm rot="-400487" flipH="1">
            <a:off x="56691" y="-91127"/>
            <a:ext cx="3042492" cy="2387332"/>
            <a:chOff x="-2415600" y="2986400"/>
            <a:chExt cx="1943075" cy="1524659"/>
          </a:xfrm>
        </p:grpSpPr>
        <p:sp>
          <p:nvSpPr>
            <p:cNvPr id="72" name="Google Shape;72;p3"/>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3"/>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3"/>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3"/>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7" name="Google Shape;77;p3"/>
            <p:cNvGrpSpPr/>
            <p:nvPr/>
          </p:nvGrpSpPr>
          <p:grpSpPr>
            <a:xfrm>
              <a:off x="-2218800" y="3088875"/>
              <a:ext cx="1598825" cy="1190475"/>
              <a:chOff x="-2218800" y="3088875"/>
              <a:chExt cx="1598825" cy="1190475"/>
            </a:xfrm>
          </p:grpSpPr>
          <p:sp>
            <p:nvSpPr>
              <p:cNvPr id="78" name="Google Shape;78;p3"/>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3"/>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0" name="Google Shape;80;p3"/>
          <p:cNvGrpSpPr/>
          <p:nvPr/>
        </p:nvGrpSpPr>
        <p:grpSpPr>
          <a:xfrm rot="-135829">
            <a:off x="-725854" y="-333649"/>
            <a:ext cx="2414599" cy="2495645"/>
            <a:chOff x="334100" y="971800"/>
            <a:chExt cx="1810984" cy="1871771"/>
          </a:xfrm>
        </p:grpSpPr>
        <p:sp>
          <p:nvSpPr>
            <p:cNvPr id="81" name="Google Shape;81;p3"/>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3"/>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3" name="Google Shape;83;p3"/>
            <p:cNvGrpSpPr/>
            <p:nvPr/>
          </p:nvGrpSpPr>
          <p:grpSpPr>
            <a:xfrm>
              <a:off x="1214129" y="978980"/>
              <a:ext cx="913828" cy="1211839"/>
              <a:chOff x="1214129" y="978980"/>
              <a:chExt cx="913828" cy="1211839"/>
            </a:xfrm>
          </p:grpSpPr>
          <p:sp>
            <p:nvSpPr>
              <p:cNvPr id="84" name="Google Shape;84;p3"/>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3"/>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6" name="Google Shape;86;p3"/>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3"/>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3"/>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89;p3"/>
          <p:cNvGrpSpPr/>
          <p:nvPr/>
        </p:nvGrpSpPr>
        <p:grpSpPr>
          <a:xfrm>
            <a:off x="9646865" y="-958199"/>
            <a:ext cx="4041419" cy="3976396"/>
            <a:chOff x="7235149" y="-718650"/>
            <a:chExt cx="3031064" cy="2982297"/>
          </a:xfrm>
        </p:grpSpPr>
        <p:grpSp>
          <p:nvGrpSpPr>
            <p:cNvPr id="90" name="Google Shape;90;p3"/>
            <p:cNvGrpSpPr/>
            <p:nvPr/>
          </p:nvGrpSpPr>
          <p:grpSpPr>
            <a:xfrm rot="-4962260" flipH="1">
              <a:off x="7958573" y="-653239"/>
              <a:ext cx="596905" cy="1865484"/>
              <a:chOff x="-1858600" y="2385325"/>
              <a:chExt cx="523125" cy="1635025"/>
            </a:xfrm>
          </p:grpSpPr>
          <p:sp>
            <p:nvSpPr>
              <p:cNvPr id="91" name="Google Shape;91;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5" name="Google Shape;95;p3"/>
            <p:cNvGrpSpPr/>
            <p:nvPr/>
          </p:nvGrpSpPr>
          <p:grpSpPr>
            <a:xfrm rot="-4962260" flipH="1">
              <a:off x="7743302" y="-357136"/>
              <a:ext cx="1178407" cy="2061785"/>
              <a:chOff x="-1779100" y="2408800"/>
              <a:chExt cx="1032750" cy="1807075"/>
            </a:xfrm>
          </p:grpSpPr>
          <p:sp>
            <p:nvSpPr>
              <p:cNvPr id="96" name="Google Shape;96;p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00;p3"/>
            <p:cNvGrpSpPr/>
            <p:nvPr/>
          </p:nvGrpSpPr>
          <p:grpSpPr>
            <a:xfrm rot="-3828478" flipH="1">
              <a:off x="7664496" y="-324322"/>
              <a:ext cx="2244432" cy="2193641"/>
              <a:chOff x="-623774" y="407959"/>
              <a:chExt cx="2317309" cy="2264556"/>
            </a:xfrm>
          </p:grpSpPr>
          <p:grpSp>
            <p:nvGrpSpPr>
              <p:cNvPr id="101" name="Google Shape;101;p3"/>
              <p:cNvGrpSpPr/>
              <p:nvPr/>
            </p:nvGrpSpPr>
            <p:grpSpPr>
              <a:xfrm rot="1413719">
                <a:off x="-360763" y="695549"/>
                <a:ext cx="1791287" cy="1689375"/>
                <a:chOff x="-2055400" y="3174000"/>
                <a:chExt cx="1520600" cy="1434200"/>
              </a:xfrm>
            </p:grpSpPr>
            <p:sp>
              <p:nvSpPr>
                <p:cNvPr id="102" name="Google Shape;102;p3"/>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3"/>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3"/>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5" name="Google Shape;105;p3"/>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6" name="Google Shape;106;p3"/>
          <p:cNvGrpSpPr/>
          <p:nvPr/>
        </p:nvGrpSpPr>
        <p:grpSpPr>
          <a:xfrm>
            <a:off x="-1166469" y="4882643"/>
            <a:ext cx="2725737" cy="2106780"/>
            <a:chOff x="-874852" y="3661982"/>
            <a:chExt cx="2044303" cy="1580085"/>
          </a:xfrm>
        </p:grpSpPr>
        <p:grpSp>
          <p:nvGrpSpPr>
            <p:cNvPr id="107" name="Google Shape;107;p3"/>
            <p:cNvGrpSpPr/>
            <p:nvPr/>
          </p:nvGrpSpPr>
          <p:grpSpPr>
            <a:xfrm rot="5249857" flipH="1">
              <a:off x="48808" y="4095917"/>
              <a:ext cx="537972" cy="1681428"/>
              <a:chOff x="-1858600" y="2385325"/>
              <a:chExt cx="523125" cy="1635025"/>
            </a:xfrm>
          </p:grpSpPr>
          <p:sp>
            <p:nvSpPr>
              <p:cNvPr id="108" name="Google Shape;108;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 name="Google Shape;112;p3"/>
            <p:cNvGrpSpPr/>
            <p:nvPr/>
          </p:nvGrpSpPr>
          <p:grpSpPr>
            <a:xfrm rot="5249857" flipH="1">
              <a:off x="-340747" y="3668895"/>
              <a:ext cx="1062060" cy="1858361"/>
              <a:chOff x="-1779100" y="2408800"/>
              <a:chExt cx="1032750" cy="1807075"/>
            </a:xfrm>
          </p:grpSpPr>
          <p:sp>
            <p:nvSpPr>
              <p:cNvPr id="113" name="Google Shape;113;p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7" name="Google Shape;117;p3"/>
            <p:cNvGrpSpPr/>
            <p:nvPr/>
          </p:nvGrpSpPr>
          <p:grpSpPr>
            <a:xfrm rot="2700000" flipH="1">
              <a:off x="-365668" y="3606652"/>
              <a:ext cx="531184" cy="1660213"/>
              <a:chOff x="-1858600" y="2385325"/>
              <a:chExt cx="523125" cy="1635025"/>
            </a:xfrm>
          </p:grpSpPr>
          <p:sp>
            <p:nvSpPr>
              <p:cNvPr id="118" name="Google Shape;118;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22" name="Google Shape;122;p3"/>
          <p:cNvSpPr txBox="1">
            <a:spLocks noGrp="1"/>
          </p:cNvSpPr>
          <p:nvPr>
            <p:ph type="title"/>
          </p:nvPr>
        </p:nvSpPr>
        <p:spPr>
          <a:xfrm>
            <a:off x="2679000" y="3267333"/>
            <a:ext cx="6834000" cy="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23" name="Google Shape;123;p3"/>
          <p:cNvSpPr txBox="1">
            <a:spLocks noGrp="1"/>
          </p:cNvSpPr>
          <p:nvPr>
            <p:ph type="title" idx="2" hasCustomPrompt="1"/>
          </p:nvPr>
        </p:nvSpPr>
        <p:spPr>
          <a:xfrm>
            <a:off x="5516600" y="1038600"/>
            <a:ext cx="1158800" cy="9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900"/>
              <a:buNone/>
              <a:defRPr sz="6667">
                <a:solidFill>
                  <a:schemeClr val="dk1"/>
                </a:solidFill>
              </a:defRPr>
            </a:lvl1pPr>
            <a:lvl2pPr lvl="1" algn="ctr" rtl="0">
              <a:spcBef>
                <a:spcPts val="0"/>
              </a:spcBef>
              <a:spcAft>
                <a:spcPts val="0"/>
              </a:spcAft>
              <a:buClr>
                <a:schemeClr val="accent3"/>
              </a:buClr>
              <a:buSzPts val="4900"/>
              <a:buNone/>
              <a:defRPr sz="6533">
                <a:solidFill>
                  <a:schemeClr val="accent3"/>
                </a:solidFill>
              </a:defRPr>
            </a:lvl2pPr>
            <a:lvl3pPr lvl="2" algn="ctr" rtl="0">
              <a:spcBef>
                <a:spcPts val="0"/>
              </a:spcBef>
              <a:spcAft>
                <a:spcPts val="0"/>
              </a:spcAft>
              <a:buClr>
                <a:schemeClr val="accent3"/>
              </a:buClr>
              <a:buSzPts val="4900"/>
              <a:buNone/>
              <a:defRPr sz="6533">
                <a:solidFill>
                  <a:schemeClr val="accent3"/>
                </a:solidFill>
              </a:defRPr>
            </a:lvl3pPr>
            <a:lvl4pPr lvl="3" algn="ctr" rtl="0">
              <a:spcBef>
                <a:spcPts val="0"/>
              </a:spcBef>
              <a:spcAft>
                <a:spcPts val="0"/>
              </a:spcAft>
              <a:buClr>
                <a:schemeClr val="accent3"/>
              </a:buClr>
              <a:buSzPts val="4900"/>
              <a:buNone/>
              <a:defRPr sz="6533">
                <a:solidFill>
                  <a:schemeClr val="accent3"/>
                </a:solidFill>
              </a:defRPr>
            </a:lvl4pPr>
            <a:lvl5pPr lvl="4" algn="ctr" rtl="0">
              <a:spcBef>
                <a:spcPts val="0"/>
              </a:spcBef>
              <a:spcAft>
                <a:spcPts val="0"/>
              </a:spcAft>
              <a:buClr>
                <a:schemeClr val="accent3"/>
              </a:buClr>
              <a:buSzPts val="4900"/>
              <a:buNone/>
              <a:defRPr sz="6533">
                <a:solidFill>
                  <a:schemeClr val="accent3"/>
                </a:solidFill>
              </a:defRPr>
            </a:lvl5pPr>
            <a:lvl6pPr lvl="5" algn="ctr" rtl="0">
              <a:spcBef>
                <a:spcPts val="0"/>
              </a:spcBef>
              <a:spcAft>
                <a:spcPts val="0"/>
              </a:spcAft>
              <a:buClr>
                <a:schemeClr val="accent3"/>
              </a:buClr>
              <a:buSzPts val="4900"/>
              <a:buNone/>
              <a:defRPr sz="6533">
                <a:solidFill>
                  <a:schemeClr val="accent3"/>
                </a:solidFill>
              </a:defRPr>
            </a:lvl6pPr>
            <a:lvl7pPr lvl="6" algn="ctr" rtl="0">
              <a:spcBef>
                <a:spcPts val="0"/>
              </a:spcBef>
              <a:spcAft>
                <a:spcPts val="0"/>
              </a:spcAft>
              <a:buClr>
                <a:schemeClr val="accent3"/>
              </a:buClr>
              <a:buSzPts val="4900"/>
              <a:buNone/>
              <a:defRPr sz="6533">
                <a:solidFill>
                  <a:schemeClr val="accent3"/>
                </a:solidFill>
              </a:defRPr>
            </a:lvl7pPr>
            <a:lvl8pPr lvl="7" algn="ctr" rtl="0">
              <a:spcBef>
                <a:spcPts val="0"/>
              </a:spcBef>
              <a:spcAft>
                <a:spcPts val="0"/>
              </a:spcAft>
              <a:buClr>
                <a:schemeClr val="accent3"/>
              </a:buClr>
              <a:buSzPts val="4900"/>
              <a:buNone/>
              <a:defRPr sz="6533">
                <a:solidFill>
                  <a:schemeClr val="accent3"/>
                </a:solidFill>
              </a:defRPr>
            </a:lvl8pPr>
            <a:lvl9pPr lvl="8" algn="ctr" rtl="0">
              <a:spcBef>
                <a:spcPts val="0"/>
              </a:spcBef>
              <a:spcAft>
                <a:spcPts val="0"/>
              </a:spcAft>
              <a:buClr>
                <a:schemeClr val="accent3"/>
              </a:buClr>
              <a:buSzPts val="4900"/>
              <a:buNone/>
              <a:defRPr sz="6533">
                <a:solidFill>
                  <a:schemeClr val="accent3"/>
                </a:solidFill>
              </a:defRPr>
            </a:lvl9pPr>
          </a:lstStyle>
          <a:p>
            <a:r>
              <a:t>xx%</a:t>
            </a:r>
          </a:p>
        </p:txBody>
      </p:sp>
      <p:sp>
        <p:nvSpPr>
          <p:cNvPr id="124" name="Google Shape;124;p3"/>
          <p:cNvSpPr txBox="1">
            <a:spLocks noGrp="1"/>
          </p:cNvSpPr>
          <p:nvPr>
            <p:ph type="subTitle" idx="1"/>
          </p:nvPr>
        </p:nvSpPr>
        <p:spPr>
          <a:xfrm>
            <a:off x="4102400" y="4230133"/>
            <a:ext cx="3987200" cy="78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7838001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5"/>
        <p:cNvGrpSpPr/>
        <p:nvPr/>
      </p:nvGrpSpPr>
      <p:grpSpPr>
        <a:xfrm>
          <a:off x="0" y="0"/>
          <a:ext cx="0" cy="0"/>
          <a:chOff x="0" y="0"/>
          <a:chExt cx="0" cy="0"/>
        </a:xfrm>
      </p:grpSpPr>
      <p:pic>
        <p:nvPicPr>
          <p:cNvPr id="126" name="Google Shape;126;p4"/>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27" name="Google Shape;127;p4"/>
          <p:cNvGrpSpPr/>
          <p:nvPr/>
        </p:nvGrpSpPr>
        <p:grpSpPr>
          <a:xfrm>
            <a:off x="945525" y="1516400"/>
            <a:ext cx="10301600" cy="4728400"/>
            <a:chOff x="709144" y="1137300"/>
            <a:chExt cx="7726200" cy="3546300"/>
          </a:xfrm>
        </p:grpSpPr>
        <p:sp>
          <p:nvSpPr>
            <p:cNvPr id="128" name="Google Shape;128;p4"/>
            <p:cNvSpPr/>
            <p:nvPr/>
          </p:nvSpPr>
          <p:spPr>
            <a:xfrm>
              <a:off x="785344" y="1213500"/>
              <a:ext cx="7650000" cy="3470100"/>
            </a:xfrm>
            <a:prstGeom prst="roundRect">
              <a:avLst>
                <a:gd name="adj" fmla="val 834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4"/>
            <p:cNvSpPr/>
            <p:nvPr/>
          </p:nvSpPr>
          <p:spPr>
            <a:xfrm>
              <a:off x="709144" y="1137300"/>
              <a:ext cx="7650000" cy="3470100"/>
            </a:xfrm>
            <a:prstGeom prst="roundRect">
              <a:avLst>
                <a:gd name="adj" fmla="val 834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0" name="Google Shape;130;p4"/>
          <p:cNvSpPr txBox="1">
            <a:spLocks noGrp="1"/>
          </p:cNvSpPr>
          <p:nvPr>
            <p:ph type="body" idx="1"/>
          </p:nvPr>
        </p:nvSpPr>
        <p:spPr>
          <a:xfrm>
            <a:off x="1145817" y="1634251"/>
            <a:ext cx="9900800" cy="45184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Clr>
                <a:srgbClr val="273638"/>
              </a:buClr>
              <a:buSzPts val="1400"/>
              <a:buChar char="●"/>
              <a:defRPr sz="1600"/>
            </a:lvl1pPr>
            <a:lvl2pPr marL="1219170" lvl="1" indent="-423323">
              <a:spcBef>
                <a:spcPts val="0"/>
              </a:spcBef>
              <a:spcAft>
                <a:spcPts val="0"/>
              </a:spcAft>
              <a:buClr>
                <a:srgbClr val="273638"/>
              </a:buClr>
              <a:buSzPts val="1400"/>
              <a:buChar char="○"/>
              <a:defRPr/>
            </a:lvl2pPr>
            <a:lvl3pPr marL="1828754" lvl="2" indent="-423323">
              <a:spcBef>
                <a:spcPts val="0"/>
              </a:spcBef>
              <a:spcAft>
                <a:spcPts val="0"/>
              </a:spcAft>
              <a:buClr>
                <a:srgbClr val="273638"/>
              </a:buClr>
              <a:buSzPts val="1400"/>
              <a:buChar char="■"/>
              <a:defRPr/>
            </a:lvl3pPr>
            <a:lvl4pPr marL="2438339" lvl="3" indent="-423323">
              <a:spcBef>
                <a:spcPts val="0"/>
              </a:spcBef>
              <a:spcAft>
                <a:spcPts val="0"/>
              </a:spcAft>
              <a:buClr>
                <a:srgbClr val="273638"/>
              </a:buClr>
              <a:buSzPts val="1400"/>
              <a:buChar char="●"/>
              <a:defRPr/>
            </a:lvl4pPr>
            <a:lvl5pPr marL="3047924" lvl="4" indent="-423323">
              <a:spcBef>
                <a:spcPts val="0"/>
              </a:spcBef>
              <a:spcAft>
                <a:spcPts val="0"/>
              </a:spcAft>
              <a:buClr>
                <a:srgbClr val="273638"/>
              </a:buClr>
              <a:buSzPts val="1400"/>
              <a:buChar char="○"/>
              <a:defRPr/>
            </a:lvl5pPr>
            <a:lvl6pPr marL="3657509" lvl="5" indent="-423323">
              <a:spcBef>
                <a:spcPts val="0"/>
              </a:spcBef>
              <a:spcAft>
                <a:spcPts val="0"/>
              </a:spcAft>
              <a:buClr>
                <a:srgbClr val="273638"/>
              </a:buClr>
              <a:buSzPts val="1400"/>
              <a:buChar char="■"/>
              <a:defRPr/>
            </a:lvl6pPr>
            <a:lvl7pPr marL="4267093" lvl="6" indent="-423323">
              <a:spcBef>
                <a:spcPts val="0"/>
              </a:spcBef>
              <a:spcAft>
                <a:spcPts val="0"/>
              </a:spcAft>
              <a:buClr>
                <a:srgbClr val="273638"/>
              </a:buClr>
              <a:buSzPts val="1400"/>
              <a:buChar char="●"/>
              <a:defRPr/>
            </a:lvl7pPr>
            <a:lvl8pPr marL="4876678" lvl="7" indent="-423323">
              <a:spcBef>
                <a:spcPts val="0"/>
              </a:spcBef>
              <a:spcAft>
                <a:spcPts val="0"/>
              </a:spcAft>
              <a:buClr>
                <a:srgbClr val="273638"/>
              </a:buClr>
              <a:buSzPts val="1400"/>
              <a:buChar char="○"/>
              <a:defRPr/>
            </a:lvl8pPr>
            <a:lvl9pPr marL="5486263" lvl="8" indent="-423323">
              <a:spcBef>
                <a:spcPts val="0"/>
              </a:spcBef>
              <a:spcAft>
                <a:spcPts val="0"/>
              </a:spcAft>
              <a:buClr>
                <a:srgbClr val="273638"/>
              </a:buClr>
              <a:buSzPts val="1400"/>
              <a:buChar char="■"/>
              <a:defRPr/>
            </a:lvl9pPr>
          </a:lstStyle>
          <a:p>
            <a:endParaRPr/>
          </a:p>
        </p:txBody>
      </p:sp>
      <p:grpSp>
        <p:nvGrpSpPr>
          <p:cNvPr id="131" name="Google Shape;131;p4"/>
          <p:cNvGrpSpPr/>
          <p:nvPr/>
        </p:nvGrpSpPr>
        <p:grpSpPr>
          <a:xfrm rot="755454" flipH="1">
            <a:off x="10291469" y="-824257"/>
            <a:ext cx="2876292" cy="3550625"/>
            <a:chOff x="-623774" y="-350900"/>
            <a:chExt cx="2449210" cy="3023416"/>
          </a:xfrm>
        </p:grpSpPr>
        <p:grpSp>
          <p:nvGrpSpPr>
            <p:cNvPr id="132" name="Google Shape;132;p4"/>
            <p:cNvGrpSpPr/>
            <p:nvPr/>
          </p:nvGrpSpPr>
          <p:grpSpPr>
            <a:xfrm rot="1413719">
              <a:off x="224827" y="-308028"/>
              <a:ext cx="616248" cy="1925931"/>
              <a:chOff x="-1858600" y="2385325"/>
              <a:chExt cx="523125" cy="1635025"/>
            </a:xfrm>
          </p:grpSpPr>
          <p:sp>
            <p:nvSpPr>
              <p:cNvPr id="133" name="Google Shape;133;p4"/>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4"/>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4"/>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4"/>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7" name="Google Shape;137;p4"/>
            <p:cNvGrpSpPr/>
            <p:nvPr/>
          </p:nvGrpSpPr>
          <p:grpSpPr>
            <a:xfrm rot="1413719">
              <a:off x="234082" y="-133704"/>
              <a:ext cx="1216593" cy="2128592"/>
              <a:chOff x="-1779100" y="2408800"/>
              <a:chExt cx="1032750" cy="1807075"/>
            </a:xfrm>
          </p:grpSpPr>
          <p:sp>
            <p:nvSpPr>
              <p:cNvPr id="138" name="Google Shape;138;p4"/>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4"/>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4"/>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4"/>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2" name="Google Shape;142;p4"/>
            <p:cNvGrpSpPr/>
            <p:nvPr/>
          </p:nvGrpSpPr>
          <p:grpSpPr>
            <a:xfrm>
              <a:off x="-623774" y="407959"/>
              <a:ext cx="2317309" cy="2264556"/>
              <a:chOff x="-623774" y="407959"/>
              <a:chExt cx="2317309" cy="2264556"/>
            </a:xfrm>
          </p:grpSpPr>
          <p:grpSp>
            <p:nvGrpSpPr>
              <p:cNvPr id="143" name="Google Shape;143;p4"/>
              <p:cNvGrpSpPr/>
              <p:nvPr/>
            </p:nvGrpSpPr>
            <p:grpSpPr>
              <a:xfrm rot="1413719">
                <a:off x="-360763" y="695549"/>
                <a:ext cx="1791287" cy="1689375"/>
                <a:chOff x="-2055400" y="3174000"/>
                <a:chExt cx="1520600" cy="1434200"/>
              </a:xfrm>
            </p:grpSpPr>
            <p:sp>
              <p:nvSpPr>
                <p:cNvPr id="144" name="Google Shape;144;p4"/>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4"/>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4"/>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7" name="Google Shape;147;p4"/>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48" name="Google Shape;148;p4"/>
          <p:cNvSpPr txBox="1">
            <a:spLocks noGrp="1"/>
          </p:cNvSpPr>
          <p:nvPr>
            <p:ph type="title"/>
          </p:nvPr>
        </p:nvSpPr>
        <p:spPr>
          <a:xfrm>
            <a:off x="1145833" y="762767"/>
            <a:ext cx="69896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42273600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3"/>
        <p:cNvGrpSpPr/>
        <p:nvPr/>
      </p:nvGrpSpPr>
      <p:grpSpPr>
        <a:xfrm>
          <a:off x="0" y="0"/>
          <a:ext cx="0" cy="0"/>
          <a:chOff x="0" y="0"/>
          <a:chExt cx="0" cy="0"/>
        </a:xfrm>
      </p:grpSpPr>
      <p:pic>
        <p:nvPicPr>
          <p:cNvPr id="194" name="Google Shape;194;p6"/>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95" name="Google Shape;195;p6"/>
          <p:cNvGrpSpPr/>
          <p:nvPr/>
        </p:nvGrpSpPr>
        <p:grpSpPr>
          <a:xfrm rot="-899955" flipH="1">
            <a:off x="-895785" y="-873924"/>
            <a:ext cx="2437540" cy="2565733"/>
            <a:chOff x="1526600" y="450800"/>
            <a:chExt cx="4540675" cy="4779475"/>
          </a:xfrm>
        </p:grpSpPr>
        <p:sp>
          <p:nvSpPr>
            <p:cNvPr id="196" name="Google Shape;196;p6"/>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6"/>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6"/>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6"/>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6"/>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6"/>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6"/>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6"/>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4" name="Google Shape;204;p6"/>
          <p:cNvGrpSpPr/>
          <p:nvPr/>
        </p:nvGrpSpPr>
        <p:grpSpPr>
          <a:xfrm rot="-2141843" flipH="1">
            <a:off x="10746293" y="-1027778"/>
            <a:ext cx="2284055" cy="3482995"/>
            <a:chOff x="7518282" y="2373612"/>
            <a:chExt cx="1544209" cy="2355088"/>
          </a:xfrm>
        </p:grpSpPr>
        <p:sp>
          <p:nvSpPr>
            <p:cNvPr id="205" name="Google Shape;205;p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13" name="Google Shape;213;p6"/>
          <p:cNvSpPr txBox="1">
            <a:spLocks noGrp="1"/>
          </p:cNvSpPr>
          <p:nvPr>
            <p:ph type="title"/>
          </p:nvPr>
        </p:nvSpPr>
        <p:spPr>
          <a:xfrm>
            <a:off x="2642200" y="778467"/>
            <a:ext cx="69076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grpSp>
        <p:nvGrpSpPr>
          <p:cNvPr id="214" name="Google Shape;214;p6"/>
          <p:cNvGrpSpPr/>
          <p:nvPr/>
        </p:nvGrpSpPr>
        <p:grpSpPr>
          <a:xfrm>
            <a:off x="945533" y="1672986"/>
            <a:ext cx="10301600" cy="4571417"/>
            <a:chOff x="709144" y="1137300"/>
            <a:chExt cx="7726200" cy="3546300"/>
          </a:xfrm>
        </p:grpSpPr>
        <p:sp>
          <p:nvSpPr>
            <p:cNvPr id="215" name="Google Shape;215;p6"/>
            <p:cNvSpPr/>
            <p:nvPr/>
          </p:nvSpPr>
          <p:spPr>
            <a:xfrm>
              <a:off x="785344" y="1213500"/>
              <a:ext cx="7650000" cy="3470100"/>
            </a:xfrm>
            <a:prstGeom prst="roundRect">
              <a:avLst>
                <a:gd name="adj" fmla="val 834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6"/>
            <p:cNvSpPr/>
            <p:nvPr/>
          </p:nvSpPr>
          <p:spPr>
            <a:xfrm>
              <a:off x="709144" y="1137300"/>
              <a:ext cx="7650000" cy="3470100"/>
            </a:xfrm>
            <a:prstGeom prst="roundRect">
              <a:avLst>
                <a:gd name="adj" fmla="val 834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7313322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17"/>
        <p:cNvGrpSpPr/>
        <p:nvPr/>
      </p:nvGrpSpPr>
      <p:grpSpPr>
        <a:xfrm>
          <a:off x="0" y="0"/>
          <a:ext cx="0" cy="0"/>
          <a:chOff x="0" y="0"/>
          <a:chExt cx="0" cy="0"/>
        </a:xfrm>
      </p:grpSpPr>
      <p:pic>
        <p:nvPicPr>
          <p:cNvPr id="218" name="Google Shape;218;p7"/>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219" name="Google Shape;219;p7"/>
          <p:cNvGrpSpPr/>
          <p:nvPr/>
        </p:nvGrpSpPr>
        <p:grpSpPr>
          <a:xfrm rot="-900067" flipH="1">
            <a:off x="-1503281" y="1231724"/>
            <a:ext cx="3141897" cy="2465331"/>
            <a:chOff x="-2415600" y="2986400"/>
            <a:chExt cx="1943075" cy="1524659"/>
          </a:xfrm>
        </p:grpSpPr>
        <p:sp>
          <p:nvSpPr>
            <p:cNvPr id="220" name="Google Shape;220;p7"/>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7"/>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7"/>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7"/>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24" name="Google Shape;224;p7"/>
            <p:cNvGrpSpPr/>
            <p:nvPr/>
          </p:nvGrpSpPr>
          <p:grpSpPr>
            <a:xfrm>
              <a:off x="-2218800" y="3088875"/>
              <a:ext cx="1598825" cy="1190475"/>
              <a:chOff x="-2218800" y="3088875"/>
              <a:chExt cx="1598825" cy="1190475"/>
            </a:xfrm>
          </p:grpSpPr>
          <p:sp>
            <p:nvSpPr>
              <p:cNvPr id="225" name="Google Shape;225;p7"/>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7"/>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7" name="Google Shape;227;p7"/>
          <p:cNvGrpSpPr/>
          <p:nvPr/>
        </p:nvGrpSpPr>
        <p:grpSpPr>
          <a:xfrm rot="4282019">
            <a:off x="-396046" y="-465989"/>
            <a:ext cx="2436812" cy="2564967"/>
            <a:chOff x="1526600" y="450800"/>
            <a:chExt cx="4540675" cy="4779475"/>
          </a:xfrm>
        </p:grpSpPr>
        <p:sp>
          <p:nvSpPr>
            <p:cNvPr id="228" name="Google Shape;228;p7"/>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7"/>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7"/>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7"/>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7"/>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7"/>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7"/>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7"/>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 name="Google Shape;236;p7"/>
          <p:cNvGrpSpPr/>
          <p:nvPr/>
        </p:nvGrpSpPr>
        <p:grpSpPr>
          <a:xfrm rot="-9427094">
            <a:off x="10113901" y="-177273"/>
            <a:ext cx="2802632" cy="2235164"/>
            <a:chOff x="-874852" y="3661982"/>
            <a:chExt cx="2044303" cy="1580085"/>
          </a:xfrm>
        </p:grpSpPr>
        <p:grpSp>
          <p:nvGrpSpPr>
            <p:cNvPr id="237" name="Google Shape;237;p7"/>
            <p:cNvGrpSpPr/>
            <p:nvPr/>
          </p:nvGrpSpPr>
          <p:grpSpPr>
            <a:xfrm rot="5249857" flipH="1">
              <a:off x="48808" y="4095917"/>
              <a:ext cx="537972" cy="1681428"/>
              <a:chOff x="-1858600" y="2385325"/>
              <a:chExt cx="523125" cy="1635025"/>
            </a:xfrm>
          </p:grpSpPr>
          <p:sp>
            <p:nvSpPr>
              <p:cNvPr id="238" name="Google Shape;238;p7"/>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7"/>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7"/>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7"/>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2" name="Google Shape;242;p7"/>
            <p:cNvGrpSpPr/>
            <p:nvPr/>
          </p:nvGrpSpPr>
          <p:grpSpPr>
            <a:xfrm rot="5249857" flipH="1">
              <a:off x="-340747" y="3668895"/>
              <a:ext cx="1062060" cy="1858361"/>
              <a:chOff x="-1779100" y="2408800"/>
              <a:chExt cx="1032750" cy="1807075"/>
            </a:xfrm>
          </p:grpSpPr>
          <p:sp>
            <p:nvSpPr>
              <p:cNvPr id="243" name="Google Shape;243;p7"/>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7"/>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7"/>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7"/>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7" name="Google Shape;247;p7"/>
            <p:cNvGrpSpPr/>
            <p:nvPr/>
          </p:nvGrpSpPr>
          <p:grpSpPr>
            <a:xfrm rot="2700000" flipH="1">
              <a:off x="-365668" y="3606652"/>
              <a:ext cx="531184" cy="1660213"/>
              <a:chOff x="-1858600" y="2385325"/>
              <a:chExt cx="523125" cy="1635025"/>
            </a:xfrm>
          </p:grpSpPr>
          <p:sp>
            <p:nvSpPr>
              <p:cNvPr id="248" name="Google Shape;248;p7"/>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7"/>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7"/>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7"/>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52" name="Google Shape;252;p7"/>
          <p:cNvGrpSpPr/>
          <p:nvPr/>
        </p:nvGrpSpPr>
        <p:grpSpPr>
          <a:xfrm rot="-1800044">
            <a:off x="-826655" y="4769121"/>
            <a:ext cx="2895508" cy="3384161"/>
            <a:chOff x="-620005" y="3576935"/>
            <a:chExt cx="2171679" cy="2538176"/>
          </a:xfrm>
        </p:grpSpPr>
        <p:grpSp>
          <p:nvGrpSpPr>
            <p:cNvPr id="253" name="Google Shape;253;p7"/>
            <p:cNvGrpSpPr/>
            <p:nvPr/>
          </p:nvGrpSpPr>
          <p:grpSpPr>
            <a:xfrm>
              <a:off x="-201900" y="3576935"/>
              <a:ext cx="1753574" cy="2021128"/>
              <a:chOff x="26700" y="3424535"/>
              <a:chExt cx="1753574" cy="2021128"/>
            </a:xfrm>
          </p:grpSpPr>
          <p:sp>
            <p:nvSpPr>
              <p:cNvPr id="254" name="Google Shape;254;p7"/>
              <p:cNvSpPr/>
              <p:nvPr/>
            </p:nvSpPr>
            <p:spPr>
              <a:xfrm rot="1975425">
                <a:off x="400021" y="3635917"/>
                <a:ext cx="1005477" cy="1670681"/>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7"/>
              <p:cNvSpPr/>
              <p:nvPr/>
            </p:nvSpPr>
            <p:spPr>
              <a:xfrm rot="1975425">
                <a:off x="444859" y="3545002"/>
                <a:ext cx="947673" cy="1706661"/>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7"/>
              <p:cNvSpPr/>
              <p:nvPr/>
            </p:nvSpPr>
            <p:spPr>
              <a:xfrm rot="1975425">
                <a:off x="1237328" y="3770840"/>
                <a:ext cx="391613" cy="310479"/>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7"/>
              <p:cNvSpPr/>
              <p:nvPr/>
            </p:nvSpPr>
            <p:spPr>
              <a:xfrm rot="1975425">
                <a:off x="429721" y="3624270"/>
                <a:ext cx="773905" cy="1548323"/>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8" name="Google Shape;258;p7"/>
            <p:cNvGrpSpPr/>
            <p:nvPr/>
          </p:nvGrpSpPr>
          <p:grpSpPr>
            <a:xfrm rot="273599">
              <a:off x="-543114" y="4033359"/>
              <a:ext cx="1893343" cy="2009669"/>
              <a:chOff x="-542965" y="4033501"/>
              <a:chExt cx="1893409" cy="2009739"/>
            </a:xfrm>
          </p:grpSpPr>
          <p:sp>
            <p:nvSpPr>
              <p:cNvPr id="259" name="Google Shape;259;p7"/>
              <p:cNvSpPr/>
              <p:nvPr/>
            </p:nvSpPr>
            <p:spPr>
              <a:xfrm rot="1975425">
                <a:off x="-199645" y="4301146"/>
                <a:ext cx="1233361" cy="152978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7"/>
              <p:cNvSpPr/>
              <p:nvPr/>
            </p:nvSpPr>
            <p:spPr>
              <a:xfrm rot="1975425">
                <a:off x="-226313" y="4245828"/>
                <a:ext cx="1233335" cy="1529500"/>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7"/>
              <p:cNvSpPr/>
              <p:nvPr/>
            </p:nvSpPr>
            <p:spPr>
              <a:xfrm rot="1975425">
                <a:off x="793900" y="4580211"/>
                <a:ext cx="453745" cy="22238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7"/>
              <p:cNvSpPr/>
              <p:nvPr/>
            </p:nvSpPr>
            <p:spPr>
              <a:xfrm rot="1975425">
                <a:off x="-258319" y="4368161"/>
                <a:ext cx="1018897" cy="1310598"/>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63" name="Google Shape;263;p7"/>
          <p:cNvSpPr txBox="1">
            <a:spLocks noGrp="1"/>
          </p:cNvSpPr>
          <p:nvPr>
            <p:ph type="body" idx="1"/>
          </p:nvPr>
        </p:nvSpPr>
        <p:spPr>
          <a:xfrm>
            <a:off x="2622008" y="2702588"/>
            <a:ext cx="6948000" cy="26092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SzPts val="1400"/>
              <a:buAutoNum type="arabicPeriod"/>
              <a:defRPr/>
            </a:lvl1pPr>
            <a:lvl2pPr marL="1219170" lvl="1" indent="-423323">
              <a:lnSpc>
                <a:spcPct val="100000"/>
              </a:lnSpc>
              <a:spcBef>
                <a:spcPts val="0"/>
              </a:spcBef>
              <a:spcAft>
                <a:spcPts val="0"/>
              </a:spcAft>
              <a:buSzPts val="1400"/>
              <a:buAutoNum type="alphaLcPeriod"/>
              <a:defRPr/>
            </a:lvl2pPr>
            <a:lvl3pPr marL="1828754" lvl="2" indent="-423323">
              <a:lnSpc>
                <a:spcPct val="100000"/>
              </a:lnSpc>
              <a:spcBef>
                <a:spcPts val="0"/>
              </a:spcBef>
              <a:spcAft>
                <a:spcPts val="0"/>
              </a:spcAft>
              <a:buSzPts val="1400"/>
              <a:buAutoNum type="romanLcPeriod"/>
              <a:defRPr/>
            </a:lvl3pPr>
            <a:lvl4pPr marL="2438339" lvl="3" indent="-423323">
              <a:lnSpc>
                <a:spcPct val="100000"/>
              </a:lnSpc>
              <a:spcBef>
                <a:spcPts val="0"/>
              </a:spcBef>
              <a:spcAft>
                <a:spcPts val="0"/>
              </a:spcAft>
              <a:buSzPts val="1400"/>
              <a:buAutoNum type="arabicPeriod"/>
              <a:defRPr/>
            </a:lvl4pPr>
            <a:lvl5pPr marL="3047924" lvl="4" indent="-423323">
              <a:lnSpc>
                <a:spcPct val="100000"/>
              </a:lnSpc>
              <a:spcBef>
                <a:spcPts val="0"/>
              </a:spcBef>
              <a:spcAft>
                <a:spcPts val="0"/>
              </a:spcAft>
              <a:buSzPts val="1400"/>
              <a:buAutoNum type="alphaLcPeriod"/>
              <a:defRPr/>
            </a:lvl5pPr>
            <a:lvl6pPr marL="3657509" lvl="5" indent="-423323">
              <a:lnSpc>
                <a:spcPct val="100000"/>
              </a:lnSpc>
              <a:spcBef>
                <a:spcPts val="0"/>
              </a:spcBef>
              <a:spcAft>
                <a:spcPts val="0"/>
              </a:spcAft>
              <a:buSzPts val="1400"/>
              <a:buAutoNum type="romanLcPeriod"/>
              <a:defRPr/>
            </a:lvl6pPr>
            <a:lvl7pPr marL="4267093" lvl="6" indent="-423323">
              <a:lnSpc>
                <a:spcPct val="100000"/>
              </a:lnSpc>
              <a:spcBef>
                <a:spcPts val="0"/>
              </a:spcBef>
              <a:spcAft>
                <a:spcPts val="0"/>
              </a:spcAft>
              <a:buSzPts val="1400"/>
              <a:buAutoNum type="arabicPeriod"/>
              <a:defRPr/>
            </a:lvl7pPr>
            <a:lvl8pPr marL="4876678" lvl="7" indent="-423323">
              <a:lnSpc>
                <a:spcPct val="100000"/>
              </a:lnSpc>
              <a:spcBef>
                <a:spcPts val="0"/>
              </a:spcBef>
              <a:spcAft>
                <a:spcPts val="0"/>
              </a:spcAft>
              <a:buSzPts val="1400"/>
              <a:buAutoNum type="alphaLcPeriod"/>
              <a:defRPr/>
            </a:lvl8pPr>
            <a:lvl9pPr marL="5486263" lvl="8" indent="-423323">
              <a:lnSpc>
                <a:spcPct val="100000"/>
              </a:lnSpc>
              <a:spcBef>
                <a:spcPts val="0"/>
              </a:spcBef>
              <a:spcAft>
                <a:spcPts val="0"/>
              </a:spcAft>
              <a:buSzPts val="1400"/>
              <a:buAutoNum type="romanLcPeriod"/>
              <a:defRPr/>
            </a:lvl9pPr>
          </a:lstStyle>
          <a:p>
            <a:endParaRPr/>
          </a:p>
        </p:txBody>
      </p:sp>
      <p:sp>
        <p:nvSpPr>
          <p:cNvPr id="264" name="Google Shape;264;p7"/>
          <p:cNvSpPr txBox="1">
            <a:spLocks noGrp="1"/>
          </p:cNvSpPr>
          <p:nvPr>
            <p:ph type="title"/>
          </p:nvPr>
        </p:nvSpPr>
        <p:spPr>
          <a:xfrm>
            <a:off x="2960600" y="1292851"/>
            <a:ext cx="6270800" cy="4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6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grpSp>
        <p:nvGrpSpPr>
          <p:cNvPr id="265" name="Google Shape;265;p7"/>
          <p:cNvGrpSpPr/>
          <p:nvPr/>
        </p:nvGrpSpPr>
        <p:grpSpPr>
          <a:xfrm rot="8100000" flipH="1">
            <a:off x="10578329" y="2866856"/>
            <a:ext cx="2437596" cy="2565792"/>
            <a:chOff x="1526600" y="450800"/>
            <a:chExt cx="4540675" cy="4779475"/>
          </a:xfrm>
        </p:grpSpPr>
        <p:sp>
          <p:nvSpPr>
            <p:cNvPr id="266" name="Google Shape;266;p7"/>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7"/>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7"/>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7"/>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7"/>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7"/>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7"/>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7"/>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203141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4"/>
        <p:cNvGrpSpPr/>
        <p:nvPr/>
      </p:nvGrpSpPr>
      <p:grpSpPr>
        <a:xfrm>
          <a:off x="0" y="0"/>
          <a:ext cx="0" cy="0"/>
          <a:chOff x="0" y="0"/>
          <a:chExt cx="0" cy="0"/>
        </a:xfrm>
      </p:grpSpPr>
      <p:pic>
        <p:nvPicPr>
          <p:cNvPr id="275" name="Google Shape;275;p8"/>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276" name="Google Shape;276;p8"/>
          <p:cNvGrpSpPr/>
          <p:nvPr/>
        </p:nvGrpSpPr>
        <p:grpSpPr>
          <a:xfrm rot="-5400000">
            <a:off x="7905659" y="5595421"/>
            <a:ext cx="2485895" cy="2298041"/>
            <a:chOff x="-1181840" y="1435015"/>
            <a:chExt cx="1864421" cy="1723531"/>
          </a:xfrm>
        </p:grpSpPr>
        <p:sp>
          <p:nvSpPr>
            <p:cNvPr id="277" name="Google Shape;277;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1" name="Google Shape;281;p8"/>
          <p:cNvGrpSpPr/>
          <p:nvPr/>
        </p:nvGrpSpPr>
        <p:grpSpPr>
          <a:xfrm rot="2207578">
            <a:off x="6271364" y="5433808"/>
            <a:ext cx="2053785" cy="3002307"/>
            <a:chOff x="-2055400" y="2385325"/>
            <a:chExt cx="1520600" cy="2222875"/>
          </a:xfrm>
        </p:grpSpPr>
        <p:grpSp>
          <p:nvGrpSpPr>
            <p:cNvPr id="282" name="Google Shape;282;p8"/>
            <p:cNvGrpSpPr/>
            <p:nvPr/>
          </p:nvGrpSpPr>
          <p:grpSpPr>
            <a:xfrm>
              <a:off x="-1858600" y="2385325"/>
              <a:ext cx="523125" cy="1635025"/>
              <a:chOff x="-1858600" y="2385325"/>
              <a:chExt cx="523125" cy="1635025"/>
            </a:xfrm>
          </p:grpSpPr>
          <p:sp>
            <p:nvSpPr>
              <p:cNvPr id="283" name="Google Shape;283;p8"/>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8"/>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8"/>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8"/>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7" name="Google Shape;287;p8"/>
            <p:cNvGrpSpPr/>
            <p:nvPr/>
          </p:nvGrpSpPr>
          <p:grpSpPr>
            <a:xfrm>
              <a:off x="-1779100" y="2408800"/>
              <a:ext cx="1032750" cy="1807075"/>
              <a:chOff x="-1779100" y="2408800"/>
              <a:chExt cx="1032750" cy="1807075"/>
            </a:xfrm>
          </p:grpSpPr>
          <p:sp>
            <p:nvSpPr>
              <p:cNvPr id="288" name="Google Shape;288;p8"/>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8"/>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8"/>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8"/>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2" name="Google Shape;292;p8"/>
            <p:cNvGrpSpPr/>
            <p:nvPr/>
          </p:nvGrpSpPr>
          <p:grpSpPr>
            <a:xfrm>
              <a:off x="-2055400" y="3174000"/>
              <a:ext cx="1520600" cy="1434200"/>
              <a:chOff x="-2055400" y="3174000"/>
              <a:chExt cx="1520600" cy="1434200"/>
            </a:xfrm>
          </p:grpSpPr>
          <p:sp>
            <p:nvSpPr>
              <p:cNvPr id="293" name="Google Shape;293;p8"/>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8"/>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8"/>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96" name="Google Shape;296;p8"/>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7" name="Google Shape;297;p8"/>
          <p:cNvGrpSpPr/>
          <p:nvPr/>
        </p:nvGrpSpPr>
        <p:grpSpPr>
          <a:xfrm rot="4579839">
            <a:off x="9583184" y="-1105467"/>
            <a:ext cx="2555341" cy="2750017"/>
            <a:chOff x="-700138" y="3808702"/>
            <a:chExt cx="1916655" cy="2062674"/>
          </a:xfrm>
        </p:grpSpPr>
        <p:sp>
          <p:nvSpPr>
            <p:cNvPr id="298" name="Google Shape;298;p8"/>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8"/>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8"/>
            <p:cNvSpPr/>
            <p:nvPr/>
          </p:nvSpPr>
          <p:spPr>
            <a:xfrm rot="-1128775">
              <a:off x="358644" y="5086771"/>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8"/>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8"/>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8"/>
            <p:cNvSpPr/>
            <p:nvPr/>
          </p:nvSpPr>
          <p:spPr>
            <a:xfrm rot="-1128775">
              <a:off x="-294085" y="4308425"/>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8"/>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8"/>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8"/>
            <p:cNvSpPr/>
            <p:nvPr/>
          </p:nvSpPr>
          <p:spPr>
            <a:xfrm rot="-1128677">
              <a:off x="394277" y="5550608"/>
              <a:ext cx="125012"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7" name="Google Shape;307;p8"/>
          <p:cNvGrpSpPr/>
          <p:nvPr/>
        </p:nvGrpSpPr>
        <p:grpSpPr>
          <a:xfrm rot="8100000">
            <a:off x="5478489" y="-1521177"/>
            <a:ext cx="2053827" cy="3002367"/>
            <a:chOff x="-2055400" y="2385325"/>
            <a:chExt cx="1520600" cy="2222875"/>
          </a:xfrm>
        </p:grpSpPr>
        <p:grpSp>
          <p:nvGrpSpPr>
            <p:cNvPr id="308" name="Google Shape;308;p8"/>
            <p:cNvGrpSpPr/>
            <p:nvPr/>
          </p:nvGrpSpPr>
          <p:grpSpPr>
            <a:xfrm>
              <a:off x="-1858600" y="2385325"/>
              <a:ext cx="523125" cy="1635025"/>
              <a:chOff x="-1858600" y="2385325"/>
              <a:chExt cx="523125" cy="1635025"/>
            </a:xfrm>
          </p:grpSpPr>
          <p:sp>
            <p:nvSpPr>
              <p:cNvPr id="309" name="Google Shape;309;p8"/>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8"/>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8"/>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8"/>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3" name="Google Shape;313;p8"/>
            <p:cNvGrpSpPr/>
            <p:nvPr/>
          </p:nvGrpSpPr>
          <p:grpSpPr>
            <a:xfrm>
              <a:off x="-1779100" y="2408800"/>
              <a:ext cx="1032750" cy="1807075"/>
              <a:chOff x="-1779100" y="2408800"/>
              <a:chExt cx="1032750" cy="1807075"/>
            </a:xfrm>
          </p:grpSpPr>
          <p:sp>
            <p:nvSpPr>
              <p:cNvPr id="314" name="Google Shape;314;p8"/>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8"/>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8"/>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8"/>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8" name="Google Shape;318;p8"/>
            <p:cNvGrpSpPr/>
            <p:nvPr/>
          </p:nvGrpSpPr>
          <p:grpSpPr>
            <a:xfrm>
              <a:off x="-2055400" y="3174000"/>
              <a:ext cx="1520600" cy="1434200"/>
              <a:chOff x="-2055400" y="3174000"/>
              <a:chExt cx="1520600" cy="1434200"/>
            </a:xfrm>
          </p:grpSpPr>
          <p:sp>
            <p:nvSpPr>
              <p:cNvPr id="319" name="Google Shape;319;p8"/>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8"/>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8"/>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22" name="Google Shape;322;p8"/>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3" name="Google Shape;323;p8"/>
          <p:cNvGrpSpPr/>
          <p:nvPr/>
        </p:nvGrpSpPr>
        <p:grpSpPr>
          <a:xfrm rot="-618237" flipH="1">
            <a:off x="1035255" y="5822096"/>
            <a:ext cx="2983717" cy="2341213"/>
            <a:chOff x="-2415600" y="2986400"/>
            <a:chExt cx="1943075" cy="1524659"/>
          </a:xfrm>
        </p:grpSpPr>
        <p:sp>
          <p:nvSpPr>
            <p:cNvPr id="324" name="Google Shape;324;p8"/>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8"/>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8"/>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8"/>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8"/>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29" name="Google Shape;329;p8"/>
            <p:cNvGrpSpPr/>
            <p:nvPr/>
          </p:nvGrpSpPr>
          <p:grpSpPr>
            <a:xfrm>
              <a:off x="-2218800" y="3088875"/>
              <a:ext cx="1598825" cy="1190475"/>
              <a:chOff x="-2218800" y="3088875"/>
              <a:chExt cx="1598825" cy="1190475"/>
            </a:xfrm>
          </p:grpSpPr>
          <p:sp>
            <p:nvSpPr>
              <p:cNvPr id="330" name="Google Shape;330;p8"/>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8"/>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32" name="Google Shape;332;p8"/>
          <p:cNvGrpSpPr/>
          <p:nvPr/>
        </p:nvGrpSpPr>
        <p:grpSpPr>
          <a:xfrm>
            <a:off x="-1156521" y="2719806"/>
            <a:ext cx="3179412" cy="2781660"/>
            <a:chOff x="-867391" y="2039854"/>
            <a:chExt cx="2384559" cy="2086245"/>
          </a:xfrm>
        </p:grpSpPr>
        <p:grpSp>
          <p:nvGrpSpPr>
            <p:cNvPr id="333" name="Google Shape;333;p8"/>
            <p:cNvGrpSpPr/>
            <p:nvPr/>
          </p:nvGrpSpPr>
          <p:grpSpPr>
            <a:xfrm rot="-10337279" flipH="1">
              <a:off x="-487925" y="2160875"/>
              <a:ext cx="1908935" cy="1561796"/>
              <a:chOff x="-586370" y="1929070"/>
              <a:chExt cx="1908848" cy="1561725"/>
            </a:xfrm>
          </p:grpSpPr>
          <p:sp>
            <p:nvSpPr>
              <p:cNvPr id="334" name="Google Shape;334;p8"/>
              <p:cNvSpPr/>
              <p:nvPr/>
            </p:nvSpPr>
            <p:spPr>
              <a:xfrm rot="7018065">
                <a:off x="-142978" y="1921291"/>
                <a:ext cx="949275" cy="1577284"/>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8"/>
              <p:cNvSpPr/>
              <p:nvPr/>
            </p:nvSpPr>
            <p:spPr>
              <a:xfrm rot="7018065">
                <a:off x="-45665" y="1912137"/>
                <a:ext cx="894703" cy="1611253"/>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8"/>
              <p:cNvSpPr/>
              <p:nvPr/>
            </p:nvSpPr>
            <p:spPr>
              <a:xfrm rot="7018065">
                <a:off x="710586" y="3008131"/>
                <a:ext cx="369724" cy="293122"/>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8"/>
              <p:cNvSpPr/>
              <p:nvPr/>
            </p:nvSpPr>
            <p:spPr>
              <a:xfrm rot="7018065">
                <a:off x="26288" y="1891085"/>
                <a:ext cx="730647" cy="146176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8" name="Google Shape;338;p8"/>
            <p:cNvGrpSpPr/>
            <p:nvPr/>
          </p:nvGrpSpPr>
          <p:grpSpPr>
            <a:xfrm rot="10718516" flipH="1">
              <a:off x="-847229" y="2380751"/>
              <a:ext cx="1864385" cy="1723498"/>
              <a:chOff x="-1181840" y="1435015"/>
              <a:chExt cx="1864421" cy="1723531"/>
            </a:xfrm>
          </p:grpSpPr>
          <p:sp>
            <p:nvSpPr>
              <p:cNvPr id="339" name="Google Shape;339;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43" name="Google Shape;343;p8"/>
          <p:cNvGrpSpPr/>
          <p:nvPr/>
        </p:nvGrpSpPr>
        <p:grpSpPr>
          <a:xfrm flipH="1">
            <a:off x="4387263" y="-1242186"/>
            <a:ext cx="2485895" cy="2298041"/>
            <a:chOff x="-1181840" y="1435015"/>
            <a:chExt cx="1864421" cy="1723531"/>
          </a:xfrm>
        </p:grpSpPr>
        <p:sp>
          <p:nvSpPr>
            <p:cNvPr id="344" name="Google Shape;344;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8" name="Google Shape;348;p8"/>
          <p:cNvGrpSpPr/>
          <p:nvPr/>
        </p:nvGrpSpPr>
        <p:grpSpPr>
          <a:xfrm rot="-7200044">
            <a:off x="4729295" y="5501443"/>
            <a:ext cx="2485840" cy="2297991"/>
            <a:chOff x="-1181840" y="1435015"/>
            <a:chExt cx="1864421" cy="1723531"/>
          </a:xfrm>
        </p:grpSpPr>
        <p:sp>
          <p:nvSpPr>
            <p:cNvPr id="349" name="Google Shape;349;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3" name="Google Shape;353;p8"/>
          <p:cNvGrpSpPr/>
          <p:nvPr/>
        </p:nvGrpSpPr>
        <p:grpSpPr>
          <a:xfrm rot="610151" flipH="1">
            <a:off x="70785" y="-924030"/>
            <a:ext cx="3524496" cy="2844395"/>
            <a:chOff x="-729163" y="3851975"/>
            <a:chExt cx="2464103" cy="1988620"/>
          </a:xfrm>
        </p:grpSpPr>
        <p:sp>
          <p:nvSpPr>
            <p:cNvPr id="354" name="Google Shape;354;p8"/>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8"/>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8"/>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8"/>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8"/>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8"/>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8"/>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8"/>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8"/>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8"/>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8"/>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8"/>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8"/>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8"/>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8" name="Google Shape;368;p8"/>
          <p:cNvGrpSpPr/>
          <p:nvPr/>
        </p:nvGrpSpPr>
        <p:grpSpPr>
          <a:xfrm rot="-731256">
            <a:off x="10425075" y="3648825"/>
            <a:ext cx="2414493" cy="2495537"/>
            <a:chOff x="334100" y="971800"/>
            <a:chExt cx="1810984" cy="1871771"/>
          </a:xfrm>
        </p:grpSpPr>
        <p:sp>
          <p:nvSpPr>
            <p:cNvPr id="369" name="Google Shape;369;p8"/>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8"/>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1" name="Google Shape;371;p8"/>
            <p:cNvGrpSpPr/>
            <p:nvPr/>
          </p:nvGrpSpPr>
          <p:grpSpPr>
            <a:xfrm>
              <a:off x="1214129" y="978980"/>
              <a:ext cx="913828" cy="1211839"/>
              <a:chOff x="1214129" y="978980"/>
              <a:chExt cx="913828" cy="1211839"/>
            </a:xfrm>
          </p:grpSpPr>
          <p:sp>
            <p:nvSpPr>
              <p:cNvPr id="372" name="Google Shape;372;p8"/>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8"/>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74" name="Google Shape;374;p8"/>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8"/>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8"/>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7" name="Google Shape;377;p8"/>
          <p:cNvGrpSpPr/>
          <p:nvPr/>
        </p:nvGrpSpPr>
        <p:grpSpPr>
          <a:xfrm rot="-1946306">
            <a:off x="-591234" y="5337259"/>
            <a:ext cx="2436849" cy="2565005"/>
            <a:chOff x="1526600" y="450800"/>
            <a:chExt cx="4540675" cy="4779475"/>
          </a:xfrm>
        </p:grpSpPr>
        <p:sp>
          <p:nvSpPr>
            <p:cNvPr id="378" name="Google Shape;378;p8"/>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8"/>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8"/>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8"/>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8"/>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8"/>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8"/>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8"/>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86" name="Google Shape;386;p8"/>
          <p:cNvSpPr txBox="1">
            <a:spLocks noGrp="1"/>
          </p:cNvSpPr>
          <p:nvPr>
            <p:ph type="title"/>
          </p:nvPr>
        </p:nvSpPr>
        <p:spPr>
          <a:xfrm>
            <a:off x="2572984" y="1974184"/>
            <a:ext cx="7046000" cy="290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7000"/>
              <a:buNone/>
              <a:defRPr sz="8666">
                <a:solidFill>
                  <a:schemeClr val="accent3"/>
                </a:solidFill>
              </a:defRPr>
            </a:lvl1pPr>
            <a:lvl2pPr lvl="1" algn="ctr">
              <a:spcBef>
                <a:spcPts val="0"/>
              </a:spcBef>
              <a:spcAft>
                <a:spcPts val="0"/>
              </a:spcAft>
              <a:buSzPts val="7000"/>
              <a:buNone/>
              <a:defRPr sz="9333"/>
            </a:lvl2pPr>
            <a:lvl3pPr lvl="2" algn="ctr">
              <a:spcBef>
                <a:spcPts val="0"/>
              </a:spcBef>
              <a:spcAft>
                <a:spcPts val="0"/>
              </a:spcAft>
              <a:buSzPts val="7000"/>
              <a:buNone/>
              <a:defRPr sz="9333"/>
            </a:lvl3pPr>
            <a:lvl4pPr lvl="3" algn="ctr">
              <a:spcBef>
                <a:spcPts val="0"/>
              </a:spcBef>
              <a:spcAft>
                <a:spcPts val="0"/>
              </a:spcAft>
              <a:buSzPts val="7000"/>
              <a:buNone/>
              <a:defRPr sz="9333"/>
            </a:lvl4pPr>
            <a:lvl5pPr lvl="4" algn="ctr">
              <a:spcBef>
                <a:spcPts val="0"/>
              </a:spcBef>
              <a:spcAft>
                <a:spcPts val="0"/>
              </a:spcAft>
              <a:buSzPts val="7000"/>
              <a:buNone/>
              <a:defRPr sz="9333"/>
            </a:lvl5pPr>
            <a:lvl6pPr lvl="5" algn="ctr">
              <a:spcBef>
                <a:spcPts val="0"/>
              </a:spcBef>
              <a:spcAft>
                <a:spcPts val="0"/>
              </a:spcAft>
              <a:buSzPts val="7000"/>
              <a:buNone/>
              <a:defRPr sz="9333"/>
            </a:lvl6pPr>
            <a:lvl7pPr lvl="6" algn="ctr">
              <a:spcBef>
                <a:spcPts val="0"/>
              </a:spcBef>
              <a:spcAft>
                <a:spcPts val="0"/>
              </a:spcAft>
              <a:buSzPts val="7000"/>
              <a:buNone/>
              <a:defRPr sz="9333"/>
            </a:lvl7pPr>
            <a:lvl8pPr lvl="7" algn="ctr">
              <a:spcBef>
                <a:spcPts val="0"/>
              </a:spcBef>
              <a:spcAft>
                <a:spcPts val="0"/>
              </a:spcAft>
              <a:buSzPts val="7000"/>
              <a:buNone/>
              <a:defRPr sz="9333"/>
            </a:lvl8pPr>
            <a:lvl9pPr lvl="8" algn="ctr">
              <a:spcBef>
                <a:spcPts val="0"/>
              </a:spcBef>
              <a:spcAft>
                <a:spcPts val="0"/>
              </a:spcAft>
              <a:buSzPts val="7000"/>
              <a:buNone/>
              <a:defRPr sz="9333"/>
            </a:lvl9pPr>
          </a:lstStyle>
          <a:p>
            <a:endParaRPr/>
          </a:p>
        </p:txBody>
      </p:sp>
    </p:spTree>
    <p:extLst>
      <p:ext uri="{BB962C8B-B14F-4D97-AF65-F5344CB8AC3E}">
        <p14:creationId xmlns:p14="http://schemas.microsoft.com/office/powerpoint/2010/main" val="12952855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7"/>
        <p:cNvGrpSpPr/>
        <p:nvPr/>
      </p:nvGrpSpPr>
      <p:grpSpPr>
        <a:xfrm>
          <a:off x="0" y="0"/>
          <a:ext cx="0" cy="0"/>
          <a:chOff x="0" y="0"/>
          <a:chExt cx="0" cy="0"/>
        </a:xfrm>
      </p:grpSpPr>
      <p:pic>
        <p:nvPicPr>
          <p:cNvPr id="388" name="Google Shape;388;p9"/>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389" name="Google Shape;389;p9"/>
          <p:cNvGrpSpPr/>
          <p:nvPr/>
        </p:nvGrpSpPr>
        <p:grpSpPr>
          <a:xfrm rot="-899871">
            <a:off x="6583757" y="-1352154"/>
            <a:ext cx="2471792" cy="2426695"/>
            <a:chOff x="7928300" y="-514224"/>
            <a:chExt cx="1853720" cy="1819900"/>
          </a:xfrm>
        </p:grpSpPr>
        <p:sp>
          <p:nvSpPr>
            <p:cNvPr id="390" name="Google Shape;390;p9"/>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9"/>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9"/>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9"/>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9"/>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9"/>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9"/>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9"/>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9"/>
            <p:cNvSpPr/>
            <p:nvPr/>
          </p:nvSpPr>
          <p:spPr>
            <a:xfrm>
              <a:off x="8679095" y="377868"/>
              <a:ext cx="1102926" cy="853276"/>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9" name="Google Shape;399;p9"/>
          <p:cNvGrpSpPr/>
          <p:nvPr/>
        </p:nvGrpSpPr>
        <p:grpSpPr>
          <a:xfrm rot="787487">
            <a:off x="768630" y="5437014"/>
            <a:ext cx="2436917" cy="2565077"/>
            <a:chOff x="1526600" y="450800"/>
            <a:chExt cx="4540675" cy="4779475"/>
          </a:xfrm>
        </p:grpSpPr>
        <p:sp>
          <p:nvSpPr>
            <p:cNvPr id="400" name="Google Shape;400;p9"/>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9"/>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9"/>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9"/>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9"/>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9"/>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9"/>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9"/>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8" name="Google Shape;408;p9"/>
          <p:cNvGrpSpPr/>
          <p:nvPr/>
        </p:nvGrpSpPr>
        <p:grpSpPr>
          <a:xfrm>
            <a:off x="-774856" y="4828019"/>
            <a:ext cx="2572187" cy="2440845"/>
            <a:chOff x="-356100" y="3692425"/>
            <a:chExt cx="1728775" cy="1640500"/>
          </a:xfrm>
        </p:grpSpPr>
        <p:sp>
          <p:nvSpPr>
            <p:cNvPr id="409" name="Google Shape;409;p9"/>
            <p:cNvSpPr/>
            <p:nvPr/>
          </p:nvSpPr>
          <p:spPr>
            <a:xfrm>
              <a:off x="-242675" y="3755800"/>
              <a:ext cx="1615350" cy="1577125"/>
            </a:xfrm>
            <a:custGeom>
              <a:avLst/>
              <a:gdLst/>
              <a:ahLst/>
              <a:cxnLst/>
              <a:rect l="l" t="t" r="r" b="b"/>
              <a:pathLst>
                <a:path w="64614" h="63085" extrusionOk="0">
                  <a:moveTo>
                    <a:pt x="22503" y="1"/>
                  </a:moveTo>
                  <a:cubicBezTo>
                    <a:pt x="22082" y="1"/>
                    <a:pt x="21688" y="233"/>
                    <a:pt x="21482" y="621"/>
                  </a:cubicBezTo>
                  <a:lnTo>
                    <a:pt x="0" y="41284"/>
                  </a:lnTo>
                  <a:lnTo>
                    <a:pt x="40729" y="62799"/>
                  </a:lnTo>
                  <a:cubicBezTo>
                    <a:pt x="41087" y="62993"/>
                    <a:pt x="41470" y="63084"/>
                    <a:pt x="41847" y="63084"/>
                  </a:cubicBezTo>
                  <a:cubicBezTo>
                    <a:pt x="42701" y="63084"/>
                    <a:pt x="43525" y="62618"/>
                    <a:pt x="43965" y="61832"/>
                  </a:cubicBezTo>
                  <a:lnTo>
                    <a:pt x="64313" y="23271"/>
                  </a:lnTo>
                  <a:cubicBezTo>
                    <a:pt x="64613" y="22704"/>
                    <a:pt x="64413" y="21970"/>
                    <a:pt x="63813" y="21670"/>
                  </a:cubicBezTo>
                  <a:lnTo>
                    <a:pt x="23083" y="154"/>
                  </a:lnTo>
                  <a:cubicBezTo>
                    <a:pt x="22895" y="49"/>
                    <a:pt x="22696" y="1"/>
                    <a:pt x="225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9"/>
            <p:cNvSpPr/>
            <p:nvPr/>
          </p:nvSpPr>
          <p:spPr>
            <a:xfrm>
              <a:off x="-356100" y="3692425"/>
              <a:ext cx="1647050" cy="1619200"/>
            </a:xfrm>
            <a:custGeom>
              <a:avLst/>
              <a:gdLst/>
              <a:ahLst/>
              <a:cxnLst/>
              <a:rect l="l" t="t" r="r" b="b"/>
              <a:pathLst>
                <a:path w="65882" h="64768" extrusionOk="0">
                  <a:moveTo>
                    <a:pt x="22170" y="0"/>
                  </a:moveTo>
                  <a:cubicBezTo>
                    <a:pt x="21749" y="0"/>
                    <a:pt x="21355" y="232"/>
                    <a:pt x="21149" y="621"/>
                  </a:cubicBezTo>
                  <a:lnTo>
                    <a:pt x="401" y="39883"/>
                  </a:lnTo>
                  <a:cubicBezTo>
                    <a:pt x="1" y="40650"/>
                    <a:pt x="301" y="41617"/>
                    <a:pt x="1068" y="42051"/>
                  </a:cubicBezTo>
                  <a:lnTo>
                    <a:pt x="44099" y="64767"/>
                  </a:lnTo>
                  <a:lnTo>
                    <a:pt x="65581" y="24105"/>
                  </a:lnTo>
                  <a:cubicBezTo>
                    <a:pt x="65881" y="23504"/>
                    <a:pt x="65648" y="22804"/>
                    <a:pt x="65081" y="22503"/>
                  </a:cubicBezTo>
                  <a:lnTo>
                    <a:pt x="22750" y="154"/>
                  </a:lnTo>
                  <a:cubicBezTo>
                    <a:pt x="22562" y="49"/>
                    <a:pt x="22363" y="0"/>
                    <a:pt x="22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9"/>
            <p:cNvSpPr/>
            <p:nvPr/>
          </p:nvSpPr>
          <p:spPr>
            <a:xfrm>
              <a:off x="-161800" y="3833875"/>
              <a:ext cx="1314300" cy="1215875"/>
            </a:xfrm>
            <a:custGeom>
              <a:avLst/>
              <a:gdLst/>
              <a:ahLst/>
              <a:cxnLst/>
              <a:rect l="l" t="t" r="r" b="b"/>
              <a:pathLst>
                <a:path w="52572" h="48635" fill="none" extrusionOk="0">
                  <a:moveTo>
                    <a:pt x="51738" y="18513"/>
                  </a:moveTo>
                  <a:lnTo>
                    <a:pt x="16713" y="0"/>
                  </a:lnTo>
                  <a:cubicBezTo>
                    <a:pt x="16213" y="967"/>
                    <a:pt x="15012" y="1334"/>
                    <a:pt x="14078" y="834"/>
                  </a:cubicBezTo>
                  <a:lnTo>
                    <a:pt x="1" y="27486"/>
                  </a:lnTo>
                  <a:cubicBezTo>
                    <a:pt x="968" y="27987"/>
                    <a:pt x="1335" y="29188"/>
                    <a:pt x="835" y="30155"/>
                  </a:cubicBezTo>
                  <a:lnTo>
                    <a:pt x="35860" y="48635"/>
                  </a:lnTo>
                  <a:cubicBezTo>
                    <a:pt x="36360" y="47668"/>
                    <a:pt x="37528" y="47301"/>
                    <a:pt x="38495" y="47801"/>
                  </a:cubicBezTo>
                  <a:lnTo>
                    <a:pt x="52572" y="21182"/>
                  </a:lnTo>
                  <a:cubicBezTo>
                    <a:pt x="51604" y="20648"/>
                    <a:pt x="51238" y="19481"/>
                    <a:pt x="51738" y="1851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9"/>
            <p:cNvSpPr/>
            <p:nvPr/>
          </p:nvSpPr>
          <p:spPr>
            <a:xfrm>
              <a:off x="768050" y="4308375"/>
              <a:ext cx="555425" cy="979325"/>
            </a:xfrm>
            <a:custGeom>
              <a:avLst/>
              <a:gdLst/>
              <a:ahLst/>
              <a:cxnLst/>
              <a:rect l="l" t="t" r="r" b="b"/>
              <a:pathLst>
                <a:path w="22217" h="39173" extrusionOk="0">
                  <a:moveTo>
                    <a:pt x="20315" y="0"/>
                  </a:moveTo>
                  <a:lnTo>
                    <a:pt x="0" y="38495"/>
                  </a:lnTo>
                  <a:lnTo>
                    <a:pt x="968" y="39028"/>
                  </a:lnTo>
                  <a:cubicBezTo>
                    <a:pt x="1154" y="39127"/>
                    <a:pt x="1356" y="39173"/>
                    <a:pt x="1555" y="39173"/>
                  </a:cubicBezTo>
                  <a:cubicBezTo>
                    <a:pt x="2033" y="39173"/>
                    <a:pt x="2500" y="38908"/>
                    <a:pt x="2735" y="38461"/>
                  </a:cubicBezTo>
                  <a:lnTo>
                    <a:pt x="21882" y="2235"/>
                  </a:lnTo>
                  <a:cubicBezTo>
                    <a:pt x="22216" y="1635"/>
                    <a:pt x="21983" y="868"/>
                    <a:pt x="21382" y="567"/>
                  </a:cubicBezTo>
                  <a:lnTo>
                    <a:pt x="2031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9"/>
            <p:cNvSpPr/>
            <p:nvPr/>
          </p:nvSpPr>
          <p:spPr>
            <a:xfrm>
              <a:off x="-356100" y="4621925"/>
              <a:ext cx="1156700" cy="689700"/>
            </a:xfrm>
            <a:custGeom>
              <a:avLst/>
              <a:gdLst/>
              <a:ahLst/>
              <a:cxnLst/>
              <a:rect l="l" t="t" r="r" b="b"/>
              <a:pathLst>
                <a:path w="46268" h="27588" extrusionOk="0">
                  <a:moveTo>
                    <a:pt x="1835" y="1"/>
                  </a:moveTo>
                  <a:lnTo>
                    <a:pt x="401" y="2669"/>
                  </a:lnTo>
                  <a:cubicBezTo>
                    <a:pt x="1" y="3470"/>
                    <a:pt x="301" y="4437"/>
                    <a:pt x="1068" y="4837"/>
                  </a:cubicBezTo>
                  <a:lnTo>
                    <a:pt x="44099" y="27587"/>
                  </a:lnTo>
                  <a:lnTo>
                    <a:pt x="46267" y="23484"/>
                  </a:lnTo>
                  <a:lnTo>
                    <a:pt x="1835" y="1"/>
                  </a:lnTo>
                  <a:close/>
                </a:path>
              </a:pathLst>
            </a:custGeom>
            <a:solidFill>
              <a:srgbClr val="E24747">
                <a:alpha val="9554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9"/>
            <p:cNvSpPr/>
            <p:nvPr/>
          </p:nvSpPr>
          <p:spPr>
            <a:xfrm>
              <a:off x="768050" y="4308375"/>
              <a:ext cx="521225" cy="969050"/>
            </a:xfrm>
            <a:custGeom>
              <a:avLst/>
              <a:gdLst/>
              <a:ahLst/>
              <a:cxnLst/>
              <a:rect l="l" t="t" r="r" b="b"/>
              <a:pathLst>
                <a:path w="20849" h="38762" extrusionOk="0">
                  <a:moveTo>
                    <a:pt x="20315" y="0"/>
                  </a:moveTo>
                  <a:lnTo>
                    <a:pt x="0" y="38495"/>
                  </a:lnTo>
                  <a:lnTo>
                    <a:pt x="501" y="38761"/>
                  </a:lnTo>
                  <a:lnTo>
                    <a:pt x="20848" y="267"/>
                  </a:lnTo>
                  <a:lnTo>
                    <a:pt x="203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9"/>
            <p:cNvSpPr/>
            <p:nvPr/>
          </p:nvSpPr>
          <p:spPr>
            <a:xfrm>
              <a:off x="798075" y="4325050"/>
              <a:ext cx="516225" cy="962725"/>
            </a:xfrm>
            <a:custGeom>
              <a:avLst/>
              <a:gdLst/>
              <a:ahLst/>
              <a:cxnLst/>
              <a:rect l="l" t="t" r="r" b="b"/>
              <a:pathLst>
                <a:path w="20649" h="38509" extrusionOk="0">
                  <a:moveTo>
                    <a:pt x="20348" y="1"/>
                  </a:moveTo>
                  <a:lnTo>
                    <a:pt x="0" y="38461"/>
                  </a:lnTo>
                  <a:cubicBezTo>
                    <a:pt x="118" y="38485"/>
                    <a:pt x="236" y="38509"/>
                    <a:pt x="354" y="38509"/>
                  </a:cubicBezTo>
                  <a:cubicBezTo>
                    <a:pt x="403" y="38509"/>
                    <a:pt x="452" y="38504"/>
                    <a:pt x="500" y="38495"/>
                  </a:cubicBezTo>
                  <a:lnTo>
                    <a:pt x="20648" y="334"/>
                  </a:lnTo>
                  <a:cubicBezTo>
                    <a:pt x="20581" y="201"/>
                    <a:pt x="20448" y="101"/>
                    <a:pt x="203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9"/>
            <p:cNvSpPr/>
            <p:nvPr/>
          </p:nvSpPr>
          <p:spPr>
            <a:xfrm>
              <a:off x="850600" y="5092275"/>
              <a:ext cx="175975" cy="130950"/>
            </a:xfrm>
            <a:custGeom>
              <a:avLst/>
              <a:gdLst/>
              <a:ahLst/>
              <a:cxnLst/>
              <a:rect l="l" t="t" r="r" b="b"/>
              <a:pathLst>
                <a:path w="7039" h="5238" extrusionOk="0">
                  <a:moveTo>
                    <a:pt x="1101" y="0"/>
                  </a:moveTo>
                  <a:lnTo>
                    <a:pt x="1" y="2102"/>
                  </a:lnTo>
                  <a:lnTo>
                    <a:pt x="5905" y="5237"/>
                  </a:lnTo>
                  <a:lnTo>
                    <a:pt x="5571" y="3703"/>
                  </a:lnTo>
                  <a:lnTo>
                    <a:pt x="7039" y="3136"/>
                  </a:lnTo>
                  <a:lnTo>
                    <a:pt x="11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7" name="Google Shape;417;p9"/>
          <p:cNvGrpSpPr/>
          <p:nvPr/>
        </p:nvGrpSpPr>
        <p:grpSpPr>
          <a:xfrm rot="-400487" flipH="1">
            <a:off x="9724591" y="5392873"/>
            <a:ext cx="3042492" cy="2387332"/>
            <a:chOff x="-2415600" y="2986400"/>
            <a:chExt cx="1943075" cy="1524659"/>
          </a:xfrm>
        </p:grpSpPr>
        <p:sp>
          <p:nvSpPr>
            <p:cNvPr id="418" name="Google Shape;418;p9"/>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9"/>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9"/>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9"/>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9"/>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23" name="Google Shape;423;p9"/>
            <p:cNvGrpSpPr/>
            <p:nvPr/>
          </p:nvGrpSpPr>
          <p:grpSpPr>
            <a:xfrm>
              <a:off x="-2218800" y="3088875"/>
              <a:ext cx="1598825" cy="1190475"/>
              <a:chOff x="-2218800" y="3088875"/>
              <a:chExt cx="1598825" cy="1190475"/>
            </a:xfrm>
          </p:grpSpPr>
          <p:sp>
            <p:nvSpPr>
              <p:cNvPr id="424" name="Google Shape;424;p9"/>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9"/>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26" name="Google Shape;426;p9"/>
          <p:cNvGrpSpPr/>
          <p:nvPr/>
        </p:nvGrpSpPr>
        <p:grpSpPr>
          <a:xfrm rot="-1094791">
            <a:off x="8754417" y="5338714"/>
            <a:ext cx="2414599" cy="2495647"/>
            <a:chOff x="334100" y="971800"/>
            <a:chExt cx="1810984" cy="1871771"/>
          </a:xfrm>
        </p:grpSpPr>
        <p:sp>
          <p:nvSpPr>
            <p:cNvPr id="427" name="Google Shape;427;p9"/>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9"/>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29" name="Google Shape;429;p9"/>
            <p:cNvGrpSpPr/>
            <p:nvPr/>
          </p:nvGrpSpPr>
          <p:grpSpPr>
            <a:xfrm>
              <a:off x="1214129" y="978980"/>
              <a:ext cx="913828" cy="1211839"/>
              <a:chOff x="1214129" y="978980"/>
              <a:chExt cx="913828" cy="1211839"/>
            </a:xfrm>
          </p:grpSpPr>
          <p:sp>
            <p:nvSpPr>
              <p:cNvPr id="430" name="Google Shape;430;p9"/>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9"/>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32" name="Google Shape;432;p9"/>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9"/>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9"/>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5" name="Google Shape;435;p9"/>
          <p:cNvGrpSpPr/>
          <p:nvPr/>
        </p:nvGrpSpPr>
        <p:grpSpPr>
          <a:xfrm rot="2395717" flipH="1">
            <a:off x="8122896" y="-1062137"/>
            <a:ext cx="3369253" cy="2719109"/>
            <a:chOff x="-729163" y="3851975"/>
            <a:chExt cx="2464103" cy="1988620"/>
          </a:xfrm>
        </p:grpSpPr>
        <p:sp>
          <p:nvSpPr>
            <p:cNvPr id="436" name="Google Shape;436;p9"/>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9"/>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9"/>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9"/>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9"/>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9"/>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9"/>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9"/>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9"/>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9"/>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9"/>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9"/>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9"/>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9"/>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50" name="Google Shape;450;p9"/>
          <p:cNvSpPr txBox="1">
            <a:spLocks noGrp="1"/>
          </p:cNvSpPr>
          <p:nvPr>
            <p:ph type="title"/>
          </p:nvPr>
        </p:nvSpPr>
        <p:spPr>
          <a:xfrm>
            <a:off x="2848800" y="2095917"/>
            <a:ext cx="6494400" cy="110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51" name="Google Shape;451;p9"/>
          <p:cNvSpPr txBox="1">
            <a:spLocks noGrp="1"/>
          </p:cNvSpPr>
          <p:nvPr>
            <p:ph type="subTitle" idx="1"/>
          </p:nvPr>
        </p:nvSpPr>
        <p:spPr>
          <a:xfrm>
            <a:off x="2525400" y="3115267"/>
            <a:ext cx="7141200" cy="164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8315972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1"/>
        <p:cNvGrpSpPr/>
        <p:nvPr/>
      </p:nvGrpSpPr>
      <p:grpSpPr>
        <a:xfrm>
          <a:off x="0" y="0"/>
          <a:ext cx="0" cy="0"/>
          <a:chOff x="0" y="0"/>
          <a:chExt cx="0" cy="0"/>
        </a:xfrm>
      </p:grpSpPr>
    </p:spTree>
    <p:extLst>
      <p:ext uri="{BB962C8B-B14F-4D97-AF65-F5344CB8AC3E}">
        <p14:creationId xmlns:p14="http://schemas.microsoft.com/office/powerpoint/2010/main" val="15990483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62"/>
        <p:cNvGrpSpPr/>
        <p:nvPr/>
      </p:nvGrpSpPr>
      <p:grpSpPr>
        <a:xfrm>
          <a:off x="0" y="0"/>
          <a:ext cx="0" cy="0"/>
          <a:chOff x="0" y="0"/>
          <a:chExt cx="0" cy="0"/>
        </a:xfrm>
      </p:grpSpPr>
      <p:pic>
        <p:nvPicPr>
          <p:cNvPr id="563" name="Google Shape;563;p13"/>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564" name="Google Shape;564;p13"/>
          <p:cNvGrpSpPr/>
          <p:nvPr/>
        </p:nvGrpSpPr>
        <p:grpSpPr>
          <a:xfrm>
            <a:off x="-933517" y="5078269"/>
            <a:ext cx="2555540" cy="2750232"/>
            <a:chOff x="-700138" y="3808702"/>
            <a:chExt cx="1916655" cy="2062674"/>
          </a:xfrm>
        </p:grpSpPr>
        <p:sp>
          <p:nvSpPr>
            <p:cNvPr id="565" name="Google Shape;565;p13"/>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13"/>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13"/>
            <p:cNvSpPr/>
            <p:nvPr/>
          </p:nvSpPr>
          <p:spPr>
            <a:xfrm rot="-1128775">
              <a:off x="411142" y="5063464"/>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13"/>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13"/>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13"/>
            <p:cNvSpPr/>
            <p:nvPr/>
          </p:nvSpPr>
          <p:spPr>
            <a:xfrm rot="-1128775">
              <a:off x="-276077" y="4234377"/>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13"/>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13"/>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13"/>
            <p:cNvSpPr/>
            <p:nvPr/>
          </p:nvSpPr>
          <p:spPr>
            <a:xfrm rot="-1128775">
              <a:off x="421575" y="5546080"/>
              <a:ext cx="96954"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4" name="Google Shape;574;p13"/>
          <p:cNvGrpSpPr/>
          <p:nvPr/>
        </p:nvGrpSpPr>
        <p:grpSpPr>
          <a:xfrm rot="6373967">
            <a:off x="-211459" y="-1003336"/>
            <a:ext cx="1932160" cy="2824509"/>
            <a:chOff x="-2055400" y="2385325"/>
            <a:chExt cx="1520600" cy="2222875"/>
          </a:xfrm>
        </p:grpSpPr>
        <p:grpSp>
          <p:nvGrpSpPr>
            <p:cNvPr id="575" name="Google Shape;575;p13"/>
            <p:cNvGrpSpPr/>
            <p:nvPr/>
          </p:nvGrpSpPr>
          <p:grpSpPr>
            <a:xfrm>
              <a:off x="-1858600" y="2385325"/>
              <a:ext cx="523125" cy="1635025"/>
              <a:chOff x="-1858600" y="2385325"/>
              <a:chExt cx="523125" cy="1635025"/>
            </a:xfrm>
          </p:grpSpPr>
          <p:sp>
            <p:nvSpPr>
              <p:cNvPr id="576" name="Google Shape;576;p1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1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1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1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0" name="Google Shape;580;p13"/>
            <p:cNvGrpSpPr/>
            <p:nvPr/>
          </p:nvGrpSpPr>
          <p:grpSpPr>
            <a:xfrm>
              <a:off x="-1779100" y="2408800"/>
              <a:ext cx="1032750" cy="1807075"/>
              <a:chOff x="-1779100" y="2408800"/>
              <a:chExt cx="1032750" cy="1807075"/>
            </a:xfrm>
          </p:grpSpPr>
          <p:sp>
            <p:nvSpPr>
              <p:cNvPr id="581" name="Google Shape;581;p1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1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1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1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5" name="Google Shape;585;p13"/>
            <p:cNvGrpSpPr/>
            <p:nvPr/>
          </p:nvGrpSpPr>
          <p:grpSpPr>
            <a:xfrm>
              <a:off x="-2055400" y="3174000"/>
              <a:ext cx="1520600" cy="1434200"/>
              <a:chOff x="-2055400" y="3174000"/>
              <a:chExt cx="1520600" cy="1434200"/>
            </a:xfrm>
          </p:grpSpPr>
          <p:sp>
            <p:nvSpPr>
              <p:cNvPr id="586" name="Google Shape;586;p13"/>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13"/>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13"/>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89" name="Google Shape;589;p13"/>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0" name="Google Shape;590;p13"/>
          <p:cNvGrpSpPr/>
          <p:nvPr/>
        </p:nvGrpSpPr>
        <p:grpSpPr>
          <a:xfrm rot="-489106" flipH="1">
            <a:off x="10445965" y="-507541"/>
            <a:ext cx="2156296" cy="3288276"/>
            <a:chOff x="7518282" y="2373612"/>
            <a:chExt cx="1544209" cy="2355088"/>
          </a:xfrm>
        </p:grpSpPr>
        <p:sp>
          <p:nvSpPr>
            <p:cNvPr id="591" name="Google Shape;591;p13"/>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13"/>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13"/>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13"/>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13"/>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13"/>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13"/>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13"/>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9" name="Google Shape;599;p13"/>
          <p:cNvGrpSpPr/>
          <p:nvPr/>
        </p:nvGrpSpPr>
        <p:grpSpPr>
          <a:xfrm rot="9505959">
            <a:off x="10726424" y="5595717"/>
            <a:ext cx="2471667" cy="2426569"/>
            <a:chOff x="7928300" y="-514224"/>
            <a:chExt cx="1853722" cy="1819900"/>
          </a:xfrm>
        </p:grpSpPr>
        <p:sp>
          <p:nvSpPr>
            <p:cNvPr id="600" name="Google Shape;600;p13"/>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13"/>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13"/>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13"/>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13"/>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13"/>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13"/>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13"/>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13"/>
            <p:cNvSpPr/>
            <p:nvPr/>
          </p:nvSpPr>
          <p:spPr>
            <a:xfrm>
              <a:off x="8679096" y="377863"/>
              <a:ext cx="1102926" cy="858624"/>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09" name="Google Shape;609;p13"/>
          <p:cNvGrpSpPr/>
          <p:nvPr/>
        </p:nvGrpSpPr>
        <p:grpSpPr>
          <a:xfrm>
            <a:off x="945533" y="1672986"/>
            <a:ext cx="10301600" cy="4571417"/>
            <a:chOff x="709144" y="1137300"/>
            <a:chExt cx="7726200" cy="3546300"/>
          </a:xfrm>
        </p:grpSpPr>
        <p:sp>
          <p:nvSpPr>
            <p:cNvPr id="610" name="Google Shape;610;p13"/>
            <p:cNvSpPr/>
            <p:nvPr/>
          </p:nvSpPr>
          <p:spPr>
            <a:xfrm>
              <a:off x="785344" y="1213500"/>
              <a:ext cx="7650000" cy="3470100"/>
            </a:xfrm>
            <a:prstGeom prst="roundRect">
              <a:avLst>
                <a:gd name="adj" fmla="val 834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13"/>
            <p:cNvSpPr/>
            <p:nvPr/>
          </p:nvSpPr>
          <p:spPr>
            <a:xfrm>
              <a:off x="709144" y="1137300"/>
              <a:ext cx="7650000" cy="3470100"/>
            </a:xfrm>
            <a:prstGeom prst="roundRect">
              <a:avLst>
                <a:gd name="adj" fmla="val 834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12" name="Google Shape;612;p13"/>
          <p:cNvSpPr txBox="1">
            <a:spLocks noGrp="1"/>
          </p:cNvSpPr>
          <p:nvPr>
            <p:ph type="title" hasCustomPrompt="1"/>
          </p:nvPr>
        </p:nvSpPr>
        <p:spPr>
          <a:xfrm>
            <a:off x="3432033" y="2187884"/>
            <a:ext cx="978000" cy="5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4000">
                <a:solidFill>
                  <a:schemeClr val="dk1"/>
                </a:solidFill>
              </a:defRPr>
            </a:lvl1pPr>
            <a:lvl2pPr lvl="1" algn="ctr" rtl="0">
              <a:spcBef>
                <a:spcPts val="0"/>
              </a:spcBef>
              <a:spcAft>
                <a:spcPts val="0"/>
              </a:spcAft>
              <a:buClr>
                <a:schemeClr val="accent3"/>
              </a:buClr>
              <a:buSzPts val="2000"/>
              <a:buNone/>
              <a:defRPr sz="2667">
                <a:solidFill>
                  <a:schemeClr val="accent3"/>
                </a:solidFill>
              </a:defRPr>
            </a:lvl2pPr>
            <a:lvl3pPr lvl="2" algn="ctr" rtl="0">
              <a:spcBef>
                <a:spcPts val="0"/>
              </a:spcBef>
              <a:spcAft>
                <a:spcPts val="0"/>
              </a:spcAft>
              <a:buClr>
                <a:schemeClr val="accent3"/>
              </a:buClr>
              <a:buSzPts val="2000"/>
              <a:buNone/>
              <a:defRPr sz="2667">
                <a:solidFill>
                  <a:schemeClr val="accent3"/>
                </a:solidFill>
              </a:defRPr>
            </a:lvl3pPr>
            <a:lvl4pPr lvl="3" algn="ctr" rtl="0">
              <a:spcBef>
                <a:spcPts val="0"/>
              </a:spcBef>
              <a:spcAft>
                <a:spcPts val="0"/>
              </a:spcAft>
              <a:buClr>
                <a:schemeClr val="accent3"/>
              </a:buClr>
              <a:buSzPts val="2000"/>
              <a:buNone/>
              <a:defRPr sz="2667">
                <a:solidFill>
                  <a:schemeClr val="accent3"/>
                </a:solidFill>
              </a:defRPr>
            </a:lvl4pPr>
            <a:lvl5pPr lvl="4" algn="ctr" rtl="0">
              <a:spcBef>
                <a:spcPts val="0"/>
              </a:spcBef>
              <a:spcAft>
                <a:spcPts val="0"/>
              </a:spcAft>
              <a:buClr>
                <a:schemeClr val="accent3"/>
              </a:buClr>
              <a:buSzPts val="2000"/>
              <a:buNone/>
              <a:defRPr sz="2667">
                <a:solidFill>
                  <a:schemeClr val="accent3"/>
                </a:solidFill>
              </a:defRPr>
            </a:lvl5pPr>
            <a:lvl6pPr lvl="5" algn="ctr" rtl="0">
              <a:spcBef>
                <a:spcPts val="0"/>
              </a:spcBef>
              <a:spcAft>
                <a:spcPts val="0"/>
              </a:spcAft>
              <a:buClr>
                <a:schemeClr val="accent3"/>
              </a:buClr>
              <a:buSzPts val="2000"/>
              <a:buNone/>
              <a:defRPr sz="2667">
                <a:solidFill>
                  <a:schemeClr val="accent3"/>
                </a:solidFill>
              </a:defRPr>
            </a:lvl6pPr>
            <a:lvl7pPr lvl="6" algn="ctr" rtl="0">
              <a:spcBef>
                <a:spcPts val="0"/>
              </a:spcBef>
              <a:spcAft>
                <a:spcPts val="0"/>
              </a:spcAft>
              <a:buClr>
                <a:schemeClr val="accent3"/>
              </a:buClr>
              <a:buSzPts val="2000"/>
              <a:buNone/>
              <a:defRPr sz="2667">
                <a:solidFill>
                  <a:schemeClr val="accent3"/>
                </a:solidFill>
              </a:defRPr>
            </a:lvl7pPr>
            <a:lvl8pPr lvl="7" algn="ctr" rtl="0">
              <a:spcBef>
                <a:spcPts val="0"/>
              </a:spcBef>
              <a:spcAft>
                <a:spcPts val="0"/>
              </a:spcAft>
              <a:buClr>
                <a:schemeClr val="accent3"/>
              </a:buClr>
              <a:buSzPts val="2000"/>
              <a:buNone/>
              <a:defRPr sz="2667">
                <a:solidFill>
                  <a:schemeClr val="accent3"/>
                </a:solidFill>
              </a:defRPr>
            </a:lvl8pPr>
            <a:lvl9pPr lvl="8" algn="ctr" rtl="0">
              <a:spcBef>
                <a:spcPts val="0"/>
              </a:spcBef>
              <a:spcAft>
                <a:spcPts val="0"/>
              </a:spcAft>
              <a:buClr>
                <a:schemeClr val="accent3"/>
              </a:buClr>
              <a:buSzPts val="2000"/>
              <a:buNone/>
              <a:defRPr sz="2667">
                <a:solidFill>
                  <a:schemeClr val="accent3"/>
                </a:solidFill>
              </a:defRPr>
            </a:lvl9pPr>
          </a:lstStyle>
          <a:p>
            <a:r>
              <a:t>xx%</a:t>
            </a:r>
          </a:p>
        </p:txBody>
      </p:sp>
      <p:sp>
        <p:nvSpPr>
          <p:cNvPr id="613" name="Google Shape;613;p13"/>
          <p:cNvSpPr txBox="1">
            <a:spLocks noGrp="1"/>
          </p:cNvSpPr>
          <p:nvPr>
            <p:ph type="subTitle" idx="1"/>
          </p:nvPr>
        </p:nvSpPr>
        <p:spPr>
          <a:xfrm>
            <a:off x="2217433" y="2905473"/>
            <a:ext cx="34072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614" name="Google Shape;614;p13"/>
          <p:cNvSpPr txBox="1">
            <a:spLocks noGrp="1"/>
          </p:cNvSpPr>
          <p:nvPr>
            <p:ph type="subTitle" idx="2"/>
          </p:nvPr>
        </p:nvSpPr>
        <p:spPr>
          <a:xfrm>
            <a:off x="1978633" y="3325367"/>
            <a:ext cx="3884800" cy="5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15" name="Google Shape;615;p13"/>
          <p:cNvSpPr txBox="1">
            <a:spLocks noGrp="1"/>
          </p:cNvSpPr>
          <p:nvPr>
            <p:ph type="title" idx="3" hasCustomPrompt="1"/>
          </p:nvPr>
        </p:nvSpPr>
        <p:spPr>
          <a:xfrm>
            <a:off x="7781967" y="2187884"/>
            <a:ext cx="978000" cy="5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4000">
                <a:solidFill>
                  <a:schemeClr val="dk1"/>
                </a:solidFill>
              </a:defRPr>
            </a:lvl1pPr>
            <a:lvl2pPr lvl="1" algn="ctr" rtl="0">
              <a:spcBef>
                <a:spcPts val="0"/>
              </a:spcBef>
              <a:spcAft>
                <a:spcPts val="0"/>
              </a:spcAft>
              <a:buClr>
                <a:schemeClr val="accent3"/>
              </a:buClr>
              <a:buSzPts val="2000"/>
              <a:buNone/>
              <a:defRPr sz="2667">
                <a:solidFill>
                  <a:schemeClr val="accent3"/>
                </a:solidFill>
              </a:defRPr>
            </a:lvl2pPr>
            <a:lvl3pPr lvl="2" algn="ctr" rtl="0">
              <a:spcBef>
                <a:spcPts val="0"/>
              </a:spcBef>
              <a:spcAft>
                <a:spcPts val="0"/>
              </a:spcAft>
              <a:buClr>
                <a:schemeClr val="accent3"/>
              </a:buClr>
              <a:buSzPts val="2000"/>
              <a:buNone/>
              <a:defRPr sz="2667">
                <a:solidFill>
                  <a:schemeClr val="accent3"/>
                </a:solidFill>
              </a:defRPr>
            </a:lvl3pPr>
            <a:lvl4pPr lvl="3" algn="ctr" rtl="0">
              <a:spcBef>
                <a:spcPts val="0"/>
              </a:spcBef>
              <a:spcAft>
                <a:spcPts val="0"/>
              </a:spcAft>
              <a:buClr>
                <a:schemeClr val="accent3"/>
              </a:buClr>
              <a:buSzPts val="2000"/>
              <a:buNone/>
              <a:defRPr sz="2667">
                <a:solidFill>
                  <a:schemeClr val="accent3"/>
                </a:solidFill>
              </a:defRPr>
            </a:lvl4pPr>
            <a:lvl5pPr lvl="4" algn="ctr" rtl="0">
              <a:spcBef>
                <a:spcPts val="0"/>
              </a:spcBef>
              <a:spcAft>
                <a:spcPts val="0"/>
              </a:spcAft>
              <a:buClr>
                <a:schemeClr val="accent3"/>
              </a:buClr>
              <a:buSzPts val="2000"/>
              <a:buNone/>
              <a:defRPr sz="2667">
                <a:solidFill>
                  <a:schemeClr val="accent3"/>
                </a:solidFill>
              </a:defRPr>
            </a:lvl5pPr>
            <a:lvl6pPr lvl="5" algn="ctr" rtl="0">
              <a:spcBef>
                <a:spcPts val="0"/>
              </a:spcBef>
              <a:spcAft>
                <a:spcPts val="0"/>
              </a:spcAft>
              <a:buClr>
                <a:schemeClr val="accent3"/>
              </a:buClr>
              <a:buSzPts val="2000"/>
              <a:buNone/>
              <a:defRPr sz="2667">
                <a:solidFill>
                  <a:schemeClr val="accent3"/>
                </a:solidFill>
              </a:defRPr>
            </a:lvl6pPr>
            <a:lvl7pPr lvl="6" algn="ctr" rtl="0">
              <a:spcBef>
                <a:spcPts val="0"/>
              </a:spcBef>
              <a:spcAft>
                <a:spcPts val="0"/>
              </a:spcAft>
              <a:buClr>
                <a:schemeClr val="accent3"/>
              </a:buClr>
              <a:buSzPts val="2000"/>
              <a:buNone/>
              <a:defRPr sz="2667">
                <a:solidFill>
                  <a:schemeClr val="accent3"/>
                </a:solidFill>
              </a:defRPr>
            </a:lvl7pPr>
            <a:lvl8pPr lvl="7" algn="ctr" rtl="0">
              <a:spcBef>
                <a:spcPts val="0"/>
              </a:spcBef>
              <a:spcAft>
                <a:spcPts val="0"/>
              </a:spcAft>
              <a:buClr>
                <a:schemeClr val="accent3"/>
              </a:buClr>
              <a:buSzPts val="2000"/>
              <a:buNone/>
              <a:defRPr sz="2667">
                <a:solidFill>
                  <a:schemeClr val="accent3"/>
                </a:solidFill>
              </a:defRPr>
            </a:lvl8pPr>
            <a:lvl9pPr lvl="8" algn="ctr" rtl="0">
              <a:spcBef>
                <a:spcPts val="0"/>
              </a:spcBef>
              <a:spcAft>
                <a:spcPts val="0"/>
              </a:spcAft>
              <a:buClr>
                <a:schemeClr val="accent3"/>
              </a:buClr>
              <a:buSzPts val="2000"/>
              <a:buNone/>
              <a:defRPr sz="2667">
                <a:solidFill>
                  <a:schemeClr val="accent3"/>
                </a:solidFill>
              </a:defRPr>
            </a:lvl9pPr>
          </a:lstStyle>
          <a:p>
            <a:r>
              <a:t>xx%</a:t>
            </a:r>
          </a:p>
        </p:txBody>
      </p:sp>
      <p:sp>
        <p:nvSpPr>
          <p:cNvPr id="616" name="Google Shape;616;p13"/>
          <p:cNvSpPr txBox="1">
            <a:spLocks noGrp="1"/>
          </p:cNvSpPr>
          <p:nvPr>
            <p:ph type="subTitle" idx="4"/>
          </p:nvPr>
        </p:nvSpPr>
        <p:spPr>
          <a:xfrm>
            <a:off x="6567367" y="2905473"/>
            <a:ext cx="34072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617" name="Google Shape;617;p13"/>
          <p:cNvSpPr txBox="1">
            <a:spLocks noGrp="1"/>
          </p:cNvSpPr>
          <p:nvPr>
            <p:ph type="subTitle" idx="5"/>
          </p:nvPr>
        </p:nvSpPr>
        <p:spPr>
          <a:xfrm>
            <a:off x="6328567" y="3325367"/>
            <a:ext cx="3884800" cy="5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18" name="Google Shape;618;p13"/>
          <p:cNvSpPr txBox="1">
            <a:spLocks noGrp="1"/>
          </p:cNvSpPr>
          <p:nvPr>
            <p:ph type="title" idx="6" hasCustomPrompt="1"/>
          </p:nvPr>
        </p:nvSpPr>
        <p:spPr>
          <a:xfrm>
            <a:off x="3432033" y="4268551"/>
            <a:ext cx="978000" cy="5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4000">
                <a:solidFill>
                  <a:schemeClr val="dk1"/>
                </a:solidFill>
              </a:defRPr>
            </a:lvl1pPr>
            <a:lvl2pPr lvl="1" algn="ctr" rtl="0">
              <a:spcBef>
                <a:spcPts val="0"/>
              </a:spcBef>
              <a:spcAft>
                <a:spcPts val="0"/>
              </a:spcAft>
              <a:buClr>
                <a:schemeClr val="accent3"/>
              </a:buClr>
              <a:buSzPts val="2000"/>
              <a:buNone/>
              <a:defRPr sz="2667">
                <a:solidFill>
                  <a:schemeClr val="accent3"/>
                </a:solidFill>
              </a:defRPr>
            </a:lvl2pPr>
            <a:lvl3pPr lvl="2" algn="ctr" rtl="0">
              <a:spcBef>
                <a:spcPts val="0"/>
              </a:spcBef>
              <a:spcAft>
                <a:spcPts val="0"/>
              </a:spcAft>
              <a:buClr>
                <a:schemeClr val="accent3"/>
              </a:buClr>
              <a:buSzPts val="2000"/>
              <a:buNone/>
              <a:defRPr sz="2667">
                <a:solidFill>
                  <a:schemeClr val="accent3"/>
                </a:solidFill>
              </a:defRPr>
            </a:lvl3pPr>
            <a:lvl4pPr lvl="3" algn="ctr" rtl="0">
              <a:spcBef>
                <a:spcPts val="0"/>
              </a:spcBef>
              <a:spcAft>
                <a:spcPts val="0"/>
              </a:spcAft>
              <a:buClr>
                <a:schemeClr val="accent3"/>
              </a:buClr>
              <a:buSzPts val="2000"/>
              <a:buNone/>
              <a:defRPr sz="2667">
                <a:solidFill>
                  <a:schemeClr val="accent3"/>
                </a:solidFill>
              </a:defRPr>
            </a:lvl4pPr>
            <a:lvl5pPr lvl="4" algn="ctr" rtl="0">
              <a:spcBef>
                <a:spcPts val="0"/>
              </a:spcBef>
              <a:spcAft>
                <a:spcPts val="0"/>
              </a:spcAft>
              <a:buClr>
                <a:schemeClr val="accent3"/>
              </a:buClr>
              <a:buSzPts val="2000"/>
              <a:buNone/>
              <a:defRPr sz="2667">
                <a:solidFill>
                  <a:schemeClr val="accent3"/>
                </a:solidFill>
              </a:defRPr>
            </a:lvl5pPr>
            <a:lvl6pPr lvl="5" algn="ctr" rtl="0">
              <a:spcBef>
                <a:spcPts val="0"/>
              </a:spcBef>
              <a:spcAft>
                <a:spcPts val="0"/>
              </a:spcAft>
              <a:buClr>
                <a:schemeClr val="accent3"/>
              </a:buClr>
              <a:buSzPts val="2000"/>
              <a:buNone/>
              <a:defRPr sz="2667">
                <a:solidFill>
                  <a:schemeClr val="accent3"/>
                </a:solidFill>
              </a:defRPr>
            </a:lvl6pPr>
            <a:lvl7pPr lvl="6" algn="ctr" rtl="0">
              <a:spcBef>
                <a:spcPts val="0"/>
              </a:spcBef>
              <a:spcAft>
                <a:spcPts val="0"/>
              </a:spcAft>
              <a:buClr>
                <a:schemeClr val="accent3"/>
              </a:buClr>
              <a:buSzPts val="2000"/>
              <a:buNone/>
              <a:defRPr sz="2667">
                <a:solidFill>
                  <a:schemeClr val="accent3"/>
                </a:solidFill>
              </a:defRPr>
            </a:lvl7pPr>
            <a:lvl8pPr lvl="7" algn="ctr" rtl="0">
              <a:spcBef>
                <a:spcPts val="0"/>
              </a:spcBef>
              <a:spcAft>
                <a:spcPts val="0"/>
              </a:spcAft>
              <a:buClr>
                <a:schemeClr val="accent3"/>
              </a:buClr>
              <a:buSzPts val="2000"/>
              <a:buNone/>
              <a:defRPr sz="2667">
                <a:solidFill>
                  <a:schemeClr val="accent3"/>
                </a:solidFill>
              </a:defRPr>
            </a:lvl8pPr>
            <a:lvl9pPr lvl="8" algn="ctr" rtl="0">
              <a:spcBef>
                <a:spcPts val="0"/>
              </a:spcBef>
              <a:spcAft>
                <a:spcPts val="0"/>
              </a:spcAft>
              <a:buClr>
                <a:schemeClr val="accent3"/>
              </a:buClr>
              <a:buSzPts val="2000"/>
              <a:buNone/>
              <a:defRPr sz="2667">
                <a:solidFill>
                  <a:schemeClr val="accent3"/>
                </a:solidFill>
              </a:defRPr>
            </a:lvl9pPr>
          </a:lstStyle>
          <a:p>
            <a:r>
              <a:t>xx%</a:t>
            </a:r>
          </a:p>
        </p:txBody>
      </p:sp>
      <p:sp>
        <p:nvSpPr>
          <p:cNvPr id="619" name="Google Shape;619;p13"/>
          <p:cNvSpPr txBox="1">
            <a:spLocks noGrp="1"/>
          </p:cNvSpPr>
          <p:nvPr>
            <p:ph type="subTitle" idx="7"/>
          </p:nvPr>
        </p:nvSpPr>
        <p:spPr>
          <a:xfrm>
            <a:off x="2217433" y="5007652"/>
            <a:ext cx="34072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620" name="Google Shape;620;p13"/>
          <p:cNvSpPr txBox="1">
            <a:spLocks noGrp="1"/>
          </p:cNvSpPr>
          <p:nvPr>
            <p:ph type="subTitle" idx="8"/>
          </p:nvPr>
        </p:nvSpPr>
        <p:spPr>
          <a:xfrm>
            <a:off x="1978633" y="5379567"/>
            <a:ext cx="3884800" cy="5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21" name="Google Shape;621;p13"/>
          <p:cNvSpPr txBox="1">
            <a:spLocks noGrp="1"/>
          </p:cNvSpPr>
          <p:nvPr>
            <p:ph type="title" idx="9" hasCustomPrompt="1"/>
          </p:nvPr>
        </p:nvSpPr>
        <p:spPr>
          <a:xfrm>
            <a:off x="7781967" y="4268551"/>
            <a:ext cx="978000" cy="5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4000">
                <a:solidFill>
                  <a:schemeClr val="dk1"/>
                </a:solidFill>
              </a:defRPr>
            </a:lvl1pPr>
            <a:lvl2pPr lvl="1" algn="ctr" rtl="0">
              <a:spcBef>
                <a:spcPts val="0"/>
              </a:spcBef>
              <a:spcAft>
                <a:spcPts val="0"/>
              </a:spcAft>
              <a:buClr>
                <a:schemeClr val="accent3"/>
              </a:buClr>
              <a:buSzPts val="2000"/>
              <a:buNone/>
              <a:defRPr sz="2667">
                <a:solidFill>
                  <a:schemeClr val="accent3"/>
                </a:solidFill>
              </a:defRPr>
            </a:lvl2pPr>
            <a:lvl3pPr lvl="2" algn="ctr" rtl="0">
              <a:spcBef>
                <a:spcPts val="0"/>
              </a:spcBef>
              <a:spcAft>
                <a:spcPts val="0"/>
              </a:spcAft>
              <a:buClr>
                <a:schemeClr val="accent3"/>
              </a:buClr>
              <a:buSzPts val="2000"/>
              <a:buNone/>
              <a:defRPr sz="2667">
                <a:solidFill>
                  <a:schemeClr val="accent3"/>
                </a:solidFill>
              </a:defRPr>
            </a:lvl3pPr>
            <a:lvl4pPr lvl="3" algn="ctr" rtl="0">
              <a:spcBef>
                <a:spcPts val="0"/>
              </a:spcBef>
              <a:spcAft>
                <a:spcPts val="0"/>
              </a:spcAft>
              <a:buClr>
                <a:schemeClr val="accent3"/>
              </a:buClr>
              <a:buSzPts val="2000"/>
              <a:buNone/>
              <a:defRPr sz="2667">
                <a:solidFill>
                  <a:schemeClr val="accent3"/>
                </a:solidFill>
              </a:defRPr>
            </a:lvl4pPr>
            <a:lvl5pPr lvl="4" algn="ctr" rtl="0">
              <a:spcBef>
                <a:spcPts val="0"/>
              </a:spcBef>
              <a:spcAft>
                <a:spcPts val="0"/>
              </a:spcAft>
              <a:buClr>
                <a:schemeClr val="accent3"/>
              </a:buClr>
              <a:buSzPts val="2000"/>
              <a:buNone/>
              <a:defRPr sz="2667">
                <a:solidFill>
                  <a:schemeClr val="accent3"/>
                </a:solidFill>
              </a:defRPr>
            </a:lvl5pPr>
            <a:lvl6pPr lvl="5" algn="ctr" rtl="0">
              <a:spcBef>
                <a:spcPts val="0"/>
              </a:spcBef>
              <a:spcAft>
                <a:spcPts val="0"/>
              </a:spcAft>
              <a:buClr>
                <a:schemeClr val="accent3"/>
              </a:buClr>
              <a:buSzPts val="2000"/>
              <a:buNone/>
              <a:defRPr sz="2667">
                <a:solidFill>
                  <a:schemeClr val="accent3"/>
                </a:solidFill>
              </a:defRPr>
            </a:lvl6pPr>
            <a:lvl7pPr lvl="6" algn="ctr" rtl="0">
              <a:spcBef>
                <a:spcPts val="0"/>
              </a:spcBef>
              <a:spcAft>
                <a:spcPts val="0"/>
              </a:spcAft>
              <a:buClr>
                <a:schemeClr val="accent3"/>
              </a:buClr>
              <a:buSzPts val="2000"/>
              <a:buNone/>
              <a:defRPr sz="2667">
                <a:solidFill>
                  <a:schemeClr val="accent3"/>
                </a:solidFill>
              </a:defRPr>
            </a:lvl7pPr>
            <a:lvl8pPr lvl="7" algn="ctr" rtl="0">
              <a:spcBef>
                <a:spcPts val="0"/>
              </a:spcBef>
              <a:spcAft>
                <a:spcPts val="0"/>
              </a:spcAft>
              <a:buClr>
                <a:schemeClr val="accent3"/>
              </a:buClr>
              <a:buSzPts val="2000"/>
              <a:buNone/>
              <a:defRPr sz="2667">
                <a:solidFill>
                  <a:schemeClr val="accent3"/>
                </a:solidFill>
              </a:defRPr>
            </a:lvl8pPr>
            <a:lvl9pPr lvl="8" algn="ctr" rtl="0">
              <a:spcBef>
                <a:spcPts val="0"/>
              </a:spcBef>
              <a:spcAft>
                <a:spcPts val="0"/>
              </a:spcAft>
              <a:buClr>
                <a:schemeClr val="accent3"/>
              </a:buClr>
              <a:buSzPts val="2000"/>
              <a:buNone/>
              <a:defRPr sz="2667">
                <a:solidFill>
                  <a:schemeClr val="accent3"/>
                </a:solidFill>
              </a:defRPr>
            </a:lvl9pPr>
          </a:lstStyle>
          <a:p>
            <a:r>
              <a:t>xx%</a:t>
            </a:r>
          </a:p>
        </p:txBody>
      </p:sp>
      <p:sp>
        <p:nvSpPr>
          <p:cNvPr id="622" name="Google Shape;622;p13"/>
          <p:cNvSpPr txBox="1">
            <a:spLocks noGrp="1"/>
          </p:cNvSpPr>
          <p:nvPr>
            <p:ph type="subTitle" idx="13"/>
          </p:nvPr>
        </p:nvSpPr>
        <p:spPr>
          <a:xfrm>
            <a:off x="6567367" y="5007652"/>
            <a:ext cx="34072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623" name="Google Shape;623;p13"/>
          <p:cNvSpPr txBox="1">
            <a:spLocks noGrp="1"/>
          </p:cNvSpPr>
          <p:nvPr>
            <p:ph type="subTitle" idx="14"/>
          </p:nvPr>
        </p:nvSpPr>
        <p:spPr>
          <a:xfrm>
            <a:off x="6328567" y="5379567"/>
            <a:ext cx="3884800" cy="5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24" name="Google Shape;624;p13"/>
          <p:cNvSpPr txBox="1">
            <a:spLocks noGrp="1"/>
          </p:cNvSpPr>
          <p:nvPr>
            <p:ph type="title" idx="15"/>
          </p:nvPr>
        </p:nvSpPr>
        <p:spPr>
          <a:xfrm>
            <a:off x="3335600" y="778463"/>
            <a:ext cx="55208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15124040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91"/>
        <p:cNvGrpSpPr/>
        <p:nvPr/>
      </p:nvGrpSpPr>
      <p:grpSpPr>
        <a:xfrm>
          <a:off x="0" y="0"/>
          <a:ext cx="0" cy="0"/>
          <a:chOff x="0" y="0"/>
          <a:chExt cx="0" cy="0"/>
        </a:xfrm>
      </p:grpSpPr>
      <p:pic>
        <p:nvPicPr>
          <p:cNvPr id="792" name="Google Shape;792;p17"/>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793" name="Google Shape;793;p17"/>
          <p:cNvGrpSpPr/>
          <p:nvPr/>
        </p:nvGrpSpPr>
        <p:grpSpPr>
          <a:xfrm>
            <a:off x="-563442" y="4234105"/>
            <a:ext cx="3658681" cy="2870832"/>
            <a:chOff x="-2415600" y="2986400"/>
            <a:chExt cx="1943075" cy="1524659"/>
          </a:xfrm>
        </p:grpSpPr>
        <p:sp>
          <p:nvSpPr>
            <p:cNvPr id="794" name="Google Shape;794;p17"/>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17"/>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17"/>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17"/>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17"/>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99" name="Google Shape;799;p17"/>
            <p:cNvGrpSpPr/>
            <p:nvPr/>
          </p:nvGrpSpPr>
          <p:grpSpPr>
            <a:xfrm>
              <a:off x="-2218800" y="3088875"/>
              <a:ext cx="1598825" cy="1190475"/>
              <a:chOff x="-2218800" y="3088875"/>
              <a:chExt cx="1598825" cy="1190475"/>
            </a:xfrm>
          </p:grpSpPr>
          <p:sp>
            <p:nvSpPr>
              <p:cNvPr id="800" name="Google Shape;800;p17"/>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17"/>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02" name="Google Shape;802;p17"/>
          <p:cNvGrpSpPr/>
          <p:nvPr/>
        </p:nvGrpSpPr>
        <p:grpSpPr>
          <a:xfrm rot="4586258">
            <a:off x="9329091" y="4983631"/>
            <a:ext cx="4041356" cy="3976333"/>
            <a:chOff x="7235149" y="-718650"/>
            <a:chExt cx="3031064" cy="2982297"/>
          </a:xfrm>
        </p:grpSpPr>
        <p:grpSp>
          <p:nvGrpSpPr>
            <p:cNvPr id="803" name="Google Shape;803;p17"/>
            <p:cNvGrpSpPr/>
            <p:nvPr/>
          </p:nvGrpSpPr>
          <p:grpSpPr>
            <a:xfrm rot="-4962260" flipH="1">
              <a:off x="7958573" y="-653239"/>
              <a:ext cx="596905" cy="1865484"/>
              <a:chOff x="-1858600" y="2385325"/>
              <a:chExt cx="523125" cy="1635025"/>
            </a:xfrm>
          </p:grpSpPr>
          <p:sp>
            <p:nvSpPr>
              <p:cNvPr id="804" name="Google Shape;804;p17"/>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17"/>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17"/>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17"/>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08" name="Google Shape;808;p17"/>
            <p:cNvGrpSpPr/>
            <p:nvPr/>
          </p:nvGrpSpPr>
          <p:grpSpPr>
            <a:xfrm rot="-4962260" flipH="1">
              <a:off x="7743302" y="-357136"/>
              <a:ext cx="1178407" cy="2061785"/>
              <a:chOff x="-1779100" y="2408800"/>
              <a:chExt cx="1032750" cy="1807075"/>
            </a:xfrm>
          </p:grpSpPr>
          <p:sp>
            <p:nvSpPr>
              <p:cNvPr id="809" name="Google Shape;809;p17"/>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17"/>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17"/>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17"/>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3" name="Google Shape;813;p17"/>
            <p:cNvGrpSpPr/>
            <p:nvPr/>
          </p:nvGrpSpPr>
          <p:grpSpPr>
            <a:xfrm rot="-3828478" flipH="1">
              <a:off x="7664496" y="-324322"/>
              <a:ext cx="2244432" cy="2193641"/>
              <a:chOff x="-623774" y="407959"/>
              <a:chExt cx="2317309" cy="2264556"/>
            </a:xfrm>
          </p:grpSpPr>
          <p:grpSp>
            <p:nvGrpSpPr>
              <p:cNvPr id="814" name="Google Shape;814;p17"/>
              <p:cNvGrpSpPr/>
              <p:nvPr/>
            </p:nvGrpSpPr>
            <p:grpSpPr>
              <a:xfrm rot="1413719">
                <a:off x="-360763" y="695549"/>
                <a:ext cx="1791287" cy="1689375"/>
                <a:chOff x="-2055400" y="3174000"/>
                <a:chExt cx="1520600" cy="1434200"/>
              </a:xfrm>
            </p:grpSpPr>
            <p:sp>
              <p:nvSpPr>
                <p:cNvPr id="815" name="Google Shape;815;p17"/>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17"/>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17"/>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8" name="Google Shape;818;p17"/>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19" name="Google Shape;819;p17"/>
          <p:cNvGrpSpPr/>
          <p:nvPr/>
        </p:nvGrpSpPr>
        <p:grpSpPr>
          <a:xfrm rot="796149" flipH="1">
            <a:off x="9962595" y="-637002"/>
            <a:ext cx="2566496" cy="2701471"/>
            <a:chOff x="1526600" y="450800"/>
            <a:chExt cx="4540675" cy="4779475"/>
          </a:xfrm>
        </p:grpSpPr>
        <p:sp>
          <p:nvSpPr>
            <p:cNvPr id="820" name="Google Shape;820;p17"/>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17"/>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17"/>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17"/>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17"/>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17"/>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17"/>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17"/>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8" name="Google Shape;828;p17"/>
          <p:cNvGrpSpPr/>
          <p:nvPr/>
        </p:nvGrpSpPr>
        <p:grpSpPr>
          <a:xfrm rot="1799838">
            <a:off x="-313983" y="-420989"/>
            <a:ext cx="2283968" cy="3483031"/>
            <a:chOff x="7518282" y="2373612"/>
            <a:chExt cx="1544209" cy="2355088"/>
          </a:xfrm>
        </p:grpSpPr>
        <p:sp>
          <p:nvSpPr>
            <p:cNvPr id="829" name="Google Shape;829;p17"/>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7"/>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17"/>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17"/>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17"/>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17"/>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17"/>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17"/>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37" name="Google Shape;837;p17"/>
          <p:cNvSpPr txBox="1">
            <a:spLocks noGrp="1"/>
          </p:cNvSpPr>
          <p:nvPr>
            <p:ph type="ctrTitle"/>
          </p:nvPr>
        </p:nvSpPr>
        <p:spPr>
          <a:xfrm>
            <a:off x="2598800" y="2116300"/>
            <a:ext cx="6994400" cy="16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10666" b="1">
                <a:solidFill>
                  <a:schemeClr val="accent3"/>
                </a:solidFill>
                <a:latin typeface="Josefin Sans"/>
                <a:ea typeface="Josefin Sans"/>
                <a:cs typeface="Josefin Sans"/>
                <a:sym typeface="Josefin Sans"/>
              </a:defRPr>
            </a:lvl1pPr>
            <a:lvl2pPr lvl="1" algn="ctr" rtl="0">
              <a:spcBef>
                <a:spcPts val="0"/>
              </a:spcBef>
              <a:spcAft>
                <a:spcPts val="0"/>
              </a:spcAft>
              <a:buSzPts val="5500"/>
              <a:buNone/>
              <a:defRPr sz="7333"/>
            </a:lvl2pPr>
            <a:lvl3pPr lvl="2" algn="ctr" rtl="0">
              <a:spcBef>
                <a:spcPts val="0"/>
              </a:spcBef>
              <a:spcAft>
                <a:spcPts val="0"/>
              </a:spcAft>
              <a:buSzPts val="5500"/>
              <a:buNone/>
              <a:defRPr sz="7333"/>
            </a:lvl3pPr>
            <a:lvl4pPr lvl="3" algn="ctr" rtl="0">
              <a:spcBef>
                <a:spcPts val="0"/>
              </a:spcBef>
              <a:spcAft>
                <a:spcPts val="0"/>
              </a:spcAft>
              <a:buSzPts val="5500"/>
              <a:buNone/>
              <a:defRPr sz="7333"/>
            </a:lvl4pPr>
            <a:lvl5pPr lvl="4" algn="ctr" rtl="0">
              <a:spcBef>
                <a:spcPts val="0"/>
              </a:spcBef>
              <a:spcAft>
                <a:spcPts val="0"/>
              </a:spcAft>
              <a:buSzPts val="5500"/>
              <a:buNone/>
              <a:defRPr sz="7333"/>
            </a:lvl5pPr>
            <a:lvl6pPr lvl="5" algn="ctr" rtl="0">
              <a:spcBef>
                <a:spcPts val="0"/>
              </a:spcBef>
              <a:spcAft>
                <a:spcPts val="0"/>
              </a:spcAft>
              <a:buSzPts val="5500"/>
              <a:buNone/>
              <a:defRPr sz="7333"/>
            </a:lvl6pPr>
            <a:lvl7pPr lvl="6" algn="ctr" rtl="0">
              <a:spcBef>
                <a:spcPts val="0"/>
              </a:spcBef>
              <a:spcAft>
                <a:spcPts val="0"/>
              </a:spcAft>
              <a:buSzPts val="5500"/>
              <a:buNone/>
              <a:defRPr sz="7333"/>
            </a:lvl7pPr>
            <a:lvl8pPr lvl="7" algn="ctr" rtl="0">
              <a:spcBef>
                <a:spcPts val="0"/>
              </a:spcBef>
              <a:spcAft>
                <a:spcPts val="0"/>
              </a:spcAft>
              <a:buSzPts val="5500"/>
              <a:buNone/>
              <a:defRPr sz="7333"/>
            </a:lvl8pPr>
            <a:lvl9pPr lvl="8" algn="ctr" rtl="0">
              <a:spcBef>
                <a:spcPts val="0"/>
              </a:spcBef>
              <a:spcAft>
                <a:spcPts val="0"/>
              </a:spcAft>
              <a:buSzPts val="5500"/>
              <a:buNone/>
              <a:defRPr sz="7333"/>
            </a:lvl9pPr>
          </a:lstStyle>
          <a:p>
            <a:endParaRPr/>
          </a:p>
        </p:txBody>
      </p:sp>
      <p:sp>
        <p:nvSpPr>
          <p:cNvPr id="838" name="Google Shape;838;p17"/>
          <p:cNvSpPr txBox="1">
            <a:spLocks noGrp="1"/>
          </p:cNvSpPr>
          <p:nvPr>
            <p:ph type="subTitle" idx="1"/>
          </p:nvPr>
        </p:nvSpPr>
        <p:spPr>
          <a:xfrm>
            <a:off x="3248800" y="3643700"/>
            <a:ext cx="5694400" cy="10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628793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98"/>
        <p:cNvGrpSpPr/>
        <p:nvPr/>
      </p:nvGrpSpPr>
      <p:grpSpPr>
        <a:xfrm>
          <a:off x="0" y="0"/>
          <a:ext cx="0" cy="0"/>
          <a:chOff x="0" y="0"/>
          <a:chExt cx="0" cy="0"/>
        </a:xfrm>
      </p:grpSpPr>
      <p:pic>
        <p:nvPicPr>
          <p:cNvPr id="999" name="Google Shape;999;p21"/>
          <p:cNvPicPr preferRelativeResize="0"/>
          <p:nvPr/>
        </p:nvPicPr>
        <p:blipFill>
          <a:blip r:embed="rId2">
            <a:alphaModFix/>
          </a:blip>
          <a:stretch>
            <a:fillRect/>
          </a:stretch>
        </p:blipFill>
        <p:spPr>
          <a:xfrm>
            <a:off x="-75466" y="-36433"/>
            <a:ext cx="12342935" cy="7005332"/>
          </a:xfrm>
          <a:prstGeom prst="rect">
            <a:avLst/>
          </a:prstGeom>
          <a:noFill/>
          <a:ln>
            <a:noFill/>
          </a:ln>
        </p:spPr>
      </p:pic>
      <p:sp>
        <p:nvSpPr>
          <p:cNvPr id="1000" name="Google Shape;1000;p21"/>
          <p:cNvSpPr txBox="1">
            <a:spLocks noGrp="1"/>
          </p:cNvSpPr>
          <p:nvPr>
            <p:ph type="body" idx="1"/>
          </p:nvPr>
        </p:nvSpPr>
        <p:spPr>
          <a:xfrm>
            <a:off x="6407040" y="2549500"/>
            <a:ext cx="4099600" cy="2734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273638"/>
              </a:buClr>
              <a:buSzPts val="1400"/>
              <a:buChar char="●"/>
              <a:defRPr/>
            </a:lvl1pPr>
            <a:lvl2pPr marL="1219170" lvl="1" indent="-423323" algn="ctr" rtl="0">
              <a:spcBef>
                <a:spcPts val="0"/>
              </a:spcBef>
              <a:spcAft>
                <a:spcPts val="0"/>
              </a:spcAft>
              <a:buClr>
                <a:srgbClr val="273638"/>
              </a:buClr>
              <a:buSzPts val="1400"/>
              <a:buChar char="○"/>
              <a:defRPr/>
            </a:lvl2pPr>
            <a:lvl3pPr marL="1828754" lvl="2" indent="-423323" algn="ctr" rtl="0">
              <a:spcBef>
                <a:spcPts val="0"/>
              </a:spcBef>
              <a:spcAft>
                <a:spcPts val="0"/>
              </a:spcAft>
              <a:buClr>
                <a:srgbClr val="273638"/>
              </a:buClr>
              <a:buSzPts val="1400"/>
              <a:buChar char="■"/>
              <a:defRPr/>
            </a:lvl3pPr>
            <a:lvl4pPr marL="2438339" lvl="3" indent="-423323" algn="ctr" rtl="0">
              <a:spcBef>
                <a:spcPts val="0"/>
              </a:spcBef>
              <a:spcAft>
                <a:spcPts val="0"/>
              </a:spcAft>
              <a:buClr>
                <a:srgbClr val="273638"/>
              </a:buClr>
              <a:buSzPts val="1400"/>
              <a:buChar char="●"/>
              <a:defRPr/>
            </a:lvl4pPr>
            <a:lvl5pPr marL="3047924" lvl="4" indent="-423323" algn="ctr" rtl="0">
              <a:spcBef>
                <a:spcPts val="0"/>
              </a:spcBef>
              <a:spcAft>
                <a:spcPts val="0"/>
              </a:spcAft>
              <a:buClr>
                <a:srgbClr val="273638"/>
              </a:buClr>
              <a:buSzPts val="1400"/>
              <a:buChar char="○"/>
              <a:defRPr/>
            </a:lvl5pPr>
            <a:lvl6pPr marL="3657509" lvl="5" indent="-423323" algn="ctr" rtl="0">
              <a:spcBef>
                <a:spcPts val="0"/>
              </a:spcBef>
              <a:spcAft>
                <a:spcPts val="0"/>
              </a:spcAft>
              <a:buClr>
                <a:srgbClr val="273638"/>
              </a:buClr>
              <a:buSzPts val="1400"/>
              <a:buChar char="■"/>
              <a:defRPr/>
            </a:lvl6pPr>
            <a:lvl7pPr marL="4267093" lvl="6" indent="-423323" algn="ctr" rtl="0">
              <a:spcBef>
                <a:spcPts val="0"/>
              </a:spcBef>
              <a:spcAft>
                <a:spcPts val="0"/>
              </a:spcAft>
              <a:buClr>
                <a:srgbClr val="273638"/>
              </a:buClr>
              <a:buSzPts val="1400"/>
              <a:buChar char="●"/>
              <a:defRPr/>
            </a:lvl7pPr>
            <a:lvl8pPr marL="4876678" lvl="7" indent="-423323" algn="ctr" rtl="0">
              <a:spcBef>
                <a:spcPts val="0"/>
              </a:spcBef>
              <a:spcAft>
                <a:spcPts val="0"/>
              </a:spcAft>
              <a:buClr>
                <a:srgbClr val="273638"/>
              </a:buClr>
              <a:buSzPts val="1400"/>
              <a:buChar char="○"/>
              <a:defRPr/>
            </a:lvl8pPr>
            <a:lvl9pPr marL="5486263" lvl="8" indent="-423323" algn="ctr" rtl="0">
              <a:spcBef>
                <a:spcPts val="0"/>
              </a:spcBef>
              <a:spcAft>
                <a:spcPts val="0"/>
              </a:spcAft>
              <a:buClr>
                <a:srgbClr val="273638"/>
              </a:buClr>
              <a:buSzPts val="1400"/>
              <a:buChar char="■"/>
              <a:defRPr/>
            </a:lvl9pPr>
          </a:lstStyle>
          <a:p>
            <a:endParaRPr/>
          </a:p>
        </p:txBody>
      </p:sp>
      <p:sp>
        <p:nvSpPr>
          <p:cNvPr id="1001" name="Google Shape;1001;p21"/>
          <p:cNvSpPr txBox="1">
            <a:spLocks noGrp="1"/>
          </p:cNvSpPr>
          <p:nvPr>
            <p:ph type="body" idx="2"/>
          </p:nvPr>
        </p:nvSpPr>
        <p:spPr>
          <a:xfrm>
            <a:off x="1685600" y="2549500"/>
            <a:ext cx="4099600" cy="2734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algn="ctr" rtl="0">
              <a:spcBef>
                <a:spcPts val="0"/>
              </a:spcBef>
              <a:spcAft>
                <a:spcPts val="0"/>
              </a:spcAft>
              <a:buClr>
                <a:srgbClr val="273638"/>
              </a:buClr>
              <a:buSzPts val="1400"/>
              <a:buChar char="○"/>
              <a:defRPr/>
            </a:lvl2pPr>
            <a:lvl3pPr marL="1828754" lvl="2" indent="-423323" algn="ctr" rtl="0">
              <a:spcBef>
                <a:spcPts val="0"/>
              </a:spcBef>
              <a:spcAft>
                <a:spcPts val="0"/>
              </a:spcAft>
              <a:buClr>
                <a:srgbClr val="273638"/>
              </a:buClr>
              <a:buSzPts val="1400"/>
              <a:buChar char="■"/>
              <a:defRPr/>
            </a:lvl3pPr>
            <a:lvl4pPr marL="2438339" lvl="3" indent="-423323" algn="ctr" rtl="0">
              <a:spcBef>
                <a:spcPts val="0"/>
              </a:spcBef>
              <a:spcAft>
                <a:spcPts val="0"/>
              </a:spcAft>
              <a:buClr>
                <a:srgbClr val="273638"/>
              </a:buClr>
              <a:buSzPts val="1400"/>
              <a:buChar char="●"/>
              <a:defRPr/>
            </a:lvl4pPr>
            <a:lvl5pPr marL="3047924" lvl="4" indent="-423323" algn="ctr" rtl="0">
              <a:spcBef>
                <a:spcPts val="0"/>
              </a:spcBef>
              <a:spcAft>
                <a:spcPts val="0"/>
              </a:spcAft>
              <a:buClr>
                <a:srgbClr val="273638"/>
              </a:buClr>
              <a:buSzPts val="1400"/>
              <a:buChar char="○"/>
              <a:defRPr/>
            </a:lvl5pPr>
            <a:lvl6pPr marL="3657509" lvl="5" indent="-423323" algn="ctr" rtl="0">
              <a:spcBef>
                <a:spcPts val="0"/>
              </a:spcBef>
              <a:spcAft>
                <a:spcPts val="0"/>
              </a:spcAft>
              <a:buClr>
                <a:srgbClr val="273638"/>
              </a:buClr>
              <a:buSzPts val="1400"/>
              <a:buChar char="■"/>
              <a:defRPr/>
            </a:lvl6pPr>
            <a:lvl7pPr marL="4267093" lvl="6" indent="-423323" algn="ctr" rtl="0">
              <a:spcBef>
                <a:spcPts val="0"/>
              </a:spcBef>
              <a:spcAft>
                <a:spcPts val="0"/>
              </a:spcAft>
              <a:buClr>
                <a:srgbClr val="273638"/>
              </a:buClr>
              <a:buSzPts val="1400"/>
              <a:buChar char="●"/>
              <a:defRPr/>
            </a:lvl7pPr>
            <a:lvl8pPr marL="4876678" lvl="7" indent="-423323" algn="ctr" rtl="0">
              <a:spcBef>
                <a:spcPts val="0"/>
              </a:spcBef>
              <a:spcAft>
                <a:spcPts val="0"/>
              </a:spcAft>
              <a:buClr>
                <a:srgbClr val="273638"/>
              </a:buClr>
              <a:buSzPts val="1400"/>
              <a:buChar char="○"/>
              <a:defRPr/>
            </a:lvl8pPr>
            <a:lvl9pPr marL="5486263" lvl="8" indent="-423323" algn="ctr" rtl="0">
              <a:spcBef>
                <a:spcPts val="0"/>
              </a:spcBef>
              <a:spcAft>
                <a:spcPts val="0"/>
              </a:spcAft>
              <a:buClr>
                <a:srgbClr val="273638"/>
              </a:buClr>
              <a:buSzPts val="1400"/>
              <a:buChar char="■"/>
              <a:defRPr/>
            </a:lvl9pPr>
          </a:lstStyle>
          <a:p>
            <a:endParaRPr/>
          </a:p>
        </p:txBody>
      </p:sp>
      <p:grpSp>
        <p:nvGrpSpPr>
          <p:cNvPr id="1002" name="Google Shape;1002;p21"/>
          <p:cNvGrpSpPr/>
          <p:nvPr/>
        </p:nvGrpSpPr>
        <p:grpSpPr>
          <a:xfrm flipH="1">
            <a:off x="-603425" y="-816255"/>
            <a:ext cx="2436224" cy="2564348"/>
            <a:chOff x="1526600" y="450800"/>
            <a:chExt cx="4540675" cy="4779475"/>
          </a:xfrm>
        </p:grpSpPr>
        <p:sp>
          <p:nvSpPr>
            <p:cNvPr id="1003" name="Google Shape;1003;p21"/>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21"/>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21"/>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21"/>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21"/>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21"/>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21"/>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21"/>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1" name="Google Shape;1011;p21"/>
          <p:cNvGrpSpPr/>
          <p:nvPr/>
        </p:nvGrpSpPr>
        <p:grpSpPr>
          <a:xfrm rot="215000" flipH="1">
            <a:off x="9724532" y="5900520"/>
            <a:ext cx="3042587" cy="2387405"/>
            <a:chOff x="-2415600" y="2986400"/>
            <a:chExt cx="1943075" cy="1524659"/>
          </a:xfrm>
        </p:grpSpPr>
        <p:sp>
          <p:nvSpPr>
            <p:cNvPr id="1012" name="Google Shape;1012;p21"/>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21"/>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21"/>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21"/>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21"/>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017" name="Google Shape;1017;p21"/>
            <p:cNvGrpSpPr/>
            <p:nvPr/>
          </p:nvGrpSpPr>
          <p:grpSpPr>
            <a:xfrm>
              <a:off x="-2218800" y="3088875"/>
              <a:ext cx="1598825" cy="1190475"/>
              <a:chOff x="-2218800" y="3088875"/>
              <a:chExt cx="1598825" cy="1190475"/>
            </a:xfrm>
          </p:grpSpPr>
          <p:sp>
            <p:nvSpPr>
              <p:cNvPr id="1018" name="Google Shape;1018;p21"/>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21"/>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20" name="Google Shape;1020;p21"/>
          <p:cNvGrpSpPr/>
          <p:nvPr/>
        </p:nvGrpSpPr>
        <p:grpSpPr>
          <a:xfrm rot="337778">
            <a:off x="10623227" y="-781960"/>
            <a:ext cx="2414701" cy="2495752"/>
            <a:chOff x="334100" y="971800"/>
            <a:chExt cx="1810984" cy="1871771"/>
          </a:xfrm>
        </p:grpSpPr>
        <p:sp>
          <p:nvSpPr>
            <p:cNvPr id="1021" name="Google Shape;1021;p21"/>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21"/>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023" name="Google Shape;1023;p21"/>
            <p:cNvGrpSpPr/>
            <p:nvPr/>
          </p:nvGrpSpPr>
          <p:grpSpPr>
            <a:xfrm>
              <a:off x="1214129" y="978980"/>
              <a:ext cx="913828" cy="1211839"/>
              <a:chOff x="1214129" y="978980"/>
              <a:chExt cx="913828" cy="1211839"/>
            </a:xfrm>
          </p:grpSpPr>
          <p:sp>
            <p:nvSpPr>
              <p:cNvPr id="1024" name="Google Shape;1024;p21"/>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21"/>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26" name="Google Shape;1026;p21"/>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21"/>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21"/>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29" name="Google Shape;1029;p21"/>
          <p:cNvSpPr txBox="1">
            <a:spLocks noGrp="1"/>
          </p:cNvSpPr>
          <p:nvPr>
            <p:ph type="title"/>
          </p:nvPr>
        </p:nvSpPr>
        <p:spPr>
          <a:xfrm>
            <a:off x="3006800" y="778467"/>
            <a:ext cx="61784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336370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18410870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306"/>
        <p:cNvGrpSpPr/>
        <p:nvPr/>
      </p:nvGrpSpPr>
      <p:grpSpPr>
        <a:xfrm>
          <a:off x="0" y="0"/>
          <a:ext cx="0" cy="0"/>
          <a:chOff x="0" y="0"/>
          <a:chExt cx="0" cy="0"/>
        </a:xfrm>
      </p:grpSpPr>
      <p:pic>
        <p:nvPicPr>
          <p:cNvPr id="1307" name="Google Shape;1307;p26"/>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308" name="Google Shape;1308;p26"/>
          <p:cNvGrpSpPr/>
          <p:nvPr/>
        </p:nvGrpSpPr>
        <p:grpSpPr>
          <a:xfrm rot="337778">
            <a:off x="-830923" y="5149823"/>
            <a:ext cx="2414701" cy="2495752"/>
            <a:chOff x="334100" y="971800"/>
            <a:chExt cx="1810984" cy="1871771"/>
          </a:xfrm>
        </p:grpSpPr>
        <p:sp>
          <p:nvSpPr>
            <p:cNvPr id="1309" name="Google Shape;1309;p26"/>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26"/>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311" name="Google Shape;1311;p26"/>
            <p:cNvGrpSpPr/>
            <p:nvPr/>
          </p:nvGrpSpPr>
          <p:grpSpPr>
            <a:xfrm>
              <a:off x="1214129" y="978980"/>
              <a:ext cx="913828" cy="1211839"/>
              <a:chOff x="1214129" y="978980"/>
              <a:chExt cx="913828" cy="1211839"/>
            </a:xfrm>
          </p:grpSpPr>
          <p:sp>
            <p:nvSpPr>
              <p:cNvPr id="1312" name="Google Shape;1312;p26"/>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26"/>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14" name="Google Shape;1314;p26"/>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26"/>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26"/>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7" name="Google Shape;1317;p26"/>
          <p:cNvGrpSpPr/>
          <p:nvPr/>
        </p:nvGrpSpPr>
        <p:grpSpPr>
          <a:xfrm rot="2379605">
            <a:off x="-247576" y="-1027729"/>
            <a:ext cx="2284019" cy="3482937"/>
            <a:chOff x="7518282" y="2373612"/>
            <a:chExt cx="1544209" cy="2355088"/>
          </a:xfrm>
        </p:grpSpPr>
        <p:sp>
          <p:nvSpPr>
            <p:cNvPr id="1318" name="Google Shape;1318;p2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2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2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2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2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2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2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2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26" name="Google Shape;1326;p26"/>
          <p:cNvGrpSpPr/>
          <p:nvPr/>
        </p:nvGrpSpPr>
        <p:grpSpPr>
          <a:xfrm rot="-10505712" flipH="1">
            <a:off x="10156366" y="5451665"/>
            <a:ext cx="2571924" cy="2440596"/>
            <a:chOff x="-356100" y="3692425"/>
            <a:chExt cx="1728775" cy="1640500"/>
          </a:xfrm>
        </p:grpSpPr>
        <p:sp>
          <p:nvSpPr>
            <p:cNvPr id="1327" name="Google Shape;1327;p26"/>
            <p:cNvSpPr/>
            <p:nvPr/>
          </p:nvSpPr>
          <p:spPr>
            <a:xfrm>
              <a:off x="-242675" y="3755800"/>
              <a:ext cx="1615350" cy="1577125"/>
            </a:xfrm>
            <a:custGeom>
              <a:avLst/>
              <a:gdLst/>
              <a:ahLst/>
              <a:cxnLst/>
              <a:rect l="l" t="t" r="r" b="b"/>
              <a:pathLst>
                <a:path w="64614" h="63085" extrusionOk="0">
                  <a:moveTo>
                    <a:pt x="22503" y="1"/>
                  </a:moveTo>
                  <a:cubicBezTo>
                    <a:pt x="22082" y="1"/>
                    <a:pt x="21688" y="233"/>
                    <a:pt x="21482" y="621"/>
                  </a:cubicBezTo>
                  <a:lnTo>
                    <a:pt x="0" y="41284"/>
                  </a:lnTo>
                  <a:lnTo>
                    <a:pt x="40729" y="62799"/>
                  </a:lnTo>
                  <a:cubicBezTo>
                    <a:pt x="41087" y="62993"/>
                    <a:pt x="41470" y="63084"/>
                    <a:pt x="41847" y="63084"/>
                  </a:cubicBezTo>
                  <a:cubicBezTo>
                    <a:pt x="42701" y="63084"/>
                    <a:pt x="43525" y="62618"/>
                    <a:pt x="43965" y="61832"/>
                  </a:cubicBezTo>
                  <a:lnTo>
                    <a:pt x="64313" y="23271"/>
                  </a:lnTo>
                  <a:cubicBezTo>
                    <a:pt x="64613" y="22704"/>
                    <a:pt x="64413" y="21970"/>
                    <a:pt x="63813" y="21670"/>
                  </a:cubicBezTo>
                  <a:lnTo>
                    <a:pt x="23083" y="154"/>
                  </a:lnTo>
                  <a:cubicBezTo>
                    <a:pt x="22895" y="49"/>
                    <a:pt x="22696" y="1"/>
                    <a:pt x="225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26"/>
            <p:cNvSpPr/>
            <p:nvPr/>
          </p:nvSpPr>
          <p:spPr>
            <a:xfrm>
              <a:off x="-356100" y="3692425"/>
              <a:ext cx="1647050" cy="1619200"/>
            </a:xfrm>
            <a:custGeom>
              <a:avLst/>
              <a:gdLst/>
              <a:ahLst/>
              <a:cxnLst/>
              <a:rect l="l" t="t" r="r" b="b"/>
              <a:pathLst>
                <a:path w="65882" h="64768" extrusionOk="0">
                  <a:moveTo>
                    <a:pt x="22170" y="0"/>
                  </a:moveTo>
                  <a:cubicBezTo>
                    <a:pt x="21749" y="0"/>
                    <a:pt x="21355" y="232"/>
                    <a:pt x="21149" y="621"/>
                  </a:cubicBezTo>
                  <a:lnTo>
                    <a:pt x="401" y="39883"/>
                  </a:lnTo>
                  <a:cubicBezTo>
                    <a:pt x="1" y="40650"/>
                    <a:pt x="301" y="41617"/>
                    <a:pt x="1068" y="42051"/>
                  </a:cubicBezTo>
                  <a:lnTo>
                    <a:pt x="44099" y="64767"/>
                  </a:lnTo>
                  <a:lnTo>
                    <a:pt x="65581" y="24105"/>
                  </a:lnTo>
                  <a:cubicBezTo>
                    <a:pt x="65881" y="23504"/>
                    <a:pt x="65648" y="22804"/>
                    <a:pt x="65081" y="22503"/>
                  </a:cubicBezTo>
                  <a:lnTo>
                    <a:pt x="22750" y="154"/>
                  </a:lnTo>
                  <a:cubicBezTo>
                    <a:pt x="22562" y="49"/>
                    <a:pt x="22363" y="0"/>
                    <a:pt x="22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26"/>
            <p:cNvSpPr/>
            <p:nvPr/>
          </p:nvSpPr>
          <p:spPr>
            <a:xfrm>
              <a:off x="-161800" y="3833875"/>
              <a:ext cx="1314300" cy="1215875"/>
            </a:xfrm>
            <a:custGeom>
              <a:avLst/>
              <a:gdLst/>
              <a:ahLst/>
              <a:cxnLst/>
              <a:rect l="l" t="t" r="r" b="b"/>
              <a:pathLst>
                <a:path w="52572" h="48635" fill="none" extrusionOk="0">
                  <a:moveTo>
                    <a:pt x="51738" y="18513"/>
                  </a:moveTo>
                  <a:lnTo>
                    <a:pt x="16713" y="0"/>
                  </a:lnTo>
                  <a:cubicBezTo>
                    <a:pt x="16213" y="967"/>
                    <a:pt x="15012" y="1334"/>
                    <a:pt x="14078" y="834"/>
                  </a:cubicBezTo>
                  <a:lnTo>
                    <a:pt x="1" y="27486"/>
                  </a:lnTo>
                  <a:cubicBezTo>
                    <a:pt x="968" y="27987"/>
                    <a:pt x="1335" y="29188"/>
                    <a:pt x="835" y="30155"/>
                  </a:cubicBezTo>
                  <a:lnTo>
                    <a:pt x="35860" y="48635"/>
                  </a:lnTo>
                  <a:cubicBezTo>
                    <a:pt x="36360" y="47668"/>
                    <a:pt x="37528" y="47301"/>
                    <a:pt x="38495" y="47801"/>
                  </a:cubicBezTo>
                  <a:lnTo>
                    <a:pt x="52572" y="21182"/>
                  </a:lnTo>
                  <a:cubicBezTo>
                    <a:pt x="51604" y="20648"/>
                    <a:pt x="51238" y="19481"/>
                    <a:pt x="51738" y="1851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26"/>
            <p:cNvSpPr/>
            <p:nvPr/>
          </p:nvSpPr>
          <p:spPr>
            <a:xfrm>
              <a:off x="768050" y="4308375"/>
              <a:ext cx="555425" cy="979325"/>
            </a:xfrm>
            <a:custGeom>
              <a:avLst/>
              <a:gdLst/>
              <a:ahLst/>
              <a:cxnLst/>
              <a:rect l="l" t="t" r="r" b="b"/>
              <a:pathLst>
                <a:path w="22217" h="39173" extrusionOk="0">
                  <a:moveTo>
                    <a:pt x="20315" y="0"/>
                  </a:moveTo>
                  <a:lnTo>
                    <a:pt x="0" y="38495"/>
                  </a:lnTo>
                  <a:lnTo>
                    <a:pt x="968" y="39028"/>
                  </a:lnTo>
                  <a:cubicBezTo>
                    <a:pt x="1154" y="39127"/>
                    <a:pt x="1356" y="39173"/>
                    <a:pt x="1555" y="39173"/>
                  </a:cubicBezTo>
                  <a:cubicBezTo>
                    <a:pt x="2033" y="39173"/>
                    <a:pt x="2500" y="38908"/>
                    <a:pt x="2735" y="38461"/>
                  </a:cubicBezTo>
                  <a:lnTo>
                    <a:pt x="21882" y="2235"/>
                  </a:lnTo>
                  <a:cubicBezTo>
                    <a:pt x="22216" y="1635"/>
                    <a:pt x="21983" y="868"/>
                    <a:pt x="21382" y="567"/>
                  </a:cubicBezTo>
                  <a:lnTo>
                    <a:pt x="2031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26"/>
            <p:cNvSpPr/>
            <p:nvPr/>
          </p:nvSpPr>
          <p:spPr>
            <a:xfrm>
              <a:off x="-356100" y="4621925"/>
              <a:ext cx="1156700" cy="689700"/>
            </a:xfrm>
            <a:custGeom>
              <a:avLst/>
              <a:gdLst/>
              <a:ahLst/>
              <a:cxnLst/>
              <a:rect l="l" t="t" r="r" b="b"/>
              <a:pathLst>
                <a:path w="46268" h="27588" extrusionOk="0">
                  <a:moveTo>
                    <a:pt x="1835" y="1"/>
                  </a:moveTo>
                  <a:lnTo>
                    <a:pt x="401" y="2669"/>
                  </a:lnTo>
                  <a:cubicBezTo>
                    <a:pt x="1" y="3470"/>
                    <a:pt x="301" y="4437"/>
                    <a:pt x="1068" y="4837"/>
                  </a:cubicBezTo>
                  <a:lnTo>
                    <a:pt x="44099" y="27587"/>
                  </a:lnTo>
                  <a:lnTo>
                    <a:pt x="46267" y="23484"/>
                  </a:lnTo>
                  <a:lnTo>
                    <a:pt x="1835" y="1"/>
                  </a:lnTo>
                  <a:close/>
                </a:path>
              </a:pathLst>
            </a:custGeom>
            <a:solidFill>
              <a:srgbClr val="E24747">
                <a:alpha val="9554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26"/>
            <p:cNvSpPr/>
            <p:nvPr/>
          </p:nvSpPr>
          <p:spPr>
            <a:xfrm>
              <a:off x="768050" y="4308375"/>
              <a:ext cx="521225" cy="969050"/>
            </a:xfrm>
            <a:custGeom>
              <a:avLst/>
              <a:gdLst/>
              <a:ahLst/>
              <a:cxnLst/>
              <a:rect l="l" t="t" r="r" b="b"/>
              <a:pathLst>
                <a:path w="20849" h="38762" extrusionOk="0">
                  <a:moveTo>
                    <a:pt x="20315" y="0"/>
                  </a:moveTo>
                  <a:lnTo>
                    <a:pt x="0" y="38495"/>
                  </a:lnTo>
                  <a:lnTo>
                    <a:pt x="501" y="38761"/>
                  </a:lnTo>
                  <a:lnTo>
                    <a:pt x="20848" y="267"/>
                  </a:lnTo>
                  <a:lnTo>
                    <a:pt x="203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3" name="Google Shape;1333;p26"/>
            <p:cNvSpPr/>
            <p:nvPr/>
          </p:nvSpPr>
          <p:spPr>
            <a:xfrm>
              <a:off x="798075" y="4325050"/>
              <a:ext cx="516225" cy="962725"/>
            </a:xfrm>
            <a:custGeom>
              <a:avLst/>
              <a:gdLst/>
              <a:ahLst/>
              <a:cxnLst/>
              <a:rect l="l" t="t" r="r" b="b"/>
              <a:pathLst>
                <a:path w="20649" h="38509" extrusionOk="0">
                  <a:moveTo>
                    <a:pt x="20348" y="1"/>
                  </a:moveTo>
                  <a:lnTo>
                    <a:pt x="0" y="38461"/>
                  </a:lnTo>
                  <a:cubicBezTo>
                    <a:pt x="118" y="38485"/>
                    <a:pt x="236" y="38509"/>
                    <a:pt x="354" y="38509"/>
                  </a:cubicBezTo>
                  <a:cubicBezTo>
                    <a:pt x="403" y="38509"/>
                    <a:pt x="452" y="38504"/>
                    <a:pt x="500" y="38495"/>
                  </a:cubicBezTo>
                  <a:lnTo>
                    <a:pt x="20648" y="334"/>
                  </a:lnTo>
                  <a:cubicBezTo>
                    <a:pt x="20581" y="201"/>
                    <a:pt x="20448" y="101"/>
                    <a:pt x="203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4" name="Google Shape;1334;p26"/>
            <p:cNvSpPr/>
            <p:nvPr/>
          </p:nvSpPr>
          <p:spPr>
            <a:xfrm>
              <a:off x="850600" y="5092275"/>
              <a:ext cx="175975" cy="130950"/>
            </a:xfrm>
            <a:custGeom>
              <a:avLst/>
              <a:gdLst/>
              <a:ahLst/>
              <a:cxnLst/>
              <a:rect l="l" t="t" r="r" b="b"/>
              <a:pathLst>
                <a:path w="7039" h="5238" extrusionOk="0">
                  <a:moveTo>
                    <a:pt x="1101" y="0"/>
                  </a:moveTo>
                  <a:lnTo>
                    <a:pt x="1" y="2102"/>
                  </a:lnTo>
                  <a:lnTo>
                    <a:pt x="5905" y="5237"/>
                  </a:lnTo>
                  <a:lnTo>
                    <a:pt x="5571" y="3703"/>
                  </a:lnTo>
                  <a:lnTo>
                    <a:pt x="7039" y="3136"/>
                  </a:lnTo>
                  <a:lnTo>
                    <a:pt x="11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5" name="Google Shape;1335;p26"/>
          <p:cNvGrpSpPr/>
          <p:nvPr/>
        </p:nvGrpSpPr>
        <p:grpSpPr>
          <a:xfrm rot="3508924" flipH="1">
            <a:off x="9675722" y="-968440"/>
            <a:ext cx="3524511" cy="2844407"/>
            <a:chOff x="-729163" y="3851975"/>
            <a:chExt cx="2464103" cy="1988620"/>
          </a:xfrm>
        </p:grpSpPr>
        <p:sp>
          <p:nvSpPr>
            <p:cNvPr id="1336" name="Google Shape;1336;p26"/>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26"/>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26"/>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26"/>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26"/>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26"/>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26"/>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26"/>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26"/>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26"/>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26"/>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26"/>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26"/>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26"/>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50" name="Google Shape;1350;p26"/>
          <p:cNvSpPr txBox="1">
            <a:spLocks noGrp="1"/>
          </p:cNvSpPr>
          <p:nvPr>
            <p:ph type="title"/>
          </p:nvPr>
        </p:nvSpPr>
        <p:spPr>
          <a:xfrm>
            <a:off x="3134800" y="778467"/>
            <a:ext cx="59224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1351" name="Google Shape;1351;p26"/>
          <p:cNvSpPr txBox="1">
            <a:spLocks noGrp="1"/>
          </p:cNvSpPr>
          <p:nvPr>
            <p:ph type="subTitle" idx="1"/>
          </p:nvPr>
        </p:nvSpPr>
        <p:spPr>
          <a:xfrm>
            <a:off x="1645635"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2" name="Google Shape;1352;p26"/>
          <p:cNvSpPr txBox="1">
            <a:spLocks noGrp="1"/>
          </p:cNvSpPr>
          <p:nvPr>
            <p:ph type="subTitle" idx="2"/>
          </p:nvPr>
        </p:nvSpPr>
        <p:spPr>
          <a:xfrm>
            <a:off x="1202033" y="3764068"/>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3" name="Google Shape;1353;p26"/>
          <p:cNvSpPr txBox="1">
            <a:spLocks noGrp="1"/>
          </p:cNvSpPr>
          <p:nvPr>
            <p:ph type="subTitle" idx="3"/>
          </p:nvPr>
        </p:nvSpPr>
        <p:spPr>
          <a:xfrm>
            <a:off x="4120005"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4" name="Google Shape;1354;p26"/>
          <p:cNvSpPr txBox="1">
            <a:spLocks noGrp="1"/>
          </p:cNvSpPr>
          <p:nvPr>
            <p:ph type="subTitle" idx="4"/>
          </p:nvPr>
        </p:nvSpPr>
        <p:spPr>
          <a:xfrm>
            <a:off x="3676405" y="3764067"/>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5" name="Google Shape;1355;p26"/>
          <p:cNvSpPr txBox="1">
            <a:spLocks noGrp="1"/>
          </p:cNvSpPr>
          <p:nvPr>
            <p:ph type="subTitle" idx="5"/>
          </p:nvPr>
        </p:nvSpPr>
        <p:spPr>
          <a:xfrm>
            <a:off x="6594393"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6" name="Google Shape;1356;p26"/>
          <p:cNvSpPr txBox="1">
            <a:spLocks noGrp="1"/>
          </p:cNvSpPr>
          <p:nvPr>
            <p:ph type="subTitle" idx="6"/>
          </p:nvPr>
        </p:nvSpPr>
        <p:spPr>
          <a:xfrm>
            <a:off x="6150793" y="3764068"/>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7" name="Google Shape;1357;p26"/>
          <p:cNvSpPr txBox="1">
            <a:spLocks noGrp="1"/>
          </p:cNvSpPr>
          <p:nvPr>
            <p:ph type="subTitle" idx="7"/>
          </p:nvPr>
        </p:nvSpPr>
        <p:spPr>
          <a:xfrm>
            <a:off x="9068764"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8" name="Google Shape;1358;p26"/>
          <p:cNvSpPr txBox="1">
            <a:spLocks noGrp="1"/>
          </p:cNvSpPr>
          <p:nvPr>
            <p:ph type="subTitle" idx="8"/>
          </p:nvPr>
        </p:nvSpPr>
        <p:spPr>
          <a:xfrm>
            <a:off x="8625164" y="3764068"/>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143219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98"/>
        <p:cNvGrpSpPr/>
        <p:nvPr/>
      </p:nvGrpSpPr>
      <p:grpSpPr>
        <a:xfrm>
          <a:off x="0" y="0"/>
          <a:ext cx="0" cy="0"/>
          <a:chOff x="0" y="0"/>
          <a:chExt cx="0" cy="0"/>
        </a:xfrm>
      </p:grpSpPr>
      <p:pic>
        <p:nvPicPr>
          <p:cNvPr id="1599" name="Google Shape;1599;p33"/>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600" name="Google Shape;1600;p33"/>
          <p:cNvGrpSpPr/>
          <p:nvPr/>
        </p:nvGrpSpPr>
        <p:grpSpPr>
          <a:xfrm rot="-400594" flipH="1">
            <a:off x="9648522" y="2820942"/>
            <a:ext cx="2919124" cy="2290529"/>
            <a:chOff x="-2415600" y="2986400"/>
            <a:chExt cx="1943075" cy="1524659"/>
          </a:xfrm>
        </p:grpSpPr>
        <p:sp>
          <p:nvSpPr>
            <p:cNvPr id="1601" name="Google Shape;1601;p33"/>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33"/>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33"/>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33"/>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33"/>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06" name="Google Shape;1606;p33"/>
            <p:cNvGrpSpPr/>
            <p:nvPr/>
          </p:nvGrpSpPr>
          <p:grpSpPr>
            <a:xfrm>
              <a:off x="-2218800" y="3088875"/>
              <a:ext cx="1598825" cy="1190475"/>
              <a:chOff x="-2218800" y="3088875"/>
              <a:chExt cx="1598825" cy="1190475"/>
            </a:xfrm>
          </p:grpSpPr>
          <p:sp>
            <p:nvSpPr>
              <p:cNvPr id="1607" name="Google Shape;1607;p33"/>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1608;p33"/>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09" name="Google Shape;1609;p33"/>
          <p:cNvGrpSpPr/>
          <p:nvPr/>
        </p:nvGrpSpPr>
        <p:grpSpPr>
          <a:xfrm rot="5526795" flipH="1">
            <a:off x="7056399" y="4641033"/>
            <a:ext cx="2283688" cy="3482863"/>
            <a:chOff x="7518282" y="2373612"/>
            <a:chExt cx="1544209" cy="2355088"/>
          </a:xfrm>
        </p:grpSpPr>
        <p:sp>
          <p:nvSpPr>
            <p:cNvPr id="1610" name="Google Shape;1610;p33"/>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1611;p33"/>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1612;p33"/>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1613;p33"/>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4" name="Google Shape;1614;p33"/>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5" name="Google Shape;1615;p33"/>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1616;p33"/>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1617;p33"/>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18" name="Google Shape;1618;p33"/>
          <p:cNvGrpSpPr/>
          <p:nvPr/>
        </p:nvGrpSpPr>
        <p:grpSpPr>
          <a:xfrm rot="2018735" flipH="1">
            <a:off x="6555489" y="-681455"/>
            <a:ext cx="3286336" cy="2652192"/>
            <a:chOff x="-729163" y="3851975"/>
            <a:chExt cx="2464103" cy="1988620"/>
          </a:xfrm>
        </p:grpSpPr>
        <p:sp>
          <p:nvSpPr>
            <p:cNvPr id="1619" name="Google Shape;1619;p33"/>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1620;p33"/>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1" name="Google Shape;1621;p33"/>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2" name="Google Shape;1622;p33"/>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3" name="Google Shape;1623;p33"/>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4" name="Google Shape;1624;p33"/>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5" name="Google Shape;1625;p33"/>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6" name="Google Shape;1626;p33"/>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7" name="Google Shape;1627;p33"/>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1628;p33"/>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33"/>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33"/>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33"/>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33"/>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33" name="Google Shape;1633;p33"/>
          <p:cNvGrpSpPr/>
          <p:nvPr/>
        </p:nvGrpSpPr>
        <p:grpSpPr>
          <a:xfrm rot="9900040">
            <a:off x="10096863" y="41390"/>
            <a:ext cx="2725656" cy="2106717"/>
            <a:chOff x="-874852" y="3661982"/>
            <a:chExt cx="2044303" cy="1580085"/>
          </a:xfrm>
        </p:grpSpPr>
        <p:grpSp>
          <p:nvGrpSpPr>
            <p:cNvPr id="1634" name="Google Shape;1634;p33"/>
            <p:cNvGrpSpPr/>
            <p:nvPr/>
          </p:nvGrpSpPr>
          <p:grpSpPr>
            <a:xfrm rot="5249857" flipH="1">
              <a:off x="48808" y="4095917"/>
              <a:ext cx="537972" cy="1681428"/>
              <a:chOff x="-1858600" y="2385325"/>
              <a:chExt cx="523125" cy="1635025"/>
            </a:xfrm>
          </p:grpSpPr>
          <p:sp>
            <p:nvSpPr>
              <p:cNvPr id="1635" name="Google Shape;1635;p3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3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3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1638;p3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39" name="Google Shape;1639;p33"/>
            <p:cNvGrpSpPr/>
            <p:nvPr/>
          </p:nvGrpSpPr>
          <p:grpSpPr>
            <a:xfrm rot="5249857" flipH="1">
              <a:off x="-340747" y="3668895"/>
              <a:ext cx="1062060" cy="1858361"/>
              <a:chOff x="-1779100" y="2408800"/>
              <a:chExt cx="1032750" cy="1807075"/>
            </a:xfrm>
          </p:grpSpPr>
          <p:sp>
            <p:nvSpPr>
              <p:cNvPr id="1640" name="Google Shape;1640;p3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3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3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3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44" name="Google Shape;1644;p33"/>
            <p:cNvGrpSpPr/>
            <p:nvPr/>
          </p:nvGrpSpPr>
          <p:grpSpPr>
            <a:xfrm rot="2700000" flipH="1">
              <a:off x="-365668" y="3606652"/>
              <a:ext cx="531184" cy="1660213"/>
              <a:chOff x="-1858600" y="2385325"/>
              <a:chExt cx="523125" cy="1635025"/>
            </a:xfrm>
          </p:grpSpPr>
          <p:sp>
            <p:nvSpPr>
              <p:cNvPr id="1645" name="Google Shape;1645;p3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1646;p3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3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1648;p3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49" name="Google Shape;1649;p33"/>
          <p:cNvGrpSpPr/>
          <p:nvPr/>
        </p:nvGrpSpPr>
        <p:grpSpPr>
          <a:xfrm rot="3983753">
            <a:off x="10557657" y="4985999"/>
            <a:ext cx="2437328" cy="2565511"/>
            <a:chOff x="1526600" y="450800"/>
            <a:chExt cx="4540675" cy="4779475"/>
          </a:xfrm>
        </p:grpSpPr>
        <p:sp>
          <p:nvSpPr>
            <p:cNvPr id="1650" name="Google Shape;1650;p33"/>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1" name="Google Shape;1651;p33"/>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33"/>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33"/>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33"/>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33"/>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6" name="Google Shape;1656;p33"/>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7" name="Google Shape;1657;p33"/>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58" name="Google Shape;1658;p33"/>
          <p:cNvSpPr txBox="1">
            <a:spLocks noGrp="1"/>
          </p:cNvSpPr>
          <p:nvPr>
            <p:ph type="title"/>
          </p:nvPr>
        </p:nvSpPr>
        <p:spPr>
          <a:xfrm>
            <a:off x="1847701" y="2842805"/>
            <a:ext cx="4220000" cy="170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59" name="Google Shape;1659;p33"/>
          <p:cNvSpPr txBox="1">
            <a:spLocks noGrp="1"/>
          </p:cNvSpPr>
          <p:nvPr>
            <p:ph type="title" idx="2" hasCustomPrompt="1"/>
          </p:nvPr>
        </p:nvSpPr>
        <p:spPr>
          <a:xfrm>
            <a:off x="3311735" y="981727"/>
            <a:ext cx="1292000" cy="9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900"/>
              <a:buNone/>
              <a:defRPr sz="6667">
                <a:solidFill>
                  <a:schemeClr val="dk1"/>
                </a:solidFill>
              </a:defRPr>
            </a:lvl1pPr>
            <a:lvl2pPr lvl="1" algn="ctr" rtl="0">
              <a:spcBef>
                <a:spcPts val="0"/>
              </a:spcBef>
              <a:spcAft>
                <a:spcPts val="0"/>
              </a:spcAft>
              <a:buClr>
                <a:schemeClr val="accent3"/>
              </a:buClr>
              <a:buSzPts val="4900"/>
              <a:buNone/>
              <a:defRPr sz="6533">
                <a:solidFill>
                  <a:schemeClr val="accent3"/>
                </a:solidFill>
              </a:defRPr>
            </a:lvl2pPr>
            <a:lvl3pPr lvl="2" algn="ctr" rtl="0">
              <a:spcBef>
                <a:spcPts val="0"/>
              </a:spcBef>
              <a:spcAft>
                <a:spcPts val="0"/>
              </a:spcAft>
              <a:buClr>
                <a:schemeClr val="accent3"/>
              </a:buClr>
              <a:buSzPts val="4900"/>
              <a:buNone/>
              <a:defRPr sz="6533">
                <a:solidFill>
                  <a:schemeClr val="accent3"/>
                </a:solidFill>
              </a:defRPr>
            </a:lvl3pPr>
            <a:lvl4pPr lvl="3" algn="ctr" rtl="0">
              <a:spcBef>
                <a:spcPts val="0"/>
              </a:spcBef>
              <a:spcAft>
                <a:spcPts val="0"/>
              </a:spcAft>
              <a:buClr>
                <a:schemeClr val="accent3"/>
              </a:buClr>
              <a:buSzPts val="4900"/>
              <a:buNone/>
              <a:defRPr sz="6533">
                <a:solidFill>
                  <a:schemeClr val="accent3"/>
                </a:solidFill>
              </a:defRPr>
            </a:lvl4pPr>
            <a:lvl5pPr lvl="4" algn="ctr" rtl="0">
              <a:spcBef>
                <a:spcPts val="0"/>
              </a:spcBef>
              <a:spcAft>
                <a:spcPts val="0"/>
              </a:spcAft>
              <a:buClr>
                <a:schemeClr val="accent3"/>
              </a:buClr>
              <a:buSzPts val="4900"/>
              <a:buNone/>
              <a:defRPr sz="6533">
                <a:solidFill>
                  <a:schemeClr val="accent3"/>
                </a:solidFill>
              </a:defRPr>
            </a:lvl5pPr>
            <a:lvl6pPr lvl="5" algn="ctr" rtl="0">
              <a:spcBef>
                <a:spcPts val="0"/>
              </a:spcBef>
              <a:spcAft>
                <a:spcPts val="0"/>
              </a:spcAft>
              <a:buClr>
                <a:schemeClr val="accent3"/>
              </a:buClr>
              <a:buSzPts val="4900"/>
              <a:buNone/>
              <a:defRPr sz="6533">
                <a:solidFill>
                  <a:schemeClr val="accent3"/>
                </a:solidFill>
              </a:defRPr>
            </a:lvl6pPr>
            <a:lvl7pPr lvl="6" algn="ctr" rtl="0">
              <a:spcBef>
                <a:spcPts val="0"/>
              </a:spcBef>
              <a:spcAft>
                <a:spcPts val="0"/>
              </a:spcAft>
              <a:buClr>
                <a:schemeClr val="accent3"/>
              </a:buClr>
              <a:buSzPts val="4900"/>
              <a:buNone/>
              <a:defRPr sz="6533">
                <a:solidFill>
                  <a:schemeClr val="accent3"/>
                </a:solidFill>
              </a:defRPr>
            </a:lvl7pPr>
            <a:lvl8pPr lvl="7" algn="ctr" rtl="0">
              <a:spcBef>
                <a:spcPts val="0"/>
              </a:spcBef>
              <a:spcAft>
                <a:spcPts val="0"/>
              </a:spcAft>
              <a:buClr>
                <a:schemeClr val="accent3"/>
              </a:buClr>
              <a:buSzPts val="4900"/>
              <a:buNone/>
              <a:defRPr sz="6533">
                <a:solidFill>
                  <a:schemeClr val="accent3"/>
                </a:solidFill>
              </a:defRPr>
            </a:lvl8pPr>
            <a:lvl9pPr lvl="8" algn="ctr" rtl="0">
              <a:spcBef>
                <a:spcPts val="0"/>
              </a:spcBef>
              <a:spcAft>
                <a:spcPts val="0"/>
              </a:spcAft>
              <a:buClr>
                <a:schemeClr val="accent3"/>
              </a:buClr>
              <a:buSzPts val="4900"/>
              <a:buNone/>
              <a:defRPr sz="6533">
                <a:solidFill>
                  <a:schemeClr val="accent3"/>
                </a:solidFill>
              </a:defRPr>
            </a:lvl9pPr>
          </a:lstStyle>
          <a:p>
            <a:r>
              <a:t>xx%</a:t>
            </a:r>
          </a:p>
        </p:txBody>
      </p:sp>
      <p:sp>
        <p:nvSpPr>
          <p:cNvPr id="1660" name="Google Shape;1660;p33"/>
          <p:cNvSpPr txBox="1">
            <a:spLocks noGrp="1"/>
          </p:cNvSpPr>
          <p:nvPr>
            <p:ph type="subTitle" idx="1"/>
          </p:nvPr>
        </p:nvSpPr>
        <p:spPr>
          <a:xfrm>
            <a:off x="1964135" y="4479105"/>
            <a:ext cx="3987200" cy="78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5965508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43"/>
        <p:cNvGrpSpPr/>
        <p:nvPr/>
      </p:nvGrpSpPr>
      <p:grpSpPr>
        <a:xfrm>
          <a:off x="0" y="0"/>
          <a:ext cx="0" cy="0"/>
          <a:chOff x="0" y="0"/>
          <a:chExt cx="0" cy="0"/>
        </a:xfrm>
      </p:grpSpPr>
      <p:pic>
        <p:nvPicPr>
          <p:cNvPr id="1744" name="Google Shape;1744;p35"/>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745" name="Google Shape;1745;p35"/>
          <p:cNvGrpSpPr/>
          <p:nvPr/>
        </p:nvGrpSpPr>
        <p:grpSpPr>
          <a:xfrm rot="963590" flipH="1">
            <a:off x="-349027" y="-1010629"/>
            <a:ext cx="3524885" cy="2844709"/>
            <a:chOff x="-729163" y="3851975"/>
            <a:chExt cx="2464103" cy="1988620"/>
          </a:xfrm>
        </p:grpSpPr>
        <p:sp>
          <p:nvSpPr>
            <p:cNvPr id="1746" name="Google Shape;1746;p35"/>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35"/>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35"/>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35"/>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35"/>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35"/>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35"/>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35"/>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35"/>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35"/>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35"/>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35"/>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35"/>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35"/>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0" name="Google Shape;1760;p35"/>
          <p:cNvGrpSpPr/>
          <p:nvPr/>
        </p:nvGrpSpPr>
        <p:grpSpPr>
          <a:xfrm rot="3429524">
            <a:off x="-397309" y="776456"/>
            <a:ext cx="2437039" cy="2565205"/>
            <a:chOff x="1526600" y="450800"/>
            <a:chExt cx="4540675" cy="4779475"/>
          </a:xfrm>
        </p:grpSpPr>
        <p:sp>
          <p:nvSpPr>
            <p:cNvPr id="1761" name="Google Shape;1761;p35"/>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35"/>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35"/>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35"/>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35"/>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35"/>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7" name="Google Shape;1767;p35"/>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35"/>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9" name="Google Shape;1769;p35"/>
          <p:cNvGrpSpPr/>
          <p:nvPr/>
        </p:nvGrpSpPr>
        <p:grpSpPr>
          <a:xfrm rot="-9827298" flipH="1">
            <a:off x="-276618" y="4481423"/>
            <a:ext cx="3380067" cy="3325684"/>
            <a:chOff x="7235149" y="-718650"/>
            <a:chExt cx="3031064" cy="2982297"/>
          </a:xfrm>
        </p:grpSpPr>
        <p:grpSp>
          <p:nvGrpSpPr>
            <p:cNvPr id="1770" name="Google Shape;1770;p35"/>
            <p:cNvGrpSpPr/>
            <p:nvPr/>
          </p:nvGrpSpPr>
          <p:grpSpPr>
            <a:xfrm rot="-4962260" flipH="1">
              <a:off x="7958573" y="-653239"/>
              <a:ext cx="596905" cy="1865484"/>
              <a:chOff x="-1858600" y="2385325"/>
              <a:chExt cx="523125" cy="1635025"/>
            </a:xfrm>
          </p:grpSpPr>
          <p:sp>
            <p:nvSpPr>
              <p:cNvPr id="1771" name="Google Shape;1771;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75" name="Google Shape;1775;p35"/>
            <p:cNvGrpSpPr/>
            <p:nvPr/>
          </p:nvGrpSpPr>
          <p:grpSpPr>
            <a:xfrm rot="-4962260" flipH="1">
              <a:off x="7743302" y="-357136"/>
              <a:ext cx="1178407" cy="2061785"/>
              <a:chOff x="-1779100" y="2408800"/>
              <a:chExt cx="1032750" cy="1807075"/>
            </a:xfrm>
          </p:grpSpPr>
          <p:sp>
            <p:nvSpPr>
              <p:cNvPr id="1776" name="Google Shape;1776;p3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7" name="Google Shape;1777;p3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8" name="Google Shape;1778;p3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9" name="Google Shape;1779;p3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80" name="Google Shape;1780;p35"/>
            <p:cNvGrpSpPr/>
            <p:nvPr/>
          </p:nvGrpSpPr>
          <p:grpSpPr>
            <a:xfrm rot="-3828478" flipH="1">
              <a:off x="7664496" y="-324322"/>
              <a:ext cx="2244432" cy="2193641"/>
              <a:chOff x="-623774" y="407959"/>
              <a:chExt cx="2317309" cy="2264556"/>
            </a:xfrm>
          </p:grpSpPr>
          <p:grpSp>
            <p:nvGrpSpPr>
              <p:cNvPr id="1781" name="Google Shape;1781;p35"/>
              <p:cNvGrpSpPr/>
              <p:nvPr/>
            </p:nvGrpSpPr>
            <p:grpSpPr>
              <a:xfrm rot="1413719">
                <a:off x="-360763" y="695549"/>
                <a:ext cx="1791287" cy="1689375"/>
                <a:chOff x="-2055400" y="3174000"/>
                <a:chExt cx="1520600" cy="1434200"/>
              </a:xfrm>
            </p:grpSpPr>
            <p:sp>
              <p:nvSpPr>
                <p:cNvPr id="1782" name="Google Shape;1782;p35"/>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35"/>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35"/>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785" name="Google Shape;1785;p35"/>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786" name="Google Shape;1786;p35"/>
          <p:cNvGrpSpPr/>
          <p:nvPr/>
        </p:nvGrpSpPr>
        <p:grpSpPr>
          <a:xfrm rot="10424794">
            <a:off x="10496146" y="-640419"/>
            <a:ext cx="2802652" cy="2235188"/>
            <a:chOff x="-874852" y="3661982"/>
            <a:chExt cx="2044303" cy="1580085"/>
          </a:xfrm>
        </p:grpSpPr>
        <p:grpSp>
          <p:nvGrpSpPr>
            <p:cNvPr id="1787" name="Google Shape;1787;p35"/>
            <p:cNvGrpSpPr/>
            <p:nvPr/>
          </p:nvGrpSpPr>
          <p:grpSpPr>
            <a:xfrm rot="5249857" flipH="1">
              <a:off x="48808" y="4095917"/>
              <a:ext cx="537972" cy="1681428"/>
              <a:chOff x="-1858600" y="2385325"/>
              <a:chExt cx="523125" cy="1635025"/>
            </a:xfrm>
          </p:grpSpPr>
          <p:sp>
            <p:nvSpPr>
              <p:cNvPr id="1788" name="Google Shape;1788;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2" name="Google Shape;1792;p35"/>
            <p:cNvGrpSpPr/>
            <p:nvPr/>
          </p:nvGrpSpPr>
          <p:grpSpPr>
            <a:xfrm rot="5249857" flipH="1">
              <a:off x="-340747" y="3668895"/>
              <a:ext cx="1062060" cy="1858361"/>
              <a:chOff x="-1779100" y="2408800"/>
              <a:chExt cx="1032750" cy="1807075"/>
            </a:xfrm>
          </p:grpSpPr>
          <p:sp>
            <p:nvSpPr>
              <p:cNvPr id="1793" name="Google Shape;1793;p3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3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3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1796;p3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7" name="Google Shape;1797;p35"/>
            <p:cNvGrpSpPr/>
            <p:nvPr/>
          </p:nvGrpSpPr>
          <p:grpSpPr>
            <a:xfrm rot="2700000" flipH="1">
              <a:off x="-365668" y="3606652"/>
              <a:ext cx="531184" cy="1660213"/>
              <a:chOff x="-1858600" y="2385325"/>
              <a:chExt cx="523125" cy="1635025"/>
            </a:xfrm>
          </p:grpSpPr>
          <p:sp>
            <p:nvSpPr>
              <p:cNvPr id="1798" name="Google Shape;1798;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0" name="Google Shape;1800;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02" name="Google Shape;1802;p35"/>
          <p:cNvGrpSpPr/>
          <p:nvPr/>
        </p:nvGrpSpPr>
        <p:grpSpPr>
          <a:xfrm rot="5170076">
            <a:off x="10330203" y="5272232"/>
            <a:ext cx="2436828" cy="2564984"/>
            <a:chOff x="1526600" y="450800"/>
            <a:chExt cx="4540675" cy="4779475"/>
          </a:xfrm>
        </p:grpSpPr>
        <p:sp>
          <p:nvSpPr>
            <p:cNvPr id="1803" name="Google Shape;1803;p35"/>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35"/>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35"/>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35"/>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35"/>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35"/>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35"/>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35"/>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3493927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11"/>
        <p:cNvGrpSpPr/>
        <p:nvPr/>
      </p:nvGrpSpPr>
      <p:grpSpPr>
        <a:xfrm>
          <a:off x="0" y="0"/>
          <a:ext cx="0" cy="0"/>
          <a:chOff x="0" y="0"/>
          <a:chExt cx="0" cy="0"/>
        </a:xfrm>
      </p:grpSpPr>
      <p:pic>
        <p:nvPicPr>
          <p:cNvPr id="1812" name="Google Shape;1812;p36"/>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813" name="Google Shape;1813;p36"/>
          <p:cNvGrpSpPr/>
          <p:nvPr/>
        </p:nvGrpSpPr>
        <p:grpSpPr>
          <a:xfrm rot="-1529531" flipH="1">
            <a:off x="-1273305" y="-845404"/>
            <a:ext cx="3658412" cy="3599552"/>
            <a:chOff x="7235149" y="-718650"/>
            <a:chExt cx="3031064" cy="2982297"/>
          </a:xfrm>
        </p:grpSpPr>
        <p:grpSp>
          <p:nvGrpSpPr>
            <p:cNvPr id="1814" name="Google Shape;1814;p36"/>
            <p:cNvGrpSpPr/>
            <p:nvPr/>
          </p:nvGrpSpPr>
          <p:grpSpPr>
            <a:xfrm rot="-4962260" flipH="1">
              <a:off x="7958573" y="-653239"/>
              <a:ext cx="596905" cy="1865484"/>
              <a:chOff x="-1858600" y="2385325"/>
              <a:chExt cx="523125" cy="1635025"/>
            </a:xfrm>
          </p:grpSpPr>
          <p:sp>
            <p:nvSpPr>
              <p:cNvPr id="1815" name="Google Shape;1815;p36"/>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36"/>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7" name="Google Shape;1817;p36"/>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8" name="Google Shape;1818;p36"/>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9" name="Google Shape;1819;p36"/>
            <p:cNvGrpSpPr/>
            <p:nvPr/>
          </p:nvGrpSpPr>
          <p:grpSpPr>
            <a:xfrm rot="-4962260" flipH="1">
              <a:off x="7743302" y="-357136"/>
              <a:ext cx="1178407" cy="2061785"/>
              <a:chOff x="-1779100" y="2408800"/>
              <a:chExt cx="1032750" cy="1807075"/>
            </a:xfrm>
          </p:grpSpPr>
          <p:sp>
            <p:nvSpPr>
              <p:cNvPr id="1820" name="Google Shape;1820;p36"/>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36"/>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36"/>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36"/>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24" name="Google Shape;1824;p36"/>
            <p:cNvGrpSpPr/>
            <p:nvPr/>
          </p:nvGrpSpPr>
          <p:grpSpPr>
            <a:xfrm rot="-3828478" flipH="1">
              <a:off x="7664496" y="-324322"/>
              <a:ext cx="2244432" cy="2193641"/>
              <a:chOff x="-623774" y="407959"/>
              <a:chExt cx="2317309" cy="2264556"/>
            </a:xfrm>
          </p:grpSpPr>
          <p:grpSp>
            <p:nvGrpSpPr>
              <p:cNvPr id="1825" name="Google Shape;1825;p36"/>
              <p:cNvGrpSpPr/>
              <p:nvPr/>
            </p:nvGrpSpPr>
            <p:grpSpPr>
              <a:xfrm rot="1413719">
                <a:off x="-360763" y="695549"/>
                <a:ext cx="1791287" cy="1689375"/>
                <a:chOff x="-2055400" y="3174000"/>
                <a:chExt cx="1520600" cy="1434200"/>
              </a:xfrm>
            </p:grpSpPr>
            <p:sp>
              <p:nvSpPr>
                <p:cNvPr id="1826" name="Google Shape;1826;p36"/>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36"/>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36"/>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29" name="Google Shape;1829;p36"/>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30" name="Google Shape;1830;p36"/>
          <p:cNvGrpSpPr/>
          <p:nvPr/>
        </p:nvGrpSpPr>
        <p:grpSpPr>
          <a:xfrm rot="6549583">
            <a:off x="10758871" y="-257570"/>
            <a:ext cx="2474387" cy="2426515"/>
            <a:chOff x="7928300" y="-514224"/>
            <a:chExt cx="1855805" cy="1819900"/>
          </a:xfrm>
        </p:grpSpPr>
        <p:sp>
          <p:nvSpPr>
            <p:cNvPr id="1831" name="Google Shape;1831;p36"/>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2" name="Google Shape;1832;p36"/>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3" name="Google Shape;1833;p36"/>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36"/>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36"/>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36"/>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36"/>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8" name="Google Shape;1838;p36"/>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9" name="Google Shape;1839;p36"/>
            <p:cNvSpPr/>
            <p:nvPr/>
          </p:nvSpPr>
          <p:spPr>
            <a:xfrm>
              <a:off x="8681179" y="383867"/>
              <a:ext cx="1102926" cy="853276"/>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0" name="Google Shape;1840;p36"/>
          <p:cNvGrpSpPr/>
          <p:nvPr/>
        </p:nvGrpSpPr>
        <p:grpSpPr>
          <a:xfrm rot="495391">
            <a:off x="10718793" y="1295612"/>
            <a:ext cx="2555449" cy="2750133"/>
            <a:chOff x="-700138" y="3808702"/>
            <a:chExt cx="1916655" cy="2062674"/>
          </a:xfrm>
        </p:grpSpPr>
        <p:sp>
          <p:nvSpPr>
            <p:cNvPr id="1841" name="Google Shape;1841;p36"/>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36"/>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36"/>
            <p:cNvSpPr/>
            <p:nvPr/>
          </p:nvSpPr>
          <p:spPr>
            <a:xfrm rot="-1128775">
              <a:off x="411142" y="5063464"/>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36"/>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36"/>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36"/>
            <p:cNvSpPr/>
            <p:nvPr/>
          </p:nvSpPr>
          <p:spPr>
            <a:xfrm rot="-1128775">
              <a:off x="-276077" y="4234377"/>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36"/>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36"/>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36"/>
            <p:cNvSpPr/>
            <p:nvPr/>
          </p:nvSpPr>
          <p:spPr>
            <a:xfrm rot="-1128775">
              <a:off x="421575" y="5546080"/>
              <a:ext cx="96954"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0" name="Google Shape;1850;p36"/>
          <p:cNvGrpSpPr/>
          <p:nvPr/>
        </p:nvGrpSpPr>
        <p:grpSpPr>
          <a:xfrm rot="1625577">
            <a:off x="-979486" y="4642620"/>
            <a:ext cx="2414459" cy="2495501"/>
            <a:chOff x="334100" y="971800"/>
            <a:chExt cx="1810984" cy="1871771"/>
          </a:xfrm>
        </p:grpSpPr>
        <p:sp>
          <p:nvSpPr>
            <p:cNvPr id="1851" name="Google Shape;1851;p36"/>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36"/>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853" name="Google Shape;1853;p36"/>
            <p:cNvGrpSpPr/>
            <p:nvPr/>
          </p:nvGrpSpPr>
          <p:grpSpPr>
            <a:xfrm>
              <a:off x="1214129" y="978980"/>
              <a:ext cx="913828" cy="1211839"/>
              <a:chOff x="1214129" y="978980"/>
              <a:chExt cx="913828" cy="1211839"/>
            </a:xfrm>
          </p:grpSpPr>
          <p:sp>
            <p:nvSpPr>
              <p:cNvPr id="1854" name="Google Shape;1854;p36"/>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36"/>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56" name="Google Shape;1856;p36"/>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36"/>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36"/>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9" name="Google Shape;1859;p36"/>
          <p:cNvGrpSpPr/>
          <p:nvPr/>
        </p:nvGrpSpPr>
        <p:grpSpPr>
          <a:xfrm rot="-6973059">
            <a:off x="9888624" y="4955219"/>
            <a:ext cx="2156433" cy="3288100"/>
            <a:chOff x="7518282" y="2373612"/>
            <a:chExt cx="1544209" cy="2355088"/>
          </a:xfrm>
        </p:grpSpPr>
        <p:sp>
          <p:nvSpPr>
            <p:cNvPr id="1860" name="Google Shape;1860;p3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3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3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3" name="Google Shape;1863;p3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3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5" name="Google Shape;1865;p3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3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3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653834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0" name="Google Shape;10;p2"/>
          <p:cNvGrpSpPr/>
          <p:nvPr/>
        </p:nvGrpSpPr>
        <p:grpSpPr>
          <a:xfrm>
            <a:off x="-831699" y="-410817"/>
            <a:ext cx="3265613" cy="4031221"/>
            <a:chOff x="-623774" y="-350900"/>
            <a:chExt cx="2449210" cy="3023416"/>
          </a:xfrm>
        </p:grpSpPr>
        <p:grpSp>
          <p:nvGrpSpPr>
            <p:cNvPr id="11" name="Google Shape;11;p2"/>
            <p:cNvGrpSpPr/>
            <p:nvPr/>
          </p:nvGrpSpPr>
          <p:grpSpPr>
            <a:xfrm rot="1413719">
              <a:off x="224827" y="-308028"/>
              <a:ext cx="616248" cy="1925931"/>
              <a:chOff x="-1858600" y="2385325"/>
              <a:chExt cx="523125" cy="1635025"/>
            </a:xfrm>
          </p:grpSpPr>
          <p:sp>
            <p:nvSpPr>
              <p:cNvPr id="12" name="Google Shape;12;p2"/>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16;p2"/>
            <p:cNvGrpSpPr/>
            <p:nvPr/>
          </p:nvGrpSpPr>
          <p:grpSpPr>
            <a:xfrm rot="1413719">
              <a:off x="234082" y="-133704"/>
              <a:ext cx="1216593" cy="2128592"/>
              <a:chOff x="-1779100" y="2408800"/>
              <a:chExt cx="1032750" cy="1807075"/>
            </a:xfrm>
          </p:grpSpPr>
          <p:sp>
            <p:nvSpPr>
              <p:cNvPr id="17" name="Google Shape;17;p2"/>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 name="Google Shape;21;p2"/>
            <p:cNvGrpSpPr/>
            <p:nvPr/>
          </p:nvGrpSpPr>
          <p:grpSpPr>
            <a:xfrm>
              <a:off x="-623774" y="407959"/>
              <a:ext cx="2317309" cy="2264556"/>
              <a:chOff x="-623774" y="407959"/>
              <a:chExt cx="2317309" cy="2264556"/>
            </a:xfrm>
          </p:grpSpPr>
          <p:grpSp>
            <p:nvGrpSpPr>
              <p:cNvPr id="22" name="Google Shape;22;p2"/>
              <p:cNvGrpSpPr/>
              <p:nvPr/>
            </p:nvGrpSpPr>
            <p:grpSpPr>
              <a:xfrm rot="1413719">
                <a:off x="-360763" y="695549"/>
                <a:ext cx="1791287" cy="1689375"/>
                <a:chOff x="-2055400" y="3174000"/>
                <a:chExt cx="1520600" cy="1434200"/>
              </a:xfrm>
            </p:grpSpPr>
            <p:sp>
              <p:nvSpPr>
                <p:cNvPr id="23" name="Google Shape;23;p2"/>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 name="Google Shape;26;p2"/>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7" name="Google Shape;27;p2"/>
          <p:cNvGrpSpPr/>
          <p:nvPr/>
        </p:nvGrpSpPr>
        <p:grpSpPr>
          <a:xfrm rot="-9899952" flipH="1">
            <a:off x="3428649" y="-2024995"/>
            <a:ext cx="4596288" cy="3709371"/>
            <a:chOff x="-729163" y="3851975"/>
            <a:chExt cx="2464103" cy="1988620"/>
          </a:xfrm>
        </p:grpSpPr>
        <p:sp>
          <p:nvSpPr>
            <p:cNvPr id="28" name="Google Shape;28;p2"/>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 name="Google Shape;42;p2"/>
          <p:cNvGrpSpPr/>
          <p:nvPr/>
        </p:nvGrpSpPr>
        <p:grpSpPr>
          <a:xfrm rot="10800000" flipH="1">
            <a:off x="4627258" y="5963682"/>
            <a:ext cx="4596373" cy="3709439"/>
            <a:chOff x="-729163" y="3851975"/>
            <a:chExt cx="2464103" cy="1988620"/>
          </a:xfrm>
        </p:grpSpPr>
        <p:sp>
          <p:nvSpPr>
            <p:cNvPr id="43" name="Google Shape;43;p2"/>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Google Shape;57;p2"/>
          <p:cNvSpPr txBox="1">
            <a:spLocks noGrp="1"/>
          </p:cNvSpPr>
          <p:nvPr>
            <p:ph type="ctrTitle"/>
          </p:nvPr>
        </p:nvSpPr>
        <p:spPr>
          <a:xfrm>
            <a:off x="1718000" y="2472444"/>
            <a:ext cx="8756000" cy="191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933" b="1">
                <a:latin typeface="Josefin Sans"/>
                <a:ea typeface="Josefin Sans"/>
                <a:cs typeface="Josefin Sans"/>
                <a:sym typeface="Josefin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58" name="Google Shape;58;p2"/>
          <p:cNvSpPr txBox="1">
            <a:spLocks noGrp="1"/>
          </p:cNvSpPr>
          <p:nvPr>
            <p:ph type="subTitle" idx="1"/>
          </p:nvPr>
        </p:nvSpPr>
        <p:spPr>
          <a:xfrm>
            <a:off x="5012400" y="4382844"/>
            <a:ext cx="2167200" cy="47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5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9" name="Google Shape;59;p2"/>
          <p:cNvSpPr txBox="1">
            <a:spLocks noGrp="1"/>
          </p:cNvSpPr>
          <p:nvPr>
            <p:ph type="subTitle" idx="2"/>
          </p:nvPr>
        </p:nvSpPr>
        <p:spPr>
          <a:xfrm>
            <a:off x="8806633" y="756733"/>
            <a:ext cx="2246800" cy="562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3"/>
              </a:buClr>
              <a:buSzPts val="2800"/>
              <a:buNone/>
              <a:defRPr sz="2667" b="1">
                <a:latin typeface="Josefin Sans"/>
                <a:ea typeface="Josefin Sans"/>
                <a:cs typeface="Josefin Sans"/>
                <a:sym typeface="Josefin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0352612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0"/>
        <p:cNvGrpSpPr/>
        <p:nvPr/>
      </p:nvGrpSpPr>
      <p:grpSpPr>
        <a:xfrm>
          <a:off x="0" y="0"/>
          <a:ext cx="0" cy="0"/>
          <a:chOff x="0" y="0"/>
          <a:chExt cx="0" cy="0"/>
        </a:xfrm>
      </p:grpSpPr>
      <p:pic>
        <p:nvPicPr>
          <p:cNvPr id="61" name="Google Shape;61;p3"/>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62" name="Google Shape;62;p3"/>
          <p:cNvGrpSpPr/>
          <p:nvPr/>
        </p:nvGrpSpPr>
        <p:grpSpPr>
          <a:xfrm rot="5170076">
            <a:off x="10330203" y="5272232"/>
            <a:ext cx="2436828" cy="2564984"/>
            <a:chOff x="1526600" y="450800"/>
            <a:chExt cx="4540675" cy="4779475"/>
          </a:xfrm>
        </p:grpSpPr>
        <p:sp>
          <p:nvSpPr>
            <p:cNvPr id="63" name="Google Shape;63;p3"/>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3"/>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3"/>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3"/>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3"/>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3"/>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3"/>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3"/>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 name="Google Shape;71;p3"/>
          <p:cNvGrpSpPr/>
          <p:nvPr/>
        </p:nvGrpSpPr>
        <p:grpSpPr>
          <a:xfrm rot="-400487" flipH="1">
            <a:off x="56691" y="-91127"/>
            <a:ext cx="3042492" cy="2387332"/>
            <a:chOff x="-2415600" y="2986400"/>
            <a:chExt cx="1943075" cy="1524659"/>
          </a:xfrm>
        </p:grpSpPr>
        <p:sp>
          <p:nvSpPr>
            <p:cNvPr id="72" name="Google Shape;72;p3"/>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3"/>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3"/>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3"/>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7" name="Google Shape;77;p3"/>
            <p:cNvGrpSpPr/>
            <p:nvPr/>
          </p:nvGrpSpPr>
          <p:grpSpPr>
            <a:xfrm>
              <a:off x="-2218800" y="3088875"/>
              <a:ext cx="1598825" cy="1190475"/>
              <a:chOff x="-2218800" y="3088875"/>
              <a:chExt cx="1598825" cy="1190475"/>
            </a:xfrm>
          </p:grpSpPr>
          <p:sp>
            <p:nvSpPr>
              <p:cNvPr id="78" name="Google Shape;78;p3"/>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3"/>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0" name="Google Shape;80;p3"/>
          <p:cNvGrpSpPr/>
          <p:nvPr/>
        </p:nvGrpSpPr>
        <p:grpSpPr>
          <a:xfrm rot="-135829">
            <a:off x="-725854" y="-333649"/>
            <a:ext cx="2414599" cy="2495645"/>
            <a:chOff x="334100" y="971800"/>
            <a:chExt cx="1810984" cy="1871771"/>
          </a:xfrm>
        </p:grpSpPr>
        <p:sp>
          <p:nvSpPr>
            <p:cNvPr id="81" name="Google Shape;81;p3"/>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3"/>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3" name="Google Shape;83;p3"/>
            <p:cNvGrpSpPr/>
            <p:nvPr/>
          </p:nvGrpSpPr>
          <p:grpSpPr>
            <a:xfrm>
              <a:off x="1214129" y="978980"/>
              <a:ext cx="913828" cy="1211839"/>
              <a:chOff x="1214129" y="978980"/>
              <a:chExt cx="913828" cy="1211839"/>
            </a:xfrm>
          </p:grpSpPr>
          <p:sp>
            <p:nvSpPr>
              <p:cNvPr id="84" name="Google Shape;84;p3"/>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3"/>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6" name="Google Shape;86;p3"/>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3"/>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3"/>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89;p3"/>
          <p:cNvGrpSpPr/>
          <p:nvPr/>
        </p:nvGrpSpPr>
        <p:grpSpPr>
          <a:xfrm>
            <a:off x="9646865" y="-958199"/>
            <a:ext cx="4041419" cy="3976396"/>
            <a:chOff x="7235149" y="-718650"/>
            <a:chExt cx="3031064" cy="2982297"/>
          </a:xfrm>
        </p:grpSpPr>
        <p:grpSp>
          <p:nvGrpSpPr>
            <p:cNvPr id="90" name="Google Shape;90;p3"/>
            <p:cNvGrpSpPr/>
            <p:nvPr/>
          </p:nvGrpSpPr>
          <p:grpSpPr>
            <a:xfrm rot="-4962260" flipH="1">
              <a:off x="7958573" y="-653239"/>
              <a:ext cx="596905" cy="1865484"/>
              <a:chOff x="-1858600" y="2385325"/>
              <a:chExt cx="523125" cy="1635025"/>
            </a:xfrm>
          </p:grpSpPr>
          <p:sp>
            <p:nvSpPr>
              <p:cNvPr id="91" name="Google Shape;91;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5" name="Google Shape;95;p3"/>
            <p:cNvGrpSpPr/>
            <p:nvPr/>
          </p:nvGrpSpPr>
          <p:grpSpPr>
            <a:xfrm rot="-4962260" flipH="1">
              <a:off x="7743302" y="-357136"/>
              <a:ext cx="1178407" cy="2061785"/>
              <a:chOff x="-1779100" y="2408800"/>
              <a:chExt cx="1032750" cy="1807075"/>
            </a:xfrm>
          </p:grpSpPr>
          <p:sp>
            <p:nvSpPr>
              <p:cNvPr id="96" name="Google Shape;96;p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00;p3"/>
            <p:cNvGrpSpPr/>
            <p:nvPr/>
          </p:nvGrpSpPr>
          <p:grpSpPr>
            <a:xfrm rot="-3828478" flipH="1">
              <a:off x="7664496" y="-324322"/>
              <a:ext cx="2244432" cy="2193641"/>
              <a:chOff x="-623774" y="407959"/>
              <a:chExt cx="2317309" cy="2264556"/>
            </a:xfrm>
          </p:grpSpPr>
          <p:grpSp>
            <p:nvGrpSpPr>
              <p:cNvPr id="101" name="Google Shape;101;p3"/>
              <p:cNvGrpSpPr/>
              <p:nvPr/>
            </p:nvGrpSpPr>
            <p:grpSpPr>
              <a:xfrm rot="1413719">
                <a:off x="-360763" y="695549"/>
                <a:ext cx="1791287" cy="1689375"/>
                <a:chOff x="-2055400" y="3174000"/>
                <a:chExt cx="1520600" cy="1434200"/>
              </a:xfrm>
            </p:grpSpPr>
            <p:sp>
              <p:nvSpPr>
                <p:cNvPr id="102" name="Google Shape;102;p3"/>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3"/>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3"/>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5" name="Google Shape;105;p3"/>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6" name="Google Shape;106;p3"/>
          <p:cNvGrpSpPr/>
          <p:nvPr/>
        </p:nvGrpSpPr>
        <p:grpSpPr>
          <a:xfrm>
            <a:off x="-1166469" y="4882643"/>
            <a:ext cx="2725737" cy="2106780"/>
            <a:chOff x="-874852" y="3661982"/>
            <a:chExt cx="2044303" cy="1580085"/>
          </a:xfrm>
        </p:grpSpPr>
        <p:grpSp>
          <p:nvGrpSpPr>
            <p:cNvPr id="107" name="Google Shape;107;p3"/>
            <p:cNvGrpSpPr/>
            <p:nvPr/>
          </p:nvGrpSpPr>
          <p:grpSpPr>
            <a:xfrm rot="5249857" flipH="1">
              <a:off x="48808" y="4095917"/>
              <a:ext cx="537972" cy="1681428"/>
              <a:chOff x="-1858600" y="2385325"/>
              <a:chExt cx="523125" cy="1635025"/>
            </a:xfrm>
          </p:grpSpPr>
          <p:sp>
            <p:nvSpPr>
              <p:cNvPr id="108" name="Google Shape;108;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 name="Google Shape;112;p3"/>
            <p:cNvGrpSpPr/>
            <p:nvPr/>
          </p:nvGrpSpPr>
          <p:grpSpPr>
            <a:xfrm rot="5249857" flipH="1">
              <a:off x="-340747" y="3668895"/>
              <a:ext cx="1062060" cy="1858361"/>
              <a:chOff x="-1779100" y="2408800"/>
              <a:chExt cx="1032750" cy="1807075"/>
            </a:xfrm>
          </p:grpSpPr>
          <p:sp>
            <p:nvSpPr>
              <p:cNvPr id="113" name="Google Shape;113;p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7" name="Google Shape;117;p3"/>
            <p:cNvGrpSpPr/>
            <p:nvPr/>
          </p:nvGrpSpPr>
          <p:grpSpPr>
            <a:xfrm rot="2700000" flipH="1">
              <a:off x="-365668" y="3606652"/>
              <a:ext cx="531184" cy="1660213"/>
              <a:chOff x="-1858600" y="2385325"/>
              <a:chExt cx="523125" cy="1635025"/>
            </a:xfrm>
          </p:grpSpPr>
          <p:sp>
            <p:nvSpPr>
              <p:cNvPr id="118" name="Google Shape;118;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22" name="Google Shape;122;p3"/>
          <p:cNvSpPr txBox="1">
            <a:spLocks noGrp="1"/>
          </p:cNvSpPr>
          <p:nvPr>
            <p:ph type="title"/>
          </p:nvPr>
        </p:nvSpPr>
        <p:spPr>
          <a:xfrm>
            <a:off x="2679000" y="3267333"/>
            <a:ext cx="6834000" cy="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23" name="Google Shape;123;p3"/>
          <p:cNvSpPr txBox="1">
            <a:spLocks noGrp="1"/>
          </p:cNvSpPr>
          <p:nvPr>
            <p:ph type="title" idx="2" hasCustomPrompt="1"/>
          </p:nvPr>
        </p:nvSpPr>
        <p:spPr>
          <a:xfrm>
            <a:off x="5516600" y="1038600"/>
            <a:ext cx="1158800" cy="9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900"/>
              <a:buNone/>
              <a:defRPr sz="6667">
                <a:solidFill>
                  <a:schemeClr val="dk1"/>
                </a:solidFill>
              </a:defRPr>
            </a:lvl1pPr>
            <a:lvl2pPr lvl="1" algn="ctr" rtl="0">
              <a:spcBef>
                <a:spcPts val="0"/>
              </a:spcBef>
              <a:spcAft>
                <a:spcPts val="0"/>
              </a:spcAft>
              <a:buClr>
                <a:schemeClr val="accent3"/>
              </a:buClr>
              <a:buSzPts val="4900"/>
              <a:buNone/>
              <a:defRPr sz="6533">
                <a:solidFill>
                  <a:schemeClr val="accent3"/>
                </a:solidFill>
              </a:defRPr>
            </a:lvl2pPr>
            <a:lvl3pPr lvl="2" algn="ctr" rtl="0">
              <a:spcBef>
                <a:spcPts val="0"/>
              </a:spcBef>
              <a:spcAft>
                <a:spcPts val="0"/>
              </a:spcAft>
              <a:buClr>
                <a:schemeClr val="accent3"/>
              </a:buClr>
              <a:buSzPts val="4900"/>
              <a:buNone/>
              <a:defRPr sz="6533">
                <a:solidFill>
                  <a:schemeClr val="accent3"/>
                </a:solidFill>
              </a:defRPr>
            </a:lvl3pPr>
            <a:lvl4pPr lvl="3" algn="ctr" rtl="0">
              <a:spcBef>
                <a:spcPts val="0"/>
              </a:spcBef>
              <a:spcAft>
                <a:spcPts val="0"/>
              </a:spcAft>
              <a:buClr>
                <a:schemeClr val="accent3"/>
              </a:buClr>
              <a:buSzPts val="4900"/>
              <a:buNone/>
              <a:defRPr sz="6533">
                <a:solidFill>
                  <a:schemeClr val="accent3"/>
                </a:solidFill>
              </a:defRPr>
            </a:lvl4pPr>
            <a:lvl5pPr lvl="4" algn="ctr" rtl="0">
              <a:spcBef>
                <a:spcPts val="0"/>
              </a:spcBef>
              <a:spcAft>
                <a:spcPts val="0"/>
              </a:spcAft>
              <a:buClr>
                <a:schemeClr val="accent3"/>
              </a:buClr>
              <a:buSzPts val="4900"/>
              <a:buNone/>
              <a:defRPr sz="6533">
                <a:solidFill>
                  <a:schemeClr val="accent3"/>
                </a:solidFill>
              </a:defRPr>
            </a:lvl5pPr>
            <a:lvl6pPr lvl="5" algn="ctr" rtl="0">
              <a:spcBef>
                <a:spcPts val="0"/>
              </a:spcBef>
              <a:spcAft>
                <a:spcPts val="0"/>
              </a:spcAft>
              <a:buClr>
                <a:schemeClr val="accent3"/>
              </a:buClr>
              <a:buSzPts val="4900"/>
              <a:buNone/>
              <a:defRPr sz="6533">
                <a:solidFill>
                  <a:schemeClr val="accent3"/>
                </a:solidFill>
              </a:defRPr>
            </a:lvl6pPr>
            <a:lvl7pPr lvl="6" algn="ctr" rtl="0">
              <a:spcBef>
                <a:spcPts val="0"/>
              </a:spcBef>
              <a:spcAft>
                <a:spcPts val="0"/>
              </a:spcAft>
              <a:buClr>
                <a:schemeClr val="accent3"/>
              </a:buClr>
              <a:buSzPts val="4900"/>
              <a:buNone/>
              <a:defRPr sz="6533">
                <a:solidFill>
                  <a:schemeClr val="accent3"/>
                </a:solidFill>
              </a:defRPr>
            </a:lvl7pPr>
            <a:lvl8pPr lvl="7" algn="ctr" rtl="0">
              <a:spcBef>
                <a:spcPts val="0"/>
              </a:spcBef>
              <a:spcAft>
                <a:spcPts val="0"/>
              </a:spcAft>
              <a:buClr>
                <a:schemeClr val="accent3"/>
              </a:buClr>
              <a:buSzPts val="4900"/>
              <a:buNone/>
              <a:defRPr sz="6533">
                <a:solidFill>
                  <a:schemeClr val="accent3"/>
                </a:solidFill>
              </a:defRPr>
            </a:lvl8pPr>
            <a:lvl9pPr lvl="8" algn="ctr" rtl="0">
              <a:spcBef>
                <a:spcPts val="0"/>
              </a:spcBef>
              <a:spcAft>
                <a:spcPts val="0"/>
              </a:spcAft>
              <a:buClr>
                <a:schemeClr val="accent3"/>
              </a:buClr>
              <a:buSzPts val="4900"/>
              <a:buNone/>
              <a:defRPr sz="6533">
                <a:solidFill>
                  <a:schemeClr val="accent3"/>
                </a:solidFill>
              </a:defRPr>
            </a:lvl9pPr>
          </a:lstStyle>
          <a:p>
            <a:r>
              <a:t>xx%</a:t>
            </a:r>
          </a:p>
        </p:txBody>
      </p:sp>
      <p:sp>
        <p:nvSpPr>
          <p:cNvPr id="124" name="Google Shape;124;p3"/>
          <p:cNvSpPr txBox="1">
            <a:spLocks noGrp="1"/>
          </p:cNvSpPr>
          <p:nvPr>
            <p:ph type="subTitle" idx="1"/>
          </p:nvPr>
        </p:nvSpPr>
        <p:spPr>
          <a:xfrm>
            <a:off x="4102400" y="4230133"/>
            <a:ext cx="3987200" cy="78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6942372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5"/>
        <p:cNvGrpSpPr/>
        <p:nvPr/>
      </p:nvGrpSpPr>
      <p:grpSpPr>
        <a:xfrm>
          <a:off x="0" y="0"/>
          <a:ext cx="0" cy="0"/>
          <a:chOff x="0" y="0"/>
          <a:chExt cx="0" cy="0"/>
        </a:xfrm>
      </p:grpSpPr>
      <p:pic>
        <p:nvPicPr>
          <p:cNvPr id="126" name="Google Shape;126;p4"/>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27" name="Google Shape;127;p4"/>
          <p:cNvGrpSpPr/>
          <p:nvPr/>
        </p:nvGrpSpPr>
        <p:grpSpPr>
          <a:xfrm>
            <a:off x="945525" y="1516400"/>
            <a:ext cx="10301600" cy="4728400"/>
            <a:chOff x="709144" y="1137300"/>
            <a:chExt cx="7726200" cy="3546300"/>
          </a:xfrm>
        </p:grpSpPr>
        <p:sp>
          <p:nvSpPr>
            <p:cNvPr id="128" name="Google Shape;128;p4"/>
            <p:cNvSpPr/>
            <p:nvPr/>
          </p:nvSpPr>
          <p:spPr>
            <a:xfrm>
              <a:off x="785344" y="1213500"/>
              <a:ext cx="7650000" cy="3470100"/>
            </a:xfrm>
            <a:prstGeom prst="roundRect">
              <a:avLst>
                <a:gd name="adj" fmla="val 834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4"/>
            <p:cNvSpPr/>
            <p:nvPr/>
          </p:nvSpPr>
          <p:spPr>
            <a:xfrm>
              <a:off x="709144" y="1137300"/>
              <a:ext cx="7650000" cy="3470100"/>
            </a:xfrm>
            <a:prstGeom prst="roundRect">
              <a:avLst>
                <a:gd name="adj" fmla="val 834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0" name="Google Shape;130;p4"/>
          <p:cNvSpPr txBox="1">
            <a:spLocks noGrp="1"/>
          </p:cNvSpPr>
          <p:nvPr>
            <p:ph type="body" idx="1"/>
          </p:nvPr>
        </p:nvSpPr>
        <p:spPr>
          <a:xfrm>
            <a:off x="1145817" y="1634251"/>
            <a:ext cx="9900800" cy="45184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Clr>
                <a:srgbClr val="273638"/>
              </a:buClr>
              <a:buSzPts val="1400"/>
              <a:buChar char="●"/>
              <a:defRPr sz="1600"/>
            </a:lvl1pPr>
            <a:lvl2pPr marL="1219170" lvl="1" indent="-423323">
              <a:spcBef>
                <a:spcPts val="0"/>
              </a:spcBef>
              <a:spcAft>
                <a:spcPts val="0"/>
              </a:spcAft>
              <a:buClr>
                <a:srgbClr val="273638"/>
              </a:buClr>
              <a:buSzPts val="1400"/>
              <a:buChar char="○"/>
              <a:defRPr/>
            </a:lvl2pPr>
            <a:lvl3pPr marL="1828754" lvl="2" indent="-423323">
              <a:spcBef>
                <a:spcPts val="0"/>
              </a:spcBef>
              <a:spcAft>
                <a:spcPts val="0"/>
              </a:spcAft>
              <a:buClr>
                <a:srgbClr val="273638"/>
              </a:buClr>
              <a:buSzPts val="1400"/>
              <a:buChar char="■"/>
              <a:defRPr/>
            </a:lvl3pPr>
            <a:lvl4pPr marL="2438339" lvl="3" indent="-423323">
              <a:spcBef>
                <a:spcPts val="0"/>
              </a:spcBef>
              <a:spcAft>
                <a:spcPts val="0"/>
              </a:spcAft>
              <a:buClr>
                <a:srgbClr val="273638"/>
              </a:buClr>
              <a:buSzPts val="1400"/>
              <a:buChar char="●"/>
              <a:defRPr/>
            </a:lvl4pPr>
            <a:lvl5pPr marL="3047924" lvl="4" indent="-423323">
              <a:spcBef>
                <a:spcPts val="0"/>
              </a:spcBef>
              <a:spcAft>
                <a:spcPts val="0"/>
              </a:spcAft>
              <a:buClr>
                <a:srgbClr val="273638"/>
              </a:buClr>
              <a:buSzPts val="1400"/>
              <a:buChar char="○"/>
              <a:defRPr/>
            </a:lvl5pPr>
            <a:lvl6pPr marL="3657509" lvl="5" indent="-423323">
              <a:spcBef>
                <a:spcPts val="0"/>
              </a:spcBef>
              <a:spcAft>
                <a:spcPts val="0"/>
              </a:spcAft>
              <a:buClr>
                <a:srgbClr val="273638"/>
              </a:buClr>
              <a:buSzPts val="1400"/>
              <a:buChar char="■"/>
              <a:defRPr/>
            </a:lvl6pPr>
            <a:lvl7pPr marL="4267093" lvl="6" indent="-423323">
              <a:spcBef>
                <a:spcPts val="0"/>
              </a:spcBef>
              <a:spcAft>
                <a:spcPts val="0"/>
              </a:spcAft>
              <a:buClr>
                <a:srgbClr val="273638"/>
              </a:buClr>
              <a:buSzPts val="1400"/>
              <a:buChar char="●"/>
              <a:defRPr/>
            </a:lvl7pPr>
            <a:lvl8pPr marL="4876678" lvl="7" indent="-423323">
              <a:spcBef>
                <a:spcPts val="0"/>
              </a:spcBef>
              <a:spcAft>
                <a:spcPts val="0"/>
              </a:spcAft>
              <a:buClr>
                <a:srgbClr val="273638"/>
              </a:buClr>
              <a:buSzPts val="1400"/>
              <a:buChar char="○"/>
              <a:defRPr/>
            </a:lvl8pPr>
            <a:lvl9pPr marL="5486263" lvl="8" indent="-423323">
              <a:spcBef>
                <a:spcPts val="0"/>
              </a:spcBef>
              <a:spcAft>
                <a:spcPts val="0"/>
              </a:spcAft>
              <a:buClr>
                <a:srgbClr val="273638"/>
              </a:buClr>
              <a:buSzPts val="1400"/>
              <a:buChar char="■"/>
              <a:defRPr/>
            </a:lvl9pPr>
          </a:lstStyle>
          <a:p>
            <a:endParaRPr/>
          </a:p>
        </p:txBody>
      </p:sp>
      <p:grpSp>
        <p:nvGrpSpPr>
          <p:cNvPr id="131" name="Google Shape;131;p4"/>
          <p:cNvGrpSpPr/>
          <p:nvPr/>
        </p:nvGrpSpPr>
        <p:grpSpPr>
          <a:xfrm rot="755454" flipH="1">
            <a:off x="10291469" y="-824257"/>
            <a:ext cx="2876292" cy="3550625"/>
            <a:chOff x="-623774" y="-350900"/>
            <a:chExt cx="2449210" cy="3023416"/>
          </a:xfrm>
        </p:grpSpPr>
        <p:grpSp>
          <p:nvGrpSpPr>
            <p:cNvPr id="132" name="Google Shape;132;p4"/>
            <p:cNvGrpSpPr/>
            <p:nvPr/>
          </p:nvGrpSpPr>
          <p:grpSpPr>
            <a:xfrm rot="1413719">
              <a:off x="224827" y="-308028"/>
              <a:ext cx="616248" cy="1925931"/>
              <a:chOff x="-1858600" y="2385325"/>
              <a:chExt cx="523125" cy="1635025"/>
            </a:xfrm>
          </p:grpSpPr>
          <p:sp>
            <p:nvSpPr>
              <p:cNvPr id="133" name="Google Shape;133;p4"/>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4"/>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4"/>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4"/>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7" name="Google Shape;137;p4"/>
            <p:cNvGrpSpPr/>
            <p:nvPr/>
          </p:nvGrpSpPr>
          <p:grpSpPr>
            <a:xfrm rot="1413719">
              <a:off x="234082" y="-133704"/>
              <a:ext cx="1216593" cy="2128592"/>
              <a:chOff x="-1779100" y="2408800"/>
              <a:chExt cx="1032750" cy="1807075"/>
            </a:xfrm>
          </p:grpSpPr>
          <p:sp>
            <p:nvSpPr>
              <p:cNvPr id="138" name="Google Shape;138;p4"/>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4"/>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4"/>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4"/>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2" name="Google Shape;142;p4"/>
            <p:cNvGrpSpPr/>
            <p:nvPr/>
          </p:nvGrpSpPr>
          <p:grpSpPr>
            <a:xfrm>
              <a:off x="-623774" y="407959"/>
              <a:ext cx="2317309" cy="2264556"/>
              <a:chOff x="-623774" y="407959"/>
              <a:chExt cx="2317309" cy="2264556"/>
            </a:xfrm>
          </p:grpSpPr>
          <p:grpSp>
            <p:nvGrpSpPr>
              <p:cNvPr id="143" name="Google Shape;143;p4"/>
              <p:cNvGrpSpPr/>
              <p:nvPr/>
            </p:nvGrpSpPr>
            <p:grpSpPr>
              <a:xfrm rot="1413719">
                <a:off x="-360763" y="695549"/>
                <a:ext cx="1791287" cy="1689375"/>
                <a:chOff x="-2055400" y="3174000"/>
                <a:chExt cx="1520600" cy="1434200"/>
              </a:xfrm>
            </p:grpSpPr>
            <p:sp>
              <p:nvSpPr>
                <p:cNvPr id="144" name="Google Shape;144;p4"/>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4"/>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4"/>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7" name="Google Shape;147;p4"/>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48" name="Google Shape;148;p4"/>
          <p:cNvSpPr txBox="1">
            <a:spLocks noGrp="1"/>
          </p:cNvSpPr>
          <p:nvPr>
            <p:ph type="title"/>
          </p:nvPr>
        </p:nvSpPr>
        <p:spPr>
          <a:xfrm>
            <a:off x="1145833" y="762767"/>
            <a:ext cx="69896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10206806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3"/>
        <p:cNvGrpSpPr/>
        <p:nvPr/>
      </p:nvGrpSpPr>
      <p:grpSpPr>
        <a:xfrm>
          <a:off x="0" y="0"/>
          <a:ext cx="0" cy="0"/>
          <a:chOff x="0" y="0"/>
          <a:chExt cx="0" cy="0"/>
        </a:xfrm>
      </p:grpSpPr>
      <p:pic>
        <p:nvPicPr>
          <p:cNvPr id="194" name="Google Shape;194;p6"/>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95" name="Google Shape;195;p6"/>
          <p:cNvGrpSpPr/>
          <p:nvPr/>
        </p:nvGrpSpPr>
        <p:grpSpPr>
          <a:xfrm rot="-899955" flipH="1">
            <a:off x="-895785" y="-873924"/>
            <a:ext cx="2437540" cy="2565733"/>
            <a:chOff x="1526600" y="450800"/>
            <a:chExt cx="4540675" cy="4779475"/>
          </a:xfrm>
        </p:grpSpPr>
        <p:sp>
          <p:nvSpPr>
            <p:cNvPr id="196" name="Google Shape;196;p6"/>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6"/>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6"/>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6"/>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6"/>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6"/>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6"/>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6"/>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4" name="Google Shape;204;p6"/>
          <p:cNvGrpSpPr/>
          <p:nvPr/>
        </p:nvGrpSpPr>
        <p:grpSpPr>
          <a:xfrm rot="-2141843" flipH="1">
            <a:off x="10746293" y="-1027778"/>
            <a:ext cx="2284055" cy="3482995"/>
            <a:chOff x="7518282" y="2373612"/>
            <a:chExt cx="1544209" cy="2355088"/>
          </a:xfrm>
        </p:grpSpPr>
        <p:sp>
          <p:nvSpPr>
            <p:cNvPr id="205" name="Google Shape;205;p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13" name="Google Shape;213;p6"/>
          <p:cNvSpPr txBox="1">
            <a:spLocks noGrp="1"/>
          </p:cNvSpPr>
          <p:nvPr>
            <p:ph type="title"/>
          </p:nvPr>
        </p:nvSpPr>
        <p:spPr>
          <a:xfrm>
            <a:off x="2642200" y="778467"/>
            <a:ext cx="69076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grpSp>
        <p:nvGrpSpPr>
          <p:cNvPr id="214" name="Google Shape;214;p6"/>
          <p:cNvGrpSpPr/>
          <p:nvPr/>
        </p:nvGrpSpPr>
        <p:grpSpPr>
          <a:xfrm>
            <a:off x="945533" y="1672986"/>
            <a:ext cx="10301600" cy="4571417"/>
            <a:chOff x="709144" y="1137300"/>
            <a:chExt cx="7726200" cy="3546300"/>
          </a:xfrm>
        </p:grpSpPr>
        <p:sp>
          <p:nvSpPr>
            <p:cNvPr id="215" name="Google Shape;215;p6"/>
            <p:cNvSpPr/>
            <p:nvPr/>
          </p:nvSpPr>
          <p:spPr>
            <a:xfrm>
              <a:off x="785344" y="1213500"/>
              <a:ext cx="7650000" cy="3470100"/>
            </a:xfrm>
            <a:prstGeom prst="roundRect">
              <a:avLst>
                <a:gd name="adj" fmla="val 834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6"/>
            <p:cNvSpPr/>
            <p:nvPr/>
          </p:nvSpPr>
          <p:spPr>
            <a:xfrm>
              <a:off x="709144" y="1137300"/>
              <a:ext cx="7650000" cy="3470100"/>
            </a:xfrm>
            <a:prstGeom prst="roundRect">
              <a:avLst>
                <a:gd name="adj" fmla="val 834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597094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17"/>
        <p:cNvGrpSpPr/>
        <p:nvPr/>
      </p:nvGrpSpPr>
      <p:grpSpPr>
        <a:xfrm>
          <a:off x="0" y="0"/>
          <a:ext cx="0" cy="0"/>
          <a:chOff x="0" y="0"/>
          <a:chExt cx="0" cy="0"/>
        </a:xfrm>
      </p:grpSpPr>
      <p:pic>
        <p:nvPicPr>
          <p:cNvPr id="218" name="Google Shape;218;p7"/>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219" name="Google Shape;219;p7"/>
          <p:cNvGrpSpPr/>
          <p:nvPr/>
        </p:nvGrpSpPr>
        <p:grpSpPr>
          <a:xfrm rot="-900067" flipH="1">
            <a:off x="-1503281" y="1231724"/>
            <a:ext cx="3141897" cy="2465331"/>
            <a:chOff x="-2415600" y="2986400"/>
            <a:chExt cx="1943075" cy="1524659"/>
          </a:xfrm>
        </p:grpSpPr>
        <p:sp>
          <p:nvSpPr>
            <p:cNvPr id="220" name="Google Shape;220;p7"/>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7"/>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7"/>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7"/>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24" name="Google Shape;224;p7"/>
            <p:cNvGrpSpPr/>
            <p:nvPr/>
          </p:nvGrpSpPr>
          <p:grpSpPr>
            <a:xfrm>
              <a:off x="-2218800" y="3088875"/>
              <a:ext cx="1598825" cy="1190475"/>
              <a:chOff x="-2218800" y="3088875"/>
              <a:chExt cx="1598825" cy="1190475"/>
            </a:xfrm>
          </p:grpSpPr>
          <p:sp>
            <p:nvSpPr>
              <p:cNvPr id="225" name="Google Shape;225;p7"/>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7"/>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7" name="Google Shape;227;p7"/>
          <p:cNvGrpSpPr/>
          <p:nvPr/>
        </p:nvGrpSpPr>
        <p:grpSpPr>
          <a:xfrm rot="4282019">
            <a:off x="-396046" y="-465989"/>
            <a:ext cx="2436812" cy="2564967"/>
            <a:chOff x="1526600" y="450800"/>
            <a:chExt cx="4540675" cy="4779475"/>
          </a:xfrm>
        </p:grpSpPr>
        <p:sp>
          <p:nvSpPr>
            <p:cNvPr id="228" name="Google Shape;228;p7"/>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7"/>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7"/>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7"/>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7"/>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7"/>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7"/>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7"/>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 name="Google Shape;236;p7"/>
          <p:cNvGrpSpPr/>
          <p:nvPr/>
        </p:nvGrpSpPr>
        <p:grpSpPr>
          <a:xfrm rot="-9427094">
            <a:off x="10113901" y="-177273"/>
            <a:ext cx="2802632" cy="2235164"/>
            <a:chOff x="-874852" y="3661982"/>
            <a:chExt cx="2044303" cy="1580085"/>
          </a:xfrm>
        </p:grpSpPr>
        <p:grpSp>
          <p:nvGrpSpPr>
            <p:cNvPr id="237" name="Google Shape;237;p7"/>
            <p:cNvGrpSpPr/>
            <p:nvPr/>
          </p:nvGrpSpPr>
          <p:grpSpPr>
            <a:xfrm rot="5249857" flipH="1">
              <a:off x="48808" y="4095917"/>
              <a:ext cx="537972" cy="1681428"/>
              <a:chOff x="-1858600" y="2385325"/>
              <a:chExt cx="523125" cy="1635025"/>
            </a:xfrm>
          </p:grpSpPr>
          <p:sp>
            <p:nvSpPr>
              <p:cNvPr id="238" name="Google Shape;238;p7"/>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7"/>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7"/>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7"/>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2" name="Google Shape;242;p7"/>
            <p:cNvGrpSpPr/>
            <p:nvPr/>
          </p:nvGrpSpPr>
          <p:grpSpPr>
            <a:xfrm rot="5249857" flipH="1">
              <a:off x="-340747" y="3668895"/>
              <a:ext cx="1062060" cy="1858361"/>
              <a:chOff x="-1779100" y="2408800"/>
              <a:chExt cx="1032750" cy="1807075"/>
            </a:xfrm>
          </p:grpSpPr>
          <p:sp>
            <p:nvSpPr>
              <p:cNvPr id="243" name="Google Shape;243;p7"/>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7"/>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7"/>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7"/>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7" name="Google Shape;247;p7"/>
            <p:cNvGrpSpPr/>
            <p:nvPr/>
          </p:nvGrpSpPr>
          <p:grpSpPr>
            <a:xfrm rot="2700000" flipH="1">
              <a:off x="-365668" y="3606652"/>
              <a:ext cx="531184" cy="1660213"/>
              <a:chOff x="-1858600" y="2385325"/>
              <a:chExt cx="523125" cy="1635025"/>
            </a:xfrm>
          </p:grpSpPr>
          <p:sp>
            <p:nvSpPr>
              <p:cNvPr id="248" name="Google Shape;248;p7"/>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7"/>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7"/>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7"/>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52" name="Google Shape;252;p7"/>
          <p:cNvGrpSpPr/>
          <p:nvPr/>
        </p:nvGrpSpPr>
        <p:grpSpPr>
          <a:xfrm rot="-1800044">
            <a:off x="-826655" y="4769121"/>
            <a:ext cx="2895508" cy="3384161"/>
            <a:chOff x="-620005" y="3576935"/>
            <a:chExt cx="2171679" cy="2538176"/>
          </a:xfrm>
        </p:grpSpPr>
        <p:grpSp>
          <p:nvGrpSpPr>
            <p:cNvPr id="253" name="Google Shape;253;p7"/>
            <p:cNvGrpSpPr/>
            <p:nvPr/>
          </p:nvGrpSpPr>
          <p:grpSpPr>
            <a:xfrm>
              <a:off x="-201900" y="3576935"/>
              <a:ext cx="1753574" cy="2021128"/>
              <a:chOff x="26700" y="3424535"/>
              <a:chExt cx="1753574" cy="2021128"/>
            </a:xfrm>
          </p:grpSpPr>
          <p:sp>
            <p:nvSpPr>
              <p:cNvPr id="254" name="Google Shape;254;p7"/>
              <p:cNvSpPr/>
              <p:nvPr/>
            </p:nvSpPr>
            <p:spPr>
              <a:xfrm rot="1975425">
                <a:off x="400021" y="3635917"/>
                <a:ext cx="1005477" cy="1670681"/>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7"/>
              <p:cNvSpPr/>
              <p:nvPr/>
            </p:nvSpPr>
            <p:spPr>
              <a:xfrm rot="1975425">
                <a:off x="444859" y="3545002"/>
                <a:ext cx="947673" cy="1706661"/>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7"/>
              <p:cNvSpPr/>
              <p:nvPr/>
            </p:nvSpPr>
            <p:spPr>
              <a:xfrm rot="1975425">
                <a:off x="1237328" y="3770840"/>
                <a:ext cx="391613" cy="310479"/>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7"/>
              <p:cNvSpPr/>
              <p:nvPr/>
            </p:nvSpPr>
            <p:spPr>
              <a:xfrm rot="1975425">
                <a:off x="429721" y="3624270"/>
                <a:ext cx="773905" cy="1548323"/>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8" name="Google Shape;258;p7"/>
            <p:cNvGrpSpPr/>
            <p:nvPr/>
          </p:nvGrpSpPr>
          <p:grpSpPr>
            <a:xfrm rot="273599">
              <a:off x="-543114" y="4033359"/>
              <a:ext cx="1893343" cy="2009669"/>
              <a:chOff x="-542965" y="4033501"/>
              <a:chExt cx="1893409" cy="2009739"/>
            </a:xfrm>
          </p:grpSpPr>
          <p:sp>
            <p:nvSpPr>
              <p:cNvPr id="259" name="Google Shape;259;p7"/>
              <p:cNvSpPr/>
              <p:nvPr/>
            </p:nvSpPr>
            <p:spPr>
              <a:xfrm rot="1975425">
                <a:off x="-199645" y="4301146"/>
                <a:ext cx="1233361" cy="152978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7"/>
              <p:cNvSpPr/>
              <p:nvPr/>
            </p:nvSpPr>
            <p:spPr>
              <a:xfrm rot="1975425">
                <a:off x="-226313" y="4245828"/>
                <a:ext cx="1233335" cy="1529500"/>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7"/>
              <p:cNvSpPr/>
              <p:nvPr/>
            </p:nvSpPr>
            <p:spPr>
              <a:xfrm rot="1975425">
                <a:off x="793900" y="4580211"/>
                <a:ext cx="453745" cy="22238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7"/>
              <p:cNvSpPr/>
              <p:nvPr/>
            </p:nvSpPr>
            <p:spPr>
              <a:xfrm rot="1975425">
                <a:off x="-258319" y="4368161"/>
                <a:ext cx="1018897" cy="1310598"/>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63" name="Google Shape;263;p7"/>
          <p:cNvSpPr txBox="1">
            <a:spLocks noGrp="1"/>
          </p:cNvSpPr>
          <p:nvPr>
            <p:ph type="body" idx="1"/>
          </p:nvPr>
        </p:nvSpPr>
        <p:spPr>
          <a:xfrm>
            <a:off x="2622008" y="2702588"/>
            <a:ext cx="6948000" cy="26092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SzPts val="1400"/>
              <a:buAutoNum type="arabicPeriod"/>
              <a:defRPr/>
            </a:lvl1pPr>
            <a:lvl2pPr marL="1219170" lvl="1" indent="-423323">
              <a:lnSpc>
                <a:spcPct val="100000"/>
              </a:lnSpc>
              <a:spcBef>
                <a:spcPts val="0"/>
              </a:spcBef>
              <a:spcAft>
                <a:spcPts val="0"/>
              </a:spcAft>
              <a:buSzPts val="1400"/>
              <a:buAutoNum type="alphaLcPeriod"/>
              <a:defRPr/>
            </a:lvl2pPr>
            <a:lvl3pPr marL="1828754" lvl="2" indent="-423323">
              <a:lnSpc>
                <a:spcPct val="100000"/>
              </a:lnSpc>
              <a:spcBef>
                <a:spcPts val="0"/>
              </a:spcBef>
              <a:spcAft>
                <a:spcPts val="0"/>
              </a:spcAft>
              <a:buSzPts val="1400"/>
              <a:buAutoNum type="romanLcPeriod"/>
              <a:defRPr/>
            </a:lvl3pPr>
            <a:lvl4pPr marL="2438339" lvl="3" indent="-423323">
              <a:lnSpc>
                <a:spcPct val="100000"/>
              </a:lnSpc>
              <a:spcBef>
                <a:spcPts val="0"/>
              </a:spcBef>
              <a:spcAft>
                <a:spcPts val="0"/>
              </a:spcAft>
              <a:buSzPts val="1400"/>
              <a:buAutoNum type="arabicPeriod"/>
              <a:defRPr/>
            </a:lvl4pPr>
            <a:lvl5pPr marL="3047924" lvl="4" indent="-423323">
              <a:lnSpc>
                <a:spcPct val="100000"/>
              </a:lnSpc>
              <a:spcBef>
                <a:spcPts val="0"/>
              </a:spcBef>
              <a:spcAft>
                <a:spcPts val="0"/>
              </a:spcAft>
              <a:buSzPts val="1400"/>
              <a:buAutoNum type="alphaLcPeriod"/>
              <a:defRPr/>
            </a:lvl5pPr>
            <a:lvl6pPr marL="3657509" lvl="5" indent="-423323">
              <a:lnSpc>
                <a:spcPct val="100000"/>
              </a:lnSpc>
              <a:spcBef>
                <a:spcPts val="0"/>
              </a:spcBef>
              <a:spcAft>
                <a:spcPts val="0"/>
              </a:spcAft>
              <a:buSzPts val="1400"/>
              <a:buAutoNum type="romanLcPeriod"/>
              <a:defRPr/>
            </a:lvl6pPr>
            <a:lvl7pPr marL="4267093" lvl="6" indent="-423323">
              <a:lnSpc>
                <a:spcPct val="100000"/>
              </a:lnSpc>
              <a:spcBef>
                <a:spcPts val="0"/>
              </a:spcBef>
              <a:spcAft>
                <a:spcPts val="0"/>
              </a:spcAft>
              <a:buSzPts val="1400"/>
              <a:buAutoNum type="arabicPeriod"/>
              <a:defRPr/>
            </a:lvl7pPr>
            <a:lvl8pPr marL="4876678" lvl="7" indent="-423323">
              <a:lnSpc>
                <a:spcPct val="100000"/>
              </a:lnSpc>
              <a:spcBef>
                <a:spcPts val="0"/>
              </a:spcBef>
              <a:spcAft>
                <a:spcPts val="0"/>
              </a:spcAft>
              <a:buSzPts val="1400"/>
              <a:buAutoNum type="alphaLcPeriod"/>
              <a:defRPr/>
            </a:lvl8pPr>
            <a:lvl9pPr marL="5486263" lvl="8" indent="-423323">
              <a:lnSpc>
                <a:spcPct val="100000"/>
              </a:lnSpc>
              <a:spcBef>
                <a:spcPts val="0"/>
              </a:spcBef>
              <a:spcAft>
                <a:spcPts val="0"/>
              </a:spcAft>
              <a:buSzPts val="1400"/>
              <a:buAutoNum type="romanLcPeriod"/>
              <a:defRPr/>
            </a:lvl9pPr>
          </a:lstStyle>
          <a:p>
            <a:endParaRPr/>
          </a:p>
        </p:txBody>
      </p:sp>
      <p:sp>
        <p:nvSpPr>
          <p:cNvPr id="264" name="Google Shape;264;p7"/>
          <p:cNvSpPr txBox="1">
            <a:spLocks noGrp="1"/>
          </p:cNvSpPr>
          <p:nvPr>
            <p:ph type="title"/>
          </p:nvPr>
        </p:nvSpPr>
        <p:spPr>
          <a:xfrm>
            <a:off x="2960600" y="1292851"/>
            <a:ext cx="6270800" cy="4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6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grpSp>
        <p:nvGrpSpPr>
          <p:cNvPr id="265" name="Google Shape;265;p7"/>
          <p:cNvGrpSpPr/>
          <p:nvPr/>
        </p:nvGrpSpPr>
        <p:grpSpPr>
          <a:xfrm rot="8100000" flipH="1">
            <a:off x="10578329" y="2866856"/>
            <a:ext cx="2437596" cy="2565792"/>
            <a:chOff x="1526600" y="450800"/>
            <a:chExt cx="4540675" cy="4779475"/>
          </a:xfrm>
        </p:grpSpPr>
        <p:sp>
          <p:nvSpPr>
            <p:cNvPr id="266" name="Google Shape;266;p7"/>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7"/>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7"/>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7"/>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7"/>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7"/>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7"/>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7"/>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515980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4"/>
        <p:cNvGrpSpPr/>
        <p:nvPr/>
      </p:nvGrpSpPr>
      <p:grpSpPr>
        <a:xfrm>
          <a:off x="0" y="0"/>
          <a:ext cx="0" cy="0"/>
          <a:chOff x="0" y="0"/>
          <a:chExt cx="0" cy="0"/>
        </a:xfrm>
      </p:grpSpPr>
      <p:pic>
        <p:nvPicPr>
          <p:cNvPr id="275" name="Google Shape;275;p8"/>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276" name="Google Shape;276;p8"/>
          <p:cNvGrpSpPr/>
          <p:nvPr/>
        </p:nvGrpSpPr>
        <p:grpSpPr>
          <a:xfrm rot="-5400000">
            <a:off x="7905659" y="5595421"/>
            <a:ext cx="2485895" cy="2298041"/>
            <a:chOff x="-1181840" y="1435015"/>
            <a:chExt cx="1864421" cy="1723531"/>
          </a:xfrm>
        </p:grpSpPr>
        <p:sp>
          <p:nvSpPr>
            <p:cNvPr id="277" name="Google Shape;277;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1" name="Google Shape;281;p8"/>
          <p:cNvGrpSpPr/>
          <p:nvPr/>
        </p:nvGrpSpPr>
        <p:grpSpPr>
          <a:xfrm rot="2207578">
            <a:off x="6271364" y="5433808"/>
            <a:ext cx="2053785" cy="3002307"/>
            <a:chOff x="-2055400" y="2385325"/>
            <a:chExt cx="1520600" cy="2222875"/>
          </a:xfrm>
        </p:grpSpPr>
        <p:grpSp>
          <p:nvGrpSpPr>
            <p:cNvPr id="282" name="Google Shape;282;p8"/>
            <p:cNvGrpSpPr/>
            <p:nvPr/>
          </p:nvGrpSpPr>
          <p:grpSpPr>
            <a:xfrm>
              <a:off x="-1858600" y="2385325"/>
              <a:ext cx="523125" cy="1635025"/>
              <a:chOff x="-1858600" y="2385325"/>
              <a:chExt cx="523125" cy="1635025"/>
            </a:xfrm>
          </p:grpSpPr>
          <p:sp>
            <p:nvSpPr>
              <p:cNvPr id="283" name="Google Shape;283;p8"/>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8"/>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8"/>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8"/>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7" name="Google Shape;287;p8"/>
            <p:cNvGrpSpPr/>
            <p:nvPr/>
          </p:nvGrpSpPr>
          <p:grpSpPr>
            <a:xfrm>
              <a:off x="-1779100" y="2408800"/>
              <a:ext cx="1032750" cy="1807075"/>
              <a:chOff x="-1779100" y="2408800"/>
              <a:chExt cx="1032750" cy="1807075"/>
            </a:xfrm>
          </p:grpSpPr>
          <p:sp>
            <p:nvSpPr>
              <p:cNvPr id="288" name="Google Shape;288;p8"/>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8"/>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8"/>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8"/>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2" name="Google Shape;292;p8"/>
            <p:cNvGrpSpPr/>
            <p:nvPr/>
          </p:nvGrpSpPr>
          <p:grpSpPr>
            <a:xfrm>
              <a:off x="-2055400" y="3174000"/>
              <a:ext cx="1520600" cy="1434200"/>
              <a:chOff x="-2055400" y="3174000"/>
              <a:chExt cx="1520600" cy="1434200"/>
            </a:xfrm>
          </p:grpSpPr>
          <p:sp>
            <p:nvSpPr>
              <p:cNvPr id="293" name="Google Shape;293;p8"/>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8"/>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8"/>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96" name="Google Shape;296;p8"/>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7" name="Google Shape;297;p8"/>
          <p:cNvGrpSpPr/>
          <p:nvPr/>
        </p:nvGrpSpPr>
        <p:grpSpPr>
          <a:xfrm rot="4579839">
            <a:off x="9583184" y="-1105467"/>
            <a:ext cx="2555341" cy="2750017"/>
            <a:chOff x="-700138" y="3808702"/>
            <a:chExt cx="1916655" cy="2062674"/>
          </a:xfrm>
        </p:grpSpPr>
        <p:sp>
          <p:nvSpPr>
            <p:cNvPr id="298" name="Google Shape;298;p8"/>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8"/>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8"/>
            <p:cNvSpPr/>
            <p:nvPr/>
          </p:nvSpPr>
          <p:spPr>
            <a:xfrm rot="-1128775">
              <a:off x="358644" y="5086771"/>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8"/>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8"/>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8"/>
            <p:cNvSpPr/>
            <p:nvPr/>
          </p:nvSpPr>
          <p:spPr>
            <a:xfrm rot="-1128775">
              <a:off x="-294085" y="4308425"/>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8"/>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8"/>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8"/>
            <p:cNvSpPr/>
            <p:nvPr/>
          </p:nvSpPr>
          <p:spPr>
            <a:xfrm rot="-1128677">
              <a:off x="394277" y="5550608"/>
              <a:ext cx="125012"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7" name="Google Shape;307;p8"/>
          <p:cNvGrpSpPr/>
          <p:nvPr/>
        </p:nvGrpSpPr>
        <p:grpSpPr>
          <a:xfrm rot="8100000">
            <a:off x="5478489" y="-1521177"/>
            <a:ext cx="2053827" cy="3002367"/>
            <a:chOff x="-2055400" y="2385325"/>
            <a:chExt cx="1520600" cy="2222875"/>
          </a:xfrm>
        </p:grpSpPr>
        <p:grpSp>
          <p:nvGrpSpPr>
            <p:cNvPr id="308" name="Google Shape;308;p8"/>
            <p:cNvGrpSpPr/>
            <p:nvPr/>
          </p:nvGrpSpPr>
          <p:grpSpPr>
            <a:xfrm>
              <a:off x="-1858600" y="2385325"/>
              <a:ext cx="523125" cy="1635025"/>
              <a:chOff x="-1858600" y="2385325"/>
              <a:chExt cx="523125" cy="1635025"/>
            </a:xfrm>
          </p:grpSpPr>
          <p:sp>
            <p:nvSpPr>
              <p:cNvPr id="309" name="Google Shape;309;p8"/>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8"/>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8"/>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8"/>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3" name="Google Shape;313;p8"/>
            <p:cNvGrpSpPr/>
            <p:nvPr/>
          </p:nvGrpSpPr>
          <p:grpSpPr>
            <a:xfrm>
              <a:off x="-1779100" y="2408800"/>
              <a:ext cx="1032750" cy="1807075"/>
              <a:chOff x="-1779100" y="2408800"/>
              <a:chExt cx="1032750" cy="1807075"/>
            </a:xfrm>
          </p:grpSpPr>
          <p:sp>
            <p:nvSpPr>
              <p:cNvPr id="314" name="Google Shape;314;p8"/>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8"/>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8"/>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8"/>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8" name="Google Shape;318;p8"/>
            <p:cNvGrpSpPr/>
            <p:nvPr/>
          </p:nvGrpSpPr>
          <p:grpSpPr>
            <a:xfrm>
              <a:off x="-2055400" y="3174000"/>
              <a:ext cx="1520600" cy="1434200"/>
              <a:chOff x="-2055400" y="3174000"/>
              <a:chExt cx="1520600" cy="1434200"/>
            </a:xfrm>
          </p:grpSpPr>
          <p:sp>
            <p:nvSpPr>
              <p:cNvPr id="319" name="Google Shape;319;p8"/>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8"/>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8"/>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22" name="Google Shape;322;p8"/>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3" name="Google Shape;323;p8"/>
          <p:cNvGrpSpPr/>
          <p:nvPr/>
        </p:nvGrpSpPr>
        <p:grpSpPr>
          <a:xfrm rot="-618237" flipH="1">
            <a:off x="1035255" y="5822096"/>
            <a:ext cx="2983717" cy="2341213"/>
            <a:chOff x="-2415600" y="2986400"/>
            <a:chExt cx="1943075" cy="1524659"/>
          </a:xfrm>
        </p:grpSpPr>
        <p:sp>
          <p:nvSpPr>
            <p:cNvPr id="324" name="Google Shape;324;p8"/>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8"/>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8"/>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8"/>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8"/>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29" name="Google Shape;329;p8"/>
            <p:cNvGrpSpPr/>
            <p:nvPr/>
          </p:nvGrpSpPr>
          <p:grpSpPr>
            <a:xfrm>
              <a:off x="-2218800" y="3088875"/>
              <a:ext cx="1598825" cy="1190475"/>
              <a:chOff x="-2218800" y="3088875"/>
              <a:chExt cx="1598825" cy="1190475"/>
            </a:xfrm>
          </p:grpSpPr>
          <p:sp>
            <p:nvSpPr>
              <p:cNvPr id="330" name="Google Shape;330;p8"/>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8"/>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32" name="Google Shape;332;p8"/>
          <p:cNvGrpSpPr/>
          <p:nvPr/>
        </p:nvGrpSpPr>
        <p:grpSpPr>
          <a:xfrm>
            <a:off x="-1156521" y="2719806"/>
            <a:ext cx="3179412" cy="2781660"/>
            <a:chOff x="-867391" y="2039854"/>
            <a:chExt cx="2384559" cy="2086245"/>
          </a:xfrm>
        </p:grpSpPr>
        <p:grpSp>
          <p:nvGrpSpPr>
            <p:cNvPr id="333" name="Google Shape;333;p8"/>
            <p:cNvGrpSpPr/>
            <p:nvPr/>
          </p:nvGrpSpPr>
          <p:grpSpPr>
            <a:xfrm rot="-10337279" flipH="1">
              <a:off x="-487925" y="2160875"/>
              <a:ext cx="1908935" cy="1561796"/>
              <a:chOff x="-586370" y="1929070"/>
              <a:chExt cx="1908848" cy="1561725"/>
            </a:xfrm>
          </p:grpSpPr>
          <p:sp>
            <p:nvSpPr>
              <p:cNvPr id="334" name="Google Shape;334;p8"/>
              <p:cNvSpPr/>
              <p:nvPr/>
            </p:nvSpPr>
            <p:spPr>
              <a:xfrm rot="7018065">
                <a:off x="-142978" y="1921291"/>
                <a:ext cx="949275" cy="1577284"/>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8"/>
              <p:cNvSpPr/>
              <p:nvPr/>
            </p:nvSpPr>
            <p:spPr>
              <a:xfrm rot="7018065">
                <a:off x="-45665" y="1912137"/>
                <a:ext cx="894703" cy="1611253"/>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8"/>
              <p:cNvSpPr/>
              <p:nvPr/>
            </p:nvSpPr>
            <p:spPr>
              <a:xfrm rot="7018065">
                <a:off x="710586" y="3008131"/>
                <a:ext cx="369724" cy="293122"/>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8"/>
              <p:cNvSpPr/>
              <p:nvPr/>
            </p:nvSpPr>
            <p:spPr>
              <a:xfrm rot="7018065">
                <a:off x="26288" y="1891085"/>
                <a:ext cx="730647" cy="146176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8" name="Google Shape;338;p8"/>
            <p:cNvGrpSpPr/>
            <p:nvPr/>
          </p:nvGrpSpPr>
          <p:grpSpPr>
            <a:xfrm rot="10718516" flipH="1">
              <a:off x="-847229" y="2380751"/>
              <a:ext cx="1864385" cy="1723498"/>
              <a:chOff x="-1181840" y="1435015"/>
              <a:chExt cx="1864421" cy="1723531"/>
            </a:xfrm>
          </p:grpSpPr>
          <p:sp>
            <p:nvSpPr>
              <p:cNvPr id="339" name="Google Shape;339;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43" name="Google Shape;343;p8"/>
          <p:cNvGrpSpPr/>
          <p:nvPr/>
        </p:nvGrpSpPr>
        <p:grpSpPr>
          <a:xfrm flipH="1">
            <a:off x="4387263" y="-1242186"/>
            <a:ext cx="2485895" cy="2298041"/>
            <a:chOff x="-1181840" y="1435015"/>
            <a:chExt cx="1864421" cy="1723531"/>
          </a:xfrm>
        </p:grpSpPr>
        <p:sp>
          <p:nvSpPr>
            <p:cNvPr id="344" name="Google Shape;344;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8" name="Google Shape;348;p8"/>
          <p:cNvGrpSpPr/>
          <p:nvPr/>
        </p:nvGrpSpPr>
        <p:grpSpPr>
          <a:xfrm rot="-7200044">
            <a:off x="4729295" y="5501443"/>
            <a:ext cx="2485840" cy="2297991"/>
            <a:chOff x="-1181840" y="1435015"/>
            <a:chExt cx="1864421" cy="1723531"/>
          </a:xfrm>
        </p:grpSpPr>
        <p:sp>
          <p:nvSpPr>
            <p:cNvPr id="349" name="Google Shape;349;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3" name="Google Shape;353;p8"/>
          <p:cNvGrpSpPr/>
          <p:nvPr/>
        </p:nvGrpSpPr>
        <p:grpSpPr>
          <a:xfrm rot="610151" flipH="1">
            <a:off x="70785" y="-924030"/>
            <a:ext cx="3524496" cy="2844395"/>
            <a:chOff x="-729163" y="3851975"/>
            <a:chExt cx="2464103" cy="1988620"/>
          </a:xfrm>
        </p:grpSpPr>
        <p:sp>
          <p:nvSpPr>
            <p:cNvPr id="354" name="Google Shape;354;p8"/>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8"/>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8"/>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8"/>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8"/>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8"/>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8"/>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8"/>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8"/>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8"/>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8"/>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8"/>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8"/>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8"/>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8" name="Google Shape;368;p8"/>
          <p:cNvGrpSpPr/>
          <p:nvPr/>
        </p:nvGrpSpPr>
        <p:grpSpPr>
          <a:xfrm rot="-731256">
            <a:off x="10425075" y="3648825"/>
            <a:ext cx="2414493" cy="2495537"/>
            <a:chOff x="334100" y="971800"/>
            <a:chExt cx="1810984" cy="1871771"/>
          </a:xfrm>
        </p:grpSpPr>
        <p:sp>
          <p:nvSpPr>
            <p:cNvPr id="369" name="Google Shape;369;p8"/>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8"/>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1" name="Google Shape;371;p8"/>
            <p:cNvGrpSpPr/>
            <p:nvPr/>
          </p:nvGrpSpPr>
          <p:grpSpPr>
            <a:xfrm>
              <a:off x="1214129" y="978980"/>
              <a:ext cx="913828" cy="1211839"/>
              <a:chOff x="1214129" y="978980"/>
              <a:chExt cx="913828" cy="1211839"/>
            </a:xfrm>
          </p:grpSpPr>
          <p:sp>
            <p:nvSpPr>
              <p:cNvPr id="372" name="Google Shape;372;p8"/>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8"/>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74" name="Google Shape;374;p8"/>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8"/>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8"/>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7" name="Google Shape;377;p8"/>
          <p:cNvGrpSpPr/>
          <p:nvPr/>
        </p:nvGrpSpPr>
        <p:grpSpPr>
          <a:xfrm rot="-1946306">
            <a:off x="-591234" y="5337259"/>
            <a:ext cx="2436849" cy="2565005"/>
            <a:chOff x="1526600" y="450800"/>
            <a:chExt cx="4540675" cy="4779475"/>
          </a:xfrm>
        </p:grpSpPr>
        <p:sp>
          <p:nvSpPr>
            <p:cNvPr id="378" name="Google Shape;378;p8"/>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8"/>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8"/>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8"/>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8"/>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8"/>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8"/>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8"/>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86" name="Google Shape;386;p8"/>
          <p:cNvSpPr txBox="1">
            <a:spLocks noGrp="1"/>
          </p:cNvSpPr>
          <p:nvPr>
            <p:ph type="title"/>
          </p:nvPr>
        </p:nvSpPr>
        <p:spPr>
          <a:xfrm>
            <a:off x="2572984" y="1974184"/>
            <a:ext cx="7046000" cy="290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7000"/>
              <a:buNone/>
              <a:defRPr sz="8666">
                <a:solidFill>
                  <a:schemeClr val="accent3"/>
                </a:solidFill>
              </a:defRPr>
            </a:lvl1pPr>
            <a:lvl2pPr lvl="1" algn="ctr">
              <a:spcBef>
                <a:spcPts val="0"/>
              </a:spcBef>
              <a:spcAft>
                <a:spcPts val="0"/>
              </a:spcAft>
              <a:buSzPts val="7000"/>
              <a:buNone/>
              <a:defRPr sz="9333"/>
            </a:lvl2pPr>
            <a:lvl3pPr lvl="2" algn="ctr">
              <a:spcBef>
                <a:spcPts val="0"/>
              </a:spcBef>
              <a:spcAft>
                <a:spcPts val="0"/>
              </a:spcAft>
              <a:buSzPts val="7000"/>
              <a:buNone/>
              <a:defRPr sz="9333"/>
            </a:lvl3pPr>
            <a:lvl4pPr lvl="3" algn="ctr">
              <a:spcBef>
                <a:spcPts val="0"/>
              </a:spcBef>
              <a:spcAft>
                <a:spcPts val="0"/>
              </a:spcAft>
              <a:buSzPts val="7000"/>
              <a:buNone/>
              <a:defRPr sz="9333"/>
            </a:lvl4pPr>
            <a:lvl5pPr lvl="4" algn="ctr">
              <a:spcBef>
                <a:spcPts val="0"/>
              </a:spcBef>
              <a:spcAft>
                <a:spcPts val="0"/>
              </a:spcAft>
              <a:buSzPts val="7000"/>
              <a:buNone/>
              <a:defRPr sz="9333"/>
            </a:lvl5pPr>
            <a:lvl6pPr lvl="5" algn="ctr">
              <a:spcBef>
                <a:spcPts val="0"/>
              </a:spcBef>
              <a:spcAft>
                <a:spcPts val="0"/>
              </a:spcAft>
              <a:buSzPts val="7000"/>
              <a:buNone/>
              <a:defRPr sz="9333"/>
            </a:lvl6pPr>
            <a:lvl7pPr lvl="6" algn="ctr">
              <a:spcBef>
                <a:spcPts val="0"/>
              </a:spcBef>
              <a:spcAft>
                <a:spcPts val="0"/>
              </a:spcAft>
              <a:buSzPts val="7000"/>
              <a:buNone/>
              <a:defRPr sz="9333"/>
            </a:lvl7pPr>
            <a:lvl8pPr lvl="7" algn="ctr">
              <a:spcBef>
                <a:spcPts val="0"/>
              </a:spcBef>
              <a:spcAft>
                <a:spcPts val="0"/>
              </a:spcAft>
              <a:buSzPts val="7000"/>
              <a:buNone/>
              <a:defRPr sz="9333"/>
            </a:lvl8pPr>
            <a:lvl9pPr lvl="8" algn="ctr">
              <a:spcBef>
                <a:spcPts val="0"/>
              </a:spcBef>
              <a:spcAft>
                <a:spcPts val="0"/>
              </a:spcAft>
              <a:buSzPts val="7000"/>
              <a:buNone/>
              <a:defRPr sz="9333"/>
            </a:lvl9pPr>
          </a:lstStyle>
          <a:p>
            <a:endParaRPr/>
          </a:p>
        </p:txBody>
      </p:sp>
    </p:spTree>
    <p:extLst>
      <p:ext uri="{BB962C8B-B14F-4D97-AF65-F5344CB8AC3E}">
        <p14:creationId xmlns:p14="http://schemas.microsoft.com/office/powerpoint/2010/main" val="321264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30793222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7"/>
        <p:cNvGrpSpPr/>
        <p:nvPr/>
      </p:nvGrpSpPr>
      <p:grpSpPr>
        <a:xfrm>
          <a:off x="0" y="0"/>
          <a:ext cx="0" cy="0"/>
          <a:chOff x="0" y="0"/>
          <a:chExt cx="0" cy="0"/>
        </a:xfrm>
      </p:grpSpPr>
      <p:pic>
        <p:nvPicPr>
          <p:cNvPr id="388" name="Google Shape;388;p9"/>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389" name="Google Shape;389;p9"/>
          <p:cNvGrpSpPr/>
          <p:nvPr/>
        </p:nvGrpSpPr>
        <p:grpSpPr>
          <a:xfrm rot="-899871">
            <a:off x="6583757" y="-1352154"/>
            <a:ext cx="2471792" cy="2426695"/>
            <a:chOff x="7928300" y="-514224"/>
            <a:chExt cx="1853720" cy="1819900"/>
          </a:xfrm>
        </p:grpSpPr>
        <p:sp>
          <p:nvSpPr>
            <p:cNvPr id="390" name="Google Shape;390;p9"/>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9"/>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9"/>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9"/>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9"/>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9"/>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9"/>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9"/>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9"/>
            <p:cNvSpPr/>
            <p:nvPr/>
          </p:nvSpPr>
          <p:spPr>
            <a:xfrm>
              <a:off x="8679095" y="377868"/>
              <a:ext cx="1102926" cy="853276"/>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9" name="Google Shape;399;p9"/>
          <p:cNvGrpSpPr/>
          <p:nvPr/>
        </p:nvGrpSpPr>
        <p:grpSpPr>
          <a:xfrm rot="787487">
            <a:off x="768630" y="5437014"/>
            <a:ext cx="2436917" cy="2565077"/>
            <a:chOff x="1526600" y="450800"/>
            <a:chExt cx="4540675" cy="4779475"/>
          </a:xfrm>
        </p:grpSpPr>
        <p:sp>
          <p:nvSpPr>
            <p:cNvPr id="400" name="Google Shape;400;p9"/>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9"/>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9"/>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9"/>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9"/>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9"/>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9"/>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9"/>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8" name="Google Shape;408;p9"/>
          <p:cNvGrpSpPr/>
          <p:nvPr/>
        </p:nvGrpSpPr>
        <p:grpSpPr>
          <a:xfrm>
            <a:off x="-774856" y="4828019"/>
            <a:ext cx="2572187" cy="2440845"/>
            <a:chOff x="-356100" y="3692425"/>
            <a:chExt cx="1728775" cy="1640500"/>
          </a:xfrm>
        </p:grpSpPr>
        <p:sp>
          <p:nvSpPr>
            <p:cNvPr id="409" name="Google Shape;409;p9"/>
            <p:cNvSpPr/>
            <p:nvPr/>
          </p:nvSpPr>
          <p:spPr>
            <a:xfrm>
              <a:off x="-242675" y="3755800"/>
              <a:ext cx="1615350" cy="1577125"/>
            </a:xfrm>
            <a:custGeom>
              <a:avLst/>
              <a:gdLst/>
              <a:ahLst/>
              <a:cxnLst/>
              <a:rect l="l" t="t" r="r" b="b"/>
              <a:pathLst>
                <a:path w="64614" h="63085" extrusionOk="0">
                  <a:moveTo>
                    <a:pt x="22503" y="1"/>
                  </a:moveTo>
                  <a:cubicBezTo>
                    <a:pt x="22082" y="1"/>
                    <a:pt x="21688" y="233"/>
                    <a:pt x="21482" y="621"/>
                  </a:cubicBezTo>
                  <a:lnTo>
                    <a:pt x="0" y="41284"/>
                  </a:lnTo>
                  <a:lnTo>
                    <a:pt x="40729" y="62799"/>
                  </a:lnTo>
                  <a:cubicBezTo>
                    <a:pt x="41087" y="62993"/>
                    <a:pt x="41470" y="63084"/>
                    <a:pt x="41847" y="63084"/>
                  </a:cubicBezTo>
                  <a:cubicBezTo>
                    <a:pt x="42701" y="63084"/>
                    <a:pt x="43525" y="62618"/>
                    <a:pt x="43965" y="61832"/>
                  </a:cubicBezTo>
                  <a:lnTo>
                    <a:pt x="64313" y="23271"/>
                  </a:lnTo>
                  <a:cubicBezTo>
                    <a:pt x="64613" y="22704"/>
                    <a:pt x="64413" y="21970"/>
                    <a:pt x="63813" y="21670"/>
                  </a:cubicBezTo>
                  <a:lnTo>
                    <a:pt x="23083" y="154"/>
                  </a:lnTo>
                  <a:cubicBezTo>
                    <a:pt x="22895" y="49"/>
                    <a:pt x="22696" y="1"/>
                    <a:pt x="225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9"/>
            <p:cNvSpPr/>
            <p:nvPr/>
          </p:nvSpPr>
          <p:spPr>
            <a:xfrm>
              <a:off x="-356100" y="3692425"/>
              <a:ext cx="1647050" cy="1619200"/>
            </a:xfrm>
            <a:custGeom>
              <a:avLst/>
              <a:gdLst/>
              <a:ahLst/>
              <a:cxnLst/>
              <a:rect l="l" t="t" r="r" b="b"/>
              <a:pathLst>
                <a:path w="65882" h="64768" extrusionOk="0">
                  <a:moveTo>
                    <a:pt x="22170" y="0"/>
                  </a:moveTo>
                  <a:cubicBezTo>
                    <a:pt x="21749" y="0"/>
                    <a:pt x="21355" y="232"/>
                    <a:pt x="21149" y="621"/>
                  </a:cubicBezTo>
                  <a:lnTo>
                    <a:pt x="401" y="39883"/>
                  </a:lnTo>
                  <a:cubicBezTo>
                    <a:pt x="1" y="40650"/>
                    <a:pt x="301" y="41617"/>
                    <a:pt x="1068" y="42051"/>
                  </a:cubicBezTo>
                  <a:lnTo>
                    <a:pt x="44099" y="64767"/>
                  </a:lnTo>
                  <a:lnTo>
                    <a:pt x="65581" y="24105"/>
                  </a:lnTo>
                  <a:cubicBezTo>
                    <a:pt x="65881" y="23504"/>
                    <a:pt x="65648" y="22804"/>
                    <a:pt x="65081" y="22503"/>
                  </a:cubicBezTo>
                  <a:lnTo>
                    <a:pt x="22750" y="154"/>
                  </a:lnTo>
                  <a:cubicBezTo>
                    <a:pt x="22562" y="49"/>
                    <a:pt x="22363" y="0"/>
                    <a:pt x="22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9"/>
            <p:cNvSpPr/>
            <p:nvPr/>
          </p:nvSpPr>
          <p:spPr>
            <a:xfrm>
              <a:off x="-161800" y="3833875"/>
              <a:ext cx="1314300" cy="1215875"/>
            </a:xfrm>
            <a:custGeom>
              <a:avLst/>
              <a:gdLst/>
              <a:ahLst/>
              <a:cxnLst/>
              <a:rect l="l" t="t" r="r" b="b"/>
              <a:pathLst>
                <a:path w="52572" h="48635" fill="none" extrusionOk="0">
                  <a:moveTo>
                    <a:pt x="51738" y="18513"/>
                  </a:moveTo>
                  <a:lnTo>
                    <a:pt x="16713" y="0"/>
                  </a:lnTo>
                  <a:cubicBezTo>
                    <a:pt x="16213" y="967"/>
                    <a:pt x="15012" y="1334"/>
                    <a:pt x="14078" y="834"/>
                  </a:cubicBezTo>
                  <a:lnTo>
                    <a:pt x="1" y="27486"/>
                  </a:lnTo>
                  <a:cubicBezTo>
                    <a:pt x="968" y="27987"/>
                    <a:pt x="1335" y="29188"/>
                    <a:pt x="835" y="30155"/>
                  </a:cubicBezTo>
                  <a:lnTo>
                    <a:pt x="35860" y="48635"/>
                  </a:lnTo>
                  <a:cubicBezTo>
                    <a:pt x="36360" y="47668"/>
                    <a:pt x="37528" y="47301"/>
                    <a:pt x="38495" y="47801"/>
                  </a:cubicBezTo>
                  <a:lnTo>
                    <a:pt x="52572" y="21182"/>
                  </a:lnTo>
                  <a:cubicBezTo>
                    <a:pt x="51604" y="20648"/>
                    <a:pt x="51238" y="19481"/>
                    <a:pt x="51738" y="1851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9"/>
            <p:cNvSpPr/>
            <p:nvPr/>
          </p:nvSpPr>
          <p:spPr>
            <a:xfrm>
              <a:off x="768050" y="4308375"/>
              <a:ext cx="555425" cy="979325"/>
            </a:xfrm>
            <a:custGeom>
              <a:avLst/>
              <a:gdLst/>
              <a:ahLst/>
              <a:cxnLst/>
              <a:rect l="l" t="t" r="r" b="b"/>
              <a:pathLst>
                <a:path w="22217" h="39173" extrusionOk="0">
                  <a:moveTo>
                    <a:pt x="20315" y="0"/>
                  </a:moveTo>
                  <a:lnTo>
                    <a:pt x="0" y="38495"/>
                  </a:lnTo>
                  <a:lnTo>
                    <a:pt x="968" y="39028"/>
                  </a:lnTo>
                  <a:cubicBezTo>
                    <a:pt x="1154" y="39127"/>
                    <a:pt x="1356" y="39173"/>
                    <a:pt x="1555" y="39173"/>
                  </a:cubicBezTo>
                  <a:cubicBezTo>
                    <a:pt x="2033" y="39173"/>
                    <a:pt x="2500" y="38908"/>
                    <a:pt x="2735" y="38461"/>
                  </a:cubicBezTo>
                  <a:lnTo>
                    <a:pt x="21882" y="2235"/>
                  </a:lnTo>
                  <a:cubicBezTo>
                    <a:pt x="22216" y="1635"/>
                    <a:pt x="21983" y="868"/>
                    <a:pt x="21382" y="567"/>
                  </a:cubicBezTo>
                  <a:lnTo>
                    <a:pt x="2031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9"/>
            <p:cNvSpPr/>
            <p:nvPr/>
          </p:nvSpPr>
          <p:spPr>
            <a:xfrm>
              <a:off x="-356100" y="4621925"/>
              <a:ext cx="1156700" cy="689700"/>
            </a:xfrm>
            <a:custGeom>
              <a:avLst/>
              <a:gdLst/>
              <a:ahLst/>
              <a:cxnLst/>
              <a:rect l="l" t="t" r="r" b="b"/>
              <a:pathLst>
                <a:path w="46268" h="27588" extrusionOk="0">
                  <a:moveTo>
                    <a:pt x="1835" y="1"/>
                  </a:moveTo>
                  <a:lnTo>
                    <a:pt x="401" y="2669"/>
                  </a:lnTo>
                  <a:cubicBezTo>
                    <a:pt x="1" y="3470"/>
                    <a:pt x="301" y="4437"/>
                    <a:pt x="1068" y="4837"/>
                  </a:cubicBezTo>
                  <a:lnTo>
                    <a:pt x="44099" y="27587"/>
                  </a:lnTo>
                  <a:lnTo>
                    <a:pt x="46267" y="23484"/>
                  </a:lnTo>
                  <a:lnTo>
                    <a:pt x="1835" y="1"/>
                  </a:lnTo>
                  <a:close/>
                </a:path>
              </a:pathLst>
            </a:custGeom>
            <a:solidFill>
              <a:srgbClr val="E24747">
                <a:alpha val="9554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9"/>
            <p:cNvSpPr/>
            <p:nvPr/>
          </p:nvSpPr>
          <p:spPr>
            <a:xfrm>
              <a:off x="768050" y="4308375"/>
              <a:ext cx="521225" cy="969050"/>
            </a:xfrm>
            <a:custGeom>
              <a:avLst/>
              <a:gdLst/>
              <a:ahLst/>
              <a:cxnLst/>
              <a:rect l="l" t="t" r="r" b="b"/>
              <a:pathLst>
                <a:path w="20849" h="38762" extrusionOk="0">
                  <a:moveTo>
                    <a:pt x="20315" y="0"/>
                  </a:moveTo>
                  <a:lnTo>
                    <a:pt x="0" y="38495"/>
                  </a:lnTo>
                  <a:lnTo>
                    <a:pt x="501" y="38761"/>
                  </a:lnTo>
                  <a:lnTo>
                    <a:pt x="20848" y="267"/>
                  </a:lnTo>
                  <a:lnTo>
                    <a:pt x="203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9"/>
            <p:cNvSpPr/>
            <p:nvPr/>
          </p:nvSpPr>
          <p:spPr>
            <a:xfrm>
              <a:off x="798075" y="4325050"/>
              <a:ext cx="516225" cy="962725"/>
            </a:xfrm>
            <a:custGeom>
              <a:avLst/>
              <a:gdLst/>
              <a:ahLst/>
              <a:cxnLst/>
              <a:rect l="l" t="t" r="r" b="b"/>
              <a:pathLst>
                <a:path w="20649" h="38509" extrusionOk="0">
                  <a:moveTo>
                    <a:pt x="20348" y="1"/>
                  </a:moveTo>
                  <a:lnTo>
                    <a:pt x="0" y="38461"/>
                  </a:lnTo>
                  <a:cubicBezTo>
                    <a:pt x="118" y="38485"/>
                    <a:pt x="236" y="38509"/>
                    <a:pt x="354" y="38509"/>
                  </a:cubicBezTo>
                  <a:cubicBezTo>
                    <a:pt x="403" y="38509"/>
                    <a:pt x="452" y="38504"/>
                    <a:pt x="500" y="38495"/>
                  </a:cubicBezTo>
                  <a:lnTo>
                    <a:pt x="20648" y="334"/>
                  </a:lnTo>
                  <a:cubicBezTo>
                    <a:pt x="20581" y="201"/>
                    <a:pt x="20448" y="101"/>
                    <a:pt x="203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9"/>
            <p:cNvSpPr/>
            <p:nvPr/>
          </p:nvSpPr>
          <p:spPr>
            <a:xfrm>
              <a:off x="850600" y="5092275"/>
              <a:ext cx="175975" cy="130950"/>
            </a:xfrm>
            <a:custGeom>
              <a:avLst/>
              <a:gdLst/>
              <a:ahLst/>
              <a:cxnLst/>
              <a:rect l="l" t="t" r="r" b="b"/>
              <a:pathLst>
                <a:path w="7039" h="5238" extrusionOk="0">
                  <a:moveTo>
                    <a:pt x="1101" y="0"/>
                  </a:moveTo>
                  <a:lnTo>
                    <a:pt x="1" y="2102"/>
                  </a:lnTo>
                  <a:lnTo>
                    <a:pt x="5905" y="5237"/>
                  </a:lnTo>
                  <a:lnTo>
                    <a:pt x="5571" y="3703"/>
                  </a:lnTo>
                  <a:lnTo>
                    <a:pt x="7039" y="3136"/>
                  </a:lnTo>
                  <a:lnTo>
                    <a:pt x="11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7" name="Google Shape;417;p9"/>
          <p:cNvGrpSpPr/>
          <p:nvPr/>
        </p:nvGrpSpPr>
        <p:grpSpPr>
          <a:xfrm rot="-400487" flipH="1">
            <a:off x="9724591" y="5392873"/>
            <a:ext cx="3042492" cy="2387332"/>
            <a:chOff x="-2415600" y="2986400"/>
            <a:chExt cx="1943075" cy="1524659"/>
          </a:xfrm>
        </p:grpSpPr>
        <p:sp>
          <p:nvSpPr>
            <p:cNvPr id="418" name="Google Shape;418;p9"/>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9"/>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9"/>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9"/>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9"/>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23" name="Google Shape;423;p9"/>
            <p:cNvGrpSpPr/>
            <p:nvPr/>
          </p:nvGrpSpPr>
          <p:grpSpPr>
            <a:xfrm>
              <a:off x="-2218800" y="3088875"/>
              <a:ext cx="1598825" cy="1190475"/>
              <a:chOff x="-2218800" y="3088875"/>
              <a:chExt cx="1598825" cy="1190475"/>
            </a:xfrm>
          </p:grpSpPr>
          <p:sp>
            <p:nvSpPr>
              <p:cNvPr id="424" name="Google Shape;424;p9"/>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9"/>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26" name="Google Shape;426;p9"/>
          <p:cNvGrpSpPr/>
          <p:nvPr/>
        </p:nvGrpSpPr>
        <p:grpSpPr>
          <a:xfrm rot="-1094791">
            <a:off x="8754417" y="5338714"/>
            <a:ext cx="2414599" cy="2495647"/>
            <a:chOff x="334100" y="971800"/>
            <a:chExt cx="1810984" cy="1871771"/>
          </a:xfrm>
        </p:grpSpPr>
        <p:sp>
          <p:nvSpPr>
            <p:cNvPr id="427" name="Google Shape;427;p9"/>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9"/>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29" name="Google Shape;429;p9"/>
            <p:cNvGrpSpPr/>
            <p:nvPr/>
          </p:nvGrpSpPr>
          <p:grpSpPr>
            <a:xfrm>
              <a:off x="1214129" y="978980"/>
              <a:ext cx="913828" cy="1211839"/>
              <a:chOff x="1214129" y="978980"/>
              <a:chExt cx="913828" cy="1211839"/>
            </a:xfrm>
          </p:grpSpPr>
          <p:sp>
            <p:nvSpPr>
              <p:cNvPr id="430" name="Google Shape;430;p9"/>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9"/>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32" name="Google Shape;432;p9"/>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9"/>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9"/>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5" name="Google Shape;435;p9"/>
          <p:cNvGrpSpPr/>
          <p:nvPr/>
        </p:nvGrpSpPr>
        <p:grpSpPr>
          <a:xfrm rot="2395717" flipH="1">
            <a:off x="8122896" y="-1062137"/>
            <a:ext cx="3369253" cy="2719109"/>
            <a:chOff x="-729163" y="3851975"/>
            <a:chExt cx="2464103" cy="1988620"/>
          </a:xfrm>
        </p:grpSpPr>
        <p:sp>
          <p:nvSpPr>
            <p:cNvPr id="436" name="Google Shape;436;p9"/>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9"/>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9"/>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9"/>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9"/>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9"/>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9"/>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9"/>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9"/>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9"/>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9"/>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9"/>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9"/>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9"/>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50" name="Google Shape;450;p9"/>
          <p:cNvSpPr txBox="1">
            <a:spLocks noGrp="1"/>
          </p:cNvSpPr>
          <p:nvPr>
            <p:ph type="title"/>
          </p:nvPr>
        </p:nvSpPr>
        <p:spPr>
          <a:xfrm>
            <a:off x="2848800" y="2095917"/>
            <a:ext cx="6494400" cy="110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51" name="Google Shape;451;p9"/>
          <p:cNvSpPr txBox="1">
            <a:spLocks noGrp="1"/>
          </p:cNvSpPr>
          <p:nvPr>
            <p:ph type="subTitle" idx="1"/>
          </p:nvPr>
        </p:nvSpPr>
        <p:spPr>
          <a:xfrm>
            <a:off x="2525400" y="3115267"/>
            <a:ext cx="7141200" cy="164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0717289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1"/>
        <p:cNvGrpSpPr/>
        <p:nvPr/>
      </p:nvGrpSpPr>
      <p:grpSpPr>
        <a:xfrm>
          <a:off x="0" y="0"/>
          <a:ext cx="0" cy="0"/>
          <a:chOff x="0" y="0"/>
          <a:chExt cx="0" cy="0"/>
        </a:xfrm>
      </p:grpSpPr>
    </p:spTree>
    <p:extLst>
      <p:ext uri="{BB962C8B-B14F-4D97-AF65-F5344CB8AC3E}">
        <p14:creationId xmlns:p14="http://schemas.microsoft.com/office/powerpoint/2010/main" val="103372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62"/>
        <p:cNvGrpSpPr/>
        <p:nvPr/>
      </p:nvGrpSpPr>
      <p:grpSpPr>
        <a:xfrm>
          <a:off x="0" y="0"/>
          <a:ext cx="0" cy="0"/>
          <a:chOff x="0" y="0"/>
          <a:chExt cx="0" cy="0"/>
        </a:xfrm>
      </p:grpSpPr>
      <p:pic>
        <p:nvPicPr>
          <p:cNvPr id="563" name="Google Shape;563;p13"/>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564" name="Google Shape;564;p13"/>
          <p:cNvGrpSpPr/>
          <p:nvPr/>
        </p:nvGrpSpPr>
        <p:grpSpPr>
          <a:xfrm>
            <a:off x="-933517" y="5078269"/>
            <a:ext cx="2555540" cy="2750232"/>
            <a:chOff x="-700138" y="3808702"/>
            <a:chExt cx="1916655" cy="2062674"/>
          </a:xfrm>
        </p:grpSpPr>
        <p:sp>
          <p:nvSpPr>
            <p:cNvPr id="565" name="Google Shape;565;p13"/>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13"/>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13"/>
            <p:cNvSpPr/>
            <p:nvPr/>
          </p:nvSpPr>
          <p:spPr>
            <a:xfrm rot="-1128775">
              <a:off x="411142" y="5063464"/>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13"/>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13"/>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13"/>
            <p:cNvSpPr/>
            <p:nvPr/>
          </p:nvSpPr>
          <p:spPr>
            <a:xfrm rot="-1128775">
              <a:off x="-276077" y="4234377"/>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13"/>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13"/>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13"/>
            <p:cNvSpPr/>
            <p:nvPr/>
          </p:nvSpPr>
          <p:spPr>
            <a:xfrm rot="-1128775">
              <a:off x="421575" y="5546080"/>
              <a:ext cx="96954"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4" name="Google Shape;574;p13"/>
          <p:cNvGrpSpPr/>
          <p:nvPr/>
        </p:nvGrpSpPr>
        <p:grpSpPr>
          <a:xfrm rot="6373967">
            <a:off x="-211459" y="-1003336"/>
            <a:ext cx="1932160" cy="2824509"/>
            <a:chOff x="-2055400" y="2385325"/>
            <a:chExt cx="1520600" cy="2222875"/>
          </a:xfrm>
        </p:grpSpPr>
        <p:grpSp>
          <p:nvGrpSpPr>
            <p:cNvPr id="575" name="Google Shape;575;p13"/>
            <p:cNvGrpSpPr/>
            <p:nvPr/>
          </p:nvGrpSpPr>
          <p:grpSpPr>
            <a:xfrm>
              <a:off x="-1858600" y="2385325"/>
              <a:ext cx="523125" cy="1635025"/>
              <a:chOff x="-1858600" y="2385325"/>
              <a:chExt cx="523125" cy="1635025"/>
            </a:xfrm>
          </p:grpSpPr>
          <p:sp>
            <p:nvSpPr>
              <p:cNvPr id="576" name="Google Shape;576;p1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1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1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1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0" name="Google Shape;580;p13"/>
            <p:cNvGrpSpPr/>
            <p:nvPr/>
          </p:nvGrpSpPr>
          <p:grpSpPr>
            <a:xfrm>
              <a:off x="-1779100" y="2408800"/>
              <a:ext cx="1032750" cy="1807075"/>
              <a:chOff x="-1779100" y="2408800"/>
              <a:chExt cx="1032750" cy="1807075"/>
            </a:xfrm>
          </p:grpSpPr>
          <p:sp>
            <p:nvSpPr>
              <p:cNvPr id="581" name="Google Shape;581;p1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1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1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1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5" name="Google Shape;585;p13"/>
            <p:cNvGrpSpPr/>
            <p:nvPr/>
          </p:nvGrpSpPr>
          <p:grpSpPr>
            <a:xfrm>
              <a:off x="-2055400" y="3174000"/>
              <a:ext cx="1520600" cy="1434200"/>
              <a:chOff x="-2055400" y="3174000"/>
              <a:chExt cx="1520600" cy="1434200"/>
            </a:xfrm>
          </p:grpSpPr>
          <p:sp>
            <p:nvSpPr>
              <p:cNvPr id="586" name="Google Shape;586;p13"/>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13"/>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13"/>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89" name="Google Shape;589;p13"/>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0" name="Google Shape;590;p13"/>
          <p:cNvGrpSpPr/>
          <p:nvPr/>
        </p:nvGrpSpPr>
        <p:grpSpPr>
          <a:xfrm rot="-489106" flipH="1">
            <a:off x="10445965" y="-507541"/>
            <a:ext cx="2156296" cy="3288276"/>
            <a:chOff x="7518282" y="2373612"/>
            <a:chExt cx="1544209" cy="2355088"/>
          </a:xfrm>
        </p:grpSpPr>
        <p:sp>
          <p:nvSpPr>
            <p:cNvPr id="591" name="Google Shape;591;p13"/>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13"/>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13"/>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13"/>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13"/>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13"/>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13"/>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13"/>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9" name="Google Shape;599;p13"/>
          <p:cNvGrpSpPr/>
          <p:nvPr/>
        </p:nvGrpSpPr>
        <p:grpSpPr>
          <a:xfrm rot="9505959">
            <a:off x="10726424" y="5595717"/>
            <a:ext cx="2471667" cy="2426569"/>
            <a:chOff x="7928300" y="-514224"/>
            <a:chExt cx="1853722" cy="1819900"/>
          </a:xfrm>
        </p:grpSpPr>
        <p:sp>
          <p:nvSpPr>
            <p:cNvPr id="600" name="Google Shape;600;p13"/>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13"/>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13"/>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13"/>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13"/>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13"/>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13"/>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13"/>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13"/>
            <p:cNvSpPr/>
            <p:nvPr/>
          </p:nvSpPr>
          <p:spPr>
            <a:xfrm>
              <a:off x="8679096" y="377863"/>
              <a:ext cx="1102926" cy="858624"/>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09" name="Google Shape;609;p13"/>
          <p:cNvGrpSpPr/>
          <p:nvPr/>
        </p:nvGrpSpPr>
        <p:grpSpPr>
          <a:xfrm>
            <a:off x="945533" y="1672986"/>
            <a:ext cx="10301600" cy="4571417"/>
            <a:chOff x="709144" y="1137300"/>
            <a:chExt cx="7726200" cy="3546300"/>
          </a:xfrm>
        </p:grpSpPr>
        <p:sp>
          <p:nvSpPr>
            <p:cNvPr id="610" name="Google Shape;610;p13"/>
            <p:cNvSpPr/>
            <p:nvPr/>
          </p:nvSpPr>
          <p:spPr>
            <a:xfrm>
              <a:off x="785344" y="1213500"/>
              <a:ext cx="7650000" cy="3470100"/>
            </a:xfrm>
            <a:prstGeom prst="roundRect">
              <a:avLst>
                <a:gd name="adj" fmla="val 834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13"/>
            <p:cNvSpPr/>
            <p:nvPr/>
          </p:nvSpPr>
          <p:spPr>
            <a:xfrm>
              <a:off x="709144" y="1137300"/>
              <a:ext cx="7650000" cy="3470100"/>
            </a:xfrm>
            <a:prstGeom prst="roundRect">
              <a:avLst>
                <a:gd name="adj" fmla="val 834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12" name="Google Shape;612;p13"/>
          <p:cNvSpPr txBox="1">
            <a:spLocks noGrp="1"/>
          </p:cNvSpPr>
          <p:nvPr>
            <p:ph type="title" hasCustomPrompt="1"/>
          </p:nvPr>
        </p:nvSpPr>
        <p:spPr>
          <a:xfrm>
            <a:off x="3432033" y="2187884"/>
            <a:ext cx="978000" cy="5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4000">
                <a:solidFill>
                  <a:schemeClr val="dk1"/>
                </a:solidFill>
              </a:defRPr>
            </a:lvl1pPr>
            <a:lvl2pPr lvl="1" algn="ctr" rtl="0">
              <a:spcBef>
                <a:spcPts val="0"/>
              </a:spcBef>
              <a:spcAft>
                <a:spcPts val="0"/>
              </a:spcAft>
              <a:buClr>
                <a:schemeClr val="accent3"/>
              </a:buClr>
              <a:buSzPts val="2000"/>
              <a:buNone/>
              <a:defRPr sz="2667">
                <a:solidFill>
                  <a:schemeClr val="accent3"/>
                </a:solidFill>
              </a:defRPr>
            </a:lvl2pPr>
            <a:lvl3pPr lvl="2" algn="ctr" rtl="0">
              <a:spcBef>
                <a:spcPts val="0"/>
              </a:spcBef>
              <a:spcAft>
                <a:spcPts val="0"/>
              </a:spcAft>
              <a:buClr>
                <a:schemeClr val="accent3"/>
              </a:buClr>
              <a:buSzPts val="2000"/>
              <a:buNone/>
              <a:defRPr sz="2667">
                <a:solidFill>
                  <a:schemeClr val="accent3"/>
                </a:solidFill>
              </a:defRPr>
            </a:lvl3pPr>
            <a:lvl4pPr lvl="3" algn="ctr" rtl="0">
              <a:spcBef>
                <a:spcPts val="0"/>
              </a:spcBef>
              <a:spcAft>
                <a:spcPts val="0"/>
              </a:spcAft>
              <a:buClr>
                <a:schemeClr val="accent3"/>
              </a:buClr>
              <a:buSzPts val="2000"/>
              <a:buNone/>
              <a:defRPr sz="2667">
                <a:solidFill>
                  <a:schemeClr val="accent3"/>
                </a:solidFill>
              </a:defRPr>
            </a:lvl4pPr>
            <a:lvl5pPr lvl="4" algn="ctr" rtl="0">
              <a:spcBef>
                <a:spcPts val="0"/>
              </a:spcBef>
              <a:spcAft>
                <a:spcPts val="0"/>
              </a:spcAft>
              <a:buClr>
                <a:schemeClr val="accent3"/>
              </a:buClr>
              <a:buSzPts val="2000"/>
              <a:buNone/>
              <a:defRPr sz="2667">
                <a:solidFill>
                  <a:schemeClr val="accent3"/>
                </a:solidFill>
              </a:defRPr>
            </a:lvl5pPr>
            <a:lvl6pPr lvl="5" algn="ctr" rtl="0">
              <a:spcBef>
                <a:spcPts val="0"/>
              </a:spcBef>
              <a:spcAft>
                <a:spcPts val="0"/>
              </a:spcAft>
              <a:buClr>
                <a:schemeClr val="accent3"/>
              </a:buClr>
              <a:buSzPts val="2000"/>
              <a:buNone/>
              <a:defRPr sz="2667">
                <a:solidFill>
                  <a:schemeClr val="accent3"/>
                </a:solidFill>
              </a:defRPr>
            </a:lvl6pPr>
            <a:lvl7pPr lvl="6" algn="ctr" rtl="0">
              <a:spcBef>
                <a:spcPts val="0"/>
              </a:spcBef>
              <a:spcAft>
                <a:spcPts val="0"/>
              </a:spcAft>
              <a:buClr>
                <a:schemeClr val="accent3"/>
              </a:buClr>
              <a:buSzPts val="2000"/>
              <a:buNone/>
              <a:defRPr sz="2667">
                <a:solidFill>
                  <a:schemeClr val="accent3"/>
                </a:solidFill>
              </a:defRPr>
            </a:lvl7pPr>
            <a:lvl8pPr lvl="7" algn="ctr" rtl="0">
              <a:spcBef>
                <a:spcPts val="0"/>
              </a:spcBef>
              <a:spcAft>
                <a:spcPts val="0"/>
              </a:spcAft>
              <a:buClr>
                <a:schemeClr val="accent3"/>
              </a:buClr>
              <a:buSzPts val="2000"/>
              <a:buNone/>
              <a:defRPr sz="2667">
                <a:solidFill>
                  <a:schemeClr val="accent3"/>
                </a:solidFill>
              </a:defRPr>
            </a:lvl8pPr>
            <a:lvl9pPr lvl="8" algn="ctr" rtl="0">
              <a:spcBef>
                <a:spcPts val="0"/>
              </a:spcBef>
              <a:spcAft>
                <a:spcPts val="0"/>
              </a:spcAft>
              <a:buClr>
                <a:schemeClr val="accent3"/>
              </a:buClr>
              <a:buSzPts val="2000"/>
              <a:buNone/>
              <a:defRPr sz="2667">
                <a:solidFill>
                  <a:schemeClr val="accent3"/>
                </a:solidFill>
              </a:defRPr>
            </a:lvl9pPr>
          </a:lstStyle>
          <a:p>
            <a:r>
              <a:t>xx%</a:t>
            </a:r>
          </a:p>
        </p:txBody>
      </p:sp>
      <p:sp>
        <p:nvSpPr>
          <p:cNvPr id="613" name="Google Shape;613;p13"/>
          <p:cNvSpPr txBox="1">
            <a:spLocks noGrp="1"/>
          </p:cNvSpPr>
          <p:nvPr>
            <p:ph type="subTitle" idx="1"/>
          </p:nvPr>
        </p:nvSpPr>
        <p:spPr>
          <a:xfrm>
            <a:off x="2217433" y="2905473"/>
            <a:ext cx="34072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614" name="Google Shape;614;p13"/>
          <p:cNvSpPr txBox="1">
            <a:spLocks noGrp="1"/>
          </p:cNvSpPr>
          <p:nvPr>
            <p:ph type="subTitle" idx="2"/>
          </p:nvPr>
        </p:nvSpPr>
        <p:spPr>
          <a:xfrm>
            <a:off x="1978633" y="3325367"/>
            <a:ext cx="3884800" cy="5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15" name="Google Shape;615;p13"/>
          <p:cNvSpPr txBox="1">
            <a:spLocks noGrp="1"/>
          </p:cNvSpPr>
          <p:nvPr>
            <p:ph type="title" idx="3" hasCustomPrompt="1"/>
          </p:nvPr>
        </p:nvSpPr>
        <p:spPr>
          <a:xfrm>
            <a:off x="7781967" y="2187884"/>
            <a:ext cx="978000" cy="5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4000">
                <a:solidFill>
                  <a:schemeClr val="dk1"/>
                </a:solidFill>
              </a:defRPr>
            </a:lvl1pPr>
            <a:lvl2pPr lvl="1" algn="ctr" rtl="0">
              <a:spcBef>
                <a:spcPts val="0"/>
              </a:spcBef>
              <a:spcAft>
                <a:spcPts val="0"/>
              </a:spcAft>
              <a:buClr>
                <a:schemeClr val="accent3"/>
              </a:buClr>
              <a:buSzPts val="2000"/>
              <a:buNone/>
              <a:defRPr sz="2667">
                <a:solidFill>
                  <a:schemeClr val="accent3"/>
                </a:solidFill>
              </a:defRPr>
            </a:lvl2pPr>
            <a:lvl3pPr lvl="2" algn="ctr" rtl="0">
              <a:spcBef>
                <a:spcPts val="0"/>
              </a:spcBef>
              <a:spcAft>
                <a:spcPts val="0"/>
              </a:spcAft>
              <a:buClr>
                <a:schemeClr val="accent3"/>
              </a:buClr>
              <a:buSzPts val="2000"/>
              <a:buNone/>
              <a:defRPr sz="2667">
                <a:solidFill>
                  <a:schemeClr val="accent3"/>
                </a:solidFill>
              </a:defRPr>
            </a:lvl3pPr>
            <a:lvl4pPr lvl="3" algn="ctr" rtl="0">
              <a:spcBef>
                <a:spcPts val="0"/>
              </a:spcBef>
              <a:spcAft>
                <a:spcPts val="0"/>
              </a:spcAft>
              <a:buClr>
                <a:schemeClr val="accent3"/>
              </a:buClr>
              <a:buSzPts val="2000"/>
              <a:buNone/>
              <a:defRPr sz="2667">
                <a:solidFill>
                  <a:schemeClr val="accent3"/>
                </a:solidFill>
              </a:defRPr>
            </a:lvl4pPr>
            <a:lvl5pPr lvl="4" algn="ctr" rtl="0">
              <a:spcBef>
                <a:spcPts val="0"/>
              </a:spcBef>
              <a:spcAft>
                <a:spcPts val="0"/>
              </a:spcAft>
              <a:buClr>
                <a:schemeClr val="accent3"/>
              </a:buClr>
              <a:buSzPts val="2000"/>
              <a:buNone/>
              <a:defRPr sz="2667">
                <a:solidFill>
                  <a:schemeClr val="accent3"/>
                </a:solidFill>
              </a:defRPr>
            </a:lvl5pPr>
            <a:lvl6pPr lvl="5" algn="ctr" rtl="0">
              <a:spcBef>
                <a:spcPts val="0"/>
              </a:spcBef>
              <a:spcAft>
                <a:spcPts val="0"/>
              </a:spcAft>
              <a:buClr>
                <a:schemeClr val="accent3"/>
              </a:buClr>
              <a:buSzPts val="2000"/>
              <a:buNone/>
              <a:defRPr sz="2667">
                <a:solidFill>
                  <a:schemeClr val="accent3"/>
                </a:solidFill>
              </a:defRPr>
            </a:lvl6pPr>
            <a:lvl7pPr lvl="6" algn="ctr" rtl="0">
              <a:spcBef>
                <a:spcPts val="0"/>
              </a:spcBef>
              <a:spcAft>
                <a:spcPts val="0"/>
              </a:spcAft>
              <a:buClr>
                <a:schemeClr val="accent3"/>
              </a:buClr>
              <a:buSzPts val="2000"/>
              <a:buNone/>
              <a:defRPr sz="2667">
                <a:solidFill>
                  <a:schemeClr val="accent3"/>
                </a:solidFill>
              </a:defRPr>
            </a:lvl7pPr>
            <a:lvl8pPr lvl="7" algn="ctr" rtl="0">
              <a:spcBef>
                <a:spcPts val="0"/>
              </a:spcBef>
              <a:spcAft>
                <a:spcPts val="0"/>
              </a:spcAft>
              <a:buClr>
                <a:schemeClr val="accent3"/>
              </a:buClr>
              <a:buSzPts val="2000"/>
              <a:buNone/>
              <a:defRPr sz="2667">
                <a:solidFill>
                  <a:schemeClr val="accent3"/>
                </a:solidFill>
              </a:defRPr>
            </a:lvl8pPr>
            <a:lvl9pPr lvl="8" algn="ctr" rtl="0">
              <a:spcBef>
                <a:spcPts val="0"/>
              </a:spcBef>
              <a:spcAft>
                <a:spcPts val="0"/>
              </a:spcAft>
              <a:buClr>
                <a:schemeClr val="accent3"/>
              </a:buClr>
              <a:buSzPts val="2000"/>
              <a:buNone/>
              <a:defRPr sz="2667">
                <a:solidFill>
                  <a:schemeClr val="accent3"/>
                </a:solidFill>
              </a:defRPr>
            </a:lvl9pPr>
          </a:lstStyle>
          <a:p>
            <a:r>
              <a:t>xx%</a:t>
            </a:r>
          </a:p>
        </p:txBody>
      </p:sp>
      <p:sp>
        <p:nvSpPr>
          <p:cNvPr id="616" name="Google Shape;616;p13"/>
          <p:cNvSpPr txBox="1">
            <a:spLocks noGrp="1"/>
          </p:cNvSpPr>
          <p:nvPr>
            <p:ph type="subTitle" idx="4"/>
          </p:nvPr>
        </p:nvSpPr>
        <p:spPr>
          <a:xfrm>
            <a:off x="6567367" y="2905473"/>
            <a:ext cx="34072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617" name="Google Shape;617;p13"/>
          <p:cNvSpPr txBox="1">
            <a:spLocks noGrp="1"/>
          </p:cNvSpPr>
          <p:nvPr>
            <p:ph type="subTitle" idx="5"/>
          </p:nvPr>
        </p:nvSpPr>
        <p:spPr>
          <a:xfrm>
            <a:off x="6328567" y="3325367"/>
            <a:ext cx="3884800" cy="5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18" name="Google Shape;618;p13"/>
          <p:cNvSpPr txBox="1">
            <a:spLocks noGrp="1"/>
          </p:cNvSpPr>
          <p:nvPr>
            <p:ph type="title" idx="6" hasCustomPrompt="1"/>
          </p:nvPr>
        </p:nvSpPr>
        <p:spPr>
          <a:xfrm>
            <a:off x="3432033" y="4268551"/>
            <a:ext cx="978000" cy="5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4000">
                <a:solidFill>
                  <a:schemeClr val="dk1"/>
                </a:solidFill>
              </a:defRPr>
            </a:lvl1pPr>
            <a:lvl2pPr lvl="1" algn="ctr" rtl="0">
              <a:spcBef>
                <a:spcPts val="0"/>
              </a:spcBef>
              <a:spcAft>
                <a:spcPts val="0"/>
              </a:spcAft>
              <a:buClr>
                <a:schemeClr val="accent3"/>
              </a:buClr>
              <a:buSzPts val="2000"/>
              <a:buNone/>
              <a:defRPr sz="2667">
                <a:solidFill>
                  <a:schemeClr val="accent3"/>
                </a:solidFill>
              </a:defRPr>
            </a:lvl2pPr>
            <a:lvl3pPr lvl="2" algn="ctr" rtl="0">
              <a:spcBef>
                <a:spcPts val="0"/>
              </a:spcBef>
              <a:spcAft>
                <a:spcPts val="0"/>
              </a:spcAft>
              <a:buClr>
                <a:schemeClr val="accent3"/>
              </a:buClr>
              <a:buSzPts val="2000"/>
              <a:buNone/>
              <a:defRPr sz="2667">
                <a:solidFill>
                  <a:schemeClr val="accent3"/>
                </a:solidFill>
              </a:defRPr>
            </a:lvl3pPr>
            <a:lvl4pPr lvl="3" algn="ctr" rtl="0">
              <a:spcBef>
                <a:spcPts val="0"/>
              </a:spcBef>
              <a:spcAft>
                <a:spcPts val="0"/>
              </a:spcAft>
              <a:buClr>
                <a:schemeClr val="accent3"/>
              </a:buClr>
              <a:buSzPts val="2000"/>
              <a:buNone/>
              <a:defRPr sz="2667">
                <a:solidFill>
                  <a:schemeClr val="accent3"/>
                </a:solidFill>
              </a:defRPr>
            </a:lvl4pPr>
            <a:lvl5pPr lvl="4" algn="ctr" rtl="0">
              <a:spcBef>
                <a:spcPts val="0"/>
              </a:spcBef>
              <a:spcAft>
                <a:spcPts val="0"/>
              </a:spcAft>
              <a:buClr>
                <a:schemeClr val="accent3"/>
              </a:buClr>
              <a:buSzPts val="2000"/>
              <a:buNone/>
              <a:defRPr sz="2667">
                <a:solidFill>
                  <a:schemeClr val="accent3"/>
                </a:solidFill>
              </a:defRPr>
            </a:lvl5pPr>
            <a:lvl6pPr lvl="5" algn="ctr" rtl="0">
              <a:spcBef>
                <a:spcPts val="0"/>
              </a:spcBef>
              <a:spcAft>
                <a:spcPts val="0"/>
              </a:spcAft>
              <a:buClr>
                <a:schemeClr val="accent3"/>
              </a:buClr>
              <a:buSzPts val="2000"/>
              <a:buNone/>
              <a:defRPr sz="2667">
                <a:solidFill>
                  <a:schemeClr val="accent3"/>
                </a:solidFill>
              </a:defRPr>
            </a:lvl6pPr>
            <a:lvl7pPr lvl="6" algn="ctr" rtl="0">
              <a:spcBef>
                <a:spcPts val="0"/>
              </a:spcBef>
              <a:spcAft>
                <a:spcPts val="0"/>
              </a:spcAft>
              <a:buClr>
                <a:schemeClr val="accent3"/>
              </a:buClr>
              <a:buSzPts val="2000"/>
              <a:buNone/>
              <a:defRPr sz="2667">
                <a:solidFill>
                  <a:schemeClr val="accent3"/>
                </a:solidFill>
              </a:defRPr>
            </a:lvl7pPr>
            <a:lvl8pPr lvl="7" algn="ctr" rtl="0">
              <a:spcBef>
                <a:spcPts val="0"/>
              </a:spcBef>
              <a:spcAft>
                <a:spcPts val="0"/>
              </a:spcAft>
              <a:buClr>
                <a:schemeClr val="accent3"/>
              </a:buClr>
              <a:buSzPts val="2000"/>
              <a:buNone/>
              <a:defRPr sz="2667">
                <a:solidFill>
                  <a:schemeClr val="accent3"/>
                </a:solidFill>
              </a:defRPr>
            </a:lvl8pPr>
            <a:lvl9pPr lvl="8" algn="ctr" rtl="0">
              <a:spcBef>
                <a:spcPts val="0"/>
              </a:spcBef>
              <a:spcAft>
                <a:spcPts val="0"/>
              </a:spcAft>
              <a:buClr>
                <a:schemeClr val="accent3"/>
              </a:buClr>
              <a:buSzPts val="2000"/>
              <a:buNone/>
              <a:defRPr sz="2667">
                <a:solidFill>
                  <a:schemeClr val="accent3"/>
                </a:solidFill>
              </a:defRPr>
            </a:lvl9pPr>
          </a:lstStyle>
          <a:p>
            <a:r>
              <a:t>xx%</a:t>
            </a:r>
          </a:p>
        </p:txBody>
      </p:sp>
      <p:sp>
        <p:nvSpPr>
          <p:cNvPr id="619" name="Google Shape;619;p13"/>
          <p:cNvSpPr txBox="1">
            <a:spLocks noGrp="1"/>
          </p:cNvSpPr>
          <p:nvPr>
            <p:ph type="subTitle" idx="7"/>
          </p:nvPr>
        </p:nvSpPr>
        <p:spPr>
          <a:xfrm>
            <a:off x="2217433" y="5007652"/>
            <a:ext cx="34072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620" name="Google Shape;620;p13"/>
          <p:cNvSpPr txBox="1">
            <a:spLocks noGrp="1"/>
          </p:cNvSpPr>
          <p:nvPr>
            <p:ph type="subTitle" idx="8"/>
          </p:nvPr>
        </p:nvSpPr>
        <p:spPr>
          <a:xfrm>
            <a:off x="1978633" y="5379567"/>
            <a:ext cx="3884800" cy="5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21" name="Google Shape;621;p13"/>
          <p:cNvSpPr txBox="1">
            <a:spLocks noGrp="1"/>
          </p:cNvSpPr>
          <p:nvPr>
            <p:ph type="title" idx="9" hasCustomPrompt="1"/>
          </p:nvPr>
        </p:nvSpPr>
        <p:spPr>
          <a:xfrm>
            <a:off x="7781967" y="4268551"/>
            <a:ext cx="978000" cy="5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4000">
                <a:solidFill>
                  <a:schemeClr val="dk1"/>
                </a:solidFill>
              </a:defRPr>
            </a:lvl1pPr>
            <a:lvl2pPr lvl="1" algn="ctr" rtl="0">
              <a:spcBef>
                <a:spcPts val="0"/>
              </a:spcBef>
              <a:spcAft>
                <a:spcPts val="0"/>
              </a:spcAft>
              <a:buClr>
                <a:schemeClr val="accent3"/>
              </a:buClr>
              <a:buSzPts val="2000"/>
              <a:buNone/>
              <a:defRPr sz="2667">
                <a:solidFill>
                  <a:schemeClr val="accent3"/>
                </a:solidFill>
              </a:defRPr>
            </a:lvl2pPr>
            <a:lvl3pPr lvl="2" algn="ctr" rtl="0">
              <a:spcBef>
                <a:spcPts val="0"/>
              </a:spcBef>
              <a:spcAft>
                <a:spcPts val="0"/>
              </a:spcAft>
              <a:buClr>
                <a:schemeClr val="accent3"/>
              </a:buClr>
              <a:buSzPts val="2000"/>
              <a:buNone/>
              <a:defRPr sz="2667">
                <a:solidFill>
                  <a:schemeClr val="accent3"/>
                </a:solidFill>
              </a:defRPr>
            </a:lvl3pPr>
            <a:lvl4pPr lvl="3" algn="ctr" rtl="0">
              <a:spcBef>
                <a:spcPts val="0"/>
              </a:spcBef>
              <a:spcAft>
                <a:spcPts val="0"/>
              </a:spcAft>
              <a:buClr>
                <a:schemeClr val="accent3"/>
              </a:buClr>
              <a:buSzPts val="2000"/>
              <a:buNone/>
              <a:defRPr sz="2667">
                <a:solidFill>
                  <a:schemeClr val="accent3"/>
                </a:solidFill>
              </a:defRPr>
            </a:lvl4pPr>
            <a:lvl5pPr lvl="4" algn="ctr" rtl="0">
              <a:spcBef>
                <a:spcPts val="0"/>
              </a:spcBef>
              <a:spcAft>
                <a:spcPts val="0"/>
              </a:spcAft>
              <a:buClr>
                <a:schemeClr val="accent3"/>
              </a:buClr>
              <a:buSzPts val="2000"/>
              <a:buNone/>
              <a:defRPr sz="2667">
                <a:solidFill>
                  <a:schemeClr val="accent3"/>
                </a:solidFill>
              </a:defRPr>
            </a:lvl5pPr>
            <a:lvl6pPr lvl="5" algn="ctr" rtl="0">
              <a:spcBef>
                <a:spcPts val="0"/>
              </a:spcBef>
              <a:spcAft>
                <a:spcPts val="0"/>
              </a:spcAft>
              <a:buClr>
                <a:schemeClr val="accent3"/>
              </a:buClr>
              <a:buSzPts val="2000"/>
              <a:buNone/>
              <a:defRPr sz="2667">
                <a:solidFill>
                  <a:schemeClr val="accent3"/>
                </a:solidFill>
              </a:defRPr>
            </a:lvl6pPr>
            <a:lvl7pPr lvl="6" algn="ctr" rtl="0">
              <a:spcBef>
                <a:spcPts val="0"/>
              </a:spcBef>
              <a:spcAft>
                <a:spcPts val="0"/>
              </a:spcAft>
              <a:buClr>
                <a:schemeClr val="accent3"/>
              </a:buClr>
              <a:buSzPts val="2000"/>
              <a:buNone/>
              <a:defRPr sz="2667">
                <a:solidFill>
                  <a:schemeClr val="accent3"/>
                </a:solidFill>
              </a:defRPr>
            </a:lvl7pPr>
            <a:lvl8pPr lvl="7" algn="ctr" rtl="0">
              <a:spcBef>
                <a:spcPts val="0"/>
              </a:spcBef>
              <a:spcAft>
                <a:spcPts val="0"/>
              </a:spcAft>
              <a:buClr>
                <a:schemeClr val="accent3"/>
              </a:buClr>
              <a:buSzPts val="2000"/>
              <a:buNone/>
              <a:defRPr sz="2667">
                <a:solidFill>
                  <a:schemeClr val="accent3"/>
                </a:solidFill>
              </a:defRPr>
            </a:lvl8pPr>
            <a:lvl9pPr lvl="8" algn="ctr" rtl="0">
              <a:spcBef>
                <a:spcPts val="0"/>
              </a:spcBef>
              <a:spcAft>
                <a:spcPts val="0"/>
              </a:spcAft>
              <a:buClr>
                <a:schemeClr val="accent3"/>
              </a:buClr>
              <a:buSzPts val="2000"/>
              <a:buNone/>
              <a:defRPr sz="2667">
                <a:solidFill>
                  <a:schemeClr val="accent3"/>
                </a:solidFill>
              </a:defRPr>
            </a:lvl9pPr>
          </a:lstStyle>
          <a:p>
            <a:r>
              <a:t>xx%</a:t>
            </a:r>
          </a:p>
        </p:txBody>
      </p:sp>
      <p:sp>
        <p:nvSpPr>
          <p:cNvPr id="622" name="Google Shape;622;p13"/>
          <p:cNvSpPr txBox="1">
            <a:spLocks noGrp="1"/>
          </p:cNvSpPr>
          <p:nvPr>
            <p:ph type="subTitle" idx="13"/>
          </p:nvPr>
        </p:nvSpPr>
        <p:spPr>
          <a:xfrm>
            <a:off x="6567367" y="5007652"/>
            <a:ext cx="34072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623" name="Google Shape;623;p13"/>
          <p:cNvSpPr txBox="1">
            <a:spLocks noGrp="1"/>
          </p:cNvSpPr>
          <p:nvPr>
            <p:ph type="subTitle" idx="14"/>
          </p:nvPr>
        </p:nvSpPr>
        <p:spPr>
          <a:xfrm>
            <a:off x="6328567" y="5379567"/>
            <a:ext cx="3884800" cy="5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24" name="Google Shape;624;p13"/>
          <p:cNvSpPr txBox="1">
            <a:spLocks noGrp="1"/>
          </p:cNvSpPr>
          <p:nvPr>
            <p:ph type="title" idx="15"/>
          </p:nvPr>
        </p:nvSpPr>
        <p:spPr>
          <a:xfrm>
            <a:off x="3335600" y="778463"/>
            <a:ext cx="55208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29204162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91"/>
        <p:cNvGrpSpPr/>
        <p:nvPr/>
      </p:nvGrpSpPr>
      <p:grpSpPr>
        <a:xfrm>
          <a:off x="0" y="0"/>
          <a:ext cx="0" cy="0"/>
          <a:chOff x="0" y="0"/>
          <a:chExt cx="0" cy="0"/>
        </a:xfrm>
      </p:grpSpPr>
      <p:pic>
        <p:nvPicPr>
          <p:cNvPr id="792" name="Google Shape;792;p17"/>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793" name="Google Shape;793;p17"/>
          <p:cNvGrpSpPr/>
          <p:nvPr/>
        </p:nvGrpSpPr>
        <p:grpSpPr>
          <a:xfrm>
            <a:off x="-563442" y="4234105"/>
            <a:ext cx="3658681" cy="2870832"/>
            <a:chOff x="-2415600" y="2986400"/>
            <a:chExt cx="1943075" cy="1524659"/>
          </a:xfrm>
        </p:grpSpPr>
        <p:sp>
          <p:nvSpPr>
            <p:cNvPr id="794" name="Google Shape;794;p17"/>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17"/>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17"/>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17"/>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17"/>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99" name="Google Shape;799;p17"/>
            <p:cNvGrpSpPr/>
            <p:nvPr/>
          </p:nvGrpSpPr>
          <p:grpSpPr>
            <a:xfrm>
              <a:off x="-2218800" y="3088875"/>
              <a:ext cx="1598825" cy="1190475"/>
              <a:chOff x="-2218800" y="3088875"/>
              <a:chExt cx="1598825" cy="1190475"/>
            </a:xfrm>
          </p:grpSpPr>
          <p:sp>
            <p:nvSpPr>
              <p:cNvPr id="800" name="Google Shape;800;p17"/>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17"/>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02" name="Google Shape;802;p17"/>
          <p:cNvGrpSpPr/>
          <p:nvPr/>
        </p:nvGrpSpPr>
        <p:grpSpPr>
          <a:xfrm rot="4586258">
            <a:off x="9329091" y="4983631"/>
            <a:ext cx="4041356" cy="3976333"/>
            <a:chOff x="7235149" y="-718650"/>
            <a:chExt cx="3031064" cy="2982297"/>
          </a:xfrm>
        </p:grpSpPr>
        <p:grpSp>
          <p:nvGrpSpPr>
            <p:cNvPr id="803" name="Google Shape;803;p17"/>
            <p:cNvGrpSpPr/>
            <p:nvPr/>
          </p:nvGrpSpPr>
          <p:grpSpPr>
            <a:xfrm rot="-4962260" flipH="1">
              <a:off x="7958573" y="-653239"/>
              <a:ext cx="596905" cy="1865484"/>
              <a:chOff x="-1858600" y="2385325"/>
              <a:chExt cx="523125" cy="1635025"/>
            </a:xfrm>
          </p:grpSpPr>
          <p:sp>
            <p:nvSpPr>
              <p:cNvPr id="804" name="Google Shape;804;p17"/>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17"/>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17"/>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17"/>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08" name="Google Shape;808;p17"/>
            <p:cNvGrpSpPr/>
            <p:nvPr/>
          </p:nvGrpSpPr>
          <p:grpSpPr>
            <a:xfrm rot="-4962260" flipH="1">
              <a:off x="7743302" y="-357136"/>
              <a:ext cx="1178407" cy="2061785"/>
              <a:chOff x="-1779100" y="2408800"/>
              <a:chExt cx="1032750" cy="1807075"/>
            </a:xfrm>
          </p:grpSpPr>
          <p:sp>
            <p:nvSpPr>
              <p:cNvPr id="809" name="Google Shape;809;p17"/>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17"/>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17"/>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17"/>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3" name="Google Shape;813;p17"/>
            <p:cNvGrpSpPr/>
            <p:nvPr/>
          </p:nvGrpSpPr>
          <p:grpSpPr>
            <a:xfrm rot="-3828478" flipH="1">
              <a:off x="7664496" y="-324322"/>
              <a:ext cx="2244432" cy="2193641"/>
              <a:chOff x="-623774" y="407959"/>
              <a:chExt cx="2317309" cy="2264556"/>
            </a:xfrm>
          </p:grpSpPr>
          <p:grpSp>
            <p:nvGrpSpPr>
              <p:cNvPr id="814" name="Google Shape;814;p17"/>
              <p:cNvGrpSpPr/>
              <p:nvPr/>
            </p:nvGrpSpPr>
            <p:grpSpPr>
              <a:xfrm rot="1413719">
                <a:off x="-360763" y="695549"/>
                <a:ext cx="1791287" cy="1689375"/>
                <a:chOff x="-2055400" y="3174000"/>
                <a:chExt cx="1520600" cy="1434200"/>
              </a:xfrm>
            </p:grpSpPr>
            <p:sp>
              <p:nvSpPr>
                <p:cNvPr id="815" name="Google Shape;815;p17"/>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17"/>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17"/>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8" name="Google Shape;818;p17"/>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19" name="Google Shape;819;p17"/>
          <p:cNvGrpSpPr/>
          <p:nvPr/>
        </p:nvGrpSpPr>
        <p:grpSpPr>
          <a:xfrm rot="796149" flipH="1">
            <a:off x="9962595" y="-637002"/>
            <a:ext cx="2566496" cy="2701471"/>
            <a:chOff x="1526600" y="450800"/>
            <a:chExt cx="4540675" cy="4779475"/>
          </a:xfrm>
        </p:grpSpPr>
        <p:sp>
          <p:nvSpPr>
            <p:cNvPr id="820" name="Google Shape;820;p17"/>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17"/>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17"/>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17"/>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17"/>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17"/>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17"/>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17"/>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8" name="Google Shape;828;p17"/>
          <p:cNvGrpSpPr/>
          <p:nvPr/>
        </p:nvGrpSpPr>
        <p:grpSpPr>
          <a:xfrm rot="1799838">
            <a:off x="-313983" y="-420989"/>
            <a:ext cx="2283968" cy="3483031"/>
            <a:chOff x="7518282" y="2373612"/>
            <a:chExt cx="1544209" cy="2355088"/>
          </a:xfrm>
        </p:grpSpPr>
        <p:sp>
          <p:nvSpPr>
            <p:cNvPr id="829" name="Google Shape;829;p17"/>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7"/>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17"/>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17"/>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17"/>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17"/>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17"/>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17"/>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37" name="Google Shape;837;p17"/>
          <p:cNvSpPr txBox="1">
            <a:spLocks noGrp="1"/>
          </p:cNvSpPr>
          <p:nvPr>
            <p:ph type="ctrTitle"/>
          </p:nvPr>
        </p:nvSpPr>
        <p:spPr>
          <a:xfrm>
            <a:off x="2598800" y="2116300"/>
            <a:ext cx="6994400" cy="16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10666" b="1">
                <a:solidFill>
                  <a:schemeClr val="accent3"/>
                </a:solidFill>
                <a:latin typeface="Josefin Sans"/>
                <a:ea typeface="Josefin Sans"/>
                <a:cs typeface="Josefin Sans"/>
                <a:sym typeface="Josefin Sans"/>
              </a:defRPr>
            </a:lvl1pPr>
            <a:lvl2pPr lvl="1" algn="ctr" rtl="0">
              <a:spcBef>
                <a:spcPts val="0"/>
              </a:spcBef>
              <a:spcAft>
                <a:spcPts val="0"/>
              </a:spcAft>
              <a:buSzPts val="5500"/>
              <a:buNone/>
              <a:defRPr sz="7333"/>
            </a:lvl2pPr>
            <a:lvl3pPr lvl="2" algn="ctr" rtl="0">
              <a:spcBef>
                <a:spcPts val="0"/>
              </a:spcBef>
              <a:spcAft>
                <a:spcPts val="0"/>
              </a:spcAft>
              <a:buSzPts val="5500"/>
              <a:buNone/>
              <a:defRPr sz="7333"/>
            </a:lvl3pPr>
            <a:lvl4pPr lvl="3" algn="ctr" rtl="0">
              <a:spcBef>
                <a:spcPts val="0"/>
              </a:spcBef>
              <a:spcAft>
                <a:spcPts val="0"/>
              </a:spcAft>
              <a:buSzPts val="5500"/>
              <a:buNone/>
              <a:defRPr sz="7333"/>
            </a:lvl4pPr>
            <a:lvl5pPr lvl="4" algn="ctr" rtl="0">
              <a:spcBef>
                <a:spcPts val="0"/>
              </a:spcBef>
              <a:spcAft>
                <a:spcPts val="0"/>
              </a:spcAft>
              <a:buSzPts val="5500"/>
              <a:buNone/>
              <a:defRPr sz="7333"/>
            </a:lvl5pPr>
            <a:lvl6pPr lvl="5" algn="ctr" rtl="0">
              <a:spcBef>
                <a:spcPts val="0"/>
              </a:spcBef>
              <a:spcAft>
                <a:spcPts val="0"/>
              </a:spcAft>
              <a:buSzPts val="5500"/>
              <a:buNone/>
              <a:defRPr sz="7333"/>
            </a:lvl6pPr>
            <a:lvl7pPr lvl="6" algn="ctr" rtl="0">
              <a:spcBef>
                <a:spcPts val="0"/>
              </a:spcBef>
              <a:spcAft>
                <a:spcPts val="0"/>
              </a:spcAft>
              <a:buSzPts val="5500"/>
              <a:buNone/>
              <a:defRPr sz="7333"/>
            </a:lvl7pPr>
            <a:lvl8pPr lvl="7" algn="ctr" rtl="0">
              <a:spcBef>
                <a:spcPts val="0"/>
              </a:spcBef>
              <a:spcAft>
                <a:spcPts val="0"/>
              </a:spcAft>
              <a:buSzPts val="5500"/>
              <a:buNone/>
              <a:defRPr sz="7333"/>
            </a:lvl8pPr>
            <a:lvl9pPr lvl="8" algn="ctr" rtl="0">
              <a:spcBef>
                <a:spcPts val="0"/>
              </a:spcBef>
              <a:spcAft>
                <a:spcPts val="0"/>
              </a:spcAft>
              <a:buSzPts val="5500"/>
              <a:buNone/>
              <a:defRPr sz="7333"/>
            </a:lvl9pPr>
          </a:lstStyle>
          <a:p>
            <a:endParaRPr/>
          </a:p>
        </p:txBody>
      </p:sp>
      <p:sp>
        <p:nvSpPr>
          <p:cNvPr id="838" name="Google Shape;838;p17"/>
          <p:cNvSpPr txBox="1">
            <a:spLocks noGrp="1"/>
          </p:cNvSpPr>
          <p:nvPr>
            <p:ph type="subTitle" idx="1"/>
          </p:nvPr>
        </p:nvSpPr>
        <p:spPr>
          <a:xfrm>
            <a:off x="3248800" y="3643700"/>
            <a:ext cx="5694400" cy="10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9848446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98"/>
        <p:cNvGrpSpPr/>
        <p:nvPr/>
      </p:nvGrpSpPr>
      <p:grpSpPr>
        <a:xfrm>
          <a:off x="0" y="0"/>
          <a:ext cx="0" cy="0"/>
          <a:chOff x="0" y="0"/>
          <a:chExt cx="0" cy="0"/>
        </a:xfrm>
      </p:grpSpPr>
      <p:pic>
        <p:nvPicPr>
          <p:cNvPr id="999" name="Google Shape;999;p21"/>
          <p:cNvPicPr preferRelativeResize="0"/>
          <p:nvPr/>
        </p:nvPicPr>
        <p:blipFill>
          <a:blip r:embed="rId2">
            <a:alphaModFix/>
          </a:blip>
          <a:stretch>
            <a:fillRect/>
          </a:stretch>
        </p:blipFill>
        <p:spPr>
          <a:xfrm>
            <a:off x="-75466" y="-36433"/>
            <a:ext cx="12342935" cy="7005332"/>
          </a:xfrm>
          <a:prstGeom prst="rect">
            <a:avLst/>
          </a:prstGeom>
          <a:noFill/>
          <a:ln>
            <a:noFill/>
          </a:ln>
        </p:spPr>
      </p:pic>
      <p:sp>
        <p:nvSpPr>
          <p:cNvPr id="1000" name="Google Shape;1000;p21"/>
          <p:cNvSpPr txBox="1">
            <a:spLocks noGrp="1"/>
          </p:cNvSpPr>
          <p:nvPr>
            <p:ph type="body" idx="1"/>
          </p:nvPr>
        </p:nvSpPr>
        <p:spPr>
          <a:xfrm>
            <a:off x="6407040" y="2549500"/>
            <a:ext cx="4099600" cy="2734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273638"/>
              </a:buClr>
              <a:buSzPts val="1400"/>
              <a:buChar char="●"/>
              <a:defRPr/>
            </a:lvl1pPr>
            <a:lvl2pPr marL="1219170" lvl="1" indent="-423323" algn="ctr" rtl="0">
              <a:spcBef>
                <a:spcPts val="0"/>
              </a:spcBef>
              <a:spcAft>
                <a:spcPts val="0"/>
              </a:spcAft>
              <a:buClr>
                <a:srgbClr val="273638"/>
              </a:buClr>
              <a:buSzPts val="1400"/>
              <a:buChar char="○"/>
              <a:defRPr/>
            </a:lvl2pPr>
            <a:lvl3pPr marL="1828754" lvl="2" indent="-423323" algn="ctr" rtl="0">
              <a:spcBef>
                <a:spcPts val="0"/>
              </a:spcBef>
              <a:spcAft>
                <a:spcPts val="0"/>
              </a:spcAft>
              <a:buClr>
                <a:srgbClr val="273638"/>
              </a:buClr>
              <a:buSzPts val="1400"/>
              <a:buChar char="■"/>
              <a:defRPr/>
            </a:lvl3pPr>
            <a:lvl4pPr marL="2438339" lvl="3" indent="-423323" algn="ctr" rtl="0">
              <a:spcBef>
                <a:spcPts val="0"/>
              </a:spcBef>
              <a:spcAft>
                <a:spcPts val="0"/>
              </a:spcAft>
              <a:buClr>
                <a:srgbClr val="273638"/>
              </a:buClr>
              <a:buSzPts val="1400"/>
              <a:buChar char="●"/>
              <a:defRPr/>
            </a:lvl4pPr>
            <a:lvl5pPr marL="3047924" lvl="4" indent="-423323" algn="ctr" rtl="0">
              <a:spcBef>
                <a:spcPts val="0"/>
              </a:spcBef>
              <a:spcAft>
                <a:spcPts val="0"/>
              </a:spcAft>
              <a:buClr>
                <a:srgbClr val="273638"/>
              </a:buClr>
              <a:buSzPts val="1400"/>
              <a:buChar char="○"/>
              <a:defRPr/>
            </a:lvl5pPr>
            <a:lvl6pPr marL="3657509" lvl="5" indent="-423323" algn="ctr" rtl="0">
              <a:spcBef>
                <a:spcPts val="0"/>
              </a:spcBef>
              <a:spcAft>
                <a:spcPts val="0"/>
              </a:spcAft>
              <a:buClr>
                <a:srgbClr val="273638"/>
              </a:buClr>
              <a:buSzPts val="1400"/>
              <a:buChar char="■"/>
              <a:defRPr/>
            </a:lvl6pPr>
            <a:lvl7pPr marL="4267093" lvl="6" indent="-423323" algn="ctr" rtl="0">
              <a:spcBef>
                <a:spcPts val="0"/>
              </a:spcBef>
              <a:spcAft>
                <a:spcPts val="0"/>
              </a:spcAft>
              <a:buClr>
                <a:srgbClr val="273638"/>
              </a:buClr>
              <a:buSzPts val="1400"/>
              <a:buChar char="●"/>
              <a:defRPr/>
            </a:lvl7pPr>
            <a:lvl8pPr marL="4876678" lvl="7" indent="-423323" algn="ctr" rtl="0">
              <a:spcBef>
                <a:spcPts val="0"/>
              </a:spcBef>
              <a:spcAft>
                <a:spcPts val="0"/>
              </a:spcAft>
              <a:buClr>
                <a:srgbClr val="273638"/>
              </a:buClr>
              <a:buSzPts val="1400"/>
              <a:buChar char="○"/>
              <a:defRPr/>
            </a:lvl8pPr>
            <a:lvl9pPr marL="5486263" lvl="8" indent="-423323" algn="ctr" rtl="0">
              <a:spcBef>
                <a:spcPts val="0"/>
              </a:spcBef>
              <a:spcAft>
                <a:spcPts val="0"/>
              </a:spcAft>
              <a:buClr>
                <a:srgbClr val="273638"/>
              </a:buClr>
              <a:buSzPts val="1400"/>
              <a:buChar char="■"/>
              <a:defRPr/>
            </a:lvl9pPr>
          </a:lstStyle>
          <a:p>
            <a:endParaRPr/>
          </a:p>
        </p:txBody>
      </p:sp>
      <p:sp>
        <p:nvSpPr>
          <p:cNvPr id="1001" name="Google Shape;1001;p21"/>
          <p:cNvSpPr txBox="1">
            <a:spLocks noGrp="1"/>
          </p:cNvSpPr>
          <p:nvPr>
            <p:ph type="body" idx="2"/>
          </p:nvPr>
        </p:nvSpPr>
        <p:spPr>
          <a:xfrm>
            <a:off x="1685600" y="2549500"/>
            <a:ext cx="4099600" cy="2734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algn="ctr" rtl="0">
              <a:spcBef>
                <a:spcPts val="0"/>
              </a:spcBef>
              <a:spcAft>
                <a:spcPts val="0"/>
              </a:spcAft>
              <a:buClr>
                <a:srgbClr val="273638"/>
              </a:buClr>
              <a:buSzPts val="1400"/>
              <a:buChar char="○"/>
              <a:defRPr/>
            </a:lvl2pPr>
            <a:lvl3pPr marL="1828754" lvl="2" indent="-423323" algn="ctr" rtl="0">
              <a:spcBef>
                <a:spcPts val="0"/>
              </a:spcBef>
              <a:spcAft>
                <a:spcPts val="0"/>
              </a:spcAft>
              <a:buClr>
                <a:srgbClr val="273638"/>
              </a:buClr>
              <a:buSzPts val="1400"/>
              <a:buChar char="■"/>
              <a:defRPr/>
            </a:lvl3pPr>
            <a:lvl4pPr marL="2438339" lvl="3" indent="-423323" algn="ctr" rtl="0">
              <a:spcBef>
                <a:spcPts val="0"/>
              </a:spcBef>
              <a:spcAft>
                <a:spcPts val="0"/>
              </a:spcAft>
              <a:buClr>
                <a:srgbClr val="273638"/>
              </a:buClr>
              <a:buSzPts val="1400"/>
              <a:buChar char="●"/>
              <a:defRPr/>
            </a:lvl4pPr>
            <a:lvl5pPr marL="3047924" lvl="4" indent="-423323" algn="ctr" rtl="0">
              <a:spcBef>
                <a:spcPts val="0"/>
              </a:spcBef>
              <a:spcAft>
                <a:spcPts val="0"/>
              </a:spcAft>
              <a:buClr>
                <a:srgbClr val="273638"/>
              </a:buClr>
              <a:buSzPts val="1400"/>
              <a:buChar char="○"/>
              <a:defRPr/>
            </a:lvl5pPr>
            <a:lvl6pPr marL="3657509" lvl="5" indent="-423323" algn="ctr" rtl="0">
              <a:spcBef>
                <a:spcPts val="0"/>
              </a:spcBef>
              <a:spcAft>
                <a:spcPts val="0"/>
              </a:spcAft>
              <a:buClr>
                <a:srgbClr val="273638"/>
              </a:buClr>
              <a:buSzPts val="1400"/>
              <a:buChar char="■"/>
              <a:defRPr/>
            </a:lvl6pPr>
            <a:lvl7pPr marL="4267093" lvl="6" indent="-423323" algn="ctr" rtl="0">
              <a:spcBef>
                <a:spcPts val="0"/>
              </a:spcBef>
              <a:spcAft>
                <a:spcPts val="0"/>
              </a:spcAft>
              <a:buClr>
                <a:srgbClr val="273638"/>
              </a:buClr>
              <a:buSzPts val="1400"/>
              <a:buChar char="●"/>
              <a:defRPr/>
            </a:lvl7pPr>
            <a:lvl8pPr marL="4876678" lvl="7" indent="-423323" algn="ctr" rtl="0">
              <a:spcBef>
                <a:spcPts val="0"/>
              </a:spcBef>
              <a:spcAft>
                <a:spcPts val="0"/>
              </a:spcAft>
              <a:buClr>
                <a:srgbClr val="273638"/>
              </a:buClr>
              <a:buSzPts val="1400"/>
              <a:buChar char="○"/>
              <a:defRPr/>
            </a:lvl8pPr>
            <a:lvl9pPr marL="5486263" lvl="8" indent="-423323" algn="ctr" rtl="0">
              <a:spcBef>
                <a:spcPts val="0"/>
              </a:spcBef>
              <a:spcAft>
                <a:spcPts val="0"/>
              </a:spcAft>
              <a:buClr>
                <a:srgbClr val="273638"/>
              </a:buClr>
              <a:buSzPts val="1400"/>
              <a:buChar char="■"/>
              <a:defRPr/>
            </a:lvl9pPr>
          </a:lstStyle>
          <a:p>
            <a:endParaRPr/>
          </a:p>
        </p:txBody>
      </p:sp>
      <p:grpSp>
        <p:nvGrpSpPr>
          <p:cNvPr id="1002" name="Google Shape;1002;p21"/>
          <p:cNvGrpSpPr/>
          <p:nvPr/>
        </p:nvGrpSpPr>
        <p:grpSpPr>
          <a:xfrm flipH="1">
            <a:off x="-603425" y="-816255"/>
            <a:ext cx="2436224" cy="2564348"/>
            <a:chOff x="1526600" y="450800"/>
            <a:chExt cx="4540675" cy="4779475"/>
          </a:xfrm>
        </p:grpSpPr>
        <p:sp>
          <p:nvSpPr>
            <p:cNvPr id="1003" name="Google Shape;1003;p21"/>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21"/>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21"/>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21"/>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21"/>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21"/>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21"/>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21"/>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1" name="Google Shape;1011;p21"/>
          <p:cNvGrpSpPr/>
          <p:nvPr/>
        </p:nvGrpSpPr>
        <p:grpSpPr>
          <a:xfrm rot="215000" flipH="1">
            <a:off x="9724532" y="5900520"/>
            <a:ext cx="3042587" cy="2387405"/>
            <a:chOff x="-2415600" y="2986400"/>
            <a:chExt cx="1943075" cy="1524659"/>
          </a:xfrm>
        </p:grpSpPr>
        <p:sp>
          <p:nvSpPr>
            <p:cNvPr id="1012" name="Google Shape;1012;p21"/>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21"/>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21"/>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21"/>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21"/>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017" name="Google Shape;1017;p21"/>
            <p:cNvGrpSpPr/>
            <p:nvPr/>
          </p:nvGrpSpPr>
          <p:grpSpPr>
            <a:xfrm>
              <a:off x="-2218800" y="3088875"/>
              <a:ext cx="1598825" cy="1190475"/>
              <a:chOff x="-2218800" y="3088875"/>
              <a:chExt cx="1598825" cy="1190475"/>
            </a:xfrm>
          </p:grpSpPr>
          <p:sp>
            <p:nvSpPr>
              <p:cNvPr id="1018" name="Google Shape;1018;p21"/>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21"/>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20" name="Google Shape;1020;p21"/>
          <p:cNvGrpSpPr/>
          <p:nvPr/>
        </p:nvGrpSpPr>
        <p:grpSpPr>
          <a:xfrm rot="337778">
            <a:off x="10623227" y="-781960"/>
            <a:ext cx="2414701" cy="2495752"/>
            <a:chOff x="334100" y="971800"/>
            <a:chExt cx="1810984" cy="1871771"/>
          </a:xfrm>
        </p:grpSpPr>
        <p:sp>
          <p:nvSpPr>
            <p:cNvPr id="1021" name="Google Shape;1021;p21"/>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21"/>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023" name="Google Shape;1023;p21"/>
            <p:cNvGrpSpPr/>
            <p:nvPr/>
          </p:nvGrpSpPr>
          <p:grpSpPr>
            <a:xfrm>
              <a:off x="1214129" y="978980"/>
              <a:ext cx="913828" cy="1211839"/>
              <a:chOff x="1214129" y="978980"/>
              <a:chExt cx="913828" cy="1211839"/>
            </a:xfrm>
          </p:grpSpPr>
          <p:sp>
            <p:nvSpPr>
              <p:cNvPr id="1024" name="Google Shape;1024;p21"/>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21"/>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26" name="Google Shape;1026;p21"/>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21"/>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21"/>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29" name="Google Shape;1029;p21"/>
          <p:cNvSpPr txBox="1">
            <a:spLocks noGrp="1"/>
          </p:cNvSpPr>
          <p:nvPr>
            <p:ph type="title"/>
          </p:nvPr>
        </p:nvSpPr>
        <p:spPr>
          <a:xfrm>
            <a:off x="3006800" y="778467"/>
            <a:ext cx="61784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25423955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306"/>
        <p:cNvGrpSpPr/>
        <p:nvPr/>
      </p:nvGrpSpPr>
      <p:grpSpPr>
        <a:xfrm>
          <a:off x="0" y="0"/>
          <a:ext cx="0" cy="0"/>
          <a:chOff x="0" y="0"/>
          <a:chExt cx="0" cy="0"/>
        </a:xfrm>
      </p:grpSpPr>
      <p:pic>
        <p:nvPicPr>
          <p:cNvPr id="1307" name="Google Shape;1307;p26"/>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308" name="Google Shape;1308;p26"/>
          <p:cNvGrpSpPr/>
          <p:nvPr/>
        </p:nvGrpSpPr>
        <p:grpSpPr>
          <a:xfrm rot="337778">
            <a:off x="-830923" y="5149823"/>
            <a:ext cx="2414701" cy="2495752"/>
            <a:chOff x="334100" y="971800"/>
            <a:chExt cx="1810984" cy="1871771"/>
          </a:xfrm>
        </p:grpSpPr>
        <p:sp>
          <p:nvSpPr>
            <p:cNvPr id="1309" name="Google Shape;1309;p26"/>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26"/>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311" name="Google Shape;1311;p26"/>
            <p:cNvGrpSpPr/>
            <p:nvPr/>
          </p:nvGrpSpPr>
          <p:grpSpPr>
            <a:xfrm>
              <a:off x="1214129" y="978980"/>
              <a:ext cx="913828" cy="1211839"/>
              <a:chOff x="1214129" y="978980"/>
              <a:chExt cx="913828" cy="1211839"/>
            </a:xfrm>
          </p:grpSpPr>
          <p:sp>
            <p:nvSpPr>
              <p:cNvPr id="1312" name="Google Shape;1312;p26"/>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26"/>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14" name="Google Shape;1314;p26"/>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26"/>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26"/>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7" name="Google Shape;1317;p26"/>
          <p:cNvGrpSpPr/>
          <p:nvPr/>
        </p:nvGrpSpPr>
        <p:grpSpPr>
          <a:xfrm rot="2379605">
            <a:off x="-247576" y="-1027729"/>
            <a:ext cx="2284019" cy="3482937"/>
            <a:chOff x="7518282" y="2373612"/>
            <a:chExt cx="1544209" cy="2355088"/>
          </a:xfrm>
        </p:grpSpPr>
        <p:sp>
          <p:nvSpPr>
            <p:cNvPr id="1318" name="Google Shape;1318;p2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2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2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2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2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2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2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2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26" name="Google Shape;1326;p26"/>
          <p:cNvGrpSpPr/>
          <p:nvPr/>
        </p:nvGrpSpPr>
        <p:grpSpPr>
          <a:xfrm rot="-10505712" flipH="1">
            <a:off x="10156366" y="5451665"/>
            <a:ext cx="2571924" cy="2440596"/>
            <a:chOff x="-356100" y="3692425"/>
            <a:chExt cx="1728775" cy="1640500"/>
          </a:xfrm>
        </p:grpSpPr>
        <p:sp>
          <p:nvSpPr>
            <p:cNvPr id="1327" name="Google Shape;1327;p26"/>
            <p:cNvSpPr/>
            <p:nvPr/>
          </p:nvSpPr>
          <p:spPr>
            <a:xfrm>
              <a:off x="-242675" y="3755800"/>
              <a:ext cx="1615350" cy="1577125"/>
            </a:xfrm>
            <a:custGeom>
              <a:avLst/>
              <a:gdLst/>
              <a:ahLst/>
              <a:cxnLst/>
              <a:rect l="l" t="t" r="r" b="b"/>
              <a:pathLst>
                <a:path w="64614" h="63085" extrusionOk="0">
                  <a:moveTo>
                    <a:pt x="22503" y="1"/>
                  </a:moveTo>
                  <a:cubicBezTo>
                    <a:pt x="22082" y="1"/>
                    <a:pt x="21688" y="233"/>
                    <a:pt x="21482" y="621"/>
                  </a:cubicBezTo>
                  <a:lnTo>
                    <a:pt x="0" y="41284"/>
                  </a:lnTo>
                  <a:lnTo>
                    <a:pt x="40729" y="62799"/>
                  </a:lnTo>
                  <a:cubicBezTo>
                    <a:pt x="41087" y="62993"/>
                    <a:pt x="41470" y="63084"/>
                    <a:pt x="41847" y="63084"/>
                  </a:cubicBezTo>
                  <a:cubicBezTo>
                    <a:pt x="42701" y="63084"/>
                    <a:pt x="43525" y="62618"/>
                    <a:pt x="43965" y="61832"/>
                  </a:cubicBezTo>
                  <a:lnTo>
                    <a:pt x="64313" y="23271"/>
                  </a:lnTo>
                  <a:cubicBezTo>
                    <a:pt x="64613" y="22704"/>
                    <a:pt x="64413" y="21970"/>
                    <a:pt x="63813" y="21670"/>
                  </a:cubicBezTo>
                  <a:lnTo>
                    <a:pt x="23083" y="154"/>
                  </a:lnTo>
                  <a:cubicBezTo>
                    <a:pt x="22895" y="49"/>
                    <a:pt x="22696" y="1"/>
                    <a:pt x="225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26"/>
            <p:cNvSpPr/>
            <p:nvPr/>
          </p:nvSpPr>
          <p:spPr>
            <a:xfrm>
              <a:off x="-356100" y="3692425"/>
              <a:ext cx="1647050" cy="1619200"/>
            </a:xfrm>
            <a:custGeom>
              <a:avLst/>
              <a:gdLst/>
              <a:ahLst/>
              <a:cxnLst/>
              <a:rect l="l" t="t" r="r" b="b"/>
              <a:pathLst>
                <a:path w="65882" h="64768" extrusionOk="0">
                  <a:moveTo>
                    <a:pt x="22170" y="0"/>
                  </a:moveTo>
                  <a:cubicBezTo>
                    <a:pt x="21749" y="0"/>
                    <a:pt x="21355" y="232"/>
                    <a:pt x="21149" y="621"/>
                  </a:cubicBezTo>
                  <a:lnTo>
                    <a:pt x="401" y="39883"/>
                  </a:lnTo>
                  <a:cubicBezTo>
                    <a:pt x="1" y="40650"/>
                    <a:pt x="301" y="41617"/>
                    <a:pt x="1068" y="42051"/>
                  </a:cubicBezTo>
                  <a:lnTo>
                    <a:pt x="44099" y="64767"/>
                  </a:lnTo>
                  <a:lnTo>
                    <a:pt x="65581" y="24105"/>
                  </a:lnTo>
                  <a:cubicBezTo>
                    <a:pt x="65881" y="23504"/>
                    <a:pt x="65648" y="22804"/>
                    <a:pt x="65081" y="22503"/>
                  </a:cubicBezTo>
                  <a:lnTo>
                    <a:pt x="22750" y="154"/>
                  </a:lnTo>
                  <a:cubicBezTo>
                    <a:pt x="22562" y="49"/>
                    <a:pt x="22363" y="0"/>
                    <a:pt x="22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26"/>
            <p:cNvSpPr/>
            <p:nvPr/>
          </p:nvSpPr>
          <p:spPr>
            <a:xfrm>
              <a:off x="-161800" y="3833875"/>
              <a:ext cx="1314300" cy="1215875"/>
            </a:xfrm>
            <a:custGeom>
              <a:avLst/>
              <a:gdLst/>
              <a:ahLst/>
              <a:cxnLst/>
              <a:rect l="l" t="t" r="r" b="b"/>
              <a:pathLst>
                <a:path w="52572" h="48635" fill="none" extrusionOk="0">
                  <a:moveTo>
                    <a:pt x="51738" y="18513"/>
                  </a:moveTo>
                  <a:lnTo>
                    <a:pt x="16713" y="0"/>
                  </a:lnTo>
                  <a:cubicBezTo>
                    <a:pt x="16213" y="967"/>
                    <a:pt x="15012" y="1334"/>
                    <a:pt x="14078" y="834"/>
                  </a:cubicBezTo>
                  <a:lnTo>
                    <a:pt x="1" y="27486"/>
                  </a:lnTo>
                  <a:cubicBezTo>
                    <a:pt x="968" y="27987"/>
                    <a:pt x="1335" y="29188"/>
                    <a:pt x="835" y="30155"/>
                  </a:cubicBezTo>
                  <a:lnTo>
                    <a:pt x="35860" y="48635"/>
                  </a:lnTo>
                  <a:cubicBezTo>
                    <a:pt x="36360" y="47668"/>
                    <a:pt x="37528" y="47301"/>
                    <a:pt x="38495" y="47801"/>
                  </a:cubicBezTo>
                  <a:lnTo>
                    <a:pt x="52572" y="21182"/>
                  </a:lnTo>
                  <a:cubicBezTo>
                    <a:pt x="51604" y="20648"/>
                    <a:pt x="51238" y="19481"/>
                    <a:pt x="51738" y="1851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26"/>
            <p:cNvSpPr/>
            <p:nvPr/>
          </p:nvSpPr>
          <p:spPr>
            <a:xfrm>
              <a:off x="768050" y="4308375"/>
              <a:ext cx="555425" cy="979325"/>
            </a:xfrm>
            <a:custGeom>
              <a:avLst/>
              <a:gdLst/>
              <a:ahLst/>
              <a:cxnLst/>
              <a:rect l="l" t="t" r="r" b="b"/>
              <a:pathLst>
                <a:path w="22217" h="39173" extrusionOk="0">
                  <a:moveTo>
                    <a:pt x="20315" y="0"/>
                  </a:moveTo>
                  <a:lnTo>
                    <a:pt x="0" y="38495"/>
                  </a:lnTo>
                  <a:lnTo>
                    <a:pt x="968" y="39028"/>
                  </a:lnTo>
                  <a:cubicBezTo>
                    <a:pt x="1154" y="39127"/>
                    <a:pt x="1356" y="39173"/>
                    <a:pt x="1555" y="39173"/>
                  </a:cubicBezTo>
                  <a:cubicBezTo>
                    <a:pt x="2033" y="39173"/>
                    <a:pt x="2500" y="38908"/>
                    <a:pt x="2735" y="38461"/>
                  </a:cubicBezTo>
                  <a:lnTo>
                    <a:pt x="21882" y="2235"/>
                  </a:lnTo>
                  <a:cubicBezTo>
                    <a:pt x="22216" y="1635"/>
                    <a:pt x="21983" y="868"/>
                    <a:pt x="21382" y="567"/>
                  </a:cubicBezTo>
                  <a:lnTo>
                    <a:pt x="2031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26"/>
            <p:cNvSpPr/>
            <p:nvPr/>
          </p:nvSpPr>
          <p:spPr>
            <a:xfrm>
              <a:off x="-356100" y="4621925"/>
              <a:ext cx="1156700" cy="689700"/>
            </a:xfrm>
            <a:custGeom>
              <a:avLst/>
              <a:gdLst/>
              <a:ahLst/>
              <a:cxnLst/>
              <a:rect l="l" t="t" r="r" b="b"/>
              <a:pathLst>
                <a:path w="46268" h="27588" extrusionOk="0">
                  <a:moveTo>
                    <a:pt x="1835" y="1"/>
                  </a:moveTo>
                  <a:lnTo>
                    <a:pt x="401" y="2669"/>
                  </a:lnTo>
                  <a:cubicBezTo>
                    <a:pt x="1" y="3470"/>
                    <a:pt x="301" y="4437"/>
                    <a:pt x="1068" y="4837"/>
                  </a:cubicBezTo>
                  <a:lnTo>
                    <a:pt x="44099" y="27587"/>
                  </a:lnTo>
                  <a:lnTo>
                    <a:pt x="46267" y="23484"/>
                  </a:lnTo>
                  <a:lnTo>
                    <a:pt x="1835" y="1"/>
                  </a:lnTo>
                  <a:close/>
                </a:path>
              </a:pathLst>
            </a:custGeom>
            <a:solidFill>
              <a:srgbClr val="E24747">
                <a:alpha val="9554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26"/>
            <p:cNvSpPr/>
            <p:nvPr/>
          </p:nvSpPr>
          <p:spPr>
            <a:xfrm>
              <a:off x="768050" y="4308375"/>
              <a:ext cx="521225" cy="969050"/>
            </a:xfrm>
            <a:custGeom>
              <a:avLst/>
              <a:gdLst/>
              <a:ahLst/>
              <a:cxnLst/>
              <a:rect l="l" t="t" r="r" b="b"/>
              <a:pathLst>
                <a:path w="20849" h="38762" extrusionOk="0">
                  <a:moveTo>
                    <a:pt x="20315" y="0"/>
                  </a:moveTo>
                  <a:lnTo>
                    <a:pt x="0" y="38495"/>
                  </a:lnTo>
                  <a:lnTo>
                    <a:pt x="501" y="38761"/>
                  </a:lnTo>
                  <a:lnTo>
                    <a:pt x="20848" y="267"/>
                  </a:lnTo>
                  <a:lnTo>
                    <a:pt x="203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3" name="Google Shape;1333;p26"/>
            <p:cNvSpPr/>
            <p:nvPr/>
          </p:nvSpPr>
          <p:spPr>
            <a:xfrm>
              <a:off x="798075" y="4325050"/>
              <a:ext cx="516225" cy="962725"/>
            </a:xfrm>
            <a:custGeom>
              <a:avLst/>
              <a:gdLst/>
              <a:ahLst/>
              <a:cxnLst/>
              <a:rect l="l" t="t" r="r" b="b"/>
              <a:pathLst>
                <a:path w="20649" h="38509" extrusionOk="0">
                  <a:moveTo>
                    <a:pt x="20348" y="1"/>
                  </a:moveTo>
                  <a:lnTo>
                    <a:pt x="0" y="38461"/>
                  </a:lnTo>
                  <a:cubicBezTo>
                    <a:pt x="118" y="38485"/>
                    <a:pt x="236" y="38509"/>
                    <a:pt x="354" y="38509"/>
                  </a:cubicBezTo>
                  <a:cubicBezTo>
                    <a:pt x="403" y="38509"/>
                    <a:pt x="452" y="38504"/>
                    <a:pt x="500" y="38495"/>
                  </a:cubicBezTo>
                  <a:lnTo>
                    <a:pt x="20648" y="334"/>
                  </a:lnTo>
                  <a:cubicBezTo>
                    <a:pt x="20581" y="201"/>
                    <a:pt x="20448" y="101"/>
                    <a:pt x="203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4" name="Google Shape;1334;p26"/>
            <p:cNvSpPr/>
            <p:nvPr/>
          </p:nvSpPr>
          <p:spPr>
            <a:xfrm>
              <a:off x="850600" y="5092275"/>
              <a:ext cx="175975" cy="130950"/>
            </a:xfrm>
            <a:custGeom>
              <a:avLst/>
              <a:gdLst/>
              <a:ahLst/>
              <a:cxnLst/>
              <a:rect l="l" t="t" r="r" b="b"/>
              <a:pathLst>
                <a:path w="7039" h="5238" extrusionOk="0">
                  <a:moveTo>
                    <a:pt x="1101" y="0"/>
                  </a:moveTo>
                  <a:lnTo>
                    <a:pt x="1" y="2102"/>
                  </a:lnTo>
                  <a:lnTo>
                    <a:pt x="5905" y="5237"/>
                  </a:lnTo>
                  <a:lnTo>
                    <a:pt x="5571" y="3703"/>
                  </a:lnTo>
                  <a:lnTo>
                    <a:pt x="7039" y="3136"/>
                  </a:lnTo>
                  <a:lnTo>
                    <a:pt x="11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5" name="Google Shape;1335;p26"/>
          <p:cNvGrpSpPr/>
          <p:nvPr/>
        </p:nvGrpSpPr>
        <p:grpSpPr>
          <a:xfrm rot="3508924" flipH="1">
            <a:off x="9675722" y="-968440"/>
            <a:ext cx="3524511" cy="2844407"/>
            <a:chOff x="-729163" y="3851975"/>
            <a:chExt cx="2464103" cy="1988620"/>
          </a:xfrm>
        </p:grpSpPr>
        <p:sp>
          <p:nvSpPr>
            <p:cNvPr id="1336" name="Google Shape;1336;p26"/>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26"/>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26"/>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26"/>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26"/>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26"/>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26"/>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26"/>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26"/>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26"/>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26"/>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26"/>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26"/>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26"/>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50" name="Google Shape;1350;p26"/>
          <p:cNvSpPr txBox="1">
            <a:spLocks noGrp="1"/>
          </p:cNvSpPr>
          <p:nvPr>
            <p:ph type="title"/>
          </p:nvPr>
        </p:nvSpPr>
        <p:spPr>
          <a:xfrm>
            <a:off x="3134800" y="778467"/>
            <a:ext cx="59224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1351" name="Google Shape;1351;p26"/>
          <p:cNvSpPr txBox="1">
            <a:spLocks noGrp="1"/>
          </p:cNvSpPr>
          <p:nvPr>
            <p:ph type="subTitle" idx="1"/>
          </p:nvPr>
        </p:nvSpPr>
        <p:spPr>
          <a:xfrm>
            <a:off x="1645635"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2" name="Google Shape;1352;p26"/>
          <p:cNvSpPr txBox="1">
            <a:spLocks noGrp="1"/>
          </p:cNvSpPr>
          <p:nvPr>
            <p:ph type="subTitle" idx="2"/>
          </p:nvPr>
        </p:nvSpPr>
        <p:spPr>
          <a:xfrm>
            <a:off x="1202033" y="3764068"/>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3" name="Google Shape;1353;p26"/>
          <p:cNvSpPr txBox="1">
            <a:spLocks noGrp="1"/>
          </p:cNvSpPr>
          <p:nvPr>
            <p:ph type="subTitle" idx="3"/>
          </p:nvPr>
        </p:nvSpPr>
        <p:spPr>
          <a:xfrm>
            <a:off x="4120005"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4" name="Google Shape;1354;p26"/>
          <p:cNvSpPr txBox="1">
            <a:spLocks noGrp="1"/>
          </p:cNvSpPr>
          <p:nvPr>
            <p:ph type="subTitle" idx="4"/>
          </p:nvPr>
        </p:nvSpPr>
        <p:spPr>
          <a:xfrm>
            <a:off x="3676405" y="3764067"/>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5" name="Google Shape;1355;p26"/>
          <p:cNvSpPr txBox="1">
            <a:spLocks noGrp="1"/>
          </p:cNvSpPr>
          <p:nvPr>
            <p:ph type="subTitle" idx="5"/>
          </p:nvPr>
        </p:nvSpPr>
        <p:spPr>
          <a:xfrm>
            <a:off x="6594393"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6" name="Google Shape;1356;p26"/>
          <p:cNvSpPr txBox="1">
            <a:spLocks noGrp="1"/>
          </p:cNvSpPr>
          <p:nvPr>
            <p:ph type="subTitle" idx="6"/>
          </p:nvPr>
        </p:nvSpPr>
        <p:spPr>
          <a:xfrm>
            <a:off x="6150793" y="3764068"/>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7" name="Google Shape;1357;p26"/>
          <p:cNvSpPr txBox="1">
            <a:spLocks noGrp="1"/>
          </p:cNvSpPr>
          <p:nvPr>
            <p:ph type="subTitle" idx="7"/>
          </p:nvPr>
        </p:nvSpPr>
        <p:spPr>
          <a:xfrm>
            <a:off x="9068764"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8" name="Google Shape;1358;p26"/>
          <p:cNvSpPr txBox="1">
            <a:spLocks noGrp="1"/>
          </p:cNvSpPr>
          <p:nvPr>
            <p:ph type="subTitle" idx="8"/>
          </p:nvPr>
        </p:nvSpPr>
        <p:spPr>
          <a:xfrm>
            <a:off x="8625164" y="3764068"/>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9445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98"/>
        <p:cNvGrpSpPr/>
        <p:nvPr/>
      </p:nvGrpSpPr>
      <p:grpSpPr>
        <a:xfrm>
          <a:off x="0" y="0"/>
          <a:ext cx="0" cy="0"/>
          <a:chOff x="0" y="0"/>
          <a:chExt cx="0" cy="0"/>
        </a:xfrm>
      </p:grpSpPr>
      <p:pic>
        <p:nvPicPr>
          <p:cNvPr id="1599" name="Google Shape;1599;p33"/>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600" name="Google Shape;1600;p33"/>
          <p:cNvGrpSpPr/>
          <p:nvPr/>
        </p:nvGrpSpPr>
        <p:grpSpPr>
          <a:xfrm rot="-400594" flipH="1">
            <a:off x="9648522" y="2820942"/>
            <a:ext cx="2919124" cy="2290529"/>
            <a:chOff x="-2415600" y="2986400"/>
            <a:chExt cx="1943075" cy="1524659"/>
          </a:xfrm>
        </p:grpSpPr>
        <p:sp>
          <p:nvSpPr>
            <p:cNvPr id="1601" name="Google Shape;1601;p33"/>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33"/>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33"/>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33"/>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33"/>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06" name="Google Shape;1606;p33"/>
            <p:cNvGrpSpPr/>
            <p:nvPr/>
          </p:nvGrpSpPr>
          <p:grpSpPr>
            <a:xfrm>
              <a:off x="-2218800" y="3088875"/>
              <a:ext cx="1598825" cy="1190475"/>
              <a:chOff x="-2218800" y="3088875"/>
              <a:chExt cx="1598825" cy="1190475"/>
            </a:xfrm>
          </p:grpSpPr>
          <p:sp>
            <p:nvSpPr>
              <p:cNvPr id="1607" name="Google Shape;1607;p33"/>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1608;p33"/>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09" name="Google Shape;1609;p33"/>
          <p:cNvGrpSpPr/>
          <p:nvPr/>
        </p:nvGrpSpPr>
        <p:grpSpPr>
          <a:xfrm rot="5526795" flipH="1">
            <a:off x="7056399" y="4641033"/>
            <a:ext cx="2283688" cy="3482863"/>
            <a:chOff x="7518282" y="2373612"/>
            <a:chExt cx="1544209" cy="2355088"/>
          </a:xfrm>
        </p:grpSpPr>
        <p:sp>
          <p:nvSpPr>
            <p:cNvPr id="1610" name="Google Shape;1610;p33"/>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1611;p33"/>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1612;p33"/>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1613;p33"/>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4" name="Google Shape;1614;p33"/>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5" name="Google Shape;1615;p33"/>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1616;p33"/>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1617;p33"/>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18" name="Google Shape;1618;p33"/>
          <p:cNvGrpSpPr/>
          <p:nvPr/>
        </p:nvGrpSpPr>
        <p:grpSpPr>
          <a:xfrm rot="2018735" flipH="1">
            <a:off x="6555489" y="-681455"/>
            <a:ext cx="3286336" cy="2652192"/>
            <a:chOff x="-729163" y="3851975"/>
            <a:chExt cx="2464103" cy="1988620"/>
          </a:xfrm>
        </p:grpSpPr>
        <p:sp>
          <p:nvSpPr>
            <p:cNvPr id="1619" name="Google Shape;1619;p33"/>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1620;p33"/>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1" name="Google Shape;1621;p33"/>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2" name="Google Shape;1622;p33"/>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3" name="Google Shape;1623;p33"/>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4" name="Google Shape;1624;p33"/>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5" name="Google Shape;1625;p33"/>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6" name="Google Shape;1626;p33"/>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7" name="Google Shape;1627;p33"/>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1628;p33"/>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33"/>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33"/>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33"/>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33"/>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33" name="Google Shape;1633;p33"/>
          <p:cNvGrpSpPr/>
          <p:nvPr/>
        </p:nvGrpSpPr>
        <p:grpSpPr>
          <a:xfrm rot="9900040">
            <a:off x="10096863" y="41390"/>
            <a:ext cx="2725656" cy="2106717"/>
            <a:chOff x="-874852" y="3661982"/>
            <a:chExt cx="2044303" cy="1580085"/>
          </a:xfrm>
        </p:grpSpPr>
        <p:grpSp>
          <p:nvGrpSpPr>
            <p:cNvPr id="1634" name="Google Shape;1634;p33"/>
            <p:cNvGrpSpPr/>
            <p:nvPr/>
          </p:nvGrpSpPr>
          <p:grpSpPr>
            <a:xfrm rot="5249857" flipH="1">
              <a:off x="48808" y="4095917"/>
              <a:ext cx="537972" cy="1681428"/>
              <a:chOff x="-1858600" y="2385325"/>
              <a:chExt cx="523125" cy="1635025"/>
            </a:xfrm>
          </p:grpSpPr>
          <p:sp>
            <p:nvSpPr>
              <p:cNvPr id="1635" name="Google Shape;1635;p3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3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3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1638;p3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39" name="Google Shape;1639;p33"/>
            <p:cNvGrpSpPr/>
            <p:nvPr/>
          </p:nvGrpSpPr>
          <p:grpSpPr>
            <a:xfrm rot="5249857" flipH="1">
              <a:off x="-340747" y="3668895"/>
              <a:ext cx="1062060" cy="1858361"/>
              <a:chOff x="-1779100" y="2408800"/>
              <a:chExt cx="1032750" cy="1807075"/>
            </a:xfrm>
          </p:grpSpPr>
          <p:sp>
            <p:nvSpPr>
              <p:cNvPr id="1640" name="Google Shape;1640;p3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3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3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3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44" name="Google Shape;1644;p33"/>
            <p:cNvGrpSpPr/>
            <p:nvPr/>
          </p:nvGrpSpPr>
          <p:grpSpPr>
            <a:xfrm rot="2700000" flipH="1">
              <a:off x="-365668" y="3606652"/>
              <a:ext cx="531184" cy="1660213"/>
              <a:chOff x="-1858600" y="2385325"/>
              <a:chExt cx="523125" cy="1635025"/>
            </a:xfrm>
          </p:grpSpPr>
          <p:sp>
            <p:nvSpPr>
              <p:cNvPr id="1645" name="Google Shape;1645;p3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1646;p3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3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1648;p3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49" name="Google Shape;1649;p33"/>
          <p:cNvGrpSpPr/>
          <p:nvPr/>
        </p:nvGrpSpPr>
        <p:grpSpPr>
          <a:xfrm rot="3983753">
            <a:off x="10557657" y="4985999"/>
            <a:ext cx="2437328" cy="2565511"/>
            <a:chOff x="1526600" y="450800"/>
            <a:chExt cx="4540675" cy="4779475"/>
          </a:xfrm>
        </p:grpSpPr>
        <p:sp>
          <p:nvSpPr>
            <p:cNvPr id="1650" name="Google Shape;1650;p33"/>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1" name="Google Shape;1651;p33"/>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33"/>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33"/>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33"/>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33"/>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6" name="Google Shape;1656;p33"/>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7" name="Google Shape;1657;p33"/>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58" name="Google Shape;1658;p33"/>
          <p:cNvSpPr txBox="1">
            <a:spLocks noGrp="1"/>
          </p:cNvSpPr>
          <p:nvPr>
            <p:ph type="title"/>
          </p:nvPr>
        </p:nvSpPr>
        <p:spPr>
          <a:xfrm>
            <a:off x="1847701" y="2842805"/>
            <a:ext cx="4220000" cy="170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59" name="Google Shape;1659;p33"/>
          <p:cNvSpPr txBox="1">
            <a:spLocks noGrp="1"/>
          </p:cNvSpPr>
          <p:nvPr>
            <p:ph type="title" idx="2" hasCustomPrompt="1"/>
          </p:nvPr>
        </p:nvSpPr>
        <p:spPr>
          <a:xfrm>
            <a:off x="3311735" y="981727"/>
            <a:ext cx="1292000" cy="9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900"/>
              <a:buNone/>
              <a:defRPr sz="6667">
                <a:solidFill>
                  <a:schemeClr val="dk1"/>
                </a:solidFill>
              </a:defRPr>
            </a:lvl1pPr>
            <a:lvl2pPr lvl="1" algn="ctr" rtl="0">
              <a:spcBef>
                <a:spcPts val="0"/>
              </a:spcBef>
              <a:spcAft>
                <a:spcPts val="0"/>
              </a:spcAft>
              <a:buClr>
                <a:schemeClr val="accent3"/>
              </a:buClr>
              <a:buSzPts val="4900"/>
              <a:buNone/>
              <a:defRPr sz="6533">
                <a:solidFill>
                  <a:schemeClr val="accent3"/>
                </a:solidFill>
              </a:defRPr>
            </a:lvl2pPr>
            <a:lvl3pPr lvl="2" algn="ctr" rtl="0">
              <a:spcBef>
                <a:spcPts val="0"/>
              </a:spcBef>
              <a:spcAft>
                <a:spcPts val="0"/>
              </a:spcAft>
              <a:buClr>
                <a:schemeClr val="accent3"/>
              </a:buClr>
              <a:buSzPts val="4900"/>
              <a:buNone/>
              <a:defRPr sz="6533">
                <a:solidFill>
                  <a:schemeClr val="accent3"/>
                </a:solidFill>
              </a:defRPr>
            </a:lvl3pPr>
            <a:lvl4pPr lvl="3" algn="ctr" rtl="0">
              <a:spcBef>
                <a:spcPts val="0"/>
              </a:spcBef>
              <a:spcAft>
                <a:spcPts val="0"/>
              </a:spcAft>
              <a:buClr>
                <a:schemeClr val="accent3"/>
              </a:buClr>
              <a:buSzPts val="4900"/>
              <a:buNone/>
              <a:defRPr sz="6533">
                <a:solidFill>
                  <a:schemeClr val="accent3"/>
                </a:solidFill>
              </a:defRPr>
            </a:lvl4pPr>
            <a:lvl5pPr lvl="4" algn="ctr" rtl="0">
              <a:spcBef>
                <a:spcPts val="0"/>
              </a:spcBef>
              <a:spcAft>
                <a:spcPts val="0"/>
              </a:spcAft>
              <a:buClr>
                <a:schemeClr val="accent3"/>
              </a:buClr>
              <a:buSzPts val="4900"/>
              <a:buNone/>
              <a:defRPr sz="6533">
                <a:solidFill>
                  <a:schemeClr val="accent3"/>
                </a:solidFill>
              </a:defRPr>
            </a:lvl5pPr>
            <a:lvl6pPr lvl="5" algn="ctr" rtl="0">
              <a:spcBef>
                <a:spcPts val="0"/>
              </a:spcBef>
              <a:spcAft>
                <a:spcPts val="0"/>
              </a:spcAft>
              <a:buClr>
                <a:schemeClr val="accent3"/>
              </a:buClr>
              <a:buSzPts val="4900"/>
              <a:buNone/>
              <a:defRPr sz="6533">
                <a:solidFill>
                  <a:schemeClr val="accent3"/>
                </a:solidFill>
              </a:defRPr>
            </a:lvl6pPr>
            <a:lvl7pPr lvl="6" algn="ctr" rtl="0">
              <a:spcBef>
                <a:spcPts val="0"/>
              </a:spcBef>
              <a:spcAft>
                <a:spcPts val="0"/>
              </a:spcAft>
              <a:buClr>
                <a:schemeClr val="accent3"/>
              </a:buClr>
              <a:buSzPts val="4900"/>
              <a:buNone/>
              <a:defRPr sz="6533">
                <a:solidFill>
                  <a:schemeClr val="accent3"/>
                </a:solidFill>
              </a:defRPr>
            </a:lvl7pPr>
            <a:lvl8pPr lvl="7" algn="ctr" rtl="0">
              <a:spcBef>
                <a:spcPts val="0"/>
              </a:spcBef>
              <a:spcAft>
                <a:spcPts val="0"/>
              </a:spcAft>
              <a:buClr>
                <a:schemeClr val="accent3"/>
              </a:buClr>
              <a:buSzPts val="4900"/>
              <a:buNone/>
              <a:defRPr sz="6533">
                <a:solidFill>
                  <a:schemeClr val="accent3"/>
                </a:solidFill>
              </a:defRPr>
            </a:lvl8pPr>
            <a:lvl9pPr lvl="8" algn="ctr" rtl="0">
              <a:spcBef>
                <a:spcPts val="0"/>
              </a:spcBef>
              <a:spcAft>
                <a:spcPts val="0"/>
              </a:spcAft>
              <a:buClr>
                <a:schemeClr val="accent3"/>
              </a:buClr>
              <a:buSzPts val="4900"/>
              <a:buNone/>
              <a:defRPr sz="6533">
                <a:solidFill>
                  <a:schemeClr val="accent3"/>
                </a:solidFill>
              </a:defRPr>
            </a:lvl9pPr>
          </a:lstStyle>
          <a:p>
            <a:r>
              <a:t>xx%</a:t>
            </a:r>
          </a:p>
        </p:txBody>
      </p:sp>
      <p:sp>
        <p:nvSpPr>
          <p:cNvPr id="1660" name="Google Shape;1660;p33"/>
          <p:cNvSpPr txBox="1">
            <a:spLocks noGrp="1"/>
          </p:cNvSpPr>
          <p:nvPr>
            <p:ph type="subTitle" idx="1"/>
          </p:nvPr>
        </p:nvSpPr>
        <p:spPr>
          <a:xfrm>
            <a:off x="1964135" y="4479105"/>
            <a:ext cx="3987200" cy="78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5080683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43"/>
        <p:cNvGrpSpPr/>
        <p:nvPr/>
      </p:nvGrpSpPr>
      <p:grpSpPr>
        <a:xfrm>
          <a:off x="0" y="0"/>
          <a:ext cx="0" cy="0"/>
          <a:chOff x="0" y="0"/>
          <a:chExt cx="0" cy="0"/>
        </a:xfrm>
      </p:grpSpPr>
      <p:pic>
        <p:nvPicPr>
          <p:cNvPr id="1744" name="Google Shape;1744;p35"/>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745" name="Google Shape;1745;p35"/>
          <p:cNvGrpSpPr/>
          <p:nvPr/>
        </p:nvGrpSpPr>
        <p:grpSpPr>
          <a:xfrm rot="963590" flipH="1">
            <a:off x="-349027" y="-1010629"/>
            <a:ext cx="3524885" cy="2844709"/>
            <a:chOff x="-729163" y="3851975"/>
            <a:chExt cx="2464103" cy="1988620"/>
          </a:xfrm>
        </p:grpSpPr>
        <p:sp>
          <p:nvSpPr>
            <p:cNvPr id="1746" name="Google Shape;1746;p35"/>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35"/>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35"/>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35"/>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35"/>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35"/>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35"/>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35"/>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35"/>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35"/>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35"/>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35"/>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35"/>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35"/>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0" name="Google Shape;1760;p35"/>
          <p:cNvGrpSpPr/>
          <p:nvPr/>
        </p:nvGrpSpPr>
        <p:grpSpPr>
          <a:xfrm rot="3429524">
            <a:off x="-397309" y="776456"/>
            <a:ext cx="2437039" cy="2565205"/>
            <a:chOff x="1526600" y="450800"/>
            <a:chExt cx="4540675" cy="4779475"/>
          </a:xfrm>
        </p:grpSpPr>
        <p:sp>
          <p:nvSpPr>
            <p:cNvPr id="1761" name="Google Shape;1761;p35"/>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35"/>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35"/>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35"/>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35"/>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35"/>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7" name="Google Shape;1767;p35"/>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35"/>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9" name="Google Shape;1769;p35"/>
          <p:cNvGrpSpPr/>
          <p:nvPr/>
        </p:nvGrpSpPr>
        <p:grpSpPr>
          <a:xfrm rot="-9827298" flipH="1">
            <a:off x="-276618" y="4481423"/>
            <a:ext cx="3380067" cy="3325684"/>
            <a:chOff x="7235149" y="-718650"/>
            <a:chExt cx="3031064" cy="2982297"/>
          </a:xfrm>
        </p:grpSpPr>
        <p:grpSp>
          <p:nvGrpSpPr>
            <p:cNvPr id="1770" name="Google Shape;1770;p35"/>
            <p:cNvGrpSpPr/>
            <p:nvPr/>
          </p:nvGrpSpPr>
          <p:grpSpPr>
            <a:xfrm rot="-4962260" flipH="1">
              <a:off x="7958573" y="-653239"/>
              <a:ext cx="596905" cy="1865484"/>
              <a:chOff x="-1858600" y="2385325"/>
              <a:chExt cx="523125" cy="1635025"/>
            </a:xfrm>
          </p:grpSpPr>
          <p:sp>
            <p:nvSpPr>
              <p:cNvPr id="1771" name="Google Shape;1771;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75" name="Google Shape;1775;p35"/>
            <p:cNvGrpSpPr/>
            <p:nvPr/>
          </p:nvGrpSpPr>
          <p:grpSpPr>
            <a:xfrm rot="-4962260" flipH="1">
              <a:off x="7743302" y="-357136"/>
              <a:ext cx="1178407" cy="2061785"/>
              <a:chOff x="-1779100" y="2408800"/>
              <a:chExt cx="1032750" cy="1807075"/>
            </a:xfrm>
          </p:grpSpPr>
          <p:sp>
            <p:nvSpPr>
              <p:cNvPr id="1776" name="Google Shape;1776;p3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7" name="Google Shape;1777;p3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8" name="Google Shape;1778;p3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9" name="Google Shape;1779;p3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80" name="Google Shape;1780;p35"/>
            <p:cNvGrpSpPr/>
            <p:nvPr/>
          </p:nvGrpSpPr>
          <p:grpSpPr>
            <a:xfrm rot="-3828478" flipH="1">
              <a:off x="7664496" y="-324322"/>
              <a:ext cx="2244432" cy="2193641"/>
              <a:chOff x="-623774" y="407959"/>
              <a:chExt cx="2317309" cy="2264556"/>
            </a:xfrm>
          </p:grpSpPr>
          <p:grpSp>
            <p:nvGrpSpPr>
              <p:cNvPr id="1781" name="Google Shape;1781;p35"/>
              <p:cNvGrpSpPr/>
              <p:nvPr/>
            </p:nvGrpSpPr>
            <p:grpSpPr>
              <a:xfrm rot="1413719">
                <a:off x="-360763" y="695549"/>
                <a:ext cx="1791287" cy="1689375"/>
                <a:chOff x="-2055400" y="3174000"/>
                <a:chExt cx="1520600" cy="1434200"/>
              </a:xfrm>
            </p:grpSpPr>
            <p:sp>
              <p:nvSpPr>
                <p:cNvPr id="1782" name="Google Shape;1782;p35"/>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35"/>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35"/>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785" name="Google Shape;1785;p35"/>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786" name="Google Shape;1786;p35"/>
          <p:cNvGrpSpPr/>
          <p:nvPr/>
        </p:nvGrpSpPr>
        <p:grpSpPr>
          <a:xfrm rot="10424794">
            <a:off x="10496146" y="-640419"/>
            <a:ext cx="2802652" cy="2235188"/>
            <a:chOff x="-874852" y="3661982"/>
            <a:chExt cx="2044303" cy="1580085"/>
          </a:xfrm>
        </p:grpSpPr>
        <p:grpSp>
          <p:nvGrpSpPr>
            <p:cNvPr id="1787" name="Google Shape;1787;p35"/>
            <p:cNvGrpSpPr/>
            <p:nvPr/>
          </p:nvGrpSpPr>
          <p:grpSpPr>
            <a:xfrm rot="5249857" flipH="1">
              <a:off x="48808" y="4095917"/>
              <a:ext cx="537972" cy="1681428"/>
              <a:chOff x="-1858600" y="2385325"/>
              <a:chExt cx="523125" cy="1635025"/>
            </a:xfrm>
          </p:grpSpPr>
          <p:sp>
            <p:nvSpPr>
              <p:cNvPr id="1788" name="Google Shape;1788;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2" name="Google Shape;1792;p35"/>
            <p:cNvGrpSpPr/>
            <p:nvPr/>
          </p:nvGrpSpPr>
          <p:grpSpPr>
            <a:xfrm rot="5249857" flipH="1">
              <a:off x="-340747" y="3668895"/>
              <a:ext cx="1062060" cy="1858361"/>
              <a:chOff x="-1779100" y="2408800"/>
              <a:chExt cx="1032750" cy="1807075"/>
            </a:xfrm>
          </p:grpSpPr>
          <p:sp>
            <p:nvSpPr>
              <p:cNvPr id="1793" name="Google Shape;1793;p35"/>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35"/>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35"/>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1796;p35"/>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7" name="Google Shape;1797;p35"/>
            <p:cNvGrpSpPr/>
            <p:nvPr/>
          </p:nvGrpSpPr>
          <p:grpSpPr>
            <a:xfrm rot="2700000" flipH="1">
              <a:off x="-365668" y="3606652"/>
              <a:ext cx="531184" cy="1660213"/>
              <a:chOff x="-1858600" y="2385325"/>
              <a:chExt cx="523125" cy="1635025"/>
            </a:xfrm>
          </p:grpSpPr>
          <p:sp>
            <p:nvSpPr>
              <p:cNvPr id="1798" name="Google Shape;1798;p35"/>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35"/>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0" name="Google Shape;1800;p35"/>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35"/>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02" name="Google Shape;1802;p35"/>
          <p:cNvGrpSpPr/>
          <p:nvPr/>
        </p:nvGrpSpPr>
        <p:grpSpPr>
          <a:xfrm rot="5170076">
            <a:off x="10330203" y="5272232"/>
            <a:ext cx="2436828" cy="2564984"/>
            <a:chOff x="1526600" y="450800"/>
            <a:chExt cx="4540675" cy="4779475"/>
          </a:xfrm>
        </p:grpSpPr>
        <p:sp>
          <p:nvSpPr>
            <p:cNvPr id="1803" name="Google Shape;1803;p35"/>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35"/>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35"/>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35"/>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35"/>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35"/>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35"/>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35"/>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198859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11"/>
        <p:cNvGrpSpPr/>
        <p:nvPr/>
      </p:nvGrpSpPr>
      <p:grpSpPr>
        <a:xfrm>
          <a:off x="0" y="0"/>
          <a:ext cx="0" cy="0"/>
          <a:chOff x="0" y="0"/>
          <a:chExt cx="0" cy="0"/>
        </a:xfrm>
      </p:grpSpPr>
      <p:pic>
        <p:nvPicPr>
          <p:cNvPr id="1812" name="Google Shape;1812;p36"/>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813" name="Google Shape;1813;p36"/>
          <p:cNvGrpSpPr/>
          <p:nvPr/>
        </p:nvGrpSpPr>
        <p:grpSpPr>
          <a:xfrm rot="-1529531" flipH="1">
            <a:off x="-1273305" y="-845404"/>
            <a:ext cx="3658412" cy="3599552"/>
            <a:chOff x="7235149" y="-718650"/>
            <a:chExt cx="3031064" cy="2982297"/>
          </a:xfrm>
        </p:grpSpPr>
        <p:grpSp>
          <p:nvGrpSpPr>
            <p:cNvPr id="1814" name="Google Shape;1814;p36"/>
            <p:cNvGrpSpPr/>
            <p:nvPr/>
          </p:nvGrpSpPr>
          <p:grpSpPr>
            <a:xfrm rot="-4962260" flipH="1">
              <a:off x="7958573" y="-653239"/>
              <a:ext cx="596905" cy="1865484"/>
              <a:chOff x="-1858600" y="2385325"/>
              <a:chExt cx="523125" cy="1635025"/>
            </a:xfrm>
          </p:grpSpPr>
          <p:sp>
            <p:nvSpPr>
              <p:cNvPr id="1815" name="Google Shape;1815;p36"/>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36"/>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7" name="Google Shape;1817;p36"/>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8" name="Google Shape;1818;p36"/>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9" name="Google Shape;1819;p36"/>
            <p:cNvGrpSpPr/>
            <p:nvPr/>
          </p:nvGrpSpPr>
          <p:grpSpPr>
            <a:xfrm rot="-4962260" flipH="1">
              <a:off x="7743302" y="-357136"/>
              <a:ext cx="1178407" cy="2061785"/>
              <a:chOff x="-1779100" y="2408800"/>
              <a:chExt cx="1032750" cy="1807075"/>
            </a:xfrm>
          </p:grpSpPr>
          <p:sp>
            <p:nvSpPr>
              <p:cNvPr id="1820" name="Google Shape;1820;p36"/>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36"/>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36"/>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36"/>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24" name="Google Shape;1824;p36"/>
            <p:cNvGrpSpPr/>
            <p:nvPr/>
          </p:nvGrpSpPr>
          <p:grpSpPr>
            <a:xfrm rot="-3828478" flipH="1">
              <a:off x="7664496" y="-324322"/>
              <a:ext cx="2244432" cy="2193641"/>
              <a:chOff x="-623774" y="407959"/>
              <a:chExt cx="2317309" cy="2264556"/>
            </a:xfrm>
          </p:grpSpPr>
          <p:grpSp>
            <p:nvGrpSpPr>
              <p:cNvPr id="1825" name="Google Shape;1825;p36"/>
              <p:cNvGrpSpPr/>
              <p:nvPr/>
            </p:nvGrpSpPr>
            <p:grpSpPr>
              <a:xfrm rot="1413719">
                <a:off x="-360763" y="695549"/>
                <a:ext cx="1791287" cy="1689375"/>
                <a:chOff x="-2055400" y="3174000"/>
                <a:chExt cx="1520600" cy="1434200"/>
              </a:xfrm>
            </p:grpSpPr>
            <p:sp>
              <p:nvSpPr>
                <p:cNvPr id="1826" name="Google Shape;1826;p36"/>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36"/>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36"/>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29" name="Google Shape;1829;p36"/>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30" name="Google Shape;1830;p36"/>
          <p:cNvGrpSpPr/>
          <p:nvPr/>
        </p:nvGrpSpPr>
        <p:grpSpPr>
          <a:xfrm rot="6549583">
            <a:off x="10758871" y="-257570"/>
            <a:ext cx="2474387" cy="2426515"/>
            <a:chOff x="7928300" y="-514224"/>
            <a:chExt cx="1855805" cy="1819900"/>
          </a:xfrm>
        </p:grpSpPr>
        <p:sp>
          <p:nvSpPr>
            <p:cNvPr id="1831" name="Google Shape;1831;p36"/>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2" name="Google Shape;1832;p36"/>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3" name="Google Shape;1833;p36"/>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36"/>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36"/>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36"/>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36"/>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8" name="Google Shape;1838;p36"/>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9" name="Google Shape;1839;p36"/>
            <p:cNvSpPr/>
            <p:nvPr/>
          </p:nvSpPr>
          <p:spPr>
            <a:xfrm>
              <a:off x="8681179" y="383867"/>
              <a:ext cx="1102926" cy="853276"/>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0" name="Google Shape;1840;p36"/>
          <p:cNvGrpSpPr/>
          <p:nvPr/>
        </p:nvGrpSpPr>
        <p:grpSpPr>
          <a:xfrm rot="495391">
            <a:off x="10718793" y="1295612"/>
            <a:ext cx="2555449" cy="2750133"/>
            <a:chOff x="-700138" y="3808702"/>
            <a:chExt cx="1916655" cy="2062674"/>
          </a:xfrm>
        </p:grpSpPr>
        <p:sp>
          <p:nvSpPr>
            <p:cNvPr id="1841" name="Google Shape;1841;p36"/>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36"/>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36"/>
            <p:cNvSpPr/>
            <p:nvPr/>
          </p:nvSpPr>
          <p:spPr>
            <a:xfrm rot="-1128775">
              <a:off x="411142" y="5063464"/>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36"/>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36"/>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36"/>
            <p:cNvSpPr/>
            <p:nvPr/>
          </p:nvSpPr>
          <p:spPr>
            <a:xfrm rot="-1128775">
              <a:off x="-276077" y="4234377"/>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36"/>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36"/>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36"/>
            <p:cNvSpPr/>
            <p:nvPr/>
          </p:nvSpPr>
          <p:spPr>
            <a:xfrm rot="-1128775">
              <a:off x="421575" y="5546080"/>
              <a:ext cx="96954"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0" name="Google Shape;1850;p36"/>
          <p:cNvGrpSpPr/>
          <p:nvPr/>
        </p:nvGrpSpPr>
        <p:grpSpPr>
          <a:xfrm rot="1625577">
            <a:off x="-979486" y="4642620"/>
            <a:ext cx="2414459" cy="2495501"/>
            <a:chOff x="334100" y="971800"/>
            <a:chExt cx="1810984" cy="1871771"/>
          </a:xfrm>
        </p:grpSpPr>
        <p:sp>
          <p:nvSpPr>
            <p:cNvPr id="1851" name="Google Shape;1851;p36"/>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36"/>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853" name="Google Shape;1853;p36"/>
            <p:cNvGrpSpPr/>
            <p:nvPr/>
          </p:nvGrpSpPr>
          <p:grpSpPr>
            <a:xfrm>
              <a:off x="1214129" y="978980"/>
              <a:ext cx="913828" cy="1211839"/>
              <a:chOff x="1214129" y="978980"/>
              <a:chExt cx="913828" cy="1211839"/>
            </a:xfrm>
          </p:grpSpPr>
          <p:sp>
            <p:nvSpPr>
              <p:cNvPr id="1854" name="Google Shape;1854;p36"/>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36"/>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56" name="Google Shape;1856;p36"/>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36"/>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36"/>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9" name="Google Shape;1859;p36"/>
          <p:cNvGrpSpPr/>
          <p:nvPr/>
        </p:nvGrpSpPr>
        <p:grpSpPr>
          <a:xfrm rot="-6973059">
            <a:off x="9888624" y="4955219"/>
            <a:ext cx="2156433" cy="3288100"/>
            <a:chOff x="7518282" y="2373612"/>
            <a:chExt cx="1544209" cy="2355088"/>
          </a:xfrm>
        </p:grpSpPr>
        <p:sp>
          <p:nvSpPr>
            <p:cNvPr id="1860" name="Google Shape;1860;p3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3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3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3" name="Google Shape;1863;p3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3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5" name="Google Shape;1865;p3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3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3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960086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0" name="Google Shape;10;p2"/>
          <p:cNvGrpSpPr/>
          <p:nvPr/>
        </p:nvGrpSpPr>
        <p:grpSpPr>
          <a:xfrm>
            <a:off x="-831699" y="-410817"/>
            <a:ext cx="3265613" cy="4031221"/>
            <a:chOff x="-623774" y="-350900"/>
            <a:chExt cx="2449210" cy="3023416"/>
          </a:xfrm>
        </p:grpSpPr>
        <p:grpSp>
          <p:nvGrpSpPr>
            <p:cNvPr id="11" name="Google Shape;11;p2"/>
            <p:cNvGrpSpPr/>
            <p:nvPr/>
          </p:nvGrpSpPr>
          <p:grpSpPr>
            <a:xfrm rot="1413719">
              <a:off x="224827" y="-308028"/>
              <a:ext cx="616248" cy="1925931"/>
              <a:chOff x="-1858600" y="2385325"/>
              <a:chExt cx="523125" cy="1635025"/>
            </a:xfrm>
          </p:grpSpPr>
          <p:sp>
            <p:nvSpPr>
              <p:cNvPr id="12" name="Google Shape;12;p2"/>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16;p2"/>
            <p:cNvGrpSpPr/>
            <p:nvPr/>
          </p:nvGrpSpPr>
          <p:grpSpPr>
            <a:xfrm rot="1413719">
              <a:off x="234082" y="-133704"/>
              <a:ext cx="1216593" cy="2128592"/>
              <a:chOff x="-1779100" y="2408800"/>
              <a:chExt cx="1032750" cy="1807075"/>
            </a:xfrm>
          </p:grpSpPr>
          <p:sp>
            <p:nvSpPr>
              <p:cNvPr id="17" name="Google Shape;17;p2"/>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 name="Google Shape;21;p2"/>
            <p:cNvGrpSpPr/>
            <p:nvPr/>
          </p:nvGrpSpPr>
          <p:grpSpPr>
            <a:xfrm>
              <a:off x="-623774" y="407959"/>
              <a:ext cx="2317309" cy="2264556"/>
              <a:chOff x="-623774" y="407959"/>
              <a:chExt cx="2317309" cy="2264556"/>
            </a:xfrm>
          </p:grpSpPr>
          <p:grpSp>
            <p:nvGrpSpPr>
              <p:cNvPr id="22" name="Google Shape;22;p2"/>
              <p:cNvGrpSpPr/>
              <p:nvPr/>
            </p:nvGrpSpPr>
            <p:grpSpPr>
              <a:xfrm rot="1413719">
                <a:off x="-360763" y="695549"/>
                <a:ext cx="1791287" cy="1689375"/>
                <a:chOff x="-2055400" y="3174000"/>
                <a:chExt cx="1520600" cy="1434200"/>
              </a:xfrm>
            </p:grpSpPr>
            <p:sp>
              <p:nvSpPr>
                <p:cNvPr id="23" name="Google Shape;23;p2"/>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 name="Google Shape;26;p2"/>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7" name="Google Shape;27;p2"/>
          <p:cNvGrpSpPr/>
          <p:nvPr/>
        </p:nvGrpSpPr>
        <p:grpSpPr>
          <a:xfrm rot="-9899952" flipH="1">
            <a:off x="3428649" y="-2024995"/>
            <a:ext cx="4596288" cy="3709371"/>
            <a:chOff x="-729163" y="3851975"/>
            <a:chExt cx="2464103" cy="1988620"/>
          </a:xfrm>
        </p:grpSpPr>
        <p:sp>
          <p:nvSpPr>
            <p:cNvPr id="28" name="Google Shape;28;p2"/>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 name="Google Shape;42;p2"/>
          <p:cNvGrpSpPr/>
          <p:nvPr/>
        </p:nvGrpSpPr>
        <p:grpSpPr>
          <a:xfrm rot="10800000" flipH="1">
            <a:off x="4627258" y="5963682"/>
            <a:ext cx="4596373" cy="3709439"/>
            <a:chOff x="-729163" y="3851975"/>
            <a:chExt cx="2464103" cy="1988620"/>
          </a:xfrm>
        </p:grpSpPr>
        <p:sp>
          <p:nvSpPr>
            <p:cNvPr id="43" name="Google Shape;43;p2"/>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Google Shape;57;p2"/>
          <p:cNvSpPr txBox="1">
            <a:spLocks noGrp="1"/>
          </p:cNvSpPr>
          <p:nvPr>
            <p:ph type="ctrTitle"/>
          </p:nvPr>
        </p:nvSpPr>
        <p:spPr>
          <a:xfrm>
            <a:off x="1718000" y="2472444"/>
            <a:ext cx="8756000" cy="191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933" b="1">
                <a:latin typeface="Josefin Sans"/>
                <a:ea typeface="Josefin Sans"/>
                <a:cs typeface="Josefin Sans"/>
                <a:sym typeface="Josefin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58" name="Google Shape;58;p2"/>
          <p:cNvSpPr txBox="1">
            <a:spLocks noGrp="1"/>
          </p:cNvSpPr>
          <p:nvPr>
            <p:ph type="subTitle" idx="1"/>
          </p:nvPr>
        </p:nvSpPr>
        <p:spPr>
          <a:xfrm>
            <a:off x="5012400" y="4382844"/>
            <a:ext cx="2167200" cy="47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5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9" name="Google Shape;59;p2"/>
          <p:cNvSpPr txBox="1">
            <a:spLocks noGrp="1"/>
          </p:cNvSpPr>
          <p:nvPr>
            <p:ph type="subTitle" idx="2"/>
          </p:nvPr>
        </p:nvSpPr>
        <p:spPr>
          <a:xfrm>
            <a:off x="8806633" y="756733"/>
            <a:ext cx="2246800" cy="562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3"/>
              </a:buClr>
              <a:buSzPts val="2800"/>
              <a:buNone/>
              <a:defRPr sz="2667" b="1">
                <a:latin typeface="Josefin Sans"/>
                <a:ea typeface="Josefin Sans"/>
                <a:cs typeface="Josefin Sans"/>
                <a:sym typeface="Josefin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42561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902364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0"/>
        <p:cNvGrpSpPr/>
        <p:nvPr/>
      </p:nvGrpSpPr>
      <p:grpSpPr>
        <a:xfrm>
          <a:off x="0" y="0"/>
          <a:ext cx="0" cy="0"/>
          <a:chOff x="0" y="0"/>
          <a:chExt cx="0" cy="0"/>
        </a:xfrm>
      </p:grpSpPr>
      <p:pic>
        <p:nvPicPr>
          <p:cNvPr id="61" name="Google Shape;61;p3"/>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62" name="Google Shape;62;p3"/>
          <p:cNvGrpSpPr/>
          <p:nvPr/>
        </p:nvGrpSpPr>
        <p:grpSpPr>
          <a:xfrm rot="5170076">
            <a:off x="10330203" y="5272232"/>
            <a:ext cx="2436828" cy="2564984"/>
            <a:chOff x="1526600" y="450800"/>
            <a:chExt cx="4540675" cy="4779475"/>
          </a:xfrm>
        </p:grpSpPr>
        <p:sp>
          <p:nvSpPr>
            <p:cNvPr id="63" name="Google Shape;63;p3"/>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3"/>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3"/>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3"/>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3"/>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3"/>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3"/>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3"/>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 name="Google Shape;71;p3"/>
          <p:cNvGrpSpPr/>
          <p:nvPr/>
        </p:nvGrpSpPr>
        <p:grpSpPr>
          <a:xfrm rot="-400487" flipH="1">
            <a:off x="56691" y="-91127"/>
            <a:ext cx="3042492" cy="2387332"/>
            <a:chOff x="-2415600" y="2986400"/>
            <a:chExt cx="1943075" cy="1524659"/>
          </a:xfrm>
        </p:grpSpPr>
        <p:sp>
          <p:nvSpPr>
            <p:cNvPr id="72" name="Google Shape;72;p3"/>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3"/>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3"/>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3"/>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7" name="Google Shape;77;p3"/>
            <p:cNvGrpSpPr/>
            <p:nvPr/>
          </p:nvGrpSpPr>
          <p:grpSpPr>
            <a:xfrm>
              <a:off x="-2218800" y="3088875"/>
              <a:ext cx="1598825" cy="1190475"/>
              <a:chOff x="-2218800" y="3088875"/>
              <a:chExt cx="1598825" cy="1190475"/>
            </a:xfrm>
          </p:grpSpPr>
          <p:sp>
            <p:nvSpPr>
              <p:cNvPr id="78" name="Google Shape;78;p3"/>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3"/>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0" name="Google Shape;80;p3"/>
          <p:cNvGrpSpPr/>
          <p:nvPr/>
        </p:nvGrpSpPr>
        <p:grpSpPr>
          <a:xfrm rot="-135829">
            <a:off x="-725854" y="-333649"/>
            <a:ext cx="2414599" cy="2495645"/>
            <a:chOff x="334100" y="971800"/>
            <a:chExt cx="1810984" cy="1871771"/>
          </a:xfrm>
        </p:grpSpPr>
        <p:sp>
          <p:nvSpPr>
            <p:cNvPr id="81" name="Google Shape;81;p3"/>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3"/>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3" name="Google Shape;83;p3"/>
            <p:cNvGrpSpPr/>
            <p:nvPr/>
          </p:nvGrpSpPr>
          <p:grpSpPr>
            <a:xfrm>
              <a:off x="1214129" y="978980"/>
              <a:ext cx="913828" cy="1211839"/>
              <a:chOff x="1214129" y="978980"/>
              <a:chExt cx="913828" cy="1211839"/>
            </a:xfrm>
          </p:grpSpPr>
          <p:sp>
            <p:nvSpPr>
              <p:cNvPr id="84" name="Google Shape;84;p3"/>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3"/>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6" name="Google Shape;86;p3"/>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3"/>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3"/>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89;p3"/>
          <p:cNvGrpSpPr/>
          <p:nvPr/>
        </p:nvGrpSpPr>
        <p:grpSpPr>
          <a:xfrm>
            <a:off x="9646865" y="-958199"/>
            <a:ext cx="4041419" cy="3976396"/>
            <a:chOff x="7235149" y="-718650"/>
            <a:chExt cx="3031064" cy="2982297"/>
          </a:xfrm>
        </p:grpSpPr>
        <p:grpSp>
          <p:nvGrpSpPr>
            <p:cNvPr id="90" name="Google Shape;90;p3"/>
            <p:cNvGrpSpPr/>
            <p:nvPr/>
          </p:nvGrpSpPr>
          <p:grpSpPr>
            <a:xfrm rot="-4962260" flipH="1">
              <a:off x="7958573" y="-653239"/>
              <a:ext cx="596905" cy="1865484"/>
              <a:chOff x="-1858600" y="2385325"/>
              <a:chExt cx="523125" cy="1635025"/>
            </a:xfrm>
          </p:grpSpPr>
          <p:sp>
            <p:nvSpPr>
              <p:cNvPr id="91" name="Google Shape;91;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5" name="Google Shape;95;p3"/>
            <p:cNvGrpSpPr/>
            <p:nvPr/>
          </p:nvGrpSpPr>
          <p:grpSpPr>
            <a:xfrm rot="-4962260" flipH="1">
              <a:off x="7743302" y="-357136"/>
              <a:ext cx="1178407" cy="2061785"/>
              <a:chOff x="-1779100" y="2408800"/>
              <a:chExt cx="1032750" cy="1807075"/>
            </a:xfrm>
          </p:grpSpPr>
          <p:sp>
            <p:nvSpPr>
              <p:cNvPr id="96" name="Google Shape;96;p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00;p3"/>
            <p:cNvGrpSpPr/>
            <p:nvPr/>
          </p:nvGrpSpPr>
          <p:grpSpPr>
            <a:xfrm rot="-3828478" flipH="1">
              <a:off x="7664496" y="-324322"/>
              <a:ext cx="2244432" cy="2193641"/>
              <a:chOff x="-623774" y="407959"/>
              <a:chExt cx="2317309" cy="2264556"/>
            </a:xfrm>
          </p:grpSpPr>
          <p:grpSp>
            <p:nvGrpSpPr>
              <p:cNvPr id="101" name="Google Shape;101;p3"/>
              <p:cNvGrpSpPr/>
              <p:nvPr/>
            </p:nvGrpSpPr>
            <p:grpSpPr>
              <a:xfrm rot="1413719">
                <a:off x="-360763" y="695549"/>
                <a:ext cx="1791287" cy="1689375"/>
                <a:chOff x="-2055400" y="3174000"/>
                <a:chExt cx="1520600" cy="1434200"/>
              </a:xfrm>
            </p:grpSpPr>
            <p:sp>
              <p:nvSpPr>
                <p:cNvPr id="102" name="Google Shape;102;p3"/>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3"/>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3"/>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5" name="Google Shape;105;p3"/>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6" name="Google Shape;106;p3"/>
          <p:cNvGrpSpPr/>
          <p:nvPr/>
        </p:nvGrpSpPr>
        <p:grpSpPr>
          <a:xfrm>
            <a:off x="-1166469" y="4882643"/>
            <a:ext cx="2725737" cy="2106780"/>
            <a:chOff x="-874852" y="3661982"/>
            <a:chExt cx="2044303" cy="1580085"/>
          </a:xfrm>
        </p:grpSpPr>
        <p:grpSp>
          <p:nvGrpSpPr>
            <p:cNvPr id="107" name="Google Shape;107;p3"/>
            <p:cNvGrpSpPr/>
            <p:nvPr/>
          </p:nvGrpSpPr>
          <p:grpSpPr>
            <a:xfrm rot="5249857" flipH="1">
              <a:off x="48808" y="4095917"/>
              <a:ext cx="537972" cy="1681428"/>
              <a:chOff x="-1858600" y="2385325"/>
              <a:chExt cx="523125" cy="1635025"/>
            </a:xfrm>
          </p:grpSpPr>
          <p:sp>
            <p:nvSpPr>
              <p:cNvPr id="108" name="Google Shape;108;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 name="Google Shape;112;p3"/>
            <p:cNvGrpSpPr/>
            <p:nvPr/>
          </p:nvGrpSpPr>
          <p:grpSpPr>
            <a:xfrm rot="5249857" flipH="1">
              <a:off x="-340747" y="3668895"/>
              <a:ext cx="1062060" cy="1858361"/>
              <a:chOff x="-1779100" y="2408800"/>
              <a:chExt cx="1032750" cy="1807075"/>
            </a:xfrm>
          </p:grpSpPr>
          <p:sp>
            <p:nvSpPr>
              <p:cNvPr id="113" name="Google Shape;113;p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7" name="Google Shape;117;p3"/>
            <p:cNvGrpSpPr/>
            <p:nvPr/>
          </p:nvGrpSpPr>
          <p:grpSpPr>
            <a:xfrm rot="2700000" flipH="1">
              <a:off x="-365668" y="3606652"/>
              <a:ext cx="531184" cy="1660213"/>
              <a:chOff x="-1858600" y="2385325"/>
              <a:chExt cx="523125" cy="1635025"/>
            </a:xfrm>
          </p:grpSpPr>
          <p:sp>
            <p:nvSpPr>
              <p:cNvPr id="118" name="Google Shape;118;p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22" name="Google Shape;122;p3"/>
          <p:cNvSpPr txBox="1">
            <a:spLocks noGrp="1"/>
          </p:cNvSpPr>
          <p:nvPr>
            <p:ph type="title"/>
          </p:nvPr>
        </p:nvSpPr>
        <p:spPr>
          <a:xfrm>
            <a:off x="2679000" y="3267333"/>
            <a:ext cx="6834000" cy="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23" name="Google Shape;123;p3"/>
          <p:cNvSpPr txBox="1">
            <a:spLocks noGrp="1"/>
          </p:cNvSpPr>
          <p:nvPr>
            <p:ph type="title" idx="2" hasCustomPrompt="1"/>
          </p:nvPr>
        </p:nvSpPr>
        <p:spPr>
          <a:xfrm>
            <a:off x="5516600" y="1038600"/>
            <a:ext cx="1158800" cy="9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900"/>
              <a:buNone/>
              <a:defRPr sz="6667">
                <a:solidFill>
                  <a:schemeClr val="dk1"/>
                </a:solidFill>
              </a:defRPr>
            </a:lvl1pPr>
            <a:lvl2pPr lvl="1" algn="ctr" rtl="0">
              <a:spcBef>
                <a:spcPts val="0"/>
              </a:spcBef>
              <a:spcAft>
                <a:spcPts val="0"/>
              </a:spcAft>
              <a:buClr>
                <a:schemeClr val="accent3"/>
              </a:buClr>
              <a:buSzPts val="4900"/>
              <a:buNone/>
              <a:defRPr sz="6533">
                <a:solidFill>
                  <a:schemeClr val="accent3"/>
                </a:solidFill>
              </a:defRPr>
            </a:lvl2pPr>
            <a:lvl3pPr lvl="2" algn="ctr" rtl="0">
              <a:spcBef>
                <a:spcPts val="0"/>
              </a:spcBef>
              <a:spcAft>
                <a:spcPts val="0"/>
              </a:spcAft>
              <a:buClr>
                <a:schemeClr val="accent3"/>
              </a:buClr>
              <a:buSzPts val="4900"/>
              <a:buNone/>
              <a:defRPr sz="6533">
                <a:solidFill>
                  <a:schemeClr val="accent3"/>
                </a:solidFill>
              </a:defRPr>
            </a:lvl3pPr>
            <a:lvl4pPr lvl="3" algn="ctr" rtl="0">
              <a:spcBef>
                <a:spcPts val="0"/>
              </a:spcBef>
              <a:spcAft>
                <a:spcPts val="0"/>
              </a:spcAft>
              <a:buClr>
                <a:schemeClr val="accent3"/>
              </a:buClr>
              <a:buSzPts val="4900"/>
              <a:buNone/>
              <a:defRPr sz="6533">
                <a:solidFill>
                  <a:schemeClr val="accent3"/>
                </a:solidFill>
              </a:defRPr>
            </a:lvl4pPr>
            <a:lvl5pPr lvl="4" algn="ctr" rtl="0">
              <a:spcBef>
                <a:spcPts val="0"/>
              </a:spcBef>
              <a:spcAft>
                <a:spcPts val="0"/>
              </a:spcAft>
              <a:buClr>
                <a:schemeClr val="accent3"/>
              </a:buClr>
              <a:buSzPts val="4900"/>
              <a:buNone/>
              <a:defRPr sz="6533">
                <a:solidFill>
                  <a:schemeClr val="accent3"/>
                </a:solidFill>
              </a:defRPr>
            </a:lvl5pPr>
            <a:lvl6pPr lvl="5" algn="ctr" rtl="0">
              <a:spcBef>
                <a:spcPts val="0"/>
              </a:spcBef>
              <a:spcAft>
                <a:spcPts val="0"/>
              </a:spcAft>
              <a:buClr>
                <a:schemeClr val="accent3"/>
              </a:buClr>
              <a:buSzPts val="4900"/>
              <a:buNone/>
              <a:defRPr sz="6533">
                <a:solidFill>
                  <a:schemeClr val="accent3"/>
                </a:solidFill>
              </a:defRPr>
            </a:lvl6pPr>
            <a:lvl7pPr lvl="6" algn="ctr" rtl="0">
              <a:spcBef>
                <a:spcPts val="0"/>
              </a:spcBef>
              <a:spcAft>
                <a:spcPts val="0"/>
              </a:spcAft>
              <a:buClr>
                <a:schemeClr val="accent3"/>
              </a:buClr>
              <a:buSzPts val="4900"/>
              <a:buNone/>
              <a:defRPr sz="6533">
                <a:solidFill>
                  <a:schemeClr val="accent3"/>
                </a:solidFill>
              </a:defRPr>
            </a:lvl7pPr>
            <a:lvl8pPr lvl="7" algn="ctr" rtl="0">
              <a:spcBef>
                <a:spcPts val="0"/>
              </a:spcBef>
              <a:spcAft>
                <a:spcPts val="0"/>
              </a:spcAft>
              <a:buClr>
                <a:schemeClr val="accent3"/>
              </a:buClr>
              <a:buSzPts val="4900"/>
              <a:buNone/>
              <a:defRPr sz="6533">
                <a:solidFill>
                  <a:schemeClr val="accent3"/>
                </a:solidFill>
              </a:defRPr>
            </a:lvl8pPr>
            <a:lvl9pPr lvl="8" algn="ctr" rtl="0">
              <a:spcBef>
                <a:spcPts val="0"/>
              </a:spcBef>
              <a:spcAft>
                <a:spcPts val="0"/>
              </a:spcAft>
              <a:buClr>
                <a:schemeClr val="accent3"/>
              </a:buClr>
              <a:buSzPts val="4900"/>
              <a:buNone/>
              <a:defRPr sz="6533">
                <a:solidFill>
                  <a:schemeClr val="accent3"/>
                </a:solidFill>
              </a:defRPr>
            </a:lvl9pPr>
          </a:lstStyle>
          <a:p>
            <a:r>
              <a:t>xx%</a:t>
            </a:r>
          </a:p>
        </p:txBody>
      </p:sp>
      <p:sp>
        <p:nvSpPr>
          <p:cNvPr id="124" name="Google Shape;124;p3"/>
          <p:cNvSpPr txBox="1">
            <a:spLocks noGrp="1"/>
          </p:cNvSpPr>
          <p:nvPr>
            <p:ph type="subTitle" idx="1"/>
          </p:nvPr>
        </p:nvSpPr>
        <p:spPr>
          <a:xfrm>
            <a:off x="4102400" y="4230133"/>
            <a:ext cx="3987200" cy="78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7287683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5"/>
        <p:cNvGrpSpPr/>
        <p:nvPr/>
      </p:nvGrpSpPr>
      <p:grpSpPr>
        <a:xfrm>
          <a:off x="0" y="0"/>
          <a:ext cx="0" cy="0"/>
          <a:chOff x="0" y="0"/>
          <a:chExt cx="0" cy="0"/>
        </a:xfrm>
      </p:grpSpPr>
      <p:pic>
        <p:nvPicPr>
          <p:cNvPr id="126" name="Google Shape;126;p4"/>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27" name="Google Shape;127;p4"/>
          <p:cNvGrpSpPr/>
          <p:nvPr/>
        </p:nvGrpSpPr>
        <p:grpSpPr>
          <a:xfrm>
            <a:off x="945525" y="1516400"/>
            <a:ext cx="10301600" cy="4728400"/>
            <a:chOff x="709144" y="1137300"/>
            <a:chExt cx="7726200" cy="3546300"/>
          </a:xfrm>
        </p:grpSpPr>
        <p:sp>
          <p:nvSpPr>
            <p:cNvPr id="128" name="Google Shape;128;p4"/>
            <p:cNvSpPr/>
            <p:nvPr/>
          </p:nvSpPr>
          <p:spPr>
            <a:xfrm>
              <a:off x="785344" y="1213500"/>
              <a:ext cx="7650000" cy="3470100"/>
            </a:xfrm>
            <a:prstGeom prst="roundRect">
              <a:avLst>
                <a:gd name="adj" fmla="val 834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4"/>
            <p:cNvSpPr/>
            <p:nvPr/>
          </p:nvSpPr>
          <p:spPr>
            <a:xfrm>
              <a:off x="709144" y="1137300"/>
              <a:ext cx="7650000" cy="3470100"/>
            </a:xfrm>
            <a:prstGeom prst="roundRect">
              <a:avLst>
                <a:gd name="adj" fmla="val 834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0" name="Google Shape;130;p4"/>
          <p:cNvSpPr txBox="1">
            <a:spLocks noGrp="1"/>
          </p:cNvSpPr>
          <p:nvPr>
            <p:ph type="body" idx="1"/>
          </p:nvPr>
        </p:nvSpPr>
        <p:spPr>
          <a:xfrm>
            <a:off x="1145817" y="1634251"/>
            <a:ext cx="9900800" cy="45184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Clr>
                <a:srgbClr val="273638"/>
              </a:buClr>
              <a:buSzPts val="1400"/>
              <a:buChar char="●"/>
              <a:defRPr sz="1600"/>
            </a:lvl1pPr>
            <a:lvl2pPr marL="1219170" lvl="1" indent="-423323">
              <a:spcBef>
                <a:spcPts val="0"/>
              </a:spcBef>
              <a:spcAft>
                <a:spcPts val="0"/>
              </a:spcAft>
              <a:buClr>
                <a:srgbClr val="273638"/>
              </a:buClr>
              <a:buSzPts val="1400"/>
              <a:buChar char="○"/>
              <a:defRPr/>
            </a:lvl2pPr>
            <a:lvl3pPr marL="1828754" lvl="2" indent="-423323">
              <a:spcBef>
                <a:spcPts val="0"/>
              </a:spcBef>
              <a:spcAft>
                <a:spcPts val="0"/>
              </a:spcAft>
              <a:buClr>
                <a:srgbClr val="273638"/>
              </a:buClr>
              <a:buSzPts val="1400"/>
              <a:buChar char="■"/>
              <a:defRPr/>
            </a:lvl3pPr>
            <a:lvl4pPr marL="2438339" lvl="3" indent="-423323">
              <a:spcBef>
                <a:spcPts val="0"/>
              </a:spcBef>
              <a:spcAft>
                <a:spcPts val="0"/>
              </a:spcAft>
              <a:buClr>
                <a:srgbClr val="273638"/>
              </a:buClr>
              <a:buSzPts val="1400"/>
              <a:buChar char="●"/>
              <a:defRPr/>
            </a:lvl4pPr>
            <a:lvl5pPr marL="3047924" lvl="4" indent="-423323">
              <a:spcBef>
                <a:spcPts val="0"/>
              </a:spcBef>
              <a:spcAft>
                <a:spcPts val="0"/>
              </a:spcAft>
              <a:buClr>
                <a:srgbClr val="273638"/>
              </a:buClr>
              <a:buSzPts val="1400"/>
              <a:buChar char="○"/>
              <a:defRPr/>
            </a:lvl5pPr>
            <a:lvl6pPr marL="3657509" lvl="5" indent="-423323">
              <a:spcBef>
                <a:spcPts val="0"/>
              </a:spcBef>
              <a:spcAft>
                <a:spcPts val="0"/>
              </a:spcAft>
              <a:buClr>
                <a:srgbClr val="273638"/>
              </a:buClr>
              <a:buSzPts val="1400"/>
              <a:buChar char="■"/>
              <a:defRPr/>
            </a:lvl6pPr>
            <a:lvl7pPr marL="4267093" lvl="6" indent="-423323">
              <a:spcBef>
                <a:spcPts val="0"/>
              </a:spcBef>
              <a:spcAft>
                <a:spcPts val="0"/>
              </a:spcAft>
              <a:buClr>
                <a:srgbClr val="273638"/>
              </a:buClr>
              <a:buSzPts val="1400"/>
              <a:buChar char="●"/>
              <a:defRPr/>
            </a:lvl7pPr>
            <a:lvl8pPr marL="4876678" lvl="7" indent="-423323">
              <a:spcBef>
                <a:spcPts val="0"/>
              </a:spcBef>
              <a:spcAft>
                <a:spcPts val="0"/>
              </a:spcAft>
              <a:buClr>
                <a:srgbClr val="273638"/>
              </a:buClr>
              <a:buSzPts val="1400"/>
              <a:buChar char="○"/>
              <a:defRPr/>
            </a:lvl8pPr>
            <a:lvl9pPr marL="5486263" lvl="8" indent="-423323">
              <a:spcBef>
                <a:spcPts val="0"/>
              </a:spcBef>
              <a:spcAft>
                <a:spcPts val="0"/>
              </a:spcAft>
              <a:buClr>
                <a:srgbClr val="273638"/>
              </a:buClr>
              <a:buSzPts val="1400"/>
              <a:buChar char="■"/>
              <a:defRPr/>
            </a:lvl9pPr>
          </a:lstStyle>
          <a:p>
            <a:endParaRPr/>
          </a:p>
        </p:txBody>
      </p:sp>
      <p:grpSp>
        <p:nvGrpSpPr>
          <p:cNvPr id="131" name="Google Shape;131;p4"/>
          <p:cNvGrpSpPr/>
          <p:nvPr/>
        </p:nvGrpSpPr>
        <p:grpSpPr>
          <a:xfrm rot="755454" flipH="1">
            <a:off x="10291469" y="-824257"/>
            <a:ext cx="2876292" cy="3550625"/>
            <a:chOff x="-623774" y="-350900"/>
            <a:chExt cx="2449210" cy="3023416"/>
          </a:xfrm>
        </p:grpSpPr>
        <p:grpSp>
          <p:nvGrpSpPr>
            <p:cNvPr id="132" name="Google Shape;132;p4"/>
            <p:cNvGrpSpPr/>
            <p:nvPr/>
          </p:nvGrpSpPr>
          <p:grpSpPr>
            <a:xfrm rot="1413719">
              <a:off x="224827" y="-308028"/>
              <a:ext cx="616248" cy="1925931"/>
              <a:chOff x="-1858600" y="2385325"/>
              <a:chExt cx="523125" cy="1635025"/>
            </a:xfrm>
          </p:grpSpPr>
          <p:sp>
            <p:nvSpPr>
              <p:cNvPr id="133" name="Google Shape;133;p4"/>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4"/>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4"/>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4"/>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7" name="Google Shape;137;p4"/>
            <p:cNvGrpSpPr/>
            <p:nvPr/>
          </p:nvGrpSpPr>
          <p:grpSpPr>
            <a:xfrm rot="1413719">
              <a:off x="234082" y="-133704"/>
              <a:ext cx="1216593" cy="2128592"/>
              <a:chOff x="-1779100" y="2408800"/>
              <a:chExt cx="1032750" cy="1807075"/>
            </a:xfrm>
          </p:grpSpPr>
          <p:sp>
            <p:nvSpPr>
              <p:cNvPr id="138" name="Google Shape;138;p4"/>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4"/>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4"/>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4"/>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2" name="Google Shape;142;p4"/>
            <p:cNvGrpSpPr/>
            <p:nvPr/>
          </p:nvGrpSpPr>
          <p:grpSpPr>
            <a:xfrm>
              <a:off x="-623774" y="407959"/>
              <a:ext cx="2317309" cy="2264556"/>
              <a:chOff x="-623774" y="407959"/>
              <a:chExt cx="2317309" cy="2264556"/>
            </a:xfrm>
          </p:grpSpPr>
          <p:grpSp>
            <p:nvGrpSpPr>
              <p:cNvPr id="143" name="Google Shape;143;p4"/>
              <p:cNvGrpSpPr/>
              <p:nvPr/>
            </p:nvGrpSpPr>
            <p:grpSpPr>
              <a:xfrm rot="1413719">
                <a:off x="-360763" y="695549"/>
                <a:ext cx="1791287" cy="1689375"/>
                <a:chOff x="-2055400" y="3174000"/>
                <a:chExt cx="1520600" cy="1434200"/>
              </a:xfrm>
            </p:grpSpPr>
            <p:sp>
              <p:nvSpPr>
                <p:cNvPr id="144" name="Google Shape;144;p4"/>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4"/>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4"/>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7" name="Google Shape;147;p4"/>
              <p:cNvSpPr/>
              <p:nvPr/>
            </p:nvSpPr>
            <p:spPr>
              <a:xfrm rot="1413719">
                <a:off x="-379186" y="861403"/>
                <a:ext cx="1464476" cy="1377667"/>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48" name="Google Shape;148;p4"/>
          <p:cNvSpPr txBox="1">
            <a:spLocks noGrp="1"/>
          </p:cNvSpPr>
          <p:nvPr>
            <p:ph type="title"/>
          </p:nvPr>
        </p:nvSpPr>
        <p:spPr>
          <a:xfrm>
            <a:off x="1145833" y="762767"/>
            <a:ext cx="69896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4853496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17"/>
        <p:cNvGrpSpPr/>
        <p:nvPr/>
      </p:nvGrpSpPr>
      <p:grpSpPr>
        <a:xfrm>
          <a:off x="0" y="0"/>
          <a:ext cx="0" cy="0"/>
          <a:chOff x="0" y="0"/>
          <a:chExt cx="0" cy="0"/>
        </a:xfrm>
      </p:grpSpPr>
      <p:pic>
        <p:nvPicPr>
          <p:cNvPr id="218" name="Google Shape;218;p7"/>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219" name="Google Shape;219;p7"/>
          <p:cNvGrpSpPr/>
          <p:nvPr/>
        </p:nvGrpSpPr>
        <p:grpSpPr>
          <a:xfrm rot="-900067" flipH="1">
            <a:off x="-1503281" y="1231724"/>
            <a:ext cx="3141897" cy="2465331"/>
            <a:chOff x="-2415600" y="2986400"/>
            <a:chExt cx="1943075" cy="1524659"/>
          </a:xfrm>
        </p:grpSpPr>
        <p:sp>
          <p:nvSpPr>
            <p:cNvPr id="220" name="Google Shape;220;p7"/>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7"/>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7"/>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7"/>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24" name="Google Shape;224;p7"/>
            <p:cNvGrpSpPr/>
            <p:nvPr/>
          </p:nvGrpSpPr>
          <p:grpSpPr>
            <a:xfrm>
              <a:off x="-2218800" y="3088875"/>
              <a:ext cx="1598825" cy="1190475"/>
              <a:chOff x="-2218800" y="3088875"/>
              <a:chExt cx="1598825" cy="1190475"/>
            </a:xfrm>
          </p:grpSpPr>
          <p:sp>
            <p:nvSpPr>
              <p:cNvPr id="225" name="Google Shape;225;p7"/>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7"/>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7" name="Google Shape;227;p7"/>
          <p:cNvGrpSpPr/>
          <p:nvPr/>
        </p:nvGrpSpPr>
        <p:grpSpPr>
          <a:xfrm rot="4282019">
            <a:off x="-396046" y="-465989"/>
            <a:ext cx="2436812" cy="2564967"/>
            <a:chOff x="1526600" y="450800"/>
            <a:chExt cx="4540675" cy="4779475"/>
          </a:xfrm>
        </p:grpSpPr>
        <p:sp>
          <p:nvSpPr>
            <p:cNvPr id="228" name="Google Shape;228;p7"/>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7"/>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7"/>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7"/>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7"/>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7"/>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7"/>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7"/>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 name="Google Shape;236;p7"/>
          <p:cNvGrpSpPr/>
          <p:nvPr/>
        </p:nvGrpSpPr>
        <p:grpSpPr>
          <a:xfrm rot="-9427094">
            <a:off x="10113901" y="-177273"/>
            <a:ext cx="2802632" cy="2235164"/>
            <a:chOff x="-874852" y="3661982"/>
            <a:chExt cx="2044303" cy="1580085"/>
          </a:xfrm>
        </p:grpSpPr>
        <p:grpSp>
          <p:nvGrpSpPr>
            <p:cNvPr id="237" name="Google Shape;237;p7"/>
            <p:cNvGrpSpPr/>
            <p:nvPr/>
          </p:nvGrpSpPr>
          <p:grpSpPr>
            <a:xfrm rot="5249857" flipH="1">
              <a:off x="48808" y="4095917"/>
              <a:ext cx="537972" cy="1681428"/>
              <a:chOff x="-1858600" y="2385325"/>
              <a:chExt cx="523125" cy="1635025"/>
            </a:xfrm>
          </p:grpSpPr>
          <p:sp>
            <p:nvSpPr>
              <p:cNvPr id="238" name="Google Shape;238;p7"/>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7"/>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7"/>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7"/>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2" name="Google Shape;242;p7"/>
            <p:cNvGrpSpPr/>
            <p:nvPr/>
          </p:nvGrpSpPr>
          <p:grpSpPr>
            <a:xfrm rot="5249857" flipH="1">
              <a:off x="-340747" y="3668895"/>
              <a:ext cx="1062060" cy="1858361"/>
              <a:chOff x="-1779100" y="2408800"/>
              <a:chExt cx="1032750" cy="1807075"/>
            </a:xfrm>
          </p:grpSpPr>
          <p:sp>
            <p:nvSpPr>
              <p:cNvPr id="243" name="Google Shape;243;p7"/>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7"/>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7"/>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7"/>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7" name="Google Shape;247;p7"/>
            <p:cNvGrpSpPr/>
            <p:nvPr/>
          </p:nvGrpSpPr>
          <p:grpSpPr>
            <a:xfrm rot="2700000" flipH="1">
              <a:off x="-365668" y="3606652"/>
              <a:ext cx="531184" cy="1660213"/>
              <a:chOff x="-1858600" y="2385325"/>
              <a:chExt cx="523125" cy="1635025"/>
            </a:xfrm>
          </p:grpSpPr>
          <p:sp>
            <p:nvSpPr>
              <p:cNvPr id="248" name="Google Shape;248;p7"/>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7"/>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7"/>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7"/>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52" name="Google Shape;252;p7"/>
          <p:cNvGrpSpPr/>
          <p:nvPr/>
        </p:nvGrpSpPr>
        <p:grpSpPr>
          <a:xfrm rot="-1800044">
            <a:off x="-826655" y="4769121"/>
            <a:ext cx="2895508" cy="3384161"/>
            <a:chOff x="-620005" y="3576935"/>
            <a:chExt cx="2171679" cy="2538176"/>
          </a:xfrm>
        </p:grpSpPr>
        <p:grpSp>
          <p:nvGrpSpPr>
            <p:cNvPr id="253" name="Google Shape;253;p7"/>
            <p:cNvGrpSpPr/>
            <p:nvPr/>
          </p:nvGrpSpPr>
          <p:grpSpPr>
            <a:xfrm>
              <a:off x="-201900" y="3576935"/>
              <a:ext cx="1753574" cy="2021128"/>
              <a:chOff x="26700" y="3424535"/>
              <a:chExt cx="1753574" cy="2021128"/>
            </a:xfrm>
          </p:grpSpPr>
          <p:sp>
            <p:nvSpPr>
              <p:cNvPr id="254" name="Google Shape;254;p7"/>
              <p:cNvSpPr/>
              <p:nvPr/>
            </p:nvSpPr>
            <p:spPr>
              <a:xfrm rot="1975425">
                <a:off x="400021" y="3635917"/>
                <a:ext cx="1005477" cy="1670681"/>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7"/>
              <p:cNvSpPr/>
              <p:nvPr/>
            </p:nvSpPr>
            <p:spPr>
              <a:xfrm rot="1975425">
                <a:off x="444859" y="3545002"/>
                <a:ext cx="947673" cy="1706661"/>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7"/>
              <p:cNvSpPr/>
              <p:nvPr/>
            </p:nvSpPr>
            <p:spPr>
              <a:xfrm rot="1975425">
                <a:off x="1237328" y="3770840"/>
                <a:ext cx="391613" cy="310479"/>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7"/>
              <p:cNvSpPr/>
              <p:nvPr/>
            </p:nvSpPr>
            <p:spPr>
              <a:xfrm rot="1975425">
                <a:off x="429721" y="3624270"/>
                <a:ext cx="773905" cy="1548323"/>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8" name="Google Shape;258;p7"/>
            <p:cNvGrpSpPr/>
            <p:nvPr/>
          </p:nvGrpSpPr>
          <p:grpSpPr>
            <a:xfrm rot="273599">
              <a:off x="-543114" y="4033359"/>
              <a:ext cx="1893343" cy="2009669"/>
              <a:chOff x="-542965" y="4033501"/>
              <a:chExt cx="1893409" cy="2009739"/>
            </a:xfrm>
          </p:grpSpPr>
          <p:sp>
            <p:nvSpPr>
              <p:cNvPr id="259" name="Google Shape;259;p7"/>
              <p:cNvSpPr/>
              <p:nvPr/>
            </p:nvSpPr>
            <p:spPr>
              <a:xfrm rot="1975425">
                <a:off x="-199645" y="4301146"/>
                <a:ext cx="1233361" cy="152978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7"/>
              <p:cNvSpPr/>
              <p:nvPr/>
            </p:nvSpPr>
            <p:spPr>
              <a:xfrm rot="1975425">
                <a:off x="-226313" y="4245828"/>
                <a:ext cx="1233335" cy="1529500"/>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7"/>
              <p:cNvSpPr/>
              <p:nvPr/>
            </p:nvSpPr>
            <p:spPr>
              <a:xfrm rot="1975425">
                <a:off x="793900" y="4580211"/>
                <a:ext cx="453745" cy="22238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7"/>
              <p:cNvSpPr/>
              <p:nvPr/>
            </p:nvSpPr>
            <p:spPr>
              <a:xfrm rot="1975425">
                <a:off x="-258319" y="4368161"/>
                <a:ext cx="1018897" cy="1310598"/>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63" name="Google Shape;263;p7"/>
          <p:cNvSpPr txBox="1">
            <a:spLocks noGrp="1"/>
          </p:cNvSpPr>
          <p:nvPr>
            <p:ph type="body" idx="1"/>
          </p:nvPr>
        </p:nvSpPr>
        <p:spPr>
          <a:xfrm>
            <a:off x="2622008" y="2702588"/>
            <a:ext cx="6948000" cy="26092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SzPts val="1400"/>
              <a:buAutoNum type="arabicPeriod"/>
              <a:defRPr/>
            </a:lvl1pPr>
            <a:lvl2pPr marL="1219170" lvl="1" indent="-423323">
              <a:lnSpc>
                <a:spcPct val="100000"/>
              </a:lnSpc>
              <a:spcBef>
                <a:spcPts val="0"/>
              </a:spcBef>
              <a:spcAft>
                <a:spcPts val="0"/>
              </a:spcAft>
              <a:buSzPts val="1400"/>
              <a:buAutoNum type="alphaLcPeriod"/>
              <a:defRPr/>
            </a:lvl2pPr>
            <a:lvl3pPr marL="1828754" lvl="2" indent="-423323">
              <a:lnSpc>
                <a:spcPct val="100000"/>
              </a:lnSpc>
              <a:spcBef>
                <a:spcPts val="0"/>
              </a:spcBef>
              <a:spcAft>
                <a:spcPts val="0"/>
              </a:spcAft>
              <a:buSzPts val="1400"/>
              <a:buAutoNum type="romanLcPeriod"/>
              <a:defRPr/>
            </a:lvl3pPr>
            <a:lvl4pPr marL="2438339" lvl="3" indent="-423323">
              <a:lnSpc>
                <a:spcPct val="100000"/>
              </a:lnSpc>
              <a:spcBef>
                <a:spcPts val="0"/>
              </a:spcBef>
              <a:spcAft>
                <a:spcPts val="0"/>
              </a:spcAft>
              <a:buSzPts val="1400"/>
              <a:buAutoNum type="arabicPeriod"/>
              <a:defRPr/>
            </a:lvl4pPr>
            <a:lvl5pPr marL="3047924" lvl="4" indent="-423323">
              <a:lnSpc>
                <a:spcPct val="100000"/>
              </a:lnSpc>
              <a:spcBef>
                <a:spcPts val="0"/>
              </a:spcBef>
              <a:spcAft>
                <a:spcPts val="0"/>
              </a:spcAft>
              <a:buSzPts val="1400"/>
              <a:buAutoNum type="alphaLcPeriod"/>
              <a:defRPr/>
            </a:lvl5pPr>
            <a:lvl6pPr marL="3657509" lvl="5" indent="-423323">
              <a:lnSpc>
                <a:spcPct val="100000"/>
              </a:lnSpc>
              <a:spcBef>
                <a:spcPts val="0"/>
              </a:spcBef>
              <a:spcAft>
                <a:spcPts val="0"/>
              </a:spcAft>
              <a:buSzPts val="1400"/>
              <a:buAutoNum type="romanLcPeriod"/>
              <a:defRPr/>
            </a:lvl6pPr>
            <a:lvl7pPr marL="4267093" lvl="6" indent="-423323">
              <a:lnSpc>
                <a:spcPct val="100000"/>
              </a:lnSpc>
              <a:spcBef>
                <a:spcPts val="0"/>
              </a:spcBef>
              <a:spcAft>
                <a:spcPts val="0"/>
              </a:spcAft>
              <a:buSzPts val="1400"/>
              <a:buAutoNum type="arabicPeriod"/>
              <a:defRPr/>
            </a:lvl7pPr>
            <a:lvl8pPr marL="4876678" lvl="7" indent="-423323">
              <a:lnSpc>
                <a:spcPct val="100000"/>
              </a:lnSpc>
              <a:spcBef>
                <a:spcPts val="0"/>
              </a:spcBef>
              <a:spcAft>
                <a:spcPts val="0"/>
              </a:spcAft>
              <a:buSzPts val="1400"/>
              <a:buAutoNum type="alphaLcPeriod"/>
              <a:defRPr/>
            </a:lvl8pPr>
            <a:lvl9pPr marL="5486263" lvl="8" indent="-423323">
              <a:lnSpc>
                <a:spcPct val="100000"/>
              </a:lnSpc>
              <a:spcBef>
                <a:spcPts val="0"/>
              </a:spcBef>
              <a:spcAft>
                <a:spcPts val="0"/>
              </a:spcAft>
              <a:buSzPts val="1400"/>
              <a:buAutoNum type="romanLcPeriod"/>
              <a:defRPr/>
            </a:lvl9pPr>
          </a:lstStyle>
          <a:p>
            <a:endParaRPr/>
          </a:p>
        </p:txBody>
      </p:sp>
      <p:sp>
        <p:nvSpPr>
          <p:cNvPr id="264" name="Google Shape;264;p7"/>
          <p:cNvSpPr txBox="1">
            <a:spLocks noGrp="1"/>
          </p:cNvSpPr>
          <p:nvPr>
            <p:ph type="title"/>
          </p:nvPr>
        </p:nvSpPr>
        <p:spPr>
          <a:xfrm>
            <a:off x="2960600" y="1292851"/>
            <a:ext cx="6270800" cy="4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6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grpSp>
        <p:nvGrpSpPr>
          <p:cNvPr id="265" name="Google Shape;265;p7"/>
          <p:cNvGrpSpPr/>
          <p:nvPr/>
        </p:nvGrpSpPr>
        <p:grpSpPr>
          <a:xfrm rot="8100000" flipH="1">
            <a:off x="10578329" y="2866856"/>
            <a:ext cx="2437596" cy="2565792"/>
            <a:chOff x="1526600" y="450800"/>
            <a:chExt cx="4540675" cy="4779475"/>
          </a:xfrm>
        </p:grpSpPr>
        <p:sp>
          <p:nvSpPr>
            <p:cNvPr id="266" name="Google Shape;266;p7"/>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7"/>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7"/>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7"/>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7"/>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7"/>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7"/>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7"/>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21090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4"/>
        <p:cNvGrpSpPr/>
        <p:nvPr/>
      </p:nvGrpSpPr>
      <p:grpSpPr>
        <a:xfrm>
          <a:off x="0" y="0"/>
          <a:ext cx="0" cy="0"/>
          <a:chOff x="0" y="0"/>
          <a:chExt cx="0" cy="0"/>
        </a:xfrm>
      </p:grpSpPr>
      <p:pic>
        <p:nvPicPr>
          <p:cNvPr id="275" name="Google Shape;275;p8"/>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276" name="Google Shape;276;p8"/>
          <p:cNvGrpSpPr/>
          <p:nvPr/>
        </p:nvGrpSpPr>
        <p:grpSpPr>
          <a:xfrm rot="-5400000">
            <a:off x="7905659" y="5595421"/>
            <a:ext cx="2485895" cy="2298041"/>
            <a:chOff x="-1181840" y="1435015"/>
            <a:chExt cx="1864421" cy="1723531"/>
          </a:xfrm>
        </p:grpSpPr>
        <p:sp>
          <p:nvSpPr>
            <p:cNvPr id="277" name="Google Shape;277;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1" name="Google Shape;281;p8"/>
          <p:cNvGrpSpPr/>
          <p:nvPr/>
        </p:nvGrpSpPr>
        <p:grpSpPr>
          <a:xfrm rot="2207578">
            <a:off x="6271364" y="5433808"/>
            <a:ext cx="2053785" cy="3002307"/>
            <a:chOff x="-2055400" y="2385325"/>
            <a:chExt cx="1520600" cy="2222875"/>
          </a:xfrm>
        </p:grpSpPr>
        <p:grpSp>
          <p:nvGrpSpPr>
            <p:cNvPr id="282" name="Google Shape;282;p8"/>
            <p:cNvGrpSpPr/>
            <p:nvPr/>
          </p:nvGrpSpPr>
          <p:grpSpPr>
            <a:xfrm>
              <a:off x="-1858600" y="2385325"/>
              <a:ext cx="523125" cy="1635025"/>
              <a:chOff x="-1858600" y="2385325"/>
              <a:chExt cx="523125" cy="1635025"/>
            </a:xfrm>
          </p:grpSpPr>
          <p:sp>
            <p:nvSpPr>
              <p:cNvPr id="283" name="Google Shape;283;p8"/>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8"/>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8"/>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8"/>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7" name="Google Shape;287;p8"/>
            <p:cNvGrpSpPr/>
            <p:nvPr/>
          </p:nvGrpSpPr>
          <p:grpSpPr>
            <a:xfrm>
              <a:off x="-1779100" y="2408800"/>
              <a:ext cx="1032750" cy="1807075"/>
              <a:chOff x="-1779100" y="2408800"/>
              <a:chExt cx="1032750" cy="1807075"/>
            </a:xfrm>
          </p:grpSpPr>
          <p:sp>
            <p:nvSpPr>
              <p:cNvPr id="288" name="Google Shape;288;p8"/>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8"/>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8"/>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8"/>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2" name="Google Shape;292;p8"/>
            <p:cNvGrpSpPr/>
            <p:nvPr/>
          </p:nvGrpSpPr>
          <p:grpSpPr>
            <a:xfrm>
              <a:off x="-2055400" y="3174000"/>
              <a:ext cx="1520600" cy="1434200"/>
              <a:chOff x="-2055400" y="3174000"/>
              <a:chExt cx="1520600" cy="1434200"/>
            </a:xfrm>
          </p:grpSpPr>
          <p:sp>
            <p:nvSpPr>
              <p:cNvPr id="293" name="Google Shape;293;p8"/>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8"/>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8"/>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96" name="Google Shape;296;p8"/>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7" name="Google Shape;297;p8"/>
          <p:cNvGrpSpPr/>
          <p:nvPr/>
        </p:nvGrpSpPr>
        <p:grpSpPr>
          <a:xfrm rot="4579839">
            <a:off x="9583184" y="-1105467"/>
            <a:ext cx="2555341" cy="2750017"/>
            <a:chOff x="-700138" y="3808702"/>
            <a:chExt cx="1916655" cy="2062674"/>
          </a:xfrm>
        </p:grpSpPr>
        <p:sp>
          <p:nvSpPr>
            <p:cNvPr id="298" name="Google Shape;298;p8"/>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8"/>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8"/>
            <p:cNvSpPr/>
            <p:nvPr/>
          </p:nvSpPr>
          <p:spPr>
            <a:xfrm rot="-1128775">
              <a:off x="358644" y="5086771"/>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8"/>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8"/>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8"/>
            <p:cNvSpPr/>
            <p:nvPr/>
          </p:nvSpPr>
          <p:spPr>
            <a:xfrm rot="-1128775">
              <a:off x="-294085" y="4308425"/>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8"/>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8"/>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8"/>
            <p:cNvSpPr/>
            <p:nvPr/>
          </p:nvSpPr>
          <p:spPr>
            <a:xfrm rot="-1128677">
              <a:off x="394277" y="5550608"/>
              <a:ext cx="125012"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7" name="Google Shape;307;p8"/>
          <p:cNvGrpSpPr/>
          <p:nvPr/>
        </p:nvGrpSpPr>
        <p:grpSpPr>
          <a:xfrm rot="8100000">
            <a:off x="5478489" y="-1521177"/>
            <a:ext cx="2053827" cy="3002367"/>
            <a:chOff x="-2055400" y="2385325"/>
            <a:chExt cx="1520600" cy="2222875"/>
          </a:xfrm>
        </p:grpSpPr>
        <p:grpSp>
          <p:nvGrpSpPr>
            <p:cNvPr id="308" name="Google Shape;308;p8"/>
            <p:cNvGrpSpPr/>
            <p:nvPr/>
          </p:nvGrpSpPr>
          <p:grpSpPr>
            <a:xfrm>
              <a:off x="-1858600" y="2385325"/>
              <a:ext cx="523125" cy="1635025"/>
              <a:chOff x="-1858600" y="2385325"/>
              <a:chExt cx="523125" cy="1635025"/>
            </a:xfrm>
          </p:grpSpPr>
          <p:sp>
            <p:nvSpPr>
              <p:cNvPr id="309" name="Google Shape;309;p8"/>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8"/>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8"/>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8"/>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3" name="Google Shape;313;p8"/>
            <p:cNvGrpSpPr/>
            <p:nvPr/>
          </p:nvGrpSpPr>
          <p:grpSpPr>
            <a:xfrm>
              <a:off x="-1779100" y="2408800"/>
              <a:ext cx="1032750" cy="1807075"/>
              <a:chOff x="-1779100" y="2408800"/>
              <a:chExt cx="1032750" cy="1807075"/>
            </a:xfrm>
          </p:grpSpPr>
          <p:sp>
            <p:nvSpPr>
              <p:cNvPr id="314" name="Google Shape;314;p8"/>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8"/>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8"/>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8"/>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8" name="Google Shape;318;p8"/>
            <p:cNvGrpSpPr/>
            <p:nvPr/>
          </p:nvGrpSpPr>
          <p:grpSpPr>
            <a:xfrm>
              <a:off x="-2055400" y="3174000"/>
              <a:ext cx="1520600" cy="1434200"/>
              <a:chOff x="-2055400" y="3174000"/>
              <a:chExt cx="1520600" cy="1434200"/>
            </a:xfrm>
          </p:grpSpPr>
          <p:sp>
            <p:nvSpPr>
              <p:cNvPr id="319" name="Google Shape;319;p8"/>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8"/>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8"/>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22" name="Google Shape;322;p8"/>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3" name="Google Shape;323;p8"/>
          <p:cNvGrpSpPr/>
          <p:nvPr/>
        </p:nvGrpSpPr>
        <p:grpSpPr>
          <a:xfrm rot="-618237" flipH="1">
            <a:off x="1035255" y="5822096"/>
            <a:ext cx="2983717" cy="2341213"/>
            <a:chOff x="-2415600" y="2986400"/>
            <a:chExt cx="1943075" cy="1524659"/>
          </a:xfrm>
        </p:grpSpPr>
        <p:sp>
          <p:nvSpPr>
            <p:cNvPr id="324" name="Google Shape;324;p8"/>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8"/>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8"/>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8"/>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8"/>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29" name="Google Shape;329;p8"/>
            <p:cNvGrpSpPr/>
            <p:nvPr/>
          </p:nvGrpSpPr>
          <p:grpSpPr>
            <a:xfrm>
              <a:off x="-2218800" y="3088875"/>
              <a:ext cx="1598825" cy="1190475"/>
              <a:chOff x="-2218800" y="3088875"/>
              <a:chExt cx="1598825" cy="1190475"/>
            </a:xfrm>
          </p:grpSpPr>
          <p:sp>
            <p:nvSpPr>
              <p:cNvPr id="330" name="Google Shape;330;p8"/>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8"/>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32" name="Google Shape;332;p8"/>
          <p:cNvGrpSpPr/>
          <p:nvPr/>
        </p:nvGrpSpPr>
        <p:grpSpPr>
          <a:xfrm>
            <a:off x="-1156521" y="2719806"/>
            <a:ext cx="3179412" cy="2781660"/>
            <a:chOff x="-867391" y="2039854"/>
            <a:chExt cx="2384559" cy="2086245"/>
          </a:xfrm>
        </p:grpSpPr>
        <p:grpSp>
          <p:nvGrpSpPr>
            <p:cNvPr id="333" name="Google Shape;333;p8"/>
            <p:cNvGrpSpPr/>
            <p:nvPr/>
          </p:nvGrpSpPr>
          <p:grpSpPr>
            <a:xfrm rot="-10337279" flipH="1">
              <a:off x="-487925" y="2160875"/>
              <a:ext cx="1908935" cy="1561796"/>
              <a:chOff x="-586370" y="1929070"/>
              <a:chExt cx="1908848" cy="1561725"/>
            </a:xfrm>
          </p:grpSpPr>
          <p:sp>
            <p:nvSpPr>
              <p:cNvPr id="334" name="Google Shape;334;p8"/>
              <p:cNvSpPr/>
              <p:nvPr/>
            </p:nvSpPr>
            <p:spPr>
              <a:xfrm rot="7018065">
                <a:off x="-142978" y="1921291"/>
                <a:ext cx="949275" cy="1577284"/>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8"/>
              <p:cNvSpPr/>
              <p:nvPr/>
            </p:nvSpPr>
            <p:spPr>
              <a:xfrm rot="7018065">
                <a:off x="-45665" y="1912137"/>
                <a:ext cx="894703" cy="1611253"/>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8"/>
              <p:cNvSpPr/>
              <p:nvPr/>
            </p:nvSpPr>
            <p:spPr>
              <a:xfrm rot="7018065">
                <a:off x="710586" y="3008131"/>
                <a:ext cx="369724" cy="293122"/>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8"/>
              <p:cNvSpPr/>
              <p:nvPr/>
            </p:nvSpPr>
            <p:spPr>
              <a:xfrm rot="7018065">
                <a:off x="26288" y="1891085"/>
                <a:ext cx="730647" cy="146176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8" name="Google Shape;338;p8"/>
            <p:cNvGrpSpPr/>
            <p:nvPr/>
          </p:nvGrpSpPr>
          <p:grpSpPr>
            <a:xfrm rot="10718516" flipH="1">
              <a:off x="-847229" y="2380751"/>
              <a:ext cx="1864385" cy="1723498"/>
              <a:chOff x="-1181840" y="1435015"/>
              <a:chExt cx="1864421" cy="1723531"/>
            </a:xfrm>
          </p:grpSpPr>
          <p:sp>
            <p:nvSpPr>
              <p:cNvPr id="339" name="Google Shape;339;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43" name="Google Shape;343;p8"/>
          <p:cNvGrpSpPr/>
          <p:nvPr/>
        </p:nvGrpSpPr>
        <p:grpSpPr>
          <a:xfrm flipH="1">
            <a:off x="4387263" y="-1242186"/>
            <a:ext cx="2485895" cy="2298041"/>
            <a:chOff x="-1181840" y="1435015"/>
            <a:chExt cx="1864421" cy="1723531"/>
          </a:xfrm>
        </p:grpSpPr>
        <p:sp>
          <p:nvSpPr>
            <p:cNvPr id="344" name="Google Shape;344;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8" name="Google Shape;348;p8"/>
          <p:cNvGrpSpPr/>
          <p:nvPr/>
        </p:nvGrpSpPr>
        <p:grpSpPr>
          <a:xfrm rot="-7200044">
            <a:off x="4729295" y="5501443"/>
            <a:ext cx="2485840" cy="2297991"/>
            <a:chOff x="-1181840" y="1435015"/>
            <a:chExt cx="1864421" cy="1723531"/>
          </a:xfrm>
        </p:grpSpPr>
        <p:sp>
          <p:nvSpPr>
            <p:cNvPr id="349" name="Google Shape;349;p8"/>
            <p:cNvSpPr/>
            <p:nvPr/>
          </p:nvSpPr>
          <p:spPr>
            <a:xfrm rot="7018065">
              <a:off x="-856508" y="1589854"/>
              <a:ext cx="1164422" cy="1444262"/>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8"/>
            <p:cNvSpPr/>
            <p:nvPr/>
          </p:nvSpPr>
          <p:spPr>
            <a:xfrm rot="7018065">
              <a:off x="-807037" y="1559505"/>
              <a:ext cx="1164398" cy="144399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8"/>
            <p:cNvSpPr/>
            <p:nvPr/>
          </p:nvSpPr>
          <p:spPr>
            <a:xfrm rot="7018065">
              <a:off x="-77650" y="2737347"/>
              <a:ext cx="428383" cy="209953"/>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8"/>
            <p:cNvSpPr/>
            <p:nvPr/>
          </p:nvSpPr>
          <p:spPr>
            <a:xfrm rot="7018065">
              <a:off x="-731525" y="1533356"/>
              <a:ext cx="961945" cy="1237331"/>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3" name="Google Shape;353;p8"/>
          <p:cNvGrpSpPr/>
          <p:nvPr/>
        </p:nvGrpSpPr>
        <p:grpSpPr>
          <a:xfrm rot="610151" flipH="1">
            <a:off x="70785" y="-924030"/>
            <a:ext cx="3524496" cy="2844395"/>
            <a:chOff x="-729163" y="3851975"/>
            <a:chExt cx="2464103" cy="1988620"/>
          </a:xfrm>
        </p:grpSpPr>
        <p:sp>
          <p:nvSpPr>
            <p:cNvPr id="354" name="Google Shape;354;p8"/>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8"/>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8"/>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8"/>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8"/>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8"/>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8"/>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8"/>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8"/>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8"/>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8"/>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8"/>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8"/>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8"/>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8" name="Google Shape;368;p8"/>
          <p:cNvGrpSpPr/>
          <p:nvPr/>
        </p:nvGrpSpPr>
        <p:grpSpPr>
          <a:xfrm rot="-731256">
            <a:off x="10425075" y="3648825"/>
            <a:ext cx="2414493" cy="2495537"/>
            <a:chOff x="334100" y="971800"/>
            <a:chExt cx="1810984" cy="1871771"/>
          </a:xfrm>
        </p:grpSpPr>
        <p:sp>
          <p:nvSpPr>
            <p:cNvPr id="369" name="Google Shape;369;p8"/>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8"/>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1" name="Google Shape;371;p8"/>
            <p:cNvGrpSpPr/>
            <p:nvPr/>
          </p:nvGrpSpPr>
          <p:grpSpPr>
            <a:xfrm>
              <a:off x="1214129" y="978980"/>
              <a:ext cx="913828" cy="1211839"/>
              <a:chOff x="1214129" y="978980"/>
              <a:chExt cx="913828" cy="1211839"/>
            </a:xfrm>
          </p:grpSpPr>
          <p:sp>
            <p:nvSpPr>
              <p:cNvPr id="372" name="Google Shape;372;p8"/>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8"/>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74" name="Google Shape;374;p8"/>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8"/>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8"/>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7" name="Google Shape;377;p8"/>
          <p:cNvGrpSpPr/>
          <p:nvPr/>
        </p:nvGrpSpPr>
        <p:grpSpPr>
          <a:xfrm rot="-1946306">
            <a:off x="-591234" y="5337259"/>
            <a:ext cx="2436849" cy="2565005"/>
            <a:chOff x="1526600" y="450800"/>
            <a:chExt cx="4540675" cy="4779475"/>
          </a:xfrm>
        </p:grpSpPr>
        <p:sp>
          <p:nvSpPr>
            <p:cNvPr id="378" name="Google Shape;378;p8"/>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8"/>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8"/>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8"/>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8"/>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8"/>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8"/>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8"/>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86" name="Google Shape;386;p8"/>
          <p:cNvSpPr txBox="1">
            <a:spLocks noGrp="1"/>
          </p:cNvSpPr>
          <p:nvPr>
            <p:ph type="title"/>
          </p:nvPr>
        </p:nvSpPr>
        <p:spPr>
          <a:xfrm>
            <a:off x="2572984" y="1974184"/>
            <a:ext cx="7046000" cy="290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7000"/>
              <a:buNone/>
              <a:defRPr sz="8666">
                <a:solidFill>
                  <a:schemeClr val="accent3"/>
                </a:solidFill>
              </a:defRPr>
            </a:lvl1pPr>
            <a:lvl2pPr lvl="1" algn="ctr">
              <a:spcBef>
                <a:spcPts val="0"/>
              </a:spcBef>
              <a:spcAft>
                <a:spcPts val="0"/>
              </a:spcAft>
              <a:buSzPts val="7000"/>
              <a:buNone/>
              <a:defRPr sz="9333"/>
            </a:lvl2pPr>
            <a:lvl3pPr lvl="2" algn="ctr">
              <a:spcBef>
                <a:spcPts val="0"/>
              </a:spcBef>
              <a:spcAft>
                <a:spcPts val="0"/>
              </a:spcAft>
              <a:buSzPts val="7000"/>
              <a:buNone/>
              <a:defRPr sz="9333"/>
            </a:lvl3pPr>
            <a:lvl4pPr lvl="3" algn="ctr">
              <a:spcBef>
                <a:spcPts val="0"/>
              </a:spcBef>
              <a:spcAft>
                <a:spcPts val="0"/>
              </a:spcAft>
              <a:buSzPts val="7000"/>
              <a:buNone/>
              <a:defRPr sz="9333"/>
            </a:lvl4pPr>
            <a:lvl5pPr lvl="4" algn="ctr">
              <a:spcBef>
                <a:spcPts val="0"/>
              </a:spcBef>
              <a:spcAft>
                <a:spcPts val="0"/>
              </a:spcAft>
              <a:buSzPts val="7000"/>
              <a:buNone/>
              <a:defRPr sz="9333"/>
            </a:lvl5pPr>
            <a:lvl6pPr lvl="5" algn="ctr">
              <a:spcBef>
                <a:spcPts val="0"/>
              </a:spcBef>
              <a:spcAft>
                <a:spcPts val="0"/>
              </a:spcAft>
              <a:buSzPts val="7000"/>
              <a:buNone/>
              <a:defRPr sz="9333"/>
            </a:lvl6pPr>
            <a:lvl7pPr lvl="6" algn="ctr">
              <a:spcBef>
                <a:spcPts val="0"/>
              </a:spcBef>
              <a:spcAft>
                <a:spcPts val="0"/>
              </a:spcAft>
              <a:buSzPts val="7000"/>
              <a:buNone/>
              <a:defRPr sz="9333"/>
            </a:lvl7pPr>
            <a:lvl8pPr lvl="7" algn="ctr">
              <a:spcBef>
                <a:spcPts val="0"/>
              </a:spcBef>
              <a:spcAft>
                <a:spcPts val="0"/>
              </a:spcAft>
              <a:buSzPts val="7000"/>
              <a:buNone/>
              <a:defRPr sz="9333"/>
            </a:lvl8pPr>
            <a:lvl9pPr lvl="8" algn="ctr">
              <a:spcBef>
                <a:spcPts val="0"/>
              </a:spcBef>
              <a:spcAft>
                <a:spcPts val="0"/>
              </a:spcAft>
              <a:buSzPts val="7000"/>
              <a:buNone/>
              <a:defRPr sz="9333"/>
            </a:lvl9pPr>
          </a:lstStyle>
          <a:p>
            <a:endParaRPr/>
          </a:p>
        </p:txBody>
      </p:sp>
    </p:spTree>
    <p:extLst>
      <p:ext uri="{BB962C8B-B14F-4D97-AF65-F5344CB8AC3E}">
        <p14:creationId xmlns:p14="http://schemas.microsoft.com/office/powerpoint/2010/main" val="6500140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7"/>
        <p:cNvGrpSpPr/>
        <p:nvPr/>
      </p:nvGrpSpPr>
      <p:grpSpPr>
        <a:xfrm>
          <a:off x="0" y="0"/>
          <a:ext cx="0" cy="0"/>
          <a:chOff x="0" y="0"/>
          <a:chExt cx="0" cy="0"/>
        </a:xfrm>
      </p:grpSpPr>
      <p:pic>
        <p:nvPicPr>
          <p:cNvPr id="388" name="Google Shape;388;p9"/>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389" name="Google Shape;389;p9"/>
          <p:cNvGrpSpPr/>
          <p:nvPr/>
        </p:nvGrpSpPr>
        <p:grpSpPr>
          <a:xfrm rot="-899871">
            <a:off x="6583757" y="-1352154"/>
            <a:ext cx="2471792" cy="2426695"/>
            <a:chOff x="7928300" y="-514224"/>
            <a:chExt cx="1853720" cy="1819900"/>
          </a:xfrm>
        </p:grpSpPr>
        <p:sp>
          <p:nvSpPr>
            <p:cNvPr id="390" name="Google Shape;390;p9"/>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9"/>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9"/>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9"/>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9"/>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9"/>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9"/>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9"/>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9"/>
            <p:cNvSpPr/>
            <p:nvPr/>
          </p:nvSpPr>
          <p:spPr>
            <a:xfrm>
              <a:off x="8679095" y="377868"/>
              <a:ext cx="1102926" cy="853276"/>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9" name="Google Shape;399;p9"/>
          <p:cNvGrpSpPr/>
          <p:nvPr/>
        </p:nvGrpSpPr>
        <p:grpSpPr>
          <a:xfrm rot="787487">
            <a:off x="768630" y="5437014"/>
            <a:ext cx="2436917" cy="2565077"/>
            <a:chOff x="1526600" y="450800"/>
            <a:chExt cx="4540675" cy="4779475"/>
          </a:xfrm>
        </p:grpSpPr>
        <p:sp>
          <p:nvSpPr>
            <p:cNvPr id="400" name="Google Shape;400;p9"/>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9"/>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9"/>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9"/>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9"/>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9"/>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9"/>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9"/>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8" name="Google Shape;408;p9"/>
          <p:cNvGrpSpPr/>
          <p:nvPr/>
        </p:nvGrpSpPr>
        <p:grpSpPr>
          <a:xfrm>
            <a:off x="-774856" y="4828019"/>
            <a:ext cx="2572187" cy="2440845"/>
            <a:chOff x="-356100" y="3692425"/>
            <a:chExt cx="1728775" cy="1640500"/>
          </a:xfrm>
        </p:grpSpPr>
        <p:sp>
          <p:nvSpPr>
            <p:cNvPr id="409" name="Google Shape;409;p9"/>
            <p:cNvSpPr/>
            <p:nvPr/>
          </p:nvSpPr>
          <p:spPr>
            <a:xfrm>
              <a:off x="-242675" y="3755800"/>
              <a:ext cx="1615350" cy="1577125"/>
            </a:xfrm>
            <a:custGeom>
              <a:avLst/>
              <a:gdLst/>
              <a:ahLst/>
              <a:cxnLst/>
              <a:rect l="l" t="t" r="r" b="b"/>
              <a:pathLst>
                <a:path w="64614" h="63085" extrusionOk="0">
                  <a:moveTo>
                    <a:pt x="22503" y="1"/>
                  </a:moveTo>
                  <a:cubicBezTo>
                    <a:pt x="22082" y="1"/>
                    <a:pt x="21688" y="233"/>
                    <a:pt x="21482" y="621"/>
                  </a:cubicBezTo>
                  <a:lnTo>
                    <a:pt x="0" y="41284"/>
                  </a:lnTo>
                  <a:lnTo>
                    <a:pt x="40729" y="62799"/>
                  </a:lnTo>
                  <a:cubicBezTo>
                    <a:pt x="41087" y="62993"/>
                    <a:pt x="41470" y="63084"/>
                    <a:pt x="41847" y="63084"/>
                  </a:cubicBezTo>
                  <a:cubicBezTo>
                    <a:pt x="42701" y="63084"/>
                    <a:pt x="43525" y="62618"/>
                    <a:pt x="43965" y="61832"/>
                  </a:cubicBezTo>
                  <a:lnTo>
                    <a:pt x="64313" y="23271"/>
                  </a:lnTo>
                  <a:cubicBezTo>
                    <a:pt x="64613" y="22704"/>
                    <a:pt x="64413" y="21970"/>
                    <a:pt x="63813" y="21670"/>
                  </a:cubicBezTo>
                  <a:lnTo>
                    <a:pt x="23083" y="154"/>
                  </a:lnTo>
                  <a:cubicBezTo>
                    <a:pt x="22895" y="49"/>
                    <a:pt x="22696" y="1"/>
                    <a:pt x="225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9"/>
            <p:cNvSpPr/>
            <p:nvPr/>
          </p:nvSpPr>
          <p:spPr>
            <a:xfrm>
              <a:off x="-356100" y="3692425"/>
              <a:ext cx="1647050" cy="1619200"/>
            </a:xfrm>
            <a:custGeom>
              <a:avLst/>
              <a:gdLst/>
              <a:ahLst/>
              <a:cxnLst/>
              <a:rect l="l" t="t" r="r" b="b"/>
              <a:pathLst>
                <a:path w="65882" h="64768" extrusionOk="0">
                  <a:moveTo>
                    <a:pt x="22170" y="0"/>
                  </a:moveTo>
                  <a:cubicBezTo>
                    <a:pt x="21749" y="0"/>
                    <a:pt x="21355" y="232"/>
                    <a:pt x="21149" y="621"/>
                  </a:cubicBezTo>
                  <a:lnTo>
                    <a:pt x="401" y="39883"/>
                  </a:lnTo>
                  <a:cubicBezTo>
                    <a:pt x="1" y="40650"/>
                    <a:pt x="301" y="41617"/>
                    <a:pt x="1068" y="42051"/>
                  </a:cubicBezTo>
                  <a:lnTo>
                    <a:pt x="44099" y="64767"/>
                  </a:lnTo>
                  <a:lnTo>
                    <a:pt x="65581" y="24105"/>
                  </a:lnTo>
                  <a:cubicBezTo>
                    <a:pt x="65881" y="23504"/>
                    <a:pt x="65648" y="22804"/>
                    <a:pt x="65081" y="22503"/>
                  </a:cubicBezTo>
                  <a:lnTo>
                    <a:pt x="22750" y="154"/>
                  </a:lnTo>
                  <a:cubicBezTo>
                    <a:pt x="22562" y="49"/>
                    <a:pt x="22363" y="0"/>
                    <a:pt x="22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9"/>
            <p:cNvSpPr/>
            <p:nvPr/>
          </p:nvSpPr>
          <p:spPr>
            <a:xfrm>
              <a:off x="-161800" y="3833875"/>
              <a:ext cx="1314300" cy="1215875"/>
            </a:xfrm>
            <a:custGeom>
              <a:avLst/>
              <a:gdLst/>
              <a:ahLst/>
              <a:cxnLst/>
              <a:rect l="l" t="t" r="r" b="b"/>
              <a:pathLst>
                <a:path w="52572" h="48635" fill="none" extrusionOk="0">
                  <a:moveTo>
                    <a:pt x="51738" y="18513"/>
                  </a:moveTo>
                  <a:lnTo>
                    <a:pt x="16713" y="0"/>
                  </a:lnTo>
                  <a:cubicBezTo>
                    <a:pt x="16213" y="967"/>
                    <a:pt x="15012" y="1334"/>
                    <a:pt x="14078" y="834"/>
                  </a:cubicBezTo>
                  <a:lnTo>
                    <a:pt x="1" y="27486"/>
                  </a:lnTo>
                  <a:cubicBezTo>
                    <a:pt x="968" y="27987"/>
                    <a:pt x="1335" y="29188"/>
                    <a:pt x="835" y="30155"/>
                  </a:cubicBezTo>
                  <a:lnTo>
                    <a:pt x="35860" y="48635"/>
                  </a:lnTo>
                  <a:cubicBezTo>
                    <a:pt x="36360" y="47668"/>
                    <a:pt x="37528" y="47301"/>
                    <a:pt x="38495" y="47801"/>
                  </a:cubicBezTo>
                  <a:lnTo>
                    <a:pt x="52572" y="21182"/>
                  </a:lnTo>
                  <a:cubicBezTo>
                    <a:pt x="51604" y="20648"/>
                    <a:pt x="51238" y="19481"/>
                    <a:pt x="51738" y="1851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9"/>
            <p:cNvSpPr/>
            <p:nvPr/>
          </p:nvSpPr>
          <p:spPr>
            <a:xfrm>
              <a:off x="768050" y="4308375"/>
              <a:ext cx="555425" cy="979325"/>
            </a:xfrm>
            <a:custGeom>
              <a:avLst/>
              <a:gdLst/>
              <a:ahLst/>
              <a:cxnLst/>
              <a:rect l="l" t="t" r="r" b="b"/>
              <a:pathLst>
                <a:path w="22217" h="39173" extrusionOk="0">
                  <a:moveTo>
                    <a:pt x="20315" y="0"/>
                  </a:moveTo>
                  <a:lnTo>
                    <a:pt x="0" y="38495"/>
                  </a:lnTo>
                  <a:lnTo>
                    <a:pt x="968" y="39028"/>
                  </a:lnTo>
                  <a:cubicBezTo>
                    <a:pt x="1154" y="39127"/>
                    <a:pt x="1356" y="39173"/>
                    <a:pt x="1555" y="39173"/>
                  </a:cubicBezTo>
                  <a:cubicBezTo>
                    <a:pt x="2033" y="39173"/>
                    <a:pt x="2500" y="38908"/>
                    <a:pt x="2735" y="38461"/>
                  </a:cubicBezTo>
                  <a:lnTo>
                    <a:pt x="21882" y="2235"/>
                  </a:lnTo>
                  <a:cubicBezTo>
                    <a:pt x="22216" y="1635"/>
                    <a:pt x="21983" y="868"/>
                    <a:pt x="21382" y="567"/>
                  </a:cubicBezTo>
                  <a:lnTo>
                    <a:pt x="2031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9"/>
            <p:cNvSpPr/>
            <p:nvPr/>
          </p:nvSpPr>
          <p:spPr>
            <a:xfrm>
              <a:off x="-356100" y="4621925"/>
              <a:ext cx="1156700" cy="689700"/>
            </a:xfrm>
            <a:custGeom>
              <a:avLst/>
              <a:gdLst/>
              <a:ahLst/>
              <a:cxnLst/>
              <a:rect l="l" t="t" r="r" b="b"/>
              <a:pathLst>
                <a:path w="46268" h="27588" extrusionOk="0">
                  <a:moveTo>
                    <a:pt x="1835" y="1"/>
                  </a:moveTo>
                  <a:lnTo>
                    <a:pt x="401" y="2669"/>
                  </a:lnTo>
                  <a:cubicBezTo>
                    <a:pt x="1" y="3470"/>
                    <a:pt x="301" y="4437"/>
                    <a:pt x="1068" y="4837"/>
                  </a:cubicBezTo>
                  <a:lnTo>
                    <a:pt x="44099" y="27587"/>
                  </a:lnTo>
                  <a:lnTo>
                    <a:pt x="46267" y="23484"/>
                  </a:lnTo>
                  <a:lnTo>
                    <a:pt x="1835" y="1"/>
                  </a:lnTo>
                  <a:close/>
                </a:path>
              </a:pathLst>
            </a:custGeom>
            <a:solidFill>
              <a:srgbClr val="E24747">
                <a:alpha val="9554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9"/>
            <p:cNvSpPr/>
            <p:nvPr/>
          </p:nvSpPr>
          <p:spPr>
            <a:xfrm>
              <a:off x="768050" y="4308375"/>
              <a:ext cx="521225" cy="969050"/>
            </a:xfrm>
            <a:custGeom>
              <a:avLst/>
              <a:gdLst/>
              <a:ahLst/>
              <a:cxnLst/>
              <a:rect l="l" t="t" r="r" b="b"/>
              <a:pathLst>
                <a:path w="20849" h="38762" extrusionOk="0">
                  <a:moveTo>
                    <a:pt x="20315" y="0"/>
                  </a:moveTo>
                  <a:lnTo>
                    <a:pt x="0" y="38495"/>
                  </a:lnTo>
                  <a:lnTo>
                    <a:pt x="501" y="38761"/>
                  </a:lnTo>
                  <a:lnTo>
                    <a:pt x="20848" y="267"/>
                  </a:lnTo>
                  <a:lnTo>
                    <a:pt x="203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9"/>
            <p:cNvSpPr/>
            <p:nvPr/>
          </p:nvSpPr>
          <p:spPr>
            <a:xfrm>
              <a:off x="798075" y="4325050"/>
              <a:ext cx="516225" cy="962725"/>
            </a:xfrm>
            <a:custGeom>
              <a:avLst/>
              <a:gdLst/>
              <a:ahLst/>
              <a:cxnLst/>
              <a:rect l="l" t="t" r="r" b="b"/>
              <a:pathLst>
                <a:path w="20649" h="38509" extrusionOk="0">
                  <a:moveTo>
                    <a:pt x="20348" y="1"/>
                  </a:moveTo>
                  <a:lnTo>
                    <a:pt x="0" y="38461"/>
                  </a:lnTo>
                  <a:cubicBezTo>
                    <a:pt x="118" y="38485"/>
                    <a:pt x="236" y="38509"/>
                    <a:pt x="354" y="38509"/>
                  </a:cubicBezTo>
                  <a:cubicBezTo>
                    <a:pt x="403" y="38509"/>
                    <a:pt x="452" y="38504"/>
                    <a:pt x="500" y="38495"/>
                  </a:cubicBezTo>
                  <a:lnTo>
                    <a:pt x="20648" y="334"/>
                  </a:lnTo>
                  <a:cubicBezTo>
                    <a:pt x="20581" y="201"/>
                    <a:pt x="20448" y="101"/>
                    <a:pt x="203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9"/>
            <p:cNvSpPr/>
            <p:nvPr/>
          </p:nvSpPr>
          <p:spPr>
            <a:xfrm>
              <a:off x="850600" y="5092275"/>
              <a:ext cx="175975" cy="130950"/>
            </a:xfrm>
            <a:custGeom>
              <a:avLst/>
              <a:gdLst/>
              <a:ahLst/>
              <a:cxnLst/>
              <a:rect l="l" t="t" r="r" b="b"/>
              <a:pathLst>
                <a:path w="7039" h="5238" extrusionOk="0">
                  <a:moveTo>
                    <a:pt x="1101" y="0"/>
                  </a:moveTo>
                  <a:lnTo>
                    <a:pt x="1" y="2102"/>
                  </a:lnTo>
                  <a:lnTo>
                    <a:pt x="5905" y="5237"/>
                  </a:lnTo>
                  <a:lnTo>
                    <a:pt x="5571" y="3703"/>
                  </a:lnTo>
                  <a:lnTo>
                    <a:pt x="7039" y="3136"/>
                  </a:lnTo>
                  <a:lnTo>
                    <a:pt x="11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7" name="Google Shape;417;p9"/>
          <p:cNvGrpSpPr/>
          <p:nvPr/>
        </p:nvGrpSpPr>
        <p:grpSpPr>
          <a:xfrm rot="-400487" flipH="1">
            <a:off x="9724591" y="5392873"/>
            <a:ext cx="3042492" cy="2387332"/>
            <a:chOff x="-2415600" y="2986400"/>
            <a:chExt cx="1943075" cy="1524659"/>
          </a:xfrm>
        </p:grpSpPr>
        <p:sp>
          <p:nvSpPr>
            <p:cNvPr id="418" name="Google Shape;418;p9"/>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9"/>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9"/>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9"/>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9"/>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23" name="Google Shape;423;p9"/>
            <p:cNvGrpSpPr/>
            <p:nvPr/>
          </p:nvGrpSpPr>
          <p:grpSpPr>
            <a:xfrm>
              <a:off x="-2218800" y="3088875"/>
              <a:ext cx="1598825" cy="1190475"/>
              <a:chOff x="-2218800" y="3088875"/>
              <a:chExt cx="1598825" cy="1190475"/>
            </a:xfrm>
          </p:grpSpPr>
          <p:sp>
            <p:nvSpPr>
              <p:cNvPr id="424" name="Google Shape;424;p9"/>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9"/>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26" name="Google Shape;426;p9"/>
          <p:cNvGrpSpPr/>
          <p:nvPr/>
        </p:nvGrpSpPr>
        <p:grpSpPr>
          <a:xfrm rot="-1094791">
            <a:off x="8754417" y="5338714"/>
            <a:ext cx="2414599" cy="2495647"/>
            <a:chOff x="334100" y="971800"/>
            <a:chExt cx="1810984" cy="1871771"/>
          </a:xfrm>
        </p:grpSpPr>
        <p:sp>
          <p:nvSpPr>
            <p:cNvPr id="427" name="Google Shape;427;p9"/>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9"/>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29" name="Google Shape;429;p9"/>
            <p:cNvGrpSpPr/>
            <p:nvPr/>
          </p:nvGrpSpPr>
          <p:grpSpPr>
            <a:xfrm>
              <a:off x="1214129" y="978980"/>
              <a:ext cx="913828" cy="1211839"/>
              <a:chOff x="1214129" y="978980"/>
              <a:chExt cx="913828" cy="1211839"/>
            </a:xfrm>
          </p:grpSpPr>
          <p:sp>
            <p:nvSpPr>
              <p:cNvPr id="430" name="Google Shape;430;p9"/>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9"/>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32" name="Google Shape;432;p9"/>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9"/>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9"/>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5" name="Google Shape;435;p9"/>
          <p:cNvGrpSpPr/>
          <p:nvPr/>
        </p:nvGrpSpPr>
        <p:grpSpPr>
          <a:xfrm rot="2395717" flipH="1">
            <a:off x="8122896" y="-1062137"/>
            <a:ext cx="3369253" cy="2719109"/>
            <a:chOff x="-729163" y="3851975"/>
            <a:chExt cx="2464103" cy="1988620"/>
          </a:xfrm>
        </p:grpSpPr>
        <p:sp>
          <p:nvSpPr>
            <p:cNvPr id="436" name="Google Shape;436;p9"/>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9"/>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9"/>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9"/>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9"/>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9"/>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9"/>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9"/>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9"/>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9"/>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9"/>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9"/>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9"/>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9"/>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50" name="Google Shape;450;p9"/>
          <p:cNvSpPr txBox="1">
            <a:spLocks noGrp="1"/>
          </p:cNvSpPr>
          <p:nvPr>
            <p:ph type="title"/>
          </p:nvPr>
        </p:nvSpPr>
        <p:spPr>
          <a:xfrm>
            <a:off x="2848800" y="2095917"/>
            <a:ext cx="6494400" cy="110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51" name="Google Shape;451;p9"/>
          <p:cNvSpPr txBox="1">
            <a:spLocks noGrp="1"/>
          </p:cNvSpPr>
          <p:nvPr>
            <p:ph type="subTitle" idx="1"/>
          </p:nvPr>
        </p:nvSpPr>
        <p:spPr>
          <a:xfrm>
            <a:off x="2525400" y="3115267"/>
            <a:ext cx="7141200" cy="164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1445163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1"/>
        <p:cNvGrpSpPr/>
        <p:nvPr/>
      </p:nvGrpSpPr>
      <p:grpSpPr>
        <a:xfrm>
          <a:off x="0" y="0"/>
          <a:ext cx="0" cy="0"/>
          <a:chOff x="0" y="0"/>
          <a:chExt cx="0" cy="0"/>
        </a:xfrm>
      </p:grpSpPr>
    </p:spTree>
    <p:extLst>
      <p:ext uri="{BB962C8B-B14F-4D97-AF65-F5344CB8AC3E}">
        <p14:creationId xmlns:p14="http://schemas.microsoft.com/office/powerpoint/2010/main" val="34602784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62"/>
        <p:cNvGrpSpPr/>
        <p:nvPr/>
      </p:nvGrpSpPr>
      <p:grpSpPr>
        <a:xfrm>
          <a:off x="0" y="0"/>
          <a:ext cx="0" cy="0"/>
          <a:chOff x="0" y="0"/>
          <a:chExt cx="0" cy="0"/>
        </a:xfrm>
      </p:grpSpPr>
      <p:pic>
        <p:nvPicPr>
          <p:cNvPr id="563" name="Google Shape;563;p13"/>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564" name="Google Shape;564;p13"/>
          <p:cNvGrpSpPr/>
          <p:nvPr/>
        </p:nvGrpSpPr>
        <p:grpSpPr>
          <a:xfrm>
            <a:off x="-933517" y="5078269"/>
            <a:ext cx="2555540" cy="2750232"/>
            <a:chOff x="-700138" y="3808702"/>
            <a:chExt cx="1916655" cy="2062674"/>
          </a:xfrm>
        </p:grpSpPr>
        <p:sp>
          <p:nvSpPr>
            <p:cNvPr id="565" name="Google Shape;565;p13"/>
            <p:cNvSpPr/>
            <p:nvPr/>
          </p:nvSpPr>
          <p:spPr>
            <a:xfrm rot="-1128775">
              <a:off x="-425908" y="4068745"/>
              <a:ext cx="1419635" cy="1616920"/>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13"/>
            <p:cNvSpPr/>
            <p:nvPr/>
          </p:nvSpPr>
          <p:spPr>
            <a:xfrm rot="-1128775">
              <a:off x="-474625" y="3993204"/>
              <a:ext cx="1414805" cy="1633006"/>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13"/>
            <p:cNvSpPr/>
            <p:nvPr/>
          </p:nvSpPr>
          <p:spPr>
            <a:xfrm rot="-1128775">
              <a:off x="411142" y="5063464"/>
              <a:ext cx="300449" cy="167182"/>
            </a:xfrm>
            <a:custGeom>
              <a:avLst/>
              <a:gdLst/>
              <a:ahLst/>
              <a:cxnLst/>
              <a:rect l="l" t="t"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13"/>
            <p:cNvSpPr/>
            <p:nvPr/>
          </p:nvSpPr>
          <p:spPr>
            <a:xfrm rot="-1128775">
              <a:off x="206184" y="5200882"/>
              <a:ext cx="918160" cy="352049"/>
            </a:xfrm>
            <a:custGeom>
              <a:avLst/>
              <a:gdLst/>
              <a:ahLst/>
              <a:cxnLst/>
              <a:rect l="l" t="t"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13"/>
            <p:cNvSpPr/>
            <p:nvPr/>
          </p:nvSpPr>
          <p:spPr>
            <a:xfrm rot="-1128775">
              <a:off x="-404925" y="4413984"/>
              <a:ext cx="539022" cy="1345775"/>
            </a:xfrm>
            <a:custGeom>
              <a:avLst/>
              <a:gdLst/>
              <a:ahLst/>
              <a:cxnLst/>
              <a:rect l="l" t="t"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13"/>
            <p:cNvSpPr/>
            <p:nvPr/>
          </p:nvSpPr>
          <p:spPr>
            <a:xfrm rot="-1128775">
              <a:off x="-276077" y="4234377"/>
              <a:ext cx="661395" cy="495483"/>
            </a:xfrm>
            <a:custGeom>
              <a:avLst/>
              <a:gdLst/>
              <a:ahLst/>
              <a:cxnLst/>
              <a:rect l="l" t="t"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13"/>
            <p:cNvSpPr/>
            <p:nvPr/>
          </p:nvSpPr>
          <p:spPr>
            <a:xfrm rot="-1128775">
              <a:off x="201603" y="5203043"/>
              <a:ext cx="909699" cy="322237"/>
            </a:xfrm>
            <a:custGeom>
              <a:avLst/>
              <a:gdLst/>
              <a:ahLst/>
              <a:cxnLst/>
              <a:rect l="l" t="t" r="r" b="b"/>
              <a:pathLst>
                <a:path w="25052" h="8874" extrusionOk="0">
                  <a:moveTo>
                    <a:pt x="24884" y="1"/>
                  </a:moveTo>
                  <a:lnTo>
                    <a:pt x="0" y="8340"/>
                  </a:lnTo>
                  <a:lnTo>
                    <a:pt x="200" y="8874"/>
                  </a:lnTo>
                  <a:lnTo>
                    <a:pt x="25051" y="568"/>
                  </a:lnTo>
                  <a:lnTo>
                    <a:pt x="24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13"/>
            <p:cNvSpPr/>
            <p:nvPr/>
          </p:nvSpPr>
          <p:spPr>
            <a:xfrm rot="-1128775">
              <a:off x="222822" y="5233880"/>
              <a:ext cx="902437" cy="311343"/>
            </a:xfrm>
            <a:custGeom>
              <a:avLst/>
              <a:gdLst/>
              <a:ahLst/>
              <a:cxnLst/>
              <a:rect l="l" t="t"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13"/>
            <p:cNvSpPr/>
            <p:nvPr/>
          </p:nvSpPr>
          <p:spPr>
            <a:xfrm rot="-1128775">
              <a:off x="421575" y="5546080"/>
              <a:ext cx="96954" cy="205964"/>
            </a:xfrm>
            <a:custGeom>
              <a:avLst/>
              <a:gdLst/>
              <a:ahLst/>
              <a:cxnLst/>
              <a:rect l="l" t="t" r="r" b="b"/>
              <a:pathLst>
                <a:path w="2670" h="5672" extrusionOk="0">
                  <a:moveTo>
                    <a:pt x="901" y="1"/>
                  </a:moveTo>
                  <a:lnTo>
                    <a:pt x="1" y="301"/>
                  </a:lnTo>
                  <a:lnTo>
                    <a:pt x="1769" y="5672"/>
                  </a:lnTo>
                  <a:lnTo>
                    <a:pt x="2002" y="4871"/>
                  </a:lnTo>
                  <a:lnTo>
                    <a:pt x="2669" y="5371"/>
                  </a:lnTo>
                  <a:lnTo>
                    <a:pt x="9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4" name="Google Shape;574;p13"/>
          <p:cNvGrpSpPr/>
          <p:nvPr/>
        </p:nvGrpSpPr>
        <p:grpSpPr>
          <a:xfrm rot="6373967">
            <a:off x="-211459" y="-1003336"/>
            <a:ext cx="1932160" cy="2824509"/>
            <a:chOff x="-2055400" y="2385325"/>
            <a:chExt cx="1520600" cy="2222875"/>
          </a:xfrm>
        </p:grpSpPr>
        <p:grpSp>
          <p:nvGrpSpPr>
            <p:cNvPr id="575" name="Google Shape;575;p13"/>
            <p:cNvGrpSpPr/>
            <p:nvPr/>
          </p:nvGrpSpPr>
          <p:grpSpPr>
            <a:xfrm>
              <a:off x="-1858600" y="2385325"/>
              <a:ext cx="523125" cy="1635025"/>
              <a:chOff x="-1858600" y="2385325"/>
              <a:chExt cx="523125" cy="1635025"/>
            </a:xfrm>
          </p:grpSpPr>
          <p:sp>
            <p:nvSpPr>
              <p:cNvPr id="576" name="Google Shape;576;p1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1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1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1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0" name="Google Shape;580;p13"/>
            <p:cNvGrpSpPr/>
            <p:nvPr/>
          </p:nvGrpSpPr>
          <p:grpSpPr>
            <a:xfrm>
              <a:off x="-1779100" y="2408800"/>
              <a:ext cx="1032750" cy="1807075"/>
              <a:chOff x="-1779100" y="2408800"/>
              <a:chExt cx="1032750" cy="1807075"/>
            </a:xfrm>
          </p:grpSpPr>
          <p:sp>
            <p:nvSpPr>
              <p:cNvPr id="581" name="Google Shape;581;p1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1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1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1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5" name="Google Shape;585;p13"/>
            <p:cNvGrpSpPr/>
            <p:nvPr/>
          </p:nvGrpSpPr>
          <p:grpSpPr>
            <a:xfrm>
              <a:off x="-2055400" y="3174000"/>
              <a:ext cx="1520600" cy="1434200"/>
              <a:chOff x="-2055400" y="3174000"/>
              <a:chExt cx="1520600" cy="1434200"/>
            </a:xfrm>
          </p:grpSpPr>
          <p:sp>
            <p:nvSpPr>
              <p:cNvPr id="586" name="Google Shape;586;p13"/>
              <p:cNvSpPr/>
              <p:nvPr/>
            </p:nvSpPr>
            <p:spPr>
              <a:xfrm>
                <a:off x="-2007975" y="3215025"/>
                <a:ext cx="1473175" cy="1393175"/>
              </a:xfrm>
              <a:custGeom>
                <a:avLst/>
                <a:gdLst/>
                <a:ahLst/>
                <a:cxnLst/>
                <a:rect l="l" t="t"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lnTo>
                      <a:pt x="9" y="55718"/>
                    </a:ln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13"/>
              <p:cNvSpPr/>
              <p:nvPr/>
            </p:nvSpPr>
            <p:spPr>
              <a:xfrm>
                <a:off x="-2055400" y="3174000"/>
                <a:ext cx="1472525" cy="1393175"/>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13"/>
              <p:cNvSpPr/>
              <p:nvPr/>
            </p:nvSpPr>
            <p:spPr>
              <a:xfrm>
                <a:off x="-1083325" y="3219875"/>
                <a:ext cx="461350" cy="203475"/>
              </a:xfrm>
              <a:custGeom>
                <a:avLst/>
                <a:gdLst/>
                <a:ahLst/>
                <a:cxnLst/>
                <a:rect l="l" t="t"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89" name="Google Shape;589;p13"/>
            <p:cNvSpPr/>
            <p:nvPr/>
          </p:nvSpPr>
          <p:spPr>
            <a:xfrm>
              <a:off x="-2054775" y="3375800"/>
              <a:ext cx="1243175" cy="1169575"/>
            </a:xfrm>
            <a:custGeom>
              <a:avLst/>
              <a:gdLst/>
              <a:ahLst/>
              <a:cxnLst/>
              <a:rect l="l" t="t"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0" name="Google Shape;590;p13"/>
          <p:cNvGrpSpPr/>
          <p:nvPr/>
        </p:nvGrpSpPr>
        <p:grpSpPr>
          <a:xfrm rot="-489106" flipH="1">
            <a:off x="10445965" y="-507541"/>
            <a:ext cx="2156296" cy="3288276"/>
            <a:chOff x="7518282" y="2373612"/>
            <a:chExt cx="1544209" cy="2355088"/>
          </a:xfrm>
        </p:grpSpPr>
        <p:sp>
          <p:nvSpPr>
            <p:cNvPr id="591" name="Google Shape;591;p13"/>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13"/>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13"/>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13"/>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13"/>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13"/>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13"/>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13"/>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9" name="Google Shape;599;p13"/>
          <p:cNvGrpSpPr/>
          <p:nvPr/>
        </p:nvGrpSpPr>
        <p:grpSpPr>
          <a:xfrm rot="9505959">
            <a:off x="10726424" y="5595717"/>
            <a:ext cx="2471667" cy="2426569"/>
            <a:chOff x="7928300" y="-514224"/>
            <a:chExt cx="1853722" cy="1819900"/>
          </a:xfrm>
        </p:grpSpPr>
        <p:sp>
          <p:nvSpPr>
            <p:cNvPr id="600" name="Google Shape;600;p13"/>
            <p:cNvSpPr/>
            <p:nvPr/>
          </p:nvSpPr>
          <p:spPr>
            <a:xfrm>
              <a:off x="7928300" y="-454883"/>
              <a:ext cx="1760560" cy="1748943"/>
            </a:xfrm>
            <a:custGeom>
              <a:avLst/>
              <a:gdLst/>
              <a:ahLst/>
              <a:cxnLst/>
              <a:rect l="l" t="t" r="r" b="b"/>
              <a:pathLst>
                <a:path w="63046" h="62630" extrusionOk="0">
                  <a:moveTo>
                    <a:pt x="36994" y="0"/>
                  </a:moveTo>
                  <a:lnTo>
                    <a:pt x="1035" y="26386"/>
                  </a:lnTo>
                  <a:cubicBezTo>
                    <a:pt x="168" y="27019"/>
                    <a:pt x="1" y="28220"/>
                    <a:pt x="635" y="29088"/>
                  </a:cubicBezTo>
                  <a:lnTo>
                    <a:pt x="24952" y="62245"/>
                  </a:lnTo>
                  <a:cubicBezTo>
                    <a:pt x="25130" y="62501"/>
                    <a:pt x="25412" y="62629"/>
                    <a:pt x="25702" y="62629"/>
                  </a:cubicBezTo>
                  <a:cubicBezTo>
                    <a:pt x="25904" y="62629"/>
                    <a:pt x="26109" y="62568"/>
                    <a:pt x="26286" y="62445"/>
                  </a:cubicBezTo>
                  <a:lnTo>
                    <a:pt x="63046" y="35492"/>
                  </a:lnTo>
                  <a:lnTo>
                    <a:pt x="369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13"/>
            <p:cNvSpPr/>
            <p:nvPr/>
          </p:nvSpPr>
          <p:spPr>
            <a:xfrm>
              <a:off x="7969294" y="272619"/>
              <a:ext cx="748027" cy="970813"/>
            </a:xfrm>
            <a:custGeom>
              <a:avLst/>
              <a:gdLst/>
              <a:ahLst/>
              <a:cxnLst/>
              <a:rect l="l" t="t" r="r" b="b"/>
              <a:pathLst>
                <a:path w="26787" h="34765" extrusionOk="0">
                  <a:moveTo>
                    <a:pt x="2469" y="0"/>
                  </a:moveTo>
                  <a:lnTo>
                    <a:pt x="568" y="1401"/>
                  </a:lnTo>
                  <a:cubicBezTo>
                    <a:pt x="101" y="1768"/>
                    <a:pt x="1" y="2435"/>
                    <a:pt x="368" y="2902"/>
                  </a:cubicBezTo>
                  <a:lnTo>
                    <a:pt x="23417" y="34358"/>
                  </a:lnTo>
                  <a:cubicBezTo>
                    <a:pt x="23622" y="34624"/>
                    <a:pt x="23939" y="34764"/>
                    <a:pt x="24253" y="34764"/>
                  </a:cubicBezTo>
                  <a:cubicBezTo>
                    <a:pt x="24452" y="34764"/>
                    <a:pt x="24650" y="34708"/>
                    <a:pt x="24818" y="34592"/>
                  </a:cubicBezTo>
                  <a:lnTo>
                    <a:pt x="26786" y="33124"/>
                  </a:lnTo>
                  <a:lnTo>
                    <a:pt x="24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13"/>
            <p:cNvSpPr/>
            <p:nvPr/>
          </p:nvSpPr>
          <p:spPr>
            <a:xfrm>
              <a:off x="7974879" y="316378"/>
              <a:ext cx="683744" cy="926887"/>
            </a:xfrm>
            <a:custGeom>
              <a:avLst/>
              <a:gdLst/>
              <a:ahLst/>
              <a:cxnLst/>
              <a:rect l="l" t="t" r="r" b="b"/>
              <a:pathLst>
                <a:path w="24485" h="33192" extrusionOk="0">
                  <a:moveTo>
                    <a:pt x="201" y="1"/>
                  </a:moveTo>
                  <a:cubicBezTo>
                    <a:pt x="134" y="101"/>
                    <a:pt x="68" y="201"/>
                    <a:pt x="1" y="334"/>
                  </a:cubicBezTo>
                  <a:lnTo>
                    <a:pt x="24118" y="33191"/>
                  </a:lnTo>
                  <a:cubicBezTo>
                    <a:pt x="24251" y="33191"/>
                    <a:pt x="24385" y="33158"/>
                    <a:pt x="24485" y="33091"/>
                  </a:cubicBezTo>
                  <a:lnTo>
                    <a:pt x="2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13"/>
            <p:cNvSpPr/>
            <p:nvPr/>
          </p:nvSpPr>
          <p:spPr>
            <a:xfrm>
              <a:off x="8024251" y="-514224"/>
              <a:ext cx="1757767" cy="1745368"/>
            </a:xfrm>
            <a:custGeom>
              <a:avLst/>
              <a:gdLst/>
              <a:ahLst/>
              <a:cxnLst/>
              <a:rect l="l" t="t" r="r" b="b"/>
              <a:pathLst>
                <a:path w="62946" h="62502" extrusionOk="0">
                  <a:moveTo>
                    <a:pt x="36883" y="0"/>
                  </a:moveTo>
                  <a:cubicBezTo>
                    <a:pt x="36619" y="0"/>
                    <a:pt x="36354" y="83"/>
                    <a:pt x="36127" y="257"/>
                  </a:cubicBezTo>
                  <a:lnTo>
                    <a:pt x="735" y="26209"/>
                  </a:lnTo>
                  <a:cubicBezTo>
                    <a:pt x="134" y="26643"/>
                    <a:pt x="1" y="27477"/>
                    <a:pt x="434" y="28077"/>
                  </a:cubicBezTo>
                  <a:lnTo>
                    <a:pt x="25686" y="62502"/>
                  </a:lnTo>
                  <a:lnTo>
                    <a:pt x="62412" y="35549"/>
                  </a:lnTo>
                  <a:cubicBezTo>
                    <a:pt x="62846" y="35215"/>
                    <a:pt x="62946" y="34615"/>
                    <a:pt x="62612" y="34215"/>
                  </a:cubicBezTo>
                  <a:lnTo>
                    <a:pt x="37928" y="524"/>
                  </a:lnTo>
                  <a:cubicBezTo>
                    <a:pt x="37668" y="184"/>
                    <a:pt x="37277" y="0"/>
                    <a:pt x="368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13"/>
            <p:cNvSpPr/>
            <p:nvPr/>
          </p:nvSpPr>
          <p:spPr>
            <a:xfrm>
              <a:off x="8538436" y="77926"/>
              <a:ext cx="581287" cy="715411"/>
            </a:xfrm>
            <a:custGeom>
              <a:avLst/>
              <a:gdLst/>
              <a:ahLst/>
              <a:cxnLst/>
              <a:rect l="l" t="t" r="r" b="b"/>
              <a:pathLst>
                <a:path w="20816" h="25619" fill="none" extrusionOk="0">
                  <a:moveTo>
                    <a:pt x="18047" y="25619"/>
                  </a:moveTo>
                  <a:lnTo>
                    <a:pt x="1" y="1034"/>
                  </a:lnTo>
                  <a:moveTo>
                    <a:pt x="19448" y="24618"/>
                  </a:moveTo>
                  <a:lnTo>
                    <a:pt x="1369" y="0"/>
                  </a:lnTo>
                  <a:moveTo>
                    <a:pt x="20816" y="23584"/>
                  </a:moveTo>
                  <a:lnTo>
                    <a:pt x="4471" y="1301"/>
                  </a:lnTo>
                </a:path>
              </a:pathLst>
            </a:custGeom>
            <a:solidFill>
              <a:schemeClr val="accent4"/>
            </a:solidFill>
            <a:ln w="190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13"/>
            <p:cNvSpPr/>
            <p:nvPr/>
          </p:nvSpPr>
          <p:spPr>
            <a:xfrm>
              <a:off x="8014952" y="272619"/>
              <a:ext cx="702370" cy="942692"/>
            </a:xfrm>
            <a:custGeom>
              <a:avLst/>
              <a:gdLst/>
              <a:ahLst/>
              <a:cxnLst/>
              <a:rect l="l" t="t" r="r" b="b"/>
              <a:pathLst>
                <a:path w="25152" h="33758" extrusionOk="0">
                  <a:moveTo>
                    <a:pt x="834" y="0"/>
                  </a:moveTo>
                  <a:lnTo>
                    <a:pt x="0" y="634"/>
                  </a:lnTo>
                  <a:lnTo>
                    <a:pt x="24318" y="33758"/>
                  </a:lnTo>
                  <a:lnTo>
                    <a:pt x="25151" y="33124"/>
                  </a:lnTo>
                  <a:lnTo>
                    <a:pt x="8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13"/>
            <p:cNvSpPr/>
            <p:nvPr/>
          </p:nvSpPr>
          <p:spPr>
            <a:xfrm>
              <a:off x="8435979" y="1124918"/>
              <a:ext cx="204020" cy="180759"/>
            </a:xfrm>
            <a:custGeom>
              <a:avLst/>
              <a:gdLst/>
              <a:ahLst/>
              <a:cxnLst/>
              <a:rect l="l" t="t" r="r" b="b"/>
              <a:pathLst>
                <a:path w="7306" h="6473" extrusionOk="0">
                  <a:moveTo>
                    <a:pt x="5571" y="1"/>
                  </a:moveTo>
                  <a:lnTo>
                    <a:pt x="1" y="4104"/>
                  </a:lnTo>
                  <a:lnTo>
                    <a:pt x="1535" y="4804"/>
                  </a:lnTo>
                  <a:lnTo>
                    <a:pt x="1769" y="6472"/>
                  </a:lnTo>
                  <a:lnTo>
                    <a:pt x="7306" y="2403"/>
                  </a:lnTo>
                  <a:lnTo>
                    <a:pt x="557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13"/>
            <p:cNvSpPr/>
            <p:nvPr/>
          </p:nvSpPr>
          <p:spPr>
            <a:xfrm>
              <a:off x="7991662" y="298701"/>
              <a:ext cx="691200" cy="933393"/>
            </a:xfrm>
            <a:custGeom>
              <a:avLst/>
              <a:gdLst/>
              <a:ahLst/>
              <a:cxnLst/>
              <a:rect l="l" t="t" r="r" b="b"/>
              <a:pathLst>
                <a:path w="24752" h="33425" extrusionOk="0">
                  <a:moveTo>
                    <a:pt x="434" y="0"/>
                  </a:moveTo>
                  <a:lnTo>
                    <a:pt x="0" y="300"/>
                  </a:lnTo>
                  <a:lnTo>
                    <a:pt x="24318" y="33424"/>
                  </a:lnTo>
                  <a:lnTo>
                    <a:pt x="24751" y="33090"/>
                  </a:lnTo>
                  <a:lnTo>
                    <a:pt x="4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13"/>
            <p:cNvSpPr/>
            <p:nvPr/>
          </p:nvSpPr>
          <p:spPr>
            <a:xfrm>
              <a:off x="8679096" y="377863"/>
              <a:ext cx="1102926" cy="858624"/>
            </a:xfrm>
            <a:custGeom>
              <a:avLst/>
              <a:gdLst/>
              <a:ahLst/>
              <a:cxnLst/>
              <a:rect l="l" t="t" r="r" b="b"/>
              <a:pathLst>
                <a:path w="39496" h="30556" extrusionOk="0">
                  <a:moveTo>
                    <a:pt x="37528" y="0"/>
                  </a:moveTo>
                  <a:lnTo>
                    <a:pt x="1" y="27520"/>
                  </a:lnTo>
                  <a:lnTo>
                    <a:pt x="2236" y="30556"/>
                  </a:lnTo>
                  <a:lnTo>
                    <a:pt x="38962" y="3603"/>
                  </a:lnTo>
                  <a:cubicBezTo>
                    <a:pt x="39396" y="3269"/>
                    <a:pt x="39496" y="2669"/>
                    <a:pt x="39162" y="2235"/>
                  </a:cubicBezTo>
                  <a:lnTo>
                    <a:pt x="375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09" name="Google Shape;609;p13"/>
          <p:cNvGrpSpPr/>
          <p:nvPr/>
        </p:nvGrpSpPr>
        <p:grpSpPr>
          <a:xfrm>
            <a:off x="945533" y="1672986"/>
            <a:ext cx="10301600" cy="4571417"/>
            <a:chOff x="709144" y="1137300"/>
            <a:chExt cx="7726200" cy="3546300"/>
          </a:xfrm>
        </p:grpSpPr>
        <p:sp>
          <p:nvSpPr>
            <p:cNvPr id="610" name="Google Shape;610;p13"/>
            <p:cNvSpPr/>
            <p:nvPr/>
          </p:nvSpPr>
          <p:spPr>
            <a:xfrm>
              <a:off x="785344" y="1213500"/>
              <a:ext cx="7650000" cy="3470100"/>
            </a:xfrm>
            <a:prstGeom prst="roundRect">
              <a:avLst>
                <a:gd name="adj" fmla="val 834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13"/>
            <p:cNvSpPr/>
            <p:nvPr/>
          </p:nvSpPr>
          <p:spPr>
            <a:xfrm>
              <a:off x="709144" y="1137300"/>
              <a:ext cx="7650000" cy="3470100"/>
            </a:xfrm>
            <a:prstGeom prst="roundRect">
              <a:avLst>
                <a:gd name="adj" fmla="val 834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12" name="Google Shape;612;p13"/>
          <p:cNvSpPr txBox="1">
            <a:spLocks noGrp="1"/>
          </p:cNvSpPr>
          <p:nvPr>
            <p:ph type="title" hasCustomPrompt="1"/>
          </p:nvPr>
        </p:nvSpPr>
        <p:spPr>
          <a:xfrm>
            <a:off x="3432033" y="2187884"/>
            <a:ext cx="978000" cy="5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4000">
                <a:solidFill>
                  <a:schemeClr val="dk1"/>
                </a:solidFill>
              </a:defRPr>
            </a:lvl1pPr>
            <a:lvl2pPr lvl="1" algn="ctr" rtl="0">
              <a:spcBef>
                <a:spcPts val="0"/>
              </a:spcBef>
              <a:spcAft>
                <a:spcPts val="0"/>
              </a:spcAft>
              <a:buClr>
                <a:schemeClr val="accent3"/>
              </a:buClr>
              <a:buSzPts val="2000"/>
              <a:buNone/>
              <a:defRPr sz="2667">
                <a:solidFill>
                  <a:schemeClr val="accent3"/>
                </a:solidFill>
              </a:defRPr>
            </a:lvl2pPr>
            <a:lvl3pPr lvl="2" algn="ctr" rtl="0">
              <a:spcBef>
                <a:spcPts val="0"/>
              </a:spcBef>
              <a:spcAft>
                <a:spcPts val="0"/>
              </a:spcAft>
              <a:buClr>
                <a:schemeClr val="accent3"/>
              </a:buClr>
              <a:buSzPts val="2000"/>
              <a:buNone/>
              <a:defRPr sz="2667">
                <a:solidFill>
                  <a:schemeClr val="accent3"/>
                </a:solidFill>
              </a:defRPr>
            </a:lvl3pPr>
            <a:lvl4pPr lvl="3" algn="ctr" rtl="0">
              <a:spcBef>
                <a:spcPts val="0"/>
              </a:spcBef>
              <a:spcAft>
                <a:spcPts val="0"/>
              </a:spcAft>
              <a:buClr>
                <a:schemeClr val="accent3"/>
              </a:buClr>
              <a:buSzPts val="2000"/>
              <a:buNone/>
              <a:defRPr sz="2667">
                <a:solidFill>
                  <a:schemeClr val="accent3"/>
                </a:solidFill>
              </a:defRPr>
            </a:lvl4pPr>
            <a:lvl5pPr lvl="4" algn="ctr" rtl="0">
              <a:spcBef>
                <a:spcPts val="0"/>
              </a:spcBef>
              <a:spcAft>
                <a:spcPts val="0"/>
              </a:spcAft>
              <a:buClr>
                <a:schemeClr val="accent3"/>
              </a:buClr>
              <a:buSzPts val="2000"/>
              <a:buNone/>
              <a:defRPr sz="2667">
                <a:solidFill>
                  <a:schemeClr val="accent3"/>
                </a:solidFill>
              </a:defRPr>
            </a:lvl5pPr>
            <a:lvl6pPr lvl="5" algn="ctr" rtl="0">
              <a:spcBef>
                <a:spcPts val="0"/>
              </a:spcBef>
              <a:spcAft>
                <a:spcPts val="0"/>
              </a:spcAft>
              <a:buClr>
                <a:schemeClr val="accent3"/>
              </a:buClr>
              <a:buSzPts val="2000"/>
              <a:buNone/>
              <a:defRPr sz="2667">
                <a:solidFill>
                  <a:schemeClr val="accent3"/>
                </a:solidFill>
              </a:defRPr>
            </a:lvl6pPr>
            <a:lvl7pPr lvl="6" algn="ctr" rtl="0">
              <a:spcBef>
                <a:spcPts val="0"/>
              </a:spcBef>
              <a:spcAft>
                <a:spcPts val="0"/>
              </a:spcAft>
              <a:buClr>
                <a:schemeClr val="accent3"/>
              </a:buClr>
              <a:buSzPts val="2000"/>
              <a:buNone/>
              <a:defRPr sz="2667">
                <a:solidFill>
                  <a:schemeClr val="accent3"/>
                </a:solidFill>
              </a:defRPr>
            </a:lvl7pPr>
            <a:lvl8pPr lvl="7" algn="ctr" rtl="0">
              <a:spcBef>
                <a:spcPts val="0"/>
              </a:spcBef>
              <a:spcAft>
                <a:spcPts val="0"/>
              </a:spcAft>
              <a:buClr>
                <a:schemeClr val="accent3"/>
              </a:buClr>
              <a:buSzPts val="2000"/>
              <a:buNone/>
              <a:defRPr sz="2667">
                <a:solidFill>
                  <a:schemeClr val="accent3"/>
                </a:solidFill>
              </a:defRPr>
            </a:lvl8pPr>
            <a:lvl9pPr lvl="8" algn="ctr" rtl="0">
              <a:spcBef>
                <a:spcPts val="0"/>
              </a:spcBef>
              <a:spcAft>
                <a:spcPts val="0"/>
              </a:spcAft>
              <a:buClr>
                <a:schemeClr val="accent3"/>
              </a:buClr>
              <a:buSzPts val="2000"/>
              <a:buNone/>
              <a:defRPr sz="2667">
                <a:solidFill>
                  <a:schemeClr val="accent3"/>
                </a:solidFill>
              </a:defRPr>
            </a:lvl9pPr>
          </a:lstStyle>
          <a:p>
            <a:r>
              <a:t>xx%</a:t>
            </a:r>
          </a:p>
        </p:txBody>
      </p:sp>
      <p:sp>
        <p:nvSpPr>
          <p:cNvPr id="613" name="Google Shape;613;p13"/>
          <p:cNvSpPr txBox="1">
            <a:spLocks noGrp="1"/>
          </p:cNvSpPr>
          <p:nvPr>
            <p:ph type="subTitle" idx="1"/>
          </p:nvPr>
        </p:nvSpPr>
        <p:spPr>
          <a:xfrm>
            <a:off x="2217433" y="2905473"/>
            <a:ext cx="34072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614" name="Google Shape;614;p13"/>
          <p:cNvSpPr txBox="1">
            <a:spLocks noGrp="1"/>
          </p:cNvSpPr>
          <p:nvPr>
            <p:ph type="subTitle" idx="2"/>
          </p:nvPr>
        </p:nvSpPr>
        <p:spPr>
          <a:xfrm>
            <a:off x="1978633" y="3325367"/>
            <a:ext cx="3884800" cy="5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15" name="Google Shape;615;p13"/>
          <p:cNvSpPr txBox="1">
            <a:spLocks noGrp="1"/>
          </p:cNvSpPr>
          <p:nvPr>
            <p:ph type="title" idx="3" hasCustomPrompt="1"/>
          </p:nvPr>
        </p:nvSpPr>
        <p:spPr>
          <a:xfrm>
            <a:off x="7781967" y="2187884"/>
            <a:ext cx="978000" cy="5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4000">
                <a:solidFill>
                  <a:schemeClr val="dk1"/>
                </a:solidFill>
              </a:defRPr>
            </a:lvl1pPr>
            <a:lvl2pPr lvl="1" algn="ctr" rtl="0">
              <a:spcBef>
                <a:spcPts val="0"/>
              </a:spcBef>
              <a:spcAft>
                <a:spcPts val="0"/>
              </a:spcAft>
              <a:buClr>
                <a:schemeClr val="accent3"/>
              </a:buClr>
              <a:buSzPts val="2000"/>
              <a:buNone/>
              <a:defRPr sz="2667">
                <a:solidFill>
                  <a:schemeClr val="accent3"/>
                </a:solidFill>
              </a:defRPr>
            </a:lvl2pPr>
            <a:lvl3pPr lvl="2" algn="ctr" rtl="0">
              <a:spcBef>
                <a:spcPts val="0"/>
              </a:spcBef>
              <a:spcAft>
                <a:spcPts val="0"/>
              </a:spcAft>
              <a:buClr>
                <a:schemeClr val="accent3"/>
              </a:buClr>
              <a:buSzPts val="2000"/>
              <a:buNone/>
              <a:defRPr sz="2667">
                <a:solidFill>
                  <a:schemeClr val="accent3"/>
                </a:solidFill>
              </a:defRPr>
            </a:lvl3pPr>
            <a:lvl4pPr lvl="3" algn="ctr" rtl="0">
              <a:spcBef>
                <a:spcPts val="0"/>
              </a:spcBef>
              <a:spcAft>
                <a:spcPts val="0"/>
              </a:spcAft>
              <a:buClr>
                <a:schemeClr val="accent3"/>
              </a:buClr>
              <a:buSzPts val="2000"/>
              <a:buNone/>
              <a:defRPr sz="2667">
                <a:solidFill>
                  <a:schemeClr val="accent3"/>
                </a:solidFill>
              </a:defRPr>
            </a:lvl4pPr>
            <a:lvl5pPr lvl="4" algn="ctr" rtl="0">
              <a:spcBef>
                <a:spcPts val="0"/>
              </a:spcBef>
              <a:spcAft>
                <a:spcPts val="0"/>
              </a:spcAft>
              <a:buClr>
                <a:schemeClr val="accent3"/>
              </a:buClr>
              <a:buSzPts val="2000"/>
              <a:buNone/>
              <a:defRPr sz="2667">
                <a:solidFill>
                  <a:schemeClr val="accent3"/>
                </a:solidFill>
              </a:defRPr>
            </a:lvl5pPr>
            <a:lvl6pPr lvl="5" algn="ctr" rtl="0">
              <a:spcBef>
                <a:spcPts val="0"/>
              </a:spcBef>
              <a:spcAft>
                <a:spcPts val="0"/>
              </a:spcAft>
              <a:buClr>
                <a:schemeClr val="accent3"/>
              </a:buClr>
              <a:buSzPts val="2000"/>
              <a:buNone/>
              <a:defRPr sz="2667">
                <a:solidFill>
                  <a:schemeClr val="accent3"/>
                </a:solidFill>
              </a:defRPr>
            </a:lvl6pPr>
            <a:lvl7pPr lvl="6" algn="ctr" rtl="0">
              <a:spcBef>
                <a:spcPts val="0"/>
              </a:spcBef>
              <a:spcAft>
                <a:spcPts val="0"/>
              </a:spcAft>
              <a:buClr>
                <a:schemeClr val="accent3"/>
              </a:buClr>
              <a:buSzPts val="2000"/>
              <a:buNone/>
              <a:defRPr sz="2667">
                <a:solidFill>
                  <a:schemeClr val="accent3"/>
                </a:solidFill>
              </a:defRPr>
            </a:lvl7pPr>
            <a:lvl8pPr lvl="7" algn="ctr" rtl="0">
              <a:spcBef>
                <a:spcPts val="0"/>
              </a:spcBef>
              <a:spcAft>
                <a:spcPts val="0"/>
              </a:spcAft>
              <a:buClr>
                <a:schemeClr val="accent3"/>
              </a:buClr>
              <a:buSzPts val="2000"/>
              <a:buNone/>
              <a:defRPr sz="2667">
                <a:solidFill>
                  <a:schemeClr val="accent3"/>
                </a:solidFill>
              </a:defRPr>
            </a:lvl8pPr>
            <a:lvl9pPr lvl="8" algn="ctr" rtl="0">
              <a:spcBef>
                <a:spcPts val="0"/>
              </a:spcBef>
              <a:spcAft>
                <a:spcPts val="0"/>
              </a:spcAft>
              <a:buClr>
                <a:schemeClr val="accent3"/>
              </a:buClr>
              <a:buSzPts val="2000"/>
              <a:buNone/>
              <a:defRPr sz="2667">
                <a:solidFill>
                  <a:schemeClr val="accent3"/>
                </a:solidFill>
              </a:defRPr>
            </a:lvl9pPr>
          </a:lstStyle>
          <a:p>
            <a:r>
              <a:t>xx%</a:t>
            </a:r>
          </a:p>
        </p:txBody>
      </p:sp>
      <p:sp>
        <p:nvSpPr>
          <p:cNvPr id="616" name="Google Shape;616;p13"/>
          <p:cNvSpPr txBox="1">
            <a:spLocks noGrp="1"/>
          </p:cNvSpPr>
          <p:nvPr>
            <p:ph type="subTitle" idx="4"/>
          </p:nvPr>
        </p:nvSpPr>
        <p:spPr>
          <a:xfrm>
            <a:off x="6567367" y="2905473"/>
            <a:ext cx="34072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617" name="Google Shape;617;p13"/>
          <p:cNvSpPr txBox="1">
            <a:spLocks noGrp="1"/>
          </p:cNvSpPr>
          <p:nvPr>
            <p:ph type="subTitle" idx="5"/>
          </p:nvPr>
        </p:nvSpPr>
        <p:spPr>
          <a:xfrm>
            <a:off x="6328567" y="3325367"/>
            <a:ext cx="3884800" cy="5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18" name="Google Shape;618;p13"/>
          <p:cNvSpPr txBox="1">
            <a:spLocks noGrp="1"/>
          </p:cNvSpPr>
          <p:nvPr>
            <p:ph type="title" idx="6" hasCustomPrompt="1"/>
          </p:nvPr>
        </p:nvSpPr>
        <p:spPr>
          <a:xfrm>
            <a:off x="3432033" y="4268551"/>
            <a:ext cx="978000" cy="5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4000">
                <a:solidFill>
                  <a:schemeClr val="dk1"/>
                </a:solidFill>
              </a:defRPr>
            </a:lvl1pPr>
            <a:lvl2pPr lvl="1" algn="ctr" rtl="0">
              <a:spcBef>
                <a:spcPts val="0"/>
              </a:spcBef>
              <a:spcAft>
                <a:spcPts val="0"/>
              </a:spcAft>
              <a:buClr>
                <a:schemeClr val="accent3"/>
              </a:buClr>
              <a:buSzPts val="2000"/>
              <a:buNone/>
              <a:defRPr sz="2667">
                <a:solidFill>
                  <a:schemeClr val="accent3"/>
                </a:solidFill>
              </a:defRPr>
            </a:lvl2pPr>
            <a:lvl3pPr lvl="2" algn="ctr" rtl="0">
              <a:spcBef>
                <a:spcPts val="0"/>
              </a:spcBef>
              <a:spcAft>
                <a:spcPts val="0"/>
              </a:spcAft>
              <a:buClr>
                <a:schemeClr val="accent3"/>
              </a:buClr>
              <a:buSzPts val="2000"/>
              <a:buNone/>
              <a:defRPr sz="2667">
                <a:solidFill>
                  <a:schemeClr val="accent3"/>
                </a:solidFill>
              </a:defRPr>
            </a:lvl3pPr>
            <a:lvl4pPr lvl="3" algn="ctr" rtl="0">
              <a:spcBef>
                <a:spcPts val="0"/>
              </a:spcBef>
              <a:spcAft>
                <a:spcPts val="0"/>
              </a:spcAft>
              <a:buClr>
                <a:schemeClr val="accent3"/>
              </a:buClr>
              <a:buSzPts val="2000"/>
              <a:buNone/>
              <a:defRPr sz="2667">
                <a:solidFill>
                  <a:schemeClr val="accent3"/>
                </a:solidFill>
              </a:defRPr>
            </a:lvl4pPr>
            <a:lvl5pPr lvl="4" algn="ctr" rtl="0">
              <a:spcBef>
                <a:spcPts val="0"/>
              </a:spcBef>
              <a:spcAft>
                <a:spcPts val="0"/>
              </a:spcAft>
              <a:buClr>
                <a:schemeClr val="accent3"/>
              </a:buClr>
              <a:buSzPts val="2000"/>
              <a:buNone/>
              <a:defRPr sz="2667">
                <a:solidFill>
                  <a:schemeClr val="accent3"/>
                </a:solidFill>
              </a:defRPr>
            </a:lvl5pPr>
            <a:lvl6pPr lvl="5" algn="ctr" rtl="0">
              <a:spcBef>
                <a:spcPts val="0"/>
              </a:spcBef>
              <a:spcAft>
                <a:spcPts val="0"/>
              </a:spcAft>
              <a:buClr>
                <a:schemeClr val="accent3"/>
              </a:buClr>
              <a:buSzPts val="2000"/>
              <a:buNone/>
              <a:defRPr sz="2667">
                <a:solidFill>
                  <a:schemeClr val="accent3"/>
                </a:solidFill>
              </a:defRPr>
            </a:lvl6pPr>
            <a:lvl7pPr lvl="6" algn="ctr" rtl="0">
              <a:spcBef>
                <a:spcPts val="0"/>
              </a:spcBef>
              <a:spcAft>
                <a:spcPts val="0"/>
              </a:spcAft>
              <a:buClr>
                <a:schemeClr val="accent3"/>
              </a:buClr>
              <a:buSzPts val="2000"/>
              <a:buNone/>
              <a:defRPr sz="2667">
                <a:solidFill>
                  <a:schemeClr val="accent3"/>
                </a:solidFill>
              </a:defRPr>
            </a:lvl7pPr>
            <a:lvl8pPr lvl="7" algn="ctr" rtl="0">
              <a:spcBef>
                <a:spcPts val="0"/>
              </a:spcBef>
              <a:spcAft>
                <a:spcPts val="0"/>
              </a:spcAft>
              <a:buClr>
                <a:schemeClr val="accent3"/>
              </a:buClr>
              <a:buSzPts val="2000"/>
              <a:buNone/>
              <a:defRPr sz="2667">
                <a:solidFill>
                  <a:schemeClr val="accent3"/>
                </a:solidFill>
              </a:defRPr>
            </a:lvl8pPr>
            <a:lvl9pPr lvl="8" algn="ctr" rtl="0">
              <a:spcBef>
                <a:spcPts val="0"/>
              </a:spcBef>
              <a:spcAft>
                <a:spcPts val="0"/>
              </a:spcAft>
              <a:buClr>
                <a:schemeClr val="accent3"/>
              </a:buClr>
              <a:buSzPts val="2000"/>
              <a:buNone/>
              <a:defRPr sz="2667">
                <a:solidFill>
                  <a:schemeClr val="accent3"/>
                </a:solidFill>
              </a:defRPr>
            </a:lvl9pPr>
          </a:lstStyle>
          <a:p>
            <a:r>
              <a:t>xx%</a:t>
            </a:r>
          </a:p>
        </p:txBody>
      </p:sp>
      <p:sp>
        <p:nvSpPr>
          <p:cNvPr id="619" name="Google Shape;619;p13"/>
          <p:cNvSpPr txBox="1">
            <a:spLocks noGrp="1"/>
          </p:cNvSpPr>
          <p:nvPr>
            <p:ph type="subTitle" idx="7"/>
          </p:nvPr>
        </p:nvSpPr>
        <p:spPr>
          <a:xfrm>
            <a:off x="2217433" y="5007652"/>
            <a:ext cx="34072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620" name="Google Shape;620;p13"/>
          <p:cNvSpPr txBox="1">
            <a:spLocks noGrp="1"/>
          </p:cNvSpPr>
          <p:nvPr>
            <p:ph type="subTitle" idx="8"/>
          </p:nvPr>
        </p:nvSpPr>
        <p:spPr>
          <a:xfrm>
            <a:off x="1978633" y="5379567"/>
            <a:ext cx="3884800" cy="5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21" name="Google Shape;621;p13"/>
          <p:cNvSpPr txBox="1">
            <a:spLocks noGrp="1"/>
          </p:cNvSpPr>
          <p:nvPr>
            <p:ph type="title" idx="9" hasCustomPrompt="1"/>
          </p:nvPr>
        </p:nvSpPr>
        <p:spPr>
          <a:xfrm>
            <a:off x="7781967" y="4268551"/>
            <a:ext cx="978000" cy="54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None/>
              <a:defRPr sz="4000">
                <a:solidFill>
                  <a:schemeClr val="dk1"/>
                </a:solidFill>
              </a:defRPr>
            </a:lvl1pPr>
            <a:lvl2pPr lvl="1" algn="ctr" rtl="0">
              <a:spcBef>
                <a:spcPts val="0"/>
              </a:spcBef>
              <a:spcAft>
                <a:spcPts val="0"/>
              </a:spcAft>
              <a:buClr>
                <a:schemeClr val="accent3"/>
              </a:buClr>
              <a:buSzPts val="2000"/>
              <a:buNone/>
              <a:defRPr sz="2667">
                <a:solidFill>
                  <a:schemeClr val="accent3"/>
                </a:solidFill>
              </a:defRPr>
            </a:lvl2pPr>
            <a:lvl3pPr lvl="2" algn="ctr" rtl="0">
              <a:spcBef>
                <a:spcPts val="0"/>
              </a:spcBef>
              <a:spcAft>
                <a:spcPts val="0"/>
              </a:spcAft>
              <a:buClr>
                <a:schemeClr val="accent3"/>
              </a:buClr>
              <a:buSzPts val="2000"/>
              <a:buNone/>
              <a:defRPr sz="2667">
                <a:solidFill>
                  <a:schemeClr val="accent3"/>
                </a:solidFill>
              </a:defRPr>
            </a:lvl3pPr>
            <a:lvl4pPr lvl="3" algn="ctr" rtl="0">
              <a:spcBef>
                <a:spcPts val="0"/>
              </a:spcBef>
              <a:spcAft>
                <a:spcPts val="0"/>
              </a:spcAft>
              <a:buClr>
                <a:schemeClr val="accent3"/>
              </a:buClr>
              <a:buSzPts val="2000"/>
              <a:buNone/>
              <a:defRPr sz="2667">
                <a:solidFill>
                  <a:schemeClr val="accent3"/>
                </a:solidFill>
              </a:defRPr>
            </a:lvl4pPr>
            <a:lvl5pPr lvl="4" algn="ctr" rtl="0">
              <a:spcBef>
                <a:spcPts val="0"/>
              </a:spcBef>
              <a:spcAft>
                <a:spcPts val="0"/>
              </a:spcAft>
              <a:buClr>
                <a:schemeClr val="accent3"/>
              </a:buClr>
              <a:buSzPts val="2000"/>
              <a:buNone/>
              <a:defRPr sz="2667">
                <a:solidFill>
                  <a:schemeClr val="accent3"/>
                </a:solidFill>
              </a:defRPr>
            </a:lvl5pPr>
            <a:lvl6pPr lvl="5" algn="ctr" rtl="0">
              <a:spcBef>
                <a:spcPts val="0"/>
              </a:spcBef>
              <a:spcAft>
                <a:spcPts val="0"/>
              </a:spcAft>
              <a:buClr>
                <a:schemeClr val="accent3"/>
              </a:buClr>
              <a:buSzPts val="2000"/>
              <a:buNone/>
              <a:defRPr sz="2667">
                <a:solidFill>
                  <a:schemeClr val="accent3"/>
                </a:solidFill>
              </a:defRPr>
            </a:lvl6pPr>
            <a:lvl7pPr lvl="6" algn="ctr" rtl="0">
              <a:spcBef>
                <a:spcPts val="0"/>
              </a:spcBef>
              <a:spcAft>
                <a:spcPts val="0"/>
              </a:spcAft>
              <a:buClr>
                <a:schemeClr val="accent3"/>
              </a:buClr>
              <a:buSzPts val="2000"/>
              <a:buNone/>
              <a:defRPr sz="2667">
                <a:solidFill>
                  <a:schemeClr val="accent3"/>
                </a:solidFill>
              </a:defRPr>
            </a:lvl7pPr>
            <a:lvl8pPr lvl="7" algn="ctr" rtl="0">
              <a:spcBef>
                <a:spcPts val="0"/>
              </a:spcBef>
              <a:spcAft>
                <a:spcPts val="0"/>
              </a:spcAft>
              <a:buClr>
                <a:schemeClr val="accent3"/>
              </a:buClr>
              <a:buSzPts val="2000"/>
              <a:buNone/>
              <a:defRPr sz="2667">
                <a:solidFill>
                  <a:schemeClr val="accent3"/>
                </a:solidFill>
              </a:defRPr>
            </a:lvl8pPr>
            <a:lvl9pPr lvl="8" algn="ctr" rtl="0">
              <a:spcBef>
                <a:spcPts val="0"/>
              </a:spcBef>
              <a:spcAft>
                <a:spcPts val="0"/>
              </a:spcAft>
              <a:buClr>
                <a:schemeClr val="accent3"/>
              </a:buClr>
              <a:buSzPts val="2000"/>
              <a:buNone/>
              <a:defRPr sz="2667">
                <a:solidFill>
                  <a:schemeClr val="accent3"/>
                </a:solidFill>
              </a:defRPr>
            </a:lvl9pPr>
          </a:lstStyle>
          <a:p>
            <a:r>
              <a:t>xx%</a:t>
            </a:r>
          </a:p>
        </p:txBody>
      </p:sp>
      <p:sp>
        <p:nvSpPr>
          <p:cNvPr id="622" name="Google Shape;622;p13"/>
          <p:cNvSpPr txBox="1">
            <a:spLocks noGrp="1"/>
          </p:cNvSpPr>
          <p:nvPr>
            <p:ph type="subTitle" idx="13"/>
          </p:nvPr>
        </p:nvSpPr>
        <p:spPr>
          <a:xfrm>
            <a:off x="6567367" y="5007652"/>
            <a:ext cx="34072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solidFill>
                  <a:schemeClr val="lt2"/>
                </a:solidFill>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623" name="Google Shape;623;p13"/>
          <p:cNvSpPr txBox="1">
            <a:spLocks noGrp="1"/>
          </p:cNvSpPr>
          <p:nvPr>
            <p:ph type="subTitle" idx="14"/>
          </p:nvPr>
        </p:nvSpPr>
        <p:spPr>
          <a:xfrm>
            <a:off x="6328567" y="5379567"/>
            <a:ext cx="3884800" cy="5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24" name="Google Shape;624;p13"/>
          <p:cNvSpPr txBox="1">
            <a:spLocks noGrp="1"/>
          </p:cNvSpPr>
          <p:nvPr>
            <p:ph type="title" idx="15"/>
          </p:nvPr>
        </p:nvSpPr>
        <p:spPr>
          <a:xfrm>
            <a:off x="3335600" y="778463"/>
            <a:ext cx="55208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3803466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98"/>
        <p:cNvGrpSpPr/>
        <p:nvPr/>
      </p:nvGrpSpPr>
      <p:grpSpPr>
        <a:xfrm>
          <a:off x="0" y="0"/>
          <a:ext cx="0" cy="0"/>
          <a:chOff x="0" y="0"/>
          <a:chExt cx="0" cy="0"/>
        </a:xfrm>
      </p:grpSpPr>
      <p:pic>
        <p:nvPicPr>
          <p:cNvPr id="999" name="Google Shape;999;p21"/>
          <p:cNvPicPr preferRelativeResize="0"/>
          <p:nvPr/>
        </p:nvPicPr>
        <p:blipFill>
          <a:blip r:embed="rId2">
            <a:alphaModFix/>
          </a:blip>
          <a:stretch>
            <a:fillRect/>
          </a:stretch>
        </p:blipFill>
        <p:spPr>
          <a:xfrm>
            <a:off x="-75466" y="-36433"/>
            <a:ext cx="12342935" cy="7005332"/>
          </a:xfrm>
          <a:prstGeom prst="rect">
            <a:avLst/>
          </a:prstGeom>
          <a:noFill/>
          <a:ln>
            <a:noFill/>
          </a:ln>
        </p:spPr>
      </p:pic>
      <p:sp>
        <p:nvSpPr>
          <p:cNvPr id="1000" name="Google Shape;1000;p21"/>
          <p:cNvSpPr txBox="1">
            <a:spLocks noGrp="1"/>
          </p:cNvSpPr>
          <p:nvPr>
            <p:ph type="body" idx="1"/>
          </p:nvPr>
        </p:nvSpPr>
        <p:spPr>
          <a:xfrm>
            <a:off x="6407040" y="2549500"/>
            <a:ext cx="4099600" cy="2734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273638"/>
              </a:buClr>
              <a:buSzPts val="1400"/>
              <a:buChar char="●"/>
              <a:defRPr/>
            </a:lvl1pPr>
            <a:lvl2pPr marL="1219170" lvl="1" indent="-423323" algn="ctr" rtl="0">
              <a:spcBef>
                <a:spcPts val="0"/>
              </a:spcBef>
              <a:spcAft>
                <a:spcPts val="0"/>
              </a:spcAft>
              <a:buClr>
                <a:srgbClr val="273638"/>
              </a:buClr>
              <a:buSzPts val="1400"/>
              <a:buChar char="○"/>
              <a:defRPr/>
            </a:lvl2pPr>
            <a:lvl3pPr marL="1828754" lvl="2" indent="-423323" algn="ctr" rtl="0">
              <a:spcBef>
                <a:spcPts val="0"/>
              </a:spcBef>
              <a:spcAft>
                <a:spcPts val="0"/>
              </a:spcAft>
              <a:buClr>
                <a:srgbClr val="273638"/>
              </a:buClr>
              <a:buSzPts val="1400"/>
              <a:buChar char="■"/>
              <a:defRPr/>
            </a:lvl3pPr>
            <a:lvl4pPr marL="2438339" lvl="3" indent="-423323" algn="ctr" rtl="0">
              <a:spcBef>
                <a:spcPts val="0"/>
              </a:spcBef>
              <a:spcAft>
                <a:spcPts val="0"/>
              </a:spcAft>
              <a:buClr>
                <a:srgbClr val="273638"/>
              </a:buClr>
              <a:buSzPts val="1400"/>
              <a:buChar char="●"/>
              <a:defRPr/>
            </a:lvl4pPr>
            <a:lvl5pPr marL="3047924" lvl="4" indent="-423323" algn="ctr" rtl="0">
              <a:spcBef>
                <a:spcPts val="0"/>
              </a:spcBef>
              <a:spcAft>
                <a:spcPts val="0"/>
              </a:spcAft>
              <a:buClr>
                <a:srgbClr val="273638"/>
              </a:buClr>
              <a:buSzPts val="1400"/>
              <a:buChar char="○"/>
              <a:defRPr/>
            </a:lvl5pPr>
            <a:lvl6pPr marL="3657509" lvl="5" indent="-423323" algn="ctr" rtl="0">
              <a:spcBef>
                <a:spcPts val="0"/>
              </a:spcBef>
              <a:spcAft>
                <a:spcPts val="0"/>
              </a:spcAft>
              <a:buClr>
                <a:srgbClr val="273638"/>
              </a:buClr>
              <a:buSzPts val="1400"/>
              <a:buChar char="■"/>
              <a:defRPr/>
            </a:lvl6pPr>
            <a:lvl7pPr marL="4267093" lvl="6" indent="-423323" algn="ctr" rtl="0">
              <a:spcBef>
                <a:spcPts val="0"/>
              </a:spcBef>
              <a:spcAft>
                <a:spcPts val="0"/>
              </a:spcAft>
              <a:buClr>
                <a:srgbClr val="273638"/>
              </a:buClr>
              <a:buSzPts val="1400"/>
              <a:buChar char="●"/>
              <a:defRPr/>
            </a:lvl7pPr>
            <a:lvl8pPr marL="4876678" lvl="7" indent="-423323" algn="ctr" rtl="0">
              <a:spcBef>
                <a:spcPts val="0"/>
              </a:spcBef>
              <a:spcAft>
                <a:spcPts val="0"/>
              </a:spcAft>
              <a:buClr>
                <a:srgbClr val="273638"/>
              </a:buClr>
              <a:buSzPts val="1400"/>
              <a:buChar char="○"/>
              <a:defRPr/>
            </a:lvl8pPr>
            <a:lvl9pPr marL="5486263" lvl="8" indent="-423323" algn="ctr" rtl="0">
              <a:spcBef>
                <a:spcPts val="0"/>
              </a:spcBef>
              <a:spcAft>
                <a:spcPts val="0"/>
              </a:spcAft>
              <a:buClr>
                <a:srgbClr val="273638"/>
              </a:buClr>
              <a:buSzPts val="1400"/>
              <a:buChar char="■"/>
              <a:defRPr/>
            </a:lvl9pPr>
          </a:lstStyle>
          <a:p>
            <a:endParaRPr/>
          </a:p>
        </p:txBody>
      </p:sp>
      <p:sp>
        <p:nvSpPr>
          <p:cNvPr id="1001" name="Google Shape;1001;p21"/>
          <p:cNvSpPr txBox="1">
            <a:spLocks noGrp="1"/>
          </p:cNvSpPr>
          <p:nvPr>
            <p:ph type="body" idx="2"/>
          </p:nvPr>
        </p:nvSpPr>
        <p:spPr>
          <a:xfrm>
            <a:off x="1685600" y="2549500"/>
            <a:ext cx="4099600" cy="2734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algn="ctr" rtl="0">
              <a:spcBef>
                <a:spcPts val="0"/>
              </a:spcBef>
              <a:spcAft>
                <a:spcPts val="0"/>
              </a:spcAft>
              <a:buClr>
                <a:srgbClr val="273638"/>
              </a:buClr>
              <a:buSzPts val="1400"/>
              <a:buChar char="○"/>
              <a:defRPr/>
            </a:lvl2pPr>
            <a:lvl3pPr marL="1828754" lvl="2" indent="-423323" algn="ctr" rtl="0">
              <a:spcBef>
                <a:spcPts val="0"/>
              </a:spcBef>
              <a:spcAft>
                <a:spcPts val="0"/>
              </a:spcAft>
              <a:buClr>
                <a:srgbClr val="273638"/>
              </a:buClr>
              <a:buSzPts val="1400"/>
              <a:buChar char="■"/>
              <a:defRPr/>
            </a:lvl3pPr>
            <a:lvl4pPr marL="2438339" lvl="3" indent="-423323" algn="ctr" rtl="0">
              <a:spcBef>
                <a:spcPts val="0"/>
              </a:spcBef>
              <a:spcAft>
                <a:spcPts val="0"/>
              </a:spcAft>
              <a:buClr>
                <a:srgbClr val="273638"/>
              </a:buClr>
              <a:buSzPts val="1400"/>
              <a:buChar char="●"/>
              <a:defRPr/>
            </a:lvl4pPr>
            <a:lvl5pPr marL="3047924" lvl="4" indent="-423323" algn="ctr" rtl="0">
              <a:spcBef>
                <a:spcPts val="0"/>
              </a:spcBef>
              <a:spcAft>
                <a:spcPts val="0"/>
              </a:spcAft>
              <a:buClr>
                <a:srgbClr val="273638"/>
              </a:buClr>
              <a:buSzPts val="1400"/>
              <a:buChar char="○"/>
              <a:defRPr/>
            </a:lvl5pPr>
            <a:lvl6pPr marL="3657509" lvl="5" indent="-423323" algn="ctr" rtl="0">
              <a:spcBef>
                <a:spcPts val="0"/>
              </a:spcBef>
              <a:spcAft>
                <a:spcPts val="0"/>
              </a:spcAft>
              <a:buClr>
                <a:srgbClr val="273638"/>
              </a:buClr>
              <a:buSzPts val="1400"/>
              <a:buChar char="■"/>
              <a:defRPr/>
            </a:lvl6pPr>
            <a:lvl7pPr marL="4267093" lvl="6" indent="-423323" algn="ctr" rtl="0">
              <a:spcBef>
                <a:spcPts val="0"/>
              </a:spcBef>
              <a:spcAft>
                <a:spcPts val="0"/>
              </a:spcAft>
              <a:buClr>
                <a:srgbClr val="273638"/>
              </a:buClr>
              <a:buSzPts val="1400"/>
              <a:buChar char="●"/>
              <a:defRPr/>
            </a:lvl7pPr>
            <a:lvl8pPr marL="4876678" lvl="7" indent="-423323" algn="ctr" rtl="0">
              <a:spcBef>
                <a:spcPts val="0"/>
              </a:spcBef>
              <a:spcAft>
                <a:spcPts val="0"/>
              </a:spcAft>
              <a:buClr>
                <a:srgbClr val="273638"/>
              </a:buClr>
              <a:buSzPts val="1400"/>
              <a:buChar char="○"/>
              <a:defRPr/>
            </a:lvl8pPr>
            <a:lvl9pPr marL="5486263" lvl="8" indent="-423323" algn="ctr" rtl="0">
              <a:spcBef>
                <a:spcPts val="0"/>
              </a:spcBef>
              <a:spcAft>
                <a:spcPts val="0"/>
              </a:spcAft>
              <a:buClr>
                <a:srgbClr val="273638"/>
              </a:buClr>
              <a:buSzPts val="1400"/>
              <a:buChar char="■"/>
              <a:defRPr/>
            </a:lvl9pPr>
          </a:lstStyle>
          <a:p>
            <a:endParaRPr/>
          </a:p>
        </p:txBody>
      </p:sp>
      <p:grpSp>
        <p:nvGrpSpPr>
          <p:cNvPr id="1002" name="Google Shape;1002;p21"/>
          <p:cNvGrpSpPr/>
          <p:nvPr/>
        </p:nvGrpSpPr>
        <p:grpSpPr>
          <a:xfrm flipH="1">
            <a:off x="-603425" y="-816255"/>
            <a:ext cx="2436224" cy="2564348"/>
            <a:chOff x="1526600" y="450800"/>
            <a:chExt cx="4540675" cy="4779475"/>
          </a:xfrm>
        </p:grpSpPr>
        <p:sp>
          <p:nvSpPr>
            <p:cNvPr id="1003" name="Google Shape;1003;p21"/>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21"/>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21"/>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21"/>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21"/>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21"/>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21"/>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21"/>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1" name="Google Shape;1011;p21"/>
          <p:cNvGrpSpPr/>
          <p:nvPr/>
        </p:nvGrpSpPr>
        <p:grpSpPr>
          <a:xfrm rot="215000" flipH="1">
            <a:off x="9724532" y="5900520"/>
            <a:ext cx="3042587" cy="2387405"/>
            <a:chOff x="-2415600" y="2986400"/>
            <a:chExt cx="1943075" cy="1524659"/>
          </a:xfrm>
        </p:grpSpPr>
        <p:sp>
          <p:nvSpPr>
            <p:cNvPr id="1012" name="Google Shape;1012;p21"/>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21"/>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21"/>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21"/>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21"/>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017" name="Google Shape;1017;p21"/>
            <p:cNvGrpSpPr/>
            <p:nvPr/>
          </p:nvGrpSpPr>
          <p:grpSpPr>
            <a:xfrm>
              <a:off x="-2218800" y="3088875"/>
              <a:ext cx="1598825" cy="1190475"/>
              <a:chOff x="-2218800" y="3088875"/>
              <a:chExt cx="1598825" cy="1190475"/>
            </a:xfrm>
          </p:grpSpPr>
          <p:sp>
            <p:nvSpPr>
              <p:cNvPr id="1018" name="Google Shape;1018;p21"/>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21"/>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20" name="Google Shape;1020;p21"/>
          <p:cNvGrpSpPr/>
          <p:nvPr/>
        </p:nvGrpSpPr>
        <p:grpSpPr>
          <a:xfrm rot="337778">
            <a:off x="10623227" y="-781960"/>
            <a:ext cx="2414701" cy="2495752"/>
            <a:chOff x="334100" y="971800"/>
            <a:chExt cx="1810984" cy="1871771"/>
          </a:xfrm>
        </p:grpSpPr>
        <p:sp>
          <p:nvSpPr>
            <p:cNvPr id="1021" name="Google Shape;1021;p21"/>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21"/>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023" name="Google Shape;1023;p21"/>
            <p:cNvGrpSpPr/>
            <p:nvPr/>
          </p:nvGrpSpPr>
          <p:grpSpPr>
            <a:xfrm>
              <a:off x="1214129" y="978980"/>
              <a:ext cx="913828" cy="1211839"/>
              <a:chOff x="1214129" y="978980"/>
              <a:chExt cx="913828" cy="1211839"/>
            </a:xfrm>
          </p:grpSpPr>
          <p:sp>
            <p:nvSpPr>
              <p:cNvPr id="1024" name="Google Shape;1024;p21"/>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21"/>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26" name="Google Shape;1026;p21"/>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21"/>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21"/>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29" name="Google Shape;1029;p21"/>
          <p:cNvSpPr txBox="1">
            <a:spLocks noGrp="1"/>
          </p:cNvSpPr>
          <p:nvPr>
            <p:ph type="title"/>
          </p:nvPr>
        </p:nvSpPr>
        <p:spPr>
          <a:xfrm>
            <a:off x="3006800" y="778467"/>
            <a:ext cx="61784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35453371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306"/>
        <p:cNvGrpSpPr/>
        <p:nvPr/>
      </p:nvGrpSpPr>
      <p:grpSpPr>
        <a:xfrm>
          <a:off x="0" y="0"/>
          <a:ext cx="0" cy="0"/>
          <a:chOff x="0" y="0"/>
          <a:chExt cx="0" cy="0"/>
        </a:xfrm>
      </p:grpSpPr>
      <p:pic>
        <p:nvPicPr>
          <p:cNvPr id="1307" name="Google Shape;1307;p26"/>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308" name="Google Shape;1308;p26"/>
          <p:cNvGrpSpPr/>
          <p:nvPr/>
        </p:nvGrpSpPr>
        <p:grpSpPr>
          <a:xfrm rot="337778">
            <a:off x="-830923" y="5149823"/>
            <a:ext cx="2414701" cy="2495752"/>
            <a:chOff x="334100" y="971800"/>
            <a:chExt cx="1810984" cy="1871771"/>
          </a:xfrm>
        </p:grpSpPr>
        <p:sp>
          <p:nvSpPr>
            <p:cNvPr id="1309" name="Google Shape;1309;p26"/>
            <p:cNvSpPr/>
            <p:nvPr/>
          </p:nvSpPr>
          <p:spPr>
            <a:xfrm>
              <a:off x="341909" y="971800"/>
              <a:ext cx="1803175"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26"/>
            <p:cNvSpPr/>
            <p:nvPr/>
          </p:nvSpPr>
          <p:spPr>
            <a:xfrm>
              <a:off x="336189" y="976911"/>
              <a:ext cx="1795894" cy="1820273"/>
            </a:xfrm>
            <a:custGeom>
              <a:avLst/>
              <a:gdLst/>
              <a:ahLst/>
              <a:cxnLst/>
              <a:rect l="l" t="t"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311" name="Google Shape;1311;p26"/>
            <p:cNvGrpSpPr/>
            <p:nvPr/>
          </p:nvGrpSpPr>
          <p:grpSpPr>
            <a:xfrm>
              <a:off x="1214129" y="978980"/>
              <a:ext cx="913828" cy="1211839"/>
              <a:chOff x="1214129" y="978980"/>
              <a:chExt cx="913828" cy="1211839"/>
            </a:xfrm>
          </p:grpSpPr>
          <p:sp>
            <p:nvSpPr>
              <p:cNvPr id="1312" name="Google Shape;1312;p26"/>
              <p:cNvSpPr/>
              <p:nvPr/>
            </p:nvSpPr>
            <p:spPr>
              <a:xfrm>
                <a:off x="1222973" y="978980"/>
                <a:ext cx="904985" cy="1199365"/>
              </a:xfrm>
              <a:custGeom>
                <a:avLst/>
                <a:gdLst/>
                <a:ahLst/>
                <a:cxnLst/>
                <a:rect l="l" t="t" r="r" b="b"/>
                <a:pathLst>
                  <a:path w="44619" h="59133" extrusionOk="0">
                    <a:moveTo>
                      <a:pt x="206" y="1"/>
                    </a:moveTo>
                    <a:lnTo>
                      <a:pt x="1" y="129"/>
                    </a:lnTo>
                    <a:lnTo>
                      <a:pt x="44439" y="59132"/>
                    </a:lnTo>
                    <a:lnTo>
                      <a:pt x="44618" y="58978"/>
                    </a:lnTo>
                    <a:lnTo>
                      <a:pt x="2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26"/>
              <p:cNvSpPr/>
              <p:nvPr/>
            </p:nvSpPr>
            <p:spPr>
              <a:xfrm>
                <a:off x="1214129" y="991475"/>
                <a:ext cx="904985" cy="1199345"/>
              </a:xfrm>
              <a:custGeom>
                <a:avLst/>
                <a:gdLst/>
                <a:ahLst/>
                <a:cxnLst/>
                <a:rect l="l" t="t" r="r" b="b"/>
                <a:pathLst>
                  <a:path w="44619" h="59132" extrusionOk="0">
                    <a:moveTo>
                      <a:pt x="206" y="0"/>
                    </a:moveTo>
                    <a:lnTo>
                      <a:pt x="1" y="154"/>
                    </a:lnTo>
                    <a:lnTo>
                      <a:pt x="44439" y="59132"/>
                    </a:lnTo>
                    <a:lnTo>
                      <a:pt x="44618" y="59003"/>
                    </a:lnTo>
                    <a:lnTo>
                      <a:pt x="2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14" name="Google Shape;1314;p26"/>
            <p:cNvSpPr/>
            <p:nvPr/>
          </p:nvSpPr>
          <p:spPr>
            <a:xfrm>
              <a:off x="334100" y="1004578"/>
              <a:ext cx="1741293" cy="1810882"/>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26"/>
            <p:cNvSpPr/>
            <p:nvPr/>
          </p:nvSpPr>
          <p:spPr>
            <a:xfrm>
              <a:off x="373105" y="1605205"/>
              <a:ext cx="899265" cy="1180097"/>
            </a:xfrm>
            <a:custGeom>
              <a:avLst/>
              <a:gdLst/>
              <a:ahLst/>
              <a:cxnLst/>
              <a:rect l="l" t="t" r="r" b="b"/>
              <a:pathLst>
                <a:path w="44337" h="58183" extrusionOk="0">
                  <a:moveTo>
                    <a:pt x="1155" y="0"/>
                  </a:moveTo>
                  <a:lnTo>
                    <a:pt x="1" y="872"/>
                  </a:lnTo>
                  <a:lnTo>
                    <a:pt x="43157" y="58183"/>
                  </a:lnTo>
                  <a:lnTo>
                    <a:pt x="44337" y="57311"/>
                  </a:lnTo>
                  <a:lnTo>
                    <a:pt x="11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26"/>
            <p:cNvSpPr/>
            <p:nvPr/>
          </p:nvSpPr>
          <p:spPr>
            <a:xfrm>
              <a:off x="762685" y="1424197"/>
              <a:ext cx="916931" cy="993396"/>
            </a:xfrm>
            <a:custGeom>
              <a:avLst/>
              <a:gdLst/>
              <a:ahLst/>
              <a:cxnLst/>
              <a:rect l="l" t="t" r="r" b="b"/>
              <a:pathLst>
                <a:path w="45208" h="48978" extrusionOk="0">
                  <a:moveTo>
                    <a:pt x="19206" y="1"/>
                  </a:moveTo>
                  <a:lnTo>
                    <a:pt x="0" y="14463"/>
                  </a:lnTo>
                  <a:lnTo>
                    <a:pt x="26001" y="48978"/>
                  </a:lnTo>
                  <a:lnTo>
                    <a:pt x="45208" y="34515"/>
                  </a:lnTo>
                  <a:lnTo>
                    <a:pt x="192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7" name="Google Shape;1317;p26"/>
          <p:cNvGrpSpPr/>
          <p:nvPr/>
        </p:nvGrpSpPr>
        <p:grpSpPr>
          <a:xfrm rot="2379605">
            <a:off x="-247576" y="-1027729"/>
            <a:ext cx="2284019" cy="3482937"/>
            <a:chOff x="7518282" y="2373612"/>
            <a:chExt cx="1544209" cy="2355088"/>
          </a:xfrm>
        </p:grpSpPr>
        <p:sp>
          <p:nvSpPr>
            <p:cNvPr id="1318" name="Google Shape;1318;p26"/>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26"/>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26"/>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26"/>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26"/>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26"/>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26"/>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26"/>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26" name="Google Shape;1326;p26"/>
          <p:cNvGrpSpPr/>
          <p:nvPr/>
        </p:nvGrpSpPr>
        <p:grpSpPr>
          <a:xfrm rot="-10505712" flipH="1">
            <a:off x="10156366" y="5451665"/>
            <a:ext cx="2571924" cy="2440596"/>
            <a:chOff x="-356100" y="3692425"/>
            <a:chExt cx="1728775" cy="1640500"/>
          </a:xfrm>
        </p:grpSpPr>
        <p:sp>
          <p:nvSpPr>
            <p:cNvPr id="1327" name="Google Shape;1327;p26"/>
            <p:cNvSpPr/>
            <p:nvPr/>
          </p:nvSpPr>
          <p:spPr>
            <a:xfrm>
              <a:off x="-242675" y="3755800"/>
              <a:ext cx="1615350" cy="1577125"/>
            </a:xfrm>
            <a:custGeom>
              <a:avLst/>
              <a:gdLst/>
              <a:ahLst/>
              <a:cxnLst/>
              <a:rect l="l" t="t" r="r" b="b"/>
              <a:pathLst>
                <a:path w="64614" h="63085" extrusionOk="0">
                  <a:moveTo>
                    <a:pt x="22503" y="1"/>
                  </a:moveTo>
                  <a:cubicBezTo>
                    <a:pt x="22082" y="1"/>
                    <a:pt x="21688" y="233"/>
                    <a:pt x="21482" y="621"/>
                  </a:cubicBezTo>
                  <a:lnTo>
                    <a:pt x="0" y="41284"/>
                  </a:lnTo>
                  <a:lnTo>
                    <a:pt x="40729" y="62799"/>
                  </a:lnTo>
                  <a:cubicBezTo>
                    <a:pt x="41087" y="62993"/>
                    <a:pt x="41470" y="63084"/>
                    <a:pt x="41847" y="63084"/>
                  </a:cubicBezTo>
                  <a:cubicBezTo>
                    <a:pt x="42701" y="63084"/>
                    <a:pt x="43525" y="62618"/>
                    <a:pt x="43965" y="61832"/>
                  </a:cubicBezTo>
                  <a:lnTo>
                    <a:pt x="64313" y="23271"/>
                  </a:lnTo>
                  <a:cubicBezTo>
                    <a:pt x="64613" y="22704"/>
                    <a:pt x="64413" y="21970"/>
                    <a:pt x="63813" y="21670"/>
                  </a:cubicBezTo>
                  <a:lnTo>
                    <a:pt x="23083" y="154"/>
                  </a:lnTo>
                  <a:cubicBezTo>
                    <a:pt x="22895" y="49"/>
                    <a:pt x="22696" y="1"/>
                    <a:pt x="225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26"/>
            <p:cNvSpPr/>
            <p:nvPr/>
          </p:nvSpPr>
          <p:spPr>
            <a:xfrm>
              <a:off x="-356100" y="3692425"/>
              <a:ext cx="1647050" cy="1619200"/>
            </a:xfrm>
            <a:custGeom>
              <a:avLst/>
              <a:gdLst/>
              <a:ahLst/>
              <a:cxnLst/>
              <a:rect l="l" t="t" r="r" b="b"/>
              <a:pathLst>
                <a:path w="65882" h="64768" extrusionOk="0">
                  <a:moveTo>
                    <a:pt x="22170" y="0"/>
                  </a:moveTo>
                  <a:cubicBezTo>
                    <a:pt x="21749" y="0"/>
                    <a:pt x="21355" y="232"/>
                    <a:pt x="21149" y="621"/>
                  </a:cubicBezTo>
                  <a:lnTo>
                    <a:pt x="401" y="39883"/>
                  </a:lnTo>
                  <a:cubicBezTo>
                    <a:pt x="1" y="40650"/>
                    <a:pt x="301" y="41617"/>
                    <a:pt x="1068" y="42051"/>
                  </a:cubicBezTo>
                  <a:lnTo>
                    <a:pt x="44099" y="64767"/>
                  </a:lnTo>
                  <a:lnTo>
                    <a:pt x="65581" y="24105"/>
                  </a:lnTo>
                  <a:cubicBezTo>
                    <a:pt x="65881" y="23504"/>
                    <a:pt x="65648" y="22804"/>
                    <a:pt x="65081" y="22503"/>
                  </a:cubicBezTo>
                  <a:lnTo>
                    <a:pt x="22750" y="154"/>
                  </a:lnTo>
                  <a:cubicBezTo>
                    <a:pt x="22562" y="49"/>
                    <a:pt x="22363" y="0"/>
                    <a:pt x="22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26"/>
            <p:cNvSpPr/>
            <p:nvPr/>
          </p:nvSpPr>
          <p:spPr>
            <a:xfrm>
              <a:off x="-161800" y="3833875"/>
              <a:ext cx="1314300" cy="1215875"/>
            </a:xfrm>
            <a:custGeom>
              <a:avLst/>
              <a:gdLst/>
              <a:ahLst/>
              <a:cxnLst/>
              <a:rect l="l" t="t" r="r" b="b"/>
              <a:pathLst>
                <a:path w="52572" h="48635" fill="none" extrusionOk="0">
                  <a:moveTo>
                    <a:pt x="51738" y="18513"/>
                  </a:moveTo>
                  <a:lnTo>
                    <a:pt x="16713" y="0"/>
                  </a:lnTo>
                  <a:cubicBezTo>
                    <a:pt x="16213" y="967"/>
                    <a:pt x="15012" y="1334"/>
                    <a:pt x="14078" y="834"/>
                  </a:cubicBezTo>
                  <a:lnTo>
                    <a:pt x="1" y="27486"/>
                  </a:lnTo>
                  <a:cubicBezTo>
                    <a:pt x="968" y="27987"/>
                    <a:pt x="1335" y="29188"/>
                    <a:pt x="835" y="30155"/>
                  </a:cubicBezTo>
                  <a:lnTo>
                    <a:pt x="35860" y="48635"/>
                  </a:lnTo>
                  <a:cubicBezTo>
                    <a:pt x="36360" y="47668"/>
                    <a:pt x="37528" y="47301"/>
                    <a:pt x="38495" y="47801"/>
                  </a:cubicBezTo>
                  <a:lnTo>
                    <a:pt x="52572" y="21182"/>
                  </a:lnTo>
                  <a:cubicBezTo>
                    <a:pt x="51604" y="20648"/>
                    <a:pt x="51238" y="19481"/>
                    <a:pt x="51738" y="1851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26"/>
            <p:cNvSpPr/>
            <p:nvPr/>
          </p:nvSpPr>
          <p:spPr>
            <a:xfrm>
              <a:off x="768050" y="4308375"/>
              <a:ext cx="555425" cy="979325"/>
            </a:xfrm>
            <a:custGeom>
              <a:avLst/>
              <a:gdLst/>
              <a:ahLst/>
              <a:cxnLst/>
              <a:rect l="l" t="t" r="r" b="b"/>
              <a:pathLst>
                <a:path w="22217" h="39173" extrusionOk="0">
                  <a:moveTo>
                    <a:pt x="20315" y="0"/>
                  </a:moveTo>
                  <a:lnTo>
                    <a:pt x="0" y="38495"/>
                  </a:lnTo>
                  <a:lnTo>
                    <a:pt x="968" y="39028"/>
                  </a:lnTo>
                  <a:cubicBezTo>
                    <a:pt x="1154" y="39127"/>
                    <a:pt x="1356" y="39173"/>
                    <a:pt x="1555" y="39173"/>
                  </a:cubicBezTo>
                  <a:cubicBezTo>
                    <a:pt x="2033" y="39173"/>
                    <a:pt x="2500" y="38908"/>
                    <a:pt x="2735" y="38461"/>
                  </a:cubicBezTo>
                  <a:lnTo>
                    <a:pt x="21882" y="2235"/>
                  </a:lnTo>
                  <a:cubicBezTo>
                    <a:pt x="22216" y="1635"/>
                    <a:pt x="21983" y="868"/>
                    <a:pt x="21382" y="567"/>
                  </a:cubicBezTo>
                  <a:lnTo>
                    <a:pt x="2031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26"/>
            <p:cNvSpPr/>
            <p:nvPr/>
          </p:nvSpPr>
          <p:spPr>
            <a:xfrm>
              <a:off x="-356100" y="4621925"/>
              <a:ext cx="1156700" cy="689700"/>
            </a:xfrm>
            <a:custGeom>
              <a:avLst/>
              <a:gdLst/>
              <a:ahLst/>
              <a:cxnLst/>
              <a:rect l="l" t="t" r="r" b="b"/>
              <a:pathLst>
                <a:path w="46268" h="27588" extrusionOk="0">
                  <a:moveTo>
                    <a:pt x="1835" y="1"/>
                  </a:moveTo>
                  <a:lnTo>
                    <a:pt x="401" y="2669"/>
                  </a:lnTo>
                  <a:cubicBezTo>
                    <a:pt x="1" y="3470"/>
                    <a:pt x="301" y="4437"/>
                    <a:pt x="1068" y="4837"/>
                  </a:cubicBezTo>
                  <a:lnTo>
                    <a:pt x="44099" y="27587"/>
                  </a:lnTo>
                  <a:lnTo>
                    <a:pt x="46267" y="23484"/>
                  </a:lnTo>
                  <a:lnTo>
                    <a:pt x="1835" y="1"/>
                  </a:lnTo>
                  <a:close/>
                </a:path>
              </a:pathLst>
            </a:custGeom>
            <a:solidFill>
              <a:srgbClr val="E24747">
                <a:alpha val="9554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26"/>
            <p:cNvSpPr/>
            <p:nvPr/>
          </p:nvSpPr>
          <p:spPr>
            <a:xfrm>
              <a:off x="768050" y="4308375"/>
              <a:ext cx="521225" cy="969050"/>
            </a:xfrm>
            <a:custGeom>
              <a:avLst/>
              <a:gdLst/>
              <a:ahLst/>
              <a:cxnLst/>
              <a:rect l="l" t="t" r="r" b="b"/>
              <a:pathLst>
                <a:path w="20849" h="38762" extrusionOk="0">
                  <a:moveTo>
                    <a:pt x="20315" y="0"/>
                  </a:moveTo>
                  <a:lnTo>
                    <a:pt x="0" y="38495"/>
                  </a:lnTo>
                  <a:lnTo>
                    <a:pt x="501" y="38761"/>
                  </a:lnTo>
                  <a:lnTo>
                    <a:pt x="20848" y="267"/>
                  </a:lnTo>
                  <a:lnTo>
                    <a:pt x="203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3" name="Google Shape;1333;p26"/>
            <p:cNvSpPr/>
            <p:nvPr/>
          </p:nvSpPr>
          <p:spPr>
            <a:xfrm>
              <a:off x="798075" y="4325050"/>
              <a:ext cx="516225" cy="962725"/>
            </a:xfrm>
            <a:custGeom>
              <a:avLst/>
              <a:gdLst/>
              <a:ahLst/>
              <a:cxnLst/>
              <a:rect l="l" t="t" r="r" b="b"/>
              <a:pathLst>
                <a:path w="20649" h="38509" extrusionOk="0">
                  <a:moveTo>
                    <a:pt x="20348" y="1"/>
                  </a:moveTo>
                  <a:lnTo>
                    <a:pt x="0" y="38461"/>
                  </a:lnTo>
                  <a:cubicBezTo>
                    <a:pt x="118" y="38485"/>
                    <a:pt x="236" y="38509"/>
                    <a:pt x="354" y="38509"/>
                  </a:cubicBezTo>
                  <a:cubicBezTo>
                    <a:pt x="403" y="38509"/>
                    <a:pt x="452" y="38504"/>
                    <a:pt x="500" y="38495"/>
                  </a:cubicBezTo>
                  <a:lnTo>
                    <a:pt x="20648" y="334"/>
                  </a:lnTo>
                  <a:cubicBezTo>
                    <a:pt x="20581" y="201"/>
                    <a:pt x="20448" y="101"/>
                    <a:pt x="203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4" name="Google Shape;1334;p26"/>
            <p:cNvSpPr/>
            <p:nvPr/>
          </p:nvSpPr>
          <p:spPr>
            <a:xfrm>
              <a:off x="850600" y="5092275"/>
              <a:ext cx="175975" cy="130950"/>
            </a:xfrm>
            <a:custGeom>
              <a:avLst/>
              <a:gdLst/>
              <a:ahLst/>
              <a:cxnLst/>
              <a:rect l="l" t="t" r="r" b="b"/>
              <a:pathLst>
                <a:path w="7039" h="5238" extrusionOk="0">
                  <a:moveTo>
                    <a:pt x="1101" y="0"/>
                  </a:moveTo>
                  <a:lnTo>
                    <a:pt x="1" y="2102"/>
                  </a:lnTo>
                  <a:lnTo>
                    <a:pt x="5905" y="5237"/>
                  </a:lnTo>
                  <a:lnTo>
                    <a:pt x="5571" y="3703"/>
                  </a:lnTo>
                  <a:lnTo>
                    <a:pt x="7039" y="3136"/>
                  </a:lnTo>
                  <a:lnTo>
                    <a:pt x="11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5" name="Google Shape;1335;p26"/>
          <p:cNvGrpSpPr/>
          <p:nvPr/>
        </p:nvGrpSpPr>
        <p:grpSpPr>
          <a:xfrm rot="3508924" flipH="1">
            <a:off x="9675722" y="-968440"/>
            <a:ext cx="3524511" cy="2844407"/>
            <a:chOff x="-729163" y="3851975"/>
            <a:chExt cx="2464103" cy="1988620"/>
          </a:xfrm>
        </p:grpSpPr>
        <p:sp>
          <p:nvSpPr>
            <p:cNvPr id="1336" name="Google Shape;1336;p26"/>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26"/>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26"/>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26"/>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26"/>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26"/>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26"/>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26"/>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26"/>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26"/>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26"/>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26"/>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26"/>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26"/>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50" name="Google Shape;1350;p26"/>
          <p:cNvSpPr txBox="1">
            <a:spLocks noGrp="1"/>
          </p:cNvSpPr>
          <p:nvPr>
            <p:ph type="title"/>
          </p:nvPr>
        </p:nvSpPr>
        <p:spPr>
          <a:xfrm>
            <a:off x="3134800" y="778467"/>
            <a:ext cx="5922400" cy="540800"/>
          </a:xfrm>
          <a:prstGeom prst="rect">
            <a:avLst/>
          </a:prstGeom>
          <a:effectLst>
            <a:outerShdw dist="28575" dir="192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1351" name="Google Shape;1351;p26"/>
          <p:cNvSpPr txBox="1">
            <a:spLocks noGrp="1"/>
          </p:cNvSpPr>
          <p:nvPr>
            <p:ph type="subTitle" idx="1"/>
          </p:nvPr>
        </p:nvSpPr>
        <p:spPr>
          <a:xfrm>
            <a:off x="1645635"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2" name="Google Shape;1352;p26"/>
          <p:cNvSpPr txBox="1">
            <a:spLocks noGrp="1"/>
          </p:cNvSpPr>
          <p:nvPr>
            <p:ph type="subTitle" idx="2"/>
          </p:nvPr>
        </p:nvSpPr>
        <p:spPr>
          <a:xfrm>
            <a:off x="1202033" y="3764068"/>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3" name="Google Shape;1353;p26"/>
          <p:cNvSpPr txBox="1">
            <a:spLocks noGrp="1"/>
          </p:cNvSpPr>
          <p:nvPr>
            <p:ph type="subTitle" idx="3"/>
          </p:nvPr>
        </p:nvSpPr>
        <p:spPr>
          <a:xfrm>
            <a:off x="4120005"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4" name="Google Shape;1354;p26"/>
          <p:cNvSpPr txBox="1">
            <a:spLocks noGrp="1"/>
          </p:cNvSpPr>
          <p:nvPr>
            <p:ph type="subTitle" idx="4"/>
          </p:nvPr>
        </p:nvSpPr>
        <p:spPr>
          <a:xfrm>
            <a:off x="3676405" y="3764067"/>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5" name="Google Shape;1355;p26"/>
          <p:cNvSpPr txBox="1">
            <a:spLocks noGrp="1"/>
          </p:cNvSpPr>
          <p:nvPr>
            <p:ph type="subTitle" idx="5"/>
          </p:nvPr>
        </p:nvSpPr>
        <p:spPr>
          <a:xfrm>
            <a:off x="6594393"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6" name="Google Shape;1356;p26"/>
          <p:cNvSpPr txBox="1">
            <a:spLocks noGrp="1"/>
          </p:cNvSpPr>
          <p:nvPr>
            <p:ph type="subTitle" idx="6"/>
          </p:nvPr>
        </p:nvSpPr>
        <p:spPr>
          <a:xfrm>
            <a:off x="6150793" y="3764068"/>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7" name="Google Shape;1357;p26"/>
          <p:cNvSpPr txBox="1">
            <a:spLocks noGrp="1"/>
          </p:cNvSpPr>
          <p:nvPr>
            <p:ph type="subTitle" idx="7"/>
          </p:nvPr>
        </p:nvSpPr>
        <p:spPr>
          <a:xfrm>
            <a:off x="9068764" y="3133133"/>
            <a:ext cx="14776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800"/>
              <a:buNone/>
              <a:defRPr sz="2000" b="1">
                <a:latin typeface="Josefin Sans"/>
                <a:ea typeface="Josefin Sans"/>
                <a:cs typeface="Josefin Sans"/>
                <a:sym typeface="Josefin Sans"/>
              </a:defRPr>
            </a:lvl1pPr>
            <a:lvl2pPr lvl="1" algn="ctr" rtl="0">
              <a:lnSpc>
                <a:spcPct val="100000"/>
              </a:lnSpc>
              <a:spcBef>
                <a:spcPts val="0"/>
              </a:spcBef>
              <a:spcAft>
                <a:spcPts val="0"/>
              </a:spcAft>
              <a:buClr>
                <a:schemeClr val="lt2"/>
              </a:buClr>
              <a:buSzPts val="2800"/>
              <a:buNone/>
              <a:defRPr sz="3733">
                <a:solidFill>
                  <a:schemeClr val="lt2"/>
                </a:solidFill>
              </a:defRPr>
            </a:lvl2pPr>
            <a:lvl3pPr lvl="2" algn="ctr" rtl="0">
              <a:lnSpc>
                <a:spcPct val="100000"/>
              </a:lnSpc>
              <a:spcBef>
                <a:spcPts val="0"/>
              </a:spcBef>
              <a:spcAft>
                <a:spcPts val="0"/>
              </a:spcAft>
              <a:buClr>
                <a:schemeClr val="lt2"/>
              </a:buClr>
              <a:buSzPts val="2800"/>
              <a:buNone/>
              <a:defRPr sz="3733">
                <a:solidFill>
                  <a:schemeClr val="lt2"/>
                </a:solidFill>
              </a:defRPr>
            </a:lvl3pPr>
            <a:lvl4pPr lvl="3" algn="ctr" rtl="0">
              <a:lnSpc>
                <a:spcPct val="100000"/>
              </a:lnSpc>
              <a:spcBef>
                <a:spcPts val="0"/>
              </a:spcBef>
              <a:spcAft>
                <a:spcPts val="0"/>
              </a:spcAft>
              <a:buClr>
                <a:schemeClr val="lt2"/>
              </a:buClr>
              <a:buSzPts val="2800"/>
              <a:buNone/>
              <a:defRPr sz="3733">
                <a:solidFill>
                  <a:schemeClr val="lt2"/>
                </a:solidFill>
              </a:defRPr>
            </a:lvl4pPr>
            <a:lvl5pPr lvl="4" algn="ctr" rtl="0">
              <a:lnSpc>
                <a:spcPct val="100000"/>
              </a:lnSpc>
              <a:spcBef>
                <a:spcPts val="0"/>
              </a:spcBef>
              <a:spcAft>
                <a:spcPts val="0"/>
              </a:spcAft>
              <a:buClr>
                <a:schemeClr val="lt2"/>
              </a:buClr>
              <a:buSzPts val="2800"/>
              <a:buNone/>
              <a:defRPr sz="3733">
                <a:solidFill>
                  <a:schemeClr val="lt2"/>
                </a:solidFill>
              </a:defRPr>
            </a:lvl5pPr>
            <a:lvl6pPr lvl="5" algn="ctr" rtl="0">
              <a:lnSpc>
                <a:spcPct val="100000"/>
              </a:lnSpc>
              <a:spcBef>
                <a:spcPts val="0"/>
              </a:spcBef>
              <a:spcAft>
                <a:spcPts val="0"/>
              </a:spcAft>
              <a:buClr>
                <a:schemeClr val="lt2"/>
              </a:buClr>
              <a:buSzPts val="2800"/>
              <a:buNone/>
              <a:defRPr sz="3733">
                <a:solidFill>
                  <a:schemeClr val="lt2"/>
                </a:solidFill>
              </a:defRPr>
            </a:lvl6pPr>
            <a:lvl7pPr lvl="6" algn="ctr" rtl="0">
              <a:lnSpc>
                <a:spcPct val="100000"/>
              </a:lnSpc>
              <a:spcBef>
                <a:spcPts val="0"/>
              </a:spcBef>
              <a:spcAft>
                <a:spcPts val="0"/>
              </a:spcAft>
              <a:buClr>
                <a:schemeClr val="lt2"/>
              </a:buClr>
              <a:buSzPts val="2800"/>
              <a:buNone/>
              <a:defRPr sz="3733">
                <a:solidFill>
                  <a:schemeClr val="lt2"/>
                </a:solidFill>
              </a:defRPr>
            </a:lvl7pPr>
            <a:lvl8pPr lvl="7" algn="ctr" rtl="0">
              <a:lnSpc>
                <a:spcPct val="100000"/>
              </a:lnSpc>
              <a:spcBef>
                <a:spcPts val="0"/>
              </a:spcBef>
              <a:spcAft>
                <a:spcPts val="0"/>
              </a:spcAft>
              <a:buClr>
                <a:schemeClr val="lt2"/>
              </a:buClr>
              <a:buSzPts val="2800"/>
              <a:buNone/>
              <a:defRPr sz="3733">
                <a:solidFill>
                  <a:schemeClr val="lt2"/>
                </a:solidFill>
              </a:defRPr>
            </a:lvl8pPr>
            <a:lvl9pPr lvl="8" algn="ctr" rtl="0">
              <a:lnSpc>
                <a:spcPct val="100000"/>
              </a:lnSpc>
              <a:spcBef>
                <a:spcPts val="0"/>
              </a:spcBef>
              <a:spcAft>
                <a:spcPts val="0"/>
              </a:spcAft>
              <a:buClr>
                <a:schemeClr val="lt2"/>
              </a:buClr>
              <a:buSzPts val="2800"/>
              <a:buNone/>
              <a:defRPr sz="3733">
                <a:solidFill>
                  <a:schemeClr val="lt2"/>
                </a:solidFill>
              </a:defRPr>
            </a:lvl9pPr>
          </a:lstStyle>
          <a:p>
            <a:endParaRPr/>
          </a:p>
        </p:txBody>
      </p:sp>
      <p:sp>
        <p:nvSpPr>
          <p:cNvPr id="1358" name="Google Shape;1358;p26"/>
          <p:cNvSpPr txBox="1">
            <a:spLocks noGrp="1"/>
          </p:cNvSpPr>
          <p:nvPr>
            <p:ph type="subTitle" idx="8"/>
          </p:nvPr>
        </p:nvSpPr>
        <p:spPr>
          <a:xfrm>
            <a:off x="8625164" y="3764068"/>
            <a:ext cx="2364800" cy="10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550841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98"/>
        <p:cNvGrpSpPr/>
        <p:nvPr/>
      </p:nvGrpSpPr>
      <p:grpSpPr>
        <a:xfrm>
          <a:off x="0" y="0"/>
          <a:ext cx="0" cy="0"/>
          <a:chOff x="0" y="0"/>
          <a:chExt cx="0" cy="0"/>
        </a:xfrm>
      </p:grpSpPr>
      <p:pic>
        <p:nvPicPr>
          <p:cNvPr id="1599" name="Google Shape;1599;p33"/>
          <p:cNvPicPr preferRelativeResize="0"/>
          <p:nvPr/>
        </p:nvPicPr>
        <p:blipFill>
          <a:blip r:embed="rId2">
            <a:alphaModFix/>
          </a:blip>
          <a:stretch>
            <a:fillRect/>
          </a:stretch>
        </p:blipFill>
        <p:spPr>
          <a:xfrm>
            <a:off x="-75466" y="-36433"/>
            <a:ext cx="12342935" cy="7005332"/>
          </a:xfrm>
          <a:prstGeom prst="rect">
            <a:avLst/>
          </a:prstGeom>
          <a:noFill/>
          <a:ln>
            <a:noFill/>
          </a:ln>
        </p:spPr>
      </p:pic>
      <p:grpSp>
        <p:nvGrpSpPr>
          <p:cNvPr id="1600" name="Google Shape;1600;p33"/>
          <p:cNvGrpSpPr/>
          <p:nvPr/>
        </p:nvGrpSpPr>
        <p:grpSpPr>
          <a:xfrm rot="-400594" flipH="1">
            <a:off x="9648522" y="2820942"/>
            <a:ext cx="2919124" cy="2290529"/>
            <a:chOff x="-2415600" y="2986400"/>
            <a:chExt cx="1943075" cy="1524659"/>
          </a:xfrm>
        </p:grpSpPr>
        <p:sp>
          <p:nvSpPr>
            <p:cNvPr id="1601" name="Google Shape;1601;p33"/>
            <p:cNvSpPr/>
            <p:nvPr/>
          </p:nvSpPr>
          <p:spPr>
            <a:xfrm>
              <a:off x="-2415600" y="2986400"/>
              <a:ext cx="1117375" cy="1251275"/>
            </a:xfrm>
            <a:custGeom>
              <a:avLst/>
              <a:gdLst/>
              <a:ahLst/>
              <a:cxnLst/>
              <a:rect l="l" t="t"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33"/>
            <p:cNvSpPr/>
            <p:nvPr/>
          </p:nvSpPr>
          <p:spPr>
            <a:xfrm>
              <a:off x="-1586075" y="3188225"/>
              <a:ext cx="1113550" cy="1279575"/>
            </a:xfrm>
            <a:custGeom>
              <a:avLst/>
              <a:gdLst/>
              <a:ahLst/>
              <a:cxnLst/>
              <a:rect l="l" t="t"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33"/>
            <p:cNvSpPr/>
            <p:nvPr/>
          </p:nvSpPr>
          <p:spPr>
            <a:xfrm>
              <a:off x="-2402775" y="2994000"/>
              <a:ext cx="1133400" cy="121740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33"/>
            <p:cNvSpPr/>
            <p:nvPr/>
          </p:nvSpPr>
          <p:spPr>
            <a:xfrm>
              <a:off x="-2351263" y="3014809"/>
              <a:ext cx="1085975" cy="1231500"/>
            </a:xfrm>
            <a:custGeom>
              <a:avLst/>
              <a:gdLst/>
              <a:ahLst/>
              <a:cxnLst/>
              <a:rect l="l" t="t"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33"/>
            <p:cNvSpPr/>
            <p:nvPr/>
          </p:nvSpPr>
          <p:spPr>
            <a:xfrm>
              <a:off x="-1573663" y="3188659"/>
              <a:ext cx="1070600" cy="1322400"/>
            </a:xfrm>
            <a:custGeom>
              <a:avLst/>
              <a:gdLst/>
              <a:ahLst/>
              <a:cxnLst/>
              <a:rect l="l" t="t"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06" name="Google Shape;1606;p33"/>
            <p:cNvGrpSpPr/>
            <p:nvPr/>
          </p:nvGrpSpPr>
          <p:grpSpPr>
            <a:xfrm>
              <a:off x="-2218800" y="3088875"/>
              <a:ext cx="1598825" cy="1190475"/>
              <a:chOff x="-2218800" y="3088875"/>
              <a:chExt cx="1598825" cy="1190475"/>
            </a:xfrm>
          </p:grpSpPr>
          <p:sp>
            <p:nvSpPr>
              <p:cNvPr id="1607" name="Google Shape;1607;p33"/>
              <p:cNvSpPr/>
              <p:nvPr/>
            </p:nvSpPr>
            <p:spPr>
              <a:xfrm>
                <a:off x="-2218800" y="3088875"/>
                <a:ext cx="841100" cy="985325"/>
              </a:xfrm>
              <a:custGeom>
                <a:avLst/>
                <a:gdLst/>
                <a:ahLst/>
                <a:cxnLst/>
                <a:rect l="l" t="t"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1608;p33"/>
              <p:cNvSpPr/>
              <p:nvPr/>
            </p:nvSpPr>
            <p:spPr>
              <a:xfrm>
                <a:off x="-1461075" y="3283625"/>
                <a:ext cx="841100" cy="995725"/>
              </a:xfrm>
              <a:custGeom>
                <a:avLst/>
                <a:gdLst/>
                <a:ahLst/>
                <a:cxnLst/>
                <a:rect l="l" t="t"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09" name="Google Shape;1609;p33"/>
          <p:cNvGrpSpPr/>
          <p:nvPr/>
        </p:nvGrpSpPr>
        <p:grpSpPr>
          <a:xfrm rot="5526795" flipH="1">
            <a:off x="7056399" y="4641033"/>
            <a:ext cx="2283688" cy="3482863"/>
            <a:chOff x="7518282" y="2373612"/>
            <a:chExt cx="1544209" cy="2355088"/>
          </a:xfrm>
        </p:grpSpPr>
        <p:sp>
          <p:nvSpPr>
            <p:cNvPr id="1610" name="Google Shape;1610;p33"/>
            <p:cNvSpPr/>
            <p:nvPr/>
          </p:nvSpPr>
          <p:spPr>
            <a:xfrm rot="718822">
              <a:off x="7689615" y="3249120"/>
              <a:ext cx="1111866" cy="1379201"/>
            </a:xfrm>
            <a:custGeom>
              <a:avLst/>
              <a:gdLst/>
              <a:ahLst/>
              <a:cxnLst/>
              <a:rect l="l" t="t"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lnTo>
                    <a:pt x="8" y="59727"/>
                  </a:ln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lnTo>
                    <a:pt x="1" y="59736"/>
                  </a:lnTo>
                  <a:cubicBezTo>
                    <a:pt x="3" y="59733"/>
                    <a:pt x="5" y="59730"/>
                    <a:pt x="8" y="59727"/>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1611;p33"/>
            <p:cNvSpPr/>
            <p:nvPr/>
          </p:nvSpPr>
          <p:spPr>
            <a:xfrm rot="718822">
              <a:off x="7649292" y="3211149"/>
              <a:ext cx="1111843" cy="1378947"/>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1612;p33"/>
            <p:cNvSpPr/>
            <p:nvPr/>
          </p:nvSpPr>
          <p:spPr>
            <a:xfrm rot="718822">
              <a:off x="8428587" y="3328473"/>
              <a:ext cx="409048" cy="200495"/>
            </a:xfrm>
            <a:custGeom>
              <a:avLst/>
              <a:gdLst/>
              <a:ahLst/>
              <a:cxnLst/>
              <a:rect l="l" t="t"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lnTo>
                    <a:pt x="9894" y="2817"/>
                  </a:lnTo>
                  <a:cubicBezTo>
                    <a:pt x="9894" y="2816"/>
                    <a:pt x="9895" y="2815"/>
                    <a:pt x="9896" y="2813"/>
                  </a:cubicBezTo>
                  <a:lnTo>
                    <a:pt x="9896" y="2813"/>
                  </a:lnTo>
                  <a:lnTo>
                    <a:pt x="9870" y="2839"/>
                  </a:lnTo>
                  <a:cubicBezTo>
                    <a:pt x="9878" y="2831"/>
                    <a:pt x="9886" y="2824"/>
                    <a:pt x="9894" y="2817"/>
                  </a:cubicBezTo>
                  <a:lnTo>
                    <a:pt x="9894" y="2817"/>
                  </a:ln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lnTo>
                    <a:pt x="7791" y="7279"/>
                  </a:lnTo>
                  <a:cubicBezTo>
                    <a:pt x="7792" y="7278"/>
                    <a:pt x="7792" y="7276"/>
                    <a:pt x="7793" y="7275"/>
                  </a:cubicBezTo>
                  <a:lnTo>
                    <a:pt x="7793" y="7275"/>
                  </a:lnTo>
                  <a:lnTo>
                    <a:pt x="7767" y="7301"/>
                  </a:lnTo>
                  <a:cubicBezTo>
                    <a:pt x="7775" y="7293"/>
                    <a:pt x="7783" y="7286"/>
                    <a:pt x="7791" y="7279"/>
                  </a:cubicBezTo>
                  <a:lnTo>
                    <a:pt x="7791" y="7279"/>
                  </a:ln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1613;p33"/>
            <p:cNvSpPr/>
            <p:nvPr/>
          </p:nvSpPr>
          <p:spPr>
            <a:xfrm rot="718822">
              <a:off x="7632882" y="3365539"/>
              <a:ext cx="918528" cy="1181592"/>
            </a:xfrm>
            <a:custGeom>
              <a:avLst/>
              <a:gdLst/>
              <a:ahLst/>
              <a:cxnLst/>
              <a:rect l="l" t="t"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4" name="Google Shape;1614;p33"/>
            <p:cNvSpPr/>
            <p:nvPr/>
          </p:nvSpPr>
          <p:spPr>
            <a:xfrm rot="718822">
              <a:off x="8009603" y="2528280"/>
              <a:ext cx="906430" cy="1506230"/>
            </a:xfrm>
            <a:custGeom>
              <a:avLst/>
              <a:gdLst/>
              <a:ahLst/>
              <a:cxnLst/>
              <a:rect l="l" t="t"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lnTo>
                    <a:pt x="14" y="65213"/>
                  </a:ln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5" name="Google Shape;1615;p33"/>
            <p:cNvSpPr/>
            <p:nvPr/>
          </p:nvSpPr>
          <p:spPr>
            <a:xfrm rot="718822">
              <a:off x="8025575" y="2445523"/>
              <a:ext cx="854321" cy="1538669"/>
            </a:xfrm>
            <a:custGeom>
              <a:avLst/>
              <a:gdLst/>
              <a:ahLst/>
              <a:cxnLst/>
              <a:rect l="l" t="t"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lnTo>
                    <a:pt x="411" y="66644"/>
                  </a:ln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1616;p33"/>
            <p:cNvSpPr/>
            <p:nvPr/>
          </p:nvSpPr>
          <p:spPr>
            <a:xfrm rot="718822">
              <a:off x="8557141" y="2511476"/>
              <a:ext cx="353037" cy="279917"/>
            </a:xfrm>
            <a:custGeom>
              <a:avLst/>
              <a:gdLst/>
              <a:ahLst/>
              <a:cxnLst/>
              <a:rect l="l" t="t"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1617;p33"/>
            <p:cNvSpPr/>
            <p:nvPr/>
          </p:nvSpPr>
          <p:spPr>
            <a:xfrm rot="718822">
              <a:off x="8018037" y="2549860"/>
              <a:ext cx="697670" cy="1395916"/>
            </a:xfrm>
            <a:custGeom>
              <a:avLst/>
              <a:gdLst/>
              <a:ahLst/>
              <a:cxnLst/>
              <a:rect l="l" t="t"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18" name="Google Shape;1618;p33"/>
          <p:cNvGrpSpPr/>
          <p:nvPr/>
        </p:nvGrpSpPr>
        <p:grpSpPr>
          <a:xfrm rot="2018735" flipH="1">
            <a:off x="6555489" y="-681455"/>
            <a:ext cx="3286336" cy="2652192"/>
            <a:chOff x="-729163" y="3851975"/>
            <a:chExt cx="2464103" cy="1988620"/>
          </a:xfrm>
        </p:grpSpPr>
        <p:sp>
          <p:nvSpPr>
            <p:cNvPr id="1619" name="Google Shape;1619;p33"/>
            <p:cNvSpPr/>
            <p:nvPr/>
          </p:nvSpPr>
          <p:spPr>
            <a:xfrm rot="363082">
              <a:off x="-642946" y="3967874"/>
              <a:ext cx="2291669" cy="1756822"/>
            </a:xfrm>
            <a:custGeom>
              <a:avLst/>
              <a:gdLst/>
              <a:ahLst/>
              <a:cxnLst/>
              <a:rect l="l" t="t"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1620;p33"/>
            <p:cNvSpPr/>
            <p:nvPr/>
          </p:nvSpPr>
          <p:spPr>
            <a:xfrm rot="363082">
              <a:off x="792956" y="4622556"/>
              <a:ext cx="778540" cy="1132818"/>
            </a:xfrm>
            <a:custGeom>
              <a:avLst/>
              <a:gdLst/>
              <a:ahLst/>
              <a:cxnLst/>
              <a:rect l="l" t="t"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1" name="Google Shape;1621;p33"/>
            <p:cNvSpPr/>
            <p:nvPr/>
          </p:nvSpPr>
          <p:spPr>
            <a:xfrm rot="363082">
              <a:off x="289098" y="4363311"/>
              <a:ext cx="1166244" cy="1323976"/>
            </a:xfrm>
            <a:custGeom>
              <a:avLst/>
              <a:gdLst/>
              <a:ahLst/>
              <a:cxnLst/>
              <a:rect l="l" t="t"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2" name="Google Shape;1622;p33"/>
            <p:cNvSpPr/>
            <p:nvPr/>
          </p:nvSpPr>
          <p:spPr>
            <a:xfrm rot="363082">
              <a:off x="1066041" y="4735131"/>
              <a:ext cx="399201" cy="988588"/>
            </a:xfrm>
            <a:custGeom>
              <a:avLst/>
              <a:gdLst/>
              <a:ahLst/>
              <a:cxnLst/>
              <a:rect l="l" t="t" r="r" b="b"/>
              <a:pathLst>
                <a:path w="12743" h="31557" extrusionOk="0">
                  <a:moveTo>
                    <a:pt x="11909" y="1"/>
                  </a:moveTo>
                  <a:lnTo>
                    <a:pt x="0" y="31257"/>
                  </a:lnTo>
                  <a:lnTo>
                    <a:pt x="834" y="31557"/>
                  </a:lnTo>
                  <a:lnTo>
                    <a:pt x="12743" y="334"/>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3" name="Google Shape;1623;p33"/>
            <p:cNvSpPr/>
            <p:nvPr/>
          </p:nvSpPr>
          <p:spPr>
            <a:xfrm rot="363082">
              <a:off x="1086646" y="4743259"/>
              <a:ext cx="390836" cy="979190"/>
            </a:xfrm>
            <a:custGeom>
              <a:avLst/>
              <a:gdLst/>
              <a:ahLst/>
              <a:cxnLst/>
              <a:rect l="l" t="t" r="r" b="b"/>
              <a:pathLst>
                <a:path w="12476" h="31257" extrusionOk="0">
                  <a:moveTo>
                    <a:pt x="12042" y="1"/>
                  </a:moveTo>
                  <a:lnTo>
                    <a:pt x="0" y="31090"/>
                  </a:lnTo>
                  <a:lnTo>
                    <a:pt x="434" y="31256"/>
                  </a:lnTo>
                  <a:lnTo>
                    <a:pt x="12476" y="167"/>
                  </a:lnTo>
                  <a:lnTo>
                    <a:pt x="120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4" name="Google Shape;1624;p33"/>
            <p:cNvSpPr/>
            <p:nvPr/>
          </p:nvSpPr>
          <p:spPr>
            <a:xfrm rot="363082">
              <a:off x="-564252" y="3933299"/>
              <a:ext cx="778540" cy="1133852"/>
            </a:xfrm>
            <a:custGeom>
              <a:avLst/>
              <a:gdLst/>
              <a:ahLst/>
              <a:cxnLst/>
              <a:rect l="l" t="t"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5" name="Google Shape;1625;p33"/>
            <p:cNvSpPr/>
            <p:nvPr/>
          </p:nvSpPr>
          <p:spPr>
            <a:xfrm rot="363082">
              <a:off x="-449612" y="4006479"/>
              <a:ext cx="1166244" cy="1323004"/>
            </a:xfrm>
            <a:custGeom>
              <a:avLst/>
              <a:gdLst/>
              <a:ahLst/>
              <a:cxnLst/>
              <a:rect l="l" t="t"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6" name="Google Shape;1626;p33"/>
            <p:cNvSpPr/>
            <p:nvPr/>
          </p:nvSpPr>
          <p:spPr>
            <a:xfrm rot="363082">
              <a:off x="-458078" y="3966041"/>
              <a:ext cx="400266" cy="988588"/>
            </a:xfrm>
            <a:custGeom>
              <a:avLst/>
              <a:gdLst/>
              <a:ahLst/>
              <a:cxnLst/>
              <a:rect l="l" t="t" r="r" b="b"/>
              <a:pathLst>
                <a:path w="12777" h="31557" extrusionOk="0">
                  <a:moveTo>
                    <a:pt x="11909" y="0"/>
                  </a:moveTo>
                  <a:lnTo>
                    <a:pt x="1" y="31223"/>
                  </a:lnTo>
                  <a:lnTo>
                    <a:pt x="868" y="31556"/>
                  </a:lnTo>
                  <a:lnTo>
                    <a:pt x="12777" y="300"/>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7" name="Google Shape;1627;p33"/>
            <p:cNvSpPr/>
            <p:nvPr/>
          </p:nvSpPr>
          <p:spPr>
            <a:xfrm rot="363082">
              <a:off x="-486520" y="3948733"/>
              <a:ext cx="386701" cy="983356"/>
            </a:xfrm>
            <a:custGeom>
              <a:avLst/>
              <a:gdLst/>
              <a:ahLst/>
              <a:cxnLst/>
              <a:rect l="l" t="t" r="r" b="b"/>
              <a:pathLst>
                <a:path w="12344" h="31390" extrusionOk="0">
                  <a:moveTo>
                    <a:pt x="11909" y="0"/>
                  </a:moveTo>
                  <a:lnTo>
                    <a:pt x="1" y="31223"/>
                  </a:lnTo>
                  <a:lnTo>
                    <a:pt x="435" y="31389"/>
                  </a:lnTo>
                  <a:lnTo>
                    <a:pt x="12343" y="1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1628;p33"/>
            <p:cNvSpPr/>
            <p:nvPr/>
          </p:nvSpPr>
          <p:spPr>
            <a:xfrm rot="363082">
              <a:off x="-536791" y="3924334"/>
              <a:ext cx="403367" cy="990687"/>
            </a:xfrm>
            <a:custGeom>
              <a:avLst/>
              <a:gdLst/>
              <a:ahLst/>
              <a:cxnLst/>
              <a:rect l="l" t="t" r="r" b="b"/>
              <a:pathLst>
                <a:path w="12876" h="31624" extrusionOk="0">
                  <a:moveTo>
                    <a:pt x="11909" y="0"/>
                  </a:moveTo>
                  <a:lnTo>
                    <a:pt x="0" y="31223"/>
                  </a:lnTo>
                  <a:lnTo>
                    <a:pt x="967" y="31623"/>
                  </a:lnTo>
                  <a:lnTo>
                    <a:pt x="12876" y="367"/>
                  </a:lnTo>
                  <a:lnTo>
                    <a:pt x="1190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33"/>
            <p:cNvSpPr/>
            <p:nvPr/>
          </p:nvSpPr>
          <p:spPr>
            <a:xfrm rot="363082">
              <a:off x="633267" y="4549023"/>
              <a:ext cx="365775" cy="364741"/>
            </a:xfrm>
            <a:custGeom>
              <a:avLst/>
              <a:gdLst/>
              <a:ahLst/>
              <a:cxnLst/>
              <a:rect l="l" t="t" r="r" b="b"/>
              <a:pathLst>
                <a:path w="11676" h="11643" fill="none" extrusionOk="0">
                  <a:moveTo>
                    <a:pt x="3237" y="1"/>
                  </a:moveTo>
                  <a:lnTo>
                    <a:pt x="11676" y="3203"/>
                  </a:lnTo>
                  <a:lnTo>
                    <a:pt x="8440" y="11643"/>
                  </a:lnTo>
                  <a:lnTo>
                    <a:pt x="1" y="8407"/>
                  </a:ln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33"/>
            <p:cNvSpPr/>
            <p:nvPr/>
          </p:nvSpPr>
          <p:spPr>
            <a:xfrm rot="363082">
              <a:off x="-56388" y="4232909"/>
              <a:ext cx="499541" cy="423260"/>
            </a:xfrm>
            <a:custGeom>
              <a:avLst/>
              <a:gdLst/>
              <a:ahLst/>
              <a:cxnLst/>
              <a:rect l="l" t="t"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33"/>
            <p:cNvSpPr/>
            <p:nvPr/>
          </p:nvSpPr>
          <p:spPr>
            <a:xfrm rot="363082">
              <a:off x="940056" y="4735937"/>
              <a:ext cx="406531" cy="311454"/>
            </a:xfrm>
            <a:custGeom>
              <a:avLst/>
              <a:gdLst/>
              <a:ahLst/>
              <a:cxnLst/>
              <a:rect l="l" t="t"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33"/>
            <p:cNvSpPr/>
            <p:nvPr/>
          </p:nvSpPr>
          <p:spPr>
            <a:xfrm rot="363082">
              <a:off x="407066" y="4979342"/>
              <a:ext cx="760778" cy="501609"/>
            </a:xfrm>
            <a:custGeom>
              <a:avLst/>
              <a:gdLst/>
              <a:ahLst/>
              <a:cxnLst/>
              <a:rect l="l" t="t"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33" name="Google Shape;1633;p33"/>
          <p:cNvGrpSpPr/>
          <p:nvPr/>
        </p:nvGrpSpPr>
        <p:grpSpPr>
          <a:xfrm rot="9900040">
            <a:off x="10096863" y="41390"/>
            <a:ext cx="2725656" cy="2106717"/>
            <a:chOff x="-874852" y="3661982"/>
            <a:chExt cx="2044303" cy="1580085"/>
          </a:xfrm>
        </p:grpSpPr>
        <p:grpSp>
          <p:nvGrpSpPr>
            <p:cNvPr id="1634" name="Google Shape;1634;p33"/>
            <p:cNvGrpSpPr/>
            <p:nvPr/>
          </p:nvGrpSpPr>
          <p:grpSpPr>
            <a:xfrm rot="5249857" flipH="1">
              <a:off x="48808" y="4095917"/>
              <a:ext cx="537972" cy="1681428"/>
              <a:chOff x="-1858600" y="2385325"/>
              <a:chExt cx="523125" cy="1635025"/>
            </a:xfrm>
          </p:grpSpPr>
          <p:sp>
            <p:nvSpPr>
              <p:cNvPr id="1635" name="Google Shape;1635;p3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3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3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1638;p3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39" name="Google Shape;1639;p33"/>
            <p:cNvGrpSpPr/>
            <p:nvPr/>
          </p:nvGrpSpPr>
          <p:grpSpPr>
            <a:xfrm rot="5249857" flipH="1">
              <a:off x="-340747" y="3668895"/>
              <a:ext cx="1062060" cy="1858361"/>
              <a:chOff x="-1779100" y="2408800"/>
              <a:chExt cx="1032750" cy="1807075"/>
            </a:xfrm>
          </p:grpSpPr>
          <p:sp>
            <p:nvSpPr>
              <p:cNvPr id="1640" name="Google Shape;1640;p33"/>
              <p:cNvSpPr/>
              <p:nvPr/>
            </p:nvSpPr>
            <p:spPr>
              <a:xfrm>
                <a:off x="-1779100" y="2498825"/>
                <a:ext cx="1032750" cy="1717050"/>
              </a:xfrm>
              <a:custGeom>
                <a:avLst/>
                <a:gdLst/>
                <a:ahLst/>
                <a:cxnLst/>
                <a:rect l="l" t="t"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33"/>
              <p:cNvSpPr/>
              <p:nvPr/>
            </p:nvSpPr>
            <p:spPr>
              <a:xfrm>
                <a:off x="-1776550" y="2408800"/>
                <a:ext cx="973150" cy="1753225"/>
              </a:xfrm>
              <a:custGeom>
                <a:avLst/>
                <a:gdLst/>
                <a:ahLst/>
                <a:cxnLst/>
                <a:rect l="l" t="t"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33"/>
              <p:cNvSpPr/>
              <p:nvPr/>
            </p:nvSpPr>
            <p:spPr>
              <a:xfrm>
                <a:off x="-1311125" y="2430900"/>
                <a:ext cx="402150" cy="319125"/>
              </a:xfrm>
              <a:custGeom>
                <a:avLst/>
                <a:gdLst/>
                <a:ahLst/>
                <a:cxnLst/>
                <a:rect l="l" t="t"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33"/>
              <p:cNvSpPr/>
              <p:nvPr/>
            </p:nvSpPr>
            <p:spPr>
              <a:xfrm>
                <a:off x="-1775275" y="2546100"/>
                <a:ext cx="795475" cy="1591550"/>
              </a:xfrm>
              <a:custGeom>
                <a:avLst/>
                <a:gdLst/>
                <a:ahLst/>
                <a:cxnLst/>
                <a:rect l="l" t="t"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44" name="Google Shape;1644;p33"/>
            <p:cNvGrpSpPr/>
            <p:nvPr/>
          </p:nvGrpSpPr>
          <p:grpSpPr>
            <a:xfrm rot="2700000" flipH="1">
              <a:off x="-365668" y="3606652"/>
              <a:ext cx="531184" cy="1660213"/>
              <a:chOff x="-1858600" y="2385325"/>
              <a:chExt cx="523125" cy="1635025"/>
            </a:xfrm>
          </p:grpSpPr>
          <p:sp>
            <p:nvSpPr>
              <p:cNvPr id="1645" name="Google Shape;1645;p33"/>
              <p:cNvSpPr/>
              <p:nvPr/>
            </p:nvSpPr>
            <p:spPr>
              <a:xfrm>
                <a:off x="-1804750" y="2385325"/>
                <a:ext cx="469275" cy="1635025"/>
              </a:xfrm>
              <a:custGeom>
                <a:avLst/>
                <a:gdLst/>
                <a:ahLst/>
                <a:cxnLst/>
                <a:rect l="l" t="t"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lnTo>
                      <a:pt x="6079" y="65382"/>
                    </a:ln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1646;p33"/>
              <p:cNvSpPr/>
              <p:nvPr/>
            </p:nvSpPr>
            <p:spPr>
              <a:xfrm>
                <a:off x="-1858600" y="2385425"/>
                <a:ext cx="469275" cy="1634925"/>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33"/>
              <p:cNvSpPr/>
              <p:nvPr/>
            </p:nvSpPr>
            <p:spPr>
              <a:xfrm>
                <a:off x="-1766300" y="2414375"/>
                <a:ext cx="329125" cy="283550"/>
              </a:xfrm>
              <a:custGeom>
                <a:avLst/>
                <a:gdLst/>
                <a:ahLst/>
                <a:cxnLst/>
                <a:rect l="l" t="t"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1648;p33"/>
              <p:cNvSpPr/>
              <p:nvPr/>
            </p:nvSpPr>
            <p:spPr>
              <a:xfrm>
                <a:off x="-1809250" y="2563500"/>
                <a:ext cx="247275" cy="1438900"/>
              </a:xfrm>
              <a:custGeom>
                <a:avLst/>
                <a:gdLst/>
                <a:ahLst/>
                <a:cxnLst/>
                <a:rect l="l" t="t"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49" name="Google Shape;1649;p33"/>
          <p:cNvGrpSpPr/>
          <p:nvPr/>
        </p:nvGrpSpPr>
        <p:grpSpPr>
          <a:xfrm rot="3983753">
            <a:off x="10557657" y="4985999"/>
            <a:ext cx="2437328" cy="2565511"/>
            <a:chOff x="1526600" y="450800"/>
            <a:chExt cx="4540675" cy="4779475"/>
          </a:xfrm>
        </p:grpSpPr>
        <p:sp>
          <p:nvSpPr>
            <p:cNvPr id="1650" name="Google Shape;1650;p33"/>
            <p:cNvSpPr/>
            <p:nvPr/>
          </p:nvSpPr>
          <p:spPr>
            <a:xfrm>
              <a:off x="1610100" y="473575"/>
              <a:ext cx="4457175" cy="4689450"/>
            </a:xfrm>
            <a:custGeom>
              <a:avLst/>
              <a:gdLst/>
              <a:ahLst/>
              <a:cxnLst/>
              <a:rect l="l" t="t"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1" name="Google Shape;1651;p33"/>
            <p:cNvSpPr/>
            <p:nvPr/>
          </p:nvSpPr>
          <p:spPr>
            <a:xfrm>
              <a:off x="1616625" y="450800"/>
              <a:ext cx="4391950" cy="4645025"/>
            </a:xfrm>
            <a:custGeom>
              <a:avLst/>
              <a:gdLst/>
              <a:ahLst/>
              <a:cxnLst/>
              <a:rect l="l" t="t"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33"/>
            <p:cNvSpPr/>
            <p:nvPr/>
          </p:nvSpPr>
          <p:spPr>
            <a:xfrm>
              <a:off x="3931325" y="462525"/>
              <a:ext cx="2064200" cy="3145900"/>
            </a:xfrm>
            <a:custGeom>
              <a:avLst/>
              <a:gdLst/>
              <a:ahLst/>
              <a:cxnLst/>
              <a:rect l="l" t="t" r="r" b="b"/>
              <a:pathLst>
                <a:path w="82568" h="125836" fill="none" extrusionOk="0">
                  <a:moveTo>
                    <a:pt x="0" y="1"/>
                  </a:moveTo>
                  <a:lnTo>
                    <a:pt x="82567"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33"/>
            <p:cNvSpPr/>
            <p:nvPr/>
          </p:nvSpPr>
          <p:spPr>
            <a:xfrm>
              <a:off x="3898700" y="482100"/>
              <a:ext cx="2065500" cy="3145900"/>
            </a:xfrm>
            <a:custGeom>
              <a:avLst/>
              <a:gdLst/>
              <a:ahLst/>
              <a:cxnLst/>
              <a:rect l="l" t="t" r="r" b="b"/>
              <a:pathLst>
                <a:path w="82620" h="125836" fill="none" extrusionOk="0">
                  <a:moveTo>
                    <a:pt x="1" y="1"/>
                  </a:moveTo>
                  <a:lnTo>
                    <a:pt x="82620" y="125835"/>
                  </a:lnTo>
                </a:path>
              </a:pathLst>
            </a:custGeom>
            <a:noFill/>
            <a:ln w="11750" cap="flat" cmpd="sng">
              <a:solidFill>
                <a:schemeClr val="dk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33"/>
            <p:cNvSpPr/>
            <p:nvPr/>
          </p:nvSpPr>
          <p:spPr>
            <a:xfrm>
              <a:off x="3742125" y="4138150"/>
              <a:ext cx="842925" cy="1092125"/>
            </a:xfrm>
            <a:custGeom>
              <a:avLst/>
              <a:gdLst/>
              <a:ahLst/>
              <a:cxnLst/>
              <a:rect l="l" t="t"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33"/>
            <p:cNvSpPr/>
            <p:nvPr/>
          </p:nvSpPr>
          <p:spPr>
            <a:xfrm>
              <a:off x="1526600" y="464775"/>
              <a:ext cx="4343675" cy="4627200"/>
            </a:xfrm>
            <a:custGeom>
              <a:avLst/>
              <a:gdLst/>
              <a:ahLst/>
              <a:cxnLst/>
              <a:rect l="l" t="t"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6" name="Google Shape;1656;p33"/>
            <p:cNvSpPr/>
            <p:nvPr/>
          </p:nvSpPr>
          <p:spPr>
            <a:xfrm>
              <a:off x="1636200" y="1843000"/>
              <a:ext cx="2130750" cy="3199400"/>
            </a:xfrm>
            <a:custGeom>
              <a:avLst/>
              <a:gdLst/>
              <a:ahLst/>
              <a:cxnLst/>
              <a:rect l="l" t="t" r="r" b="b"/>
              <a:pathLst>
                <a:path w="85230" h="127976" extrusionOk="0">
                  <a:moveTo>
                    <a:pt x="2506" y="1"/>
                  </a:moveTo>
                  <a:lnTo>
                    <a:pt x="0" y="1619"/>
                  </a:lnTo>
                  <a:lnTo>
                    <a:pt x="82724" y="127975"/>
                  </a:lnTo>
                  <a:lnTo>
                    <a:pt x="85229" y="126357"/>
                  </a:lnTo>
                  <a:lnTo>
                    <a:pt x="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7" name="Google Shape;1657;p33"/>
            <p:cNvSpPr/>
            <p:nvPr/>
          </p:nvSpPr>
          <p:spPr>
            <a:xfrm>
              <a:off x="2647400" y="1567700"/>
              <a:ext cx="2116400" cy="2399550"/>
            </a:xfrm>
            <a:custGeom>
              <a:avLst/>
              <a:gdLst/>
              <a:ahLst/>
              <a:cxnLst/>
              <a:rect l="l" t="t"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lt1"/>
            </a:solidFill>
            <a:ln w="14350" cap="flat" cmpd="sng">
              <a:solidFill>
                <a:schemeClr val="lt1"/>
              </a:solidFill>
              <a:prstDash val="solid"/>
              <a:miter lim="52191"/>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58" name="Google Shape;1658;p33"/>
          <p:cNvSpPr txBox="1">
            <a:spLocks noGrp="1"/>
          </p:cNvSpPr>
          <p:nvPr>
            <p:ph type="title"/>
          </p:nvPr>
        </p:nvSpPr>
        <p:spPr>
          <a:xfrm>
            <a:off x="1847701" y="2842805"/>
            <a:ext cx="4220000" cy="170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59" name="Google Shape;1659;p33"/>
          <p:cNvSpPr txBox="1">
            <a:spLocks noGrp="1"/>
          </p:cNvSpPr>
          <p:nvPr>
            <p:ph type="title" idx="2" hasCustomPrompt="1"/>
          </p:nvPr>
        </p:nvSpPr>
        <p:spPr>
          <a:xfrm>
            <a:off x="3311735" y="981727"/>
            <a:ext cx="1292000" cy="9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900"/>
              <a:buNone/>
              <a:defRPr sz="6667">
                <a:solidFill>
                  <a:schemeClr val="dk1"/>
                </a:solidFill>
              </a:defRPr>
            </a:lvl1pPr>
            <a:lvl2pPr lvl="1" algn="ctr" rtl="0">
              <a:spcBef>
                <a:spcPts val="0"/>
              </a:spcBef>
              <a:spcAft>
                <a:spcPts val="0"/>
              </a:spcAft>
              <a:buClr>
                <a:schemeClr val="accent3"/>
              </a:buClr>
              <a:buSzPts val="4900"/>
              <a:buNone/>
              <a:defRPr sz="6533">
                <a:solidFill>
                  <a:schemeClr val="accent3"/>
                </a:solidFill>
              </a:defRPr>
            </a:lvl2pPr>
            <a:lvl3pPr lvl="2" algn="ctr" rtl="0">
              <a:spcBef>
                <a:spcPts val="0"/>
              </a:spcBef>
              <a:spcAft>
                <a:spcPts val="0"/>
              </a:spcAft>
              <a:buClr>
                <a:schemeClr val="accent3"/>
              </a:buClr>
              <a:buSzPts val="4900"/>
              <a:buNone/>
              <a:defRPr sz="6533">
                <a:solidFill>
                  <a:schemeClr val="accent3"/>
                </a:solidFill>
              </a:defRPr>
            </a:lvl3pPr>
            <a:lvl4pPr lvl="3" algn="ctr" rtl="0">
              <a:spcBef>
                <a:spcPts val="0"/>
              </a:spcBef>
              <a:spcAft>
                <a:spcPts val="0"/>
              </a:spcAft>
              <a:buClr>
                <a:schemeClr val="accent3"/>
              </a:buClr>
              <a:buSzPts val="4900"/>
              <a:buNone/>
              <a:defRPr sz="6533">
                <a:solidFill>
                  <a:schemeClr val="accent3"/>
                </a:solidFill>
              </a:defRPr>
            </a:lvl4pPr>
            <a:lvl5pPr lvl="4" algn="ctr" rtl="0">
              <a:spcBef>
                <a:spcPts val="0"/>
              </a:spcBef>
              <a:spcAft>
                <a:spcPts val="0"/>
              </a:spcAft>
              <a:buClr>
                <a:schemeClr val="accent3"/>
              </a:buClr>
              <a:buSzPts val="4900"/>
              <a:buNone/>
              <a:defRPr sz="6533">
                <a:solidFill>
                  <a:schemeClr val="accent3"/>
                </a:solidFill>
              </a:defRPr>
            </a:lvl5pPr>
            <a:lvl6pPr lvl="5" algn="ctr" rtl="0">
              <a:spcBef>
                <a:spcPts val="0"/>
              </a:spcBef>
              <a:spcAft>
                <a:spcPts val="0"/>
              </a:spcAft>
              <a:buClr>
                <a:schemeClr val="accent3"/>
              </a:buClr>
              <a:buSzPts val="4900"/>
              <a:buNone/>
              <a:defRPr sz="6533">
                <a:solidFill>
                  <a:schemeClr val="accent3"/>
                </a:solidFill>
              </a:defRPr>
            </a:lvl6pPr>
            <a:lvl7pPr lvl="6" algn="ctr" rtl="0">
              <a:spcBef>
                <a:spcPts val="0"/>
              </a:spcBef>
              <a:spcAft>
                <a:spcPts val="0"/>
              </a:spcAft>
              <a:buClr>
                <a:schemeClr val="accent3"/>
              </a:buClr>
              <a:buSzPts val="4900"/>
              <a:buNone/>
              <a:defRPr sz="6533">
                <a:solidFill>
                  <a:schemeClr val="accent3"/>
                </a:solidFill>
              </a:defRPr>
            </a:lvl7pPr>
            <a:lvl8pPr lvl="7" algn="ctr" rtl="0">
              <a:spcBef>
                <a:spcPts val="0"/>
              </a:spcBef>
              <a:spcAft>
                <a:spcPts val="0"/>
              </a:spcAft>
              <a:buClr>
                <a:schemeClr val="accent3"/>
              </a:buClr>
              <a:buSzPts val="4900"/>
              <a:buNone/>
              <a:defRPr sz="6533">
                <a:solidFill>
                  <a:schemeClr val="accent3"/>
                </a:solidFill>
              </a:defRPr>
            </a:lvl8pPr>
            <a:lvl9pPr lvl="8" algn="ctr" rtl="0">
              <a:spcBef>
                <a:spcPts val="0"/>
              </a:spcBef>
              <a:spcAft>
                <a:spcPts val="0"/>
              </a:spcAft>
              <a:buClr>
                <a:schemeClr val="accent3"/>
              </a:buClr>
              <a:buSzPts val="4900"/>
              <a:buNone/>
              <a:defRPr sz="6533">
                <a:solidFill>
                  <a:schemeClr val="accent3"/>
                </a:solidFill>
              </a:defRPr>
            </a:lvl9pPr>
          </a:lstStyle>
          <a:p>
            <a:r>
              <a:t>xx%</a:t>
            </a:r>
          </a:p>
        </p:txBody>
      </p:sp>
      <p:sp>
        <p:nvSpPr>
          <p:cNvPr id="1660" name="Google Shape;1660;p33"/>
          <p:cNvSpPr txBox="1">
            <a:spLocks noGrp="1"/>
          </p:cNvSpPr>
          <p:nvPr>
            <p:ph type="subTitle" idx="1"/>
          </p:nvPr>
        </p:nvSpPr>
        <p:spPr>
          <a:xfrm>
            <a:off x="1964135" y="4479105"/>
            <a:ext cx="3987200" cy="78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846691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1.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1.png"/><Relationship Id="rId2" Type="http://schemas.openxmlformats.org/officeDocument/2006/relationships/slideLayout" Target="../slideLayouts/slideLayout60.xml"/><Relationship Id="rId16" Type="http://schemas.openxmlformats.org/officeDocument/2006/relationships/theme" Target="../theme/theme6.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image" Target="../media/image1.png"/><Relationship Id="rId2" Type="http://schemas.openxmlformats.org/officeDocument/2006/relationships/slideLayout" Target="../slideLayouts/slideLayout75.xml"/><Relationship Id="rId16" Type="http://schemas.openxmlformats.org/officeDocument/2006/relationships/theme" Target="../theme/theme7.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theme" Target="../theme/theme8.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dirty="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42714442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Light" panose="020B0300000000000000" pitchFamily="34" charset="-122"/>
          <a:ea typeface="思源黑体 CN Light" panose="020B03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Light" panose="020B0300000000000000" pitchFamily="34" charset="-122"/>
          <a:ea typeface="思源黑体 CN Light" panose="020B03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Light" panose="020B0300000000000000" pitchFamily="34" charset="-122"/>
          <a:ea typeface="思源黑体 CN Light" panose="020B03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dirty="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28211337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Light" panose="020B0300000000000000" pitchFamily="34" charset="-122"/>
          <a:ea typeface="思源黑体 CN Light" panose="020B03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Light" panose="020B0300000000000000" pitchFamily="34" charset="-122"/>
          <a:ea typeface="思源黑体 CN Light" panose="020B03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Light" panose="020B0300000000000000" pitchFamily="34" charset="-122"/>
          <a:ea typeface="思源黑体 CN Light" panose="020B03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dirty="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11394028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Light" panose="020B0300000000000000" pitchFamily="34" charset="-122"/>
          <a:ea typeface="思源黑体 CN Light" panose="020B03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Light" panose="020B0300000000000000" pitchFamily="34" charset="-122"/>
          <a:ea typeface="思源黑体 CN Light" panose="020B03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Light" panose="020B0300000000000000" pitchFamily="34" charset="-122"/>
          <a:ea typeface="思源黑体 CN Light" panose="020B03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3665EA-4190-4B26-94CF-11C06665461E}"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2024/7/31</a:t>
            </a:fld>
            <a:endParaRPr kumimoji="0" lang="zh-CN" altLang="en-US" sz="1200" b="0" i="0" u="none" strike="noStrike" kern="1200" cap="none" spc="0" normalizeH="0" baseline="0" noProof="0" dirty="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8E094B-4BC8-4851-99F7-361ECCD2878D}"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思源黑体 CN Light" panose="020B0300000000000000" pitchFamily="34" charset="-122"/>
              <a:ea typeface="思源黑体 CN Light" panose="020B0300000000000000" pitchFamily="34" charset="-122"/>
              <a:cs typeface="+mn-cs"/>
            </a:endParaRPr>
          </a:p>
        </p:txBody>
      </p:sp>
    </p:spTree>
    <p:extLst>
      <p:ext uri="{BB962C8B-B14F-4D97-AF65-F5344CB8AC3E}">
        <p14:creationId xmlns:p14="http://schemas.microsoft.com/office/powerpoint/2010/main" val="17089415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Light" panose="020B0300000000000000" pitchFamily="34" charset="-122"/>
          <a:ea typeface="思源黑体 CN Light" panose="020B03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Light" panose="020B0300000000000000" pitchFamily="34" charset="-122"/>
          <a:ea typeface="思源黑体 CN Light" panose="020B03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Light" panose="020B0300000000000000" pitchFamily="34" charset="-122"/>
          <a:ea typeface="思源黑体 CN Light" panose="020B03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6167" y="713733"/>
            <a:ext cx="10299600" cy="763600"/>
          </a:xfrm>
          <a:prstGeom prst="rect">
            <a:avLst/>
          </a:prstGeom>
          <a:noFill/>
          <a:ln>
            <a:noFill/>
          </a:ln>
          <a:effectLst>
            <a:outerShdw blurRad="57150" dist="28575" dir="1800000" algn="bl" rotWithShape="0">
              <a:schemeClr val="accent1"/>
            </a:outerShdw>
          </a:effectLst>
        </p:spPr>
        <p:txBody>
          <a:bodyPr spcFirstLastPara="1" wrap="square" lIns="91425" tIns="91425" rIns="91425" bIns="91425" anchor="ctr" anchorCtr="0">
            <a:noAutofit/>
          </a:bodyPr>
          <a:lstStyle>
            <a:lvl1pPr lvl="0" rtl="0">
              <a:spcBef>
                <a:spcPts val="0"/>
              </a:spcBef>
              <a:spcAft>
                <a:spcPts val="0"/>
              </a:spcAft>
              <a:buClr>
                <a:schemeClr val="lt2"/>
              </a:buClr>
              <a:buSzPts val="2500"/>
              <a:buFont typeface="Josefin Sans"/>
              <a:buNone/>
              <a:defRPr sz="2500" b="1">
                <a:solidFill>
                  <a:schemeClr val="lt2"/>
                </a:solidFill>
                <a:latin typeface="Josefin Sans"/>
                <a:ea typeface="Josefin Sans"/>
                <a:cs typeface="Josefin Sans"/>
                <a:sym typeface="Josefin Sans"/>
              </a:defRPr>
            </a:lvl1pPr>
            <a:lvl2pPr lvl="1" rtl="0">
              <a:spcBef>
                <a:spcPts val="0"/>
              </a:spcBef>
              <a:spcAft>
                <a:spcPts val="0"/>
              </a:spcAft>
              <a:buClr>
                <a:schemeClr val="dk1"/>
              </a:buClr>
              <a:buSzPts val="2200"/>
              <a:buNone/>
              <a:defRPr sz="2200">
                <a:solidFill>
                  <a:schemeClr val="dk1"/>
                </a:solidFill>
              </a:defRPr>
            </a:lvl2pPr>
            <a:lvl3pPr lvl="2" rtl="0">
              <a:spcBef>
                <a:spcPts val="0"/>
              </a:spcBef>
              <a:spcAft>
                <a:spcPts val="0"/>
              </a:spcAft>
              <a:buClr>
                <a:schemeClr val="dk1"/>
              </a:buClr>
              <a:buSzPts val="2200"/>
              <a:buNone/>
              <a:defRPr sz="2200">
                <a:solidFill>
                  <a:schemeClr val="dk1"/>
                </a:solidFill>
              </a:defRPr>
            </a:lvl3pPr>
            <a:lvl4pPr lvl="3" rtl="0">
              <a:spcBef>
                <a:spcPts val="0"/>
              </a:spcBef>
              <a:spcAft>
                <a:spcPts val="0"/>
              </a:spcAft>
              <a:buClr>
                <a:schemeClr val="dk1"/>
              </a:buClr>
              <a:buSzPts val="2200"/>
              <a:buNone/>
              <a:defRPr sz="2200">
                <a:solidFill>
                  <a:schemeClr val="dk1"/>
                </a:solidFill>
              </a:defRPr>
            </a:lvl4pPr>
            <a:lvl5pPr lvl="4" rtl="0">
              <a:spcBef>
                <a:spcPts val="0"/>
              </a:spcBef>
              <a:spcAft>
                <a:spcPts val="0"/>
              </a:spcAft>
              <a:buClr>
                <a:schemeClr val="dk1"/>
              </a:buClr>
              <a:buSzPts val="2200"/>
              <a:buNone/>
              <a:defRPr sz="2200">
                <a:solidFill>
                  <a:schemeClr val="dk1"/>
                </a:solidFill>
              </a:defRPr>
            </a:lvl5pPr>
            <a:lvl6pPr lvl="5" rtl="0">
              <a:spcBef>
                <a:spcPts val="0"/>
              </a:spcBef>
              <a:spcAft>
                <a:spcPts val="0"/>
              </a:spcAft>
              <a:buClr>
                <a:schemeClr val="dk1"/>
              </a:buClr>
              <a:buSzPts val="2200"/>
              <a:buNone/>
              <a:defRPr sz="2200">
                <a:solidFill>
                  <a:schemeClr val="dk1"/>
                </a:solidFill>
              </a:defRPr>
            </a:lvl6pPr>
            <a:lvl7pPr lvl="6" rtl="0">
              <a:spcBef>
                <a:spcPts val="0"/>
              </a:spcBef>
              <a:spcAft>
                <a:spcPts val="0"/>
              </a:spcAft>
              <a:buClr>
                <a:schemeClr val="dk1"/>
              </a:buClr>
              <a:buSzPts val="2200"/>
              <a:buNone/>
              <a:defRPr sz="2200">
                <a:solidFill>
                  <a:schemeClr val="dk1"/>
                </a:solidFill>
              </a:defRPr>
            </a:lvl7pPr>
            <a:lvl8pPr lvl="7" rtl="0">
              <a:spcBef>
                <a:spcPts val="0"/>
              </a:spcBef>
              <a:spcAft>
                <a:spcPts val="0"/>
              </a:spcAft>
              <a:buClr>
                <a:schemeClr val="dk1"/>
              </a:buClr>
              <a:buSzPts val="2200"/>
              <a:buNone/>
              <a:defRPr sz="2200">
                <a:solidFill>
                  <a:schemeClr val="dk1"/>
                </a:solidFill>
              </a:defRPr>
            </a:lvl8pPr>
            <a:lvl9pPr lvl="8" rtl="0">
              <a:spcBef>
                <a:spcPts val="0"/>
              </a:spcBef>
              <a:spcAft>
                <a:spcPts val="0"/>
              </a:spcAft>
              <a:buClr>
                <a:schemeClr val="dk1"/>
              </a:buClr>
              <a:buSzPts val="2200"/>
              <a:buNone/>
              <a:defRPr sz="2200">
                <a:solidFill>
                  <a:schemeClr val="dk1"/>
                </a:solidFill>
              </a:defRPr>
            </a:lvl9pPr>
          </a:lstStyle>
          <a:p>
            <a:endParaRPr/>
          </a:p>
        </p:txBody>
      </p:sp>
      <p:sp>
        <p:nvSpPr>
          <p:cNvPr id="7" name="Google Shape;7;p1"/>
          <p:cNvSpPr txBox="1">
            <a:spLocks noGrp="1"/>
          </p:cNvSpPr>
          <p:nvPr>
            <p:ph type="body" idx="1"/>
          </p:nvPr>
        </p:nvSpPr>
        <p:spPr>
          <a:xfrm>
            <a:off x="946167" y="1685700"/>
            <a:ext cx="10299600" cy="4458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3882240370"/>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6167" y="713733"/>
            <a:ext cx="10299600" cy="763600"/>
          </a:xfrm>
          <a:prstGeom prst="rect">
            <a:avLst/>
          </a:prstGeom>
          <a:noFill/>
          <a:ln>
            <a:noFill/>
          </a:ln>
          <a:effectLst>
            <a:outerShdw blurRad="57150" dist="28575" dir="1800000" algn="bl" rotWithShape="0">
              <a:schemeClr val="accent1"/>
            </a:outerShdw>
          </a:effectLst>
        </p:spPr>
        <p:txBody>
          <a:bodyPr spcFirstLastPara="1" wrap="square" lIns="91425" tIns="91425" rIns="91425" bIns="91425" anchor="ctr" anchorCtr="0">
            <a:noAutofit/>
          </a:bodyPr>
          <a:lstStyle>
            <a:lvl1pPr lvl="0" rtl="0">
              <a:spcBef>
                <a:spcPts val="0"/>
              </a:spcBef>
              <a:spcAft>
                <a:spcPts val="0"/>
              </a:spcAft>
              <a:buClr>
                <a:schemeClr val="lt2"/>
              </a:buClr>
              <a:buSzPts val="2500"/>
              <a:buFont typeface="Josefin Sans"/>
              <a:buNone/>
              <a:defRPr sz="2500" b="1">
                <a:solidFill>
                  <a:schemeClr val="lt2"/>
                </a:solidFill>
                <a:latin typeface="Josefin Sans"/>
                <a:ea typeface="Josefin Sans"/>
                <a:cs typeface="Josefin Sans"/>
                <a:sym typeface="Josefin Sans"/>
              </a:defRPr>
            </a:lvl1pPr>
            <a:lvl2pPr lvl="1" rtl="0">
              <a:spcBef>
                <a:spcPts val="0"/>
              </a:spcBef>
              <a:spcAft>
                <a:spcPts val="0"/>
              </a:spcAft>
              <a:buClr>
                <a:schemeClr val="dk1"/>
              </a:buClr>
              <a:buSzPts val="2200"/>
              <a:buNone/>
              <a:defRPr sz="2200">
                <a:solidFill>
                  <a:schemeClr val="dk1"/>
                </a:solidFill>
              </a:defRPr>
            </a:lvl2pPr>
            <a:lvl3pPr lvl="2" rtl="0">
              <a:spcBef>
                <a:spcPts val="0"/>
              </a:spcBef>
              <a:spcAft>
                <a:spcPts val="0"/>
              </a:spcAft>
              <a:buClr>
                <a:schemeClr val="dk1"/>
              </a:buClr>
              <a:buSzPts val="2200"/>
              <a:buNone/>
              <a:defRPr sz="2200">
                <a:solidFill>
                  <a:schemeClr val="dk1"/>
                </a:solidFill>
              </a:defRPr>
            </a:lvl3pPr>
            <a:lvl4pPr lvl="3" rtl="0">
              <a:spcBef>
                <a:spcPts val="0"/>
              </a:spcBef>
              <a:spcAft>
                <a:spcPts val="0"/>
              </a:spcAft>
              <a:buClr>
                <a:schemeClr val="dk1"/>
              </a:buClr>
              <a:buSzPts val="2200"/>
              <a:buNone/>
              <a:defRPr sz="2200">
                <a:solidFill>
                  <a:schemeClr val="dk1"/>
                </a:solidFill>
              </a:defRPr>
            </a:lvl4pPr>
            <a:lvl5pPr lvl="4" rtl="0">
              <a:spcBef>
                <a:spcPts val="0"/>
              </a:spcBef>
              <a:spcAft>
                <a:spcPts val="0"/>
              </a:spcAft>
              <a:buClr>
                <a:schemeClr val="dk1"/>
              </a:buClr>
              <a:buSzPts val="2200"/>
              <a:buNone/>
              <a:defRPr sz="2200">
                <a:solidFill>
                  <a:schemeClr val="dk1"/>
                </a:solidFill>
              </a:defRPr>
            </a:lvl5pPr>
            <a:lvl6pPr lvl="5" rtl="0">
              <a:spcBef>
                <a:spcPts val="0"/>
              </a:spcBef>
              <a:spcAft>
                <a:spcPts val="0"/>
              </a:spcAft>
              <a:buClr>
                <a:schemeClr val="dk1"/>
              </a:buClr>
              <a:buSzPts val="2200"/>
              <a:buNone/>
              <a:defRPr sz="2200">
                <a:solidFill>
                  <a:schemeClr val="dk1"/>
                </a:solidFill>
              </a:defRPr>
            </a:lvl6pPr>
            <a:lvl7pPr lvl="6" rtl="0">
              <a:spcBef>
                <a:spcPts val="0"/>
              </a:spcBef>
              <a:spcAft>
                <a:spcPts val="0"/>
              </a:spcAft>
              <a:buClr>
                <a:schemeClr val="dk1"/>
              </a:buClr>
              <a:buSzPts val="2200"/>
              <a:buNone/>
              <a:defRPr sz="2200">
                <a:solidFill>
                  <a:schemeClr val="dk1"/>
                </a:solidFill>
              </a:defRPr>
            </a:lvl7pPr>
            <a:lvl8pPr lvl="7" rtl="0">
              <a:spcBef>
                <a:spcPts val="0"/>
              </a:spcBef>
              <a:spcAft>
                <a:spcPts val="0"/>
              </a:spcAft>
              <a:buClr>
                <a:schemeClr val="dk1"/>
              </a:buClr>
              <a:buSzPts val="2200"/>
              <a:buNone/>
              <a:defRPr sz="2200">
                <a:solidFill>
                  <a:schemeClr val="dk1"/>
                </a:solidFill>
              </a:defRPr>
            </a:lvl8pPr>
            <a:lvl9pPr lvl="8" rtl="0">
              <a:spcBef>
                <a:spcPts val="0"/>
              </a:spcBef>
              <a:spcAft>
                <a:spcPts val="0"/>
              </a:spcAft>
              <a:buClr>
                <a:schemeClr val="dk1"/>
              </a:buClr>
              <a:buSzPts val="2200"/>
              <a:buNone/>
              <a:defRPr sz="2200">
                <a:solidFill>
                  <a:schemeClr val="dk1"/>
                </a:solidFill>
              </a:defRPr>
            </a:lvl9pPr>
          </a:lstStyle>
          <a:p>
            <a:endParaRPr/>
          </a:p>
        </p:txBody>
      </p:sp>
      <p:sp>
        <p:nvSpPr>
          <p:cNvPr id="7" name="Google Shape;7;p1"/>
          <p:cNvSpPr txBox="1">
            <a:spLocks noGrp="1"/>
          </p:cNvSpPr>
          <p:nvPr>
            <p:ph type="body" idx="1"/>
          </p:nvPr>
        </p:nvSpPr>
        <p:spPr>
          <a:xfrm>
            <a:off x="946167" y="1685700"/>
            <a:ext cx="10299600" cy="4458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3355689068"/>
      </p:ext>
    </p:extLst>
  </p:cSld>
  <p:clrMap bg1="lt1" tx1="dk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6167" y="713733"/>
            <a:ext cx="10299600" cy="763600"/>
          </a:xfrm>
          <a:prstGeom prst="rect">
            <a:avLst/>
          </a:prstGeom>
          <a:noFill/>
          <a:ln>
            <a:noFill/>
          </a:ln>
          <a:effectLst>
            <a:outerShdw blurRad="57150" dist="28575" dir="1800000" algn="bl" rotWithShape="0">
              <a:schemeClr val="accent1"/>
            </a:outerShdw>
          </a:effectLst>
        </p:spPr>
        <p:txBody>
          <a:bodyPr spcFirstLastPara="1" wrap="square" lIns="91425" tIns="91425" rIns="91425" bIns="91425" anchor="ctr" anchorCtr="0">
            <a:noAutofit/>
          </a:bodyPr>
          <a:lstStyle>
            <a:lvl1pPr lvl="0" rtl="0">
              <a:spcBef>
                <a:spcPts val="0"/>
              </a:spcBef>
              <a:spcAft>
                <a:spcPts val="0"/>
              </a:spcAft>
              <a:buClr>
                <a:schemeClr val="lt2"/>
              </a:buClr>
              <a:buSzPts val="2500"/>
              <a:buFont typeface="Josefin Sans"/>
              <a:buNone/>
              <a:defRPr sz="2500" b="1">
                <a:solidFill>
                  <a:schemeClr val="lt2"/>
                </a:solidFill>
                <a:latin typeface="Josefin Sans"/>
                <a:ea typeface="Josefin Sans"/>
                <a:cs typeface="Josefin Sans"/>
                <a:sym typeface="Josefin Sans"/>
              </a:defRPr>
            </a:lvl1pPr>
            <a:lvl2pPr lvl="1" rtl="0">
              <a:spcBef>
                <a:spcPts val="0"/>
              </a:spcBef>
              <a:spcAft>
                <a:spcPts val="0"/>
              </a:spcAft>
              <a:buClr>
                <a:schemeClr val="dk1"/>
              </a:buClr>
              <a:buSzPts val="2200"/>
              <a:buNone/>
              <a:defRPr sz="2200">
                <a:solidFill>
                  <a:schemeClr val="dk1"/>
                </a:solidFill>
              </a:defRPr>
            </a:lvl2pPr>
            <a:lvl3pPr lvl="2" rtl="0">
              <a:spcBef>
                <a:spcPts val="0"/>
              </a:spcBef>
              <a:spcAft>
                <a:spcPts val="0"/>
              </a:spcAft>
              <a:buClr>
                <a:schemeClr val="dk1"/>
              </a:buClr>
              <a:buSzPts val="2200"/>
              <a:buNone/>
              <a:defRPr sz="2200">
                <a:solidFill>
                  <a:schemeClr val="dk1"/>
                </a:solidFill>
              </a:defRPr>
            </a:lvl3pPr>
            <a:lvl4pPr lvl="3" rtl="0">
              <a:spcBef>
                <a:spcPts val="0"/>
              </a:spcBef>
              <a:spcAft>
                <a:spcPts val="0"/>
              </a:spcAft>
              <a:buClr>
                <a:schemeClr val="dk1"/>
              </a:buClr>
              <a:buSzPts val="2200"/>
              <a:buNone/>
              <a:defRPr sz="2200">
                <a:solidFill>
                  <a:schemeClr val="dk1"/>
                </a:solidFill>
              </a:defRPr>
            </a:lvl4pPr>
            <a:lvl5pPr lvl="4" rtl="0">
              <a:spcBef>
                <a:spcPts val="0"/>
              </a:spcBef>
              <a:spcAft>
                <a:spcPts val="0"/>
              </a:spcAft>
              <a:buClr>
                <a:schemeClr val="dk1"/>
              </a:buClr>
              <a:buSzPts val="2200"/>
              <a:buNone/>
              <a:defRPr sz="2200">
                <a:solidFill>
                  <a:schemeClr val="dk1"/>
                </a:solidFill>
              </a:defRPr>
            </a:lvl5pPr>
            <a:lvl6pPr lvl="5" rtl="0">
              <a:spcBef>
                <a:spcPts val="0"/>
              </a:spcBef>
              <a:spcAft>
                <a:spcPts val="0"/>
              </a:spcAft>
              <a:buClr>
                <a:schemeClr val="dk1"/>
              </a:buClr>
              <a:buSzPts val="2200"/>
              <a:buNone/>
              <a:defRPr sz="2200">
                <a:solidFill>
                  <a:schemeClr val="dk1"/>
                </a:solidFill>
              </a:defRPr>
            </a:lvl6pPr>
            <a:lvl7pPr lvl="6" rtl="0">
              <a:spcBef>
                <a:spcPts val="0"/>
              </a:spcBef>
              <a:spcAft>
                <a:spcPts val="0"/>
              </a:spcAft>
              <a:buClr>
                <a:schemeClr val="dk1"/>
              </a:buClr>
              <a:buSzPts val="2200"/>
              <a:buNone/>
              <a:defRPr sz="2200">
                <a:solidFill>
                  <a:schemeClr val="dk1"/>
                </a:solidFill>
              </a:defRPr>
            </a:lvl7pPr>
            <a:lvl8pPr lvl="7" rtl="0">
              <a:spcBef>
                <a:spcPts val="0"/>
              </a:spcBef>
              <a:spcAft>
                <a:spcPts val="0"/>
              </a:spcAft>
              <a:buClr>
                <a:schemeClr val="dk1"/>
              </a:buClr>
              <a:buSzPts val="2200"/>
              <a:buNone/>
              <a:defRPr sz="2200">
                <a:solidFill>
                  <a:schemeClr val="dk1"/>
                </a:solidFill>
              </a:defRPr>
            </a:lvl8pPr>
            <a:lvl9pPr lvl="8" rtl="0">
              <a:spcBef>
                <a:spcPts val="0"/>
              </a:spcBef>
              <a:spcAft>
                <a:spcPts val="0"/>
              </a:spcAft>
              <a:buClr>
                <a:schemeClr val="dk1"/>
              </a:buClr>
              <a:buSzPts val="2200"/>
              <a:buNone/>
              <a:defRPr sz="2200">
                <a:solidFill>
                  <a:schemeClr val="dk1"/>
                </a:solidFill>
              </a:defRPr>
            </a:lvl9pPr>
          </a:lstStyle>
          <a:p>
            <a:endParaRPr/>
          </a:p>
        </p:txBody>
      </p:sp>
      <p:sp>
        <p:nvSpPr>
          <p:cNvPr id="7" name="Google Shape;7;p1"/>
          <p:cNvSpPr txBox="1">
            <a:spLocks noGrp="1"/>
          </p:cNvSpPr>
          <p:nvPr>
            <p:ph type="body" idx="1"/>
          </p:nvPr>
        </p:nvSpPr>
        <p:spPr>
          <a:xfrm>
            <a:off x="946167" y="1685700"/>
            <a:ext cx="10299600" cy="4458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2594941307"/>
      </p:ext>
    </p:extLst>
  </p:cSld>
  <p:clrMap bg1="lt1" tx1="dk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6167" y="713733"/>
            <a:ext cx="10299600" cy="763600"/>
          </a:xfrm>
          <a:prstGeom prst="rect">
            <a:avLst/>
          </a:prstGeom>
          <a:noFill/>
          <a:ln>
            <a:noFill/>
          </a:ln>
          <a:effectLst>
            <a:outerShdw blurRad="57150" dist="28575" dir="1800000" algn="bl" rotWithShape="0">
              <a:schemeClr val="accent1"/>
            </a:outerShdw>
          </a:effectLst>
        </p:spPr>
        <p:txBody>
          <a:bodyPr spcFirstLastPara="1" wrap="square" lIns="91425" tIns="91425" rIns="91425" bIns="91425" anchor="ctr" anchorCtr="0">
            <a:noAutofit/>
          </a:bodyPr>
          <a:lstStyle>
            <a:lvl1pPr lvl="0" rtl="0">
              <a:spcBef>
                <a:spcPts val="0"/>
              </a:spcBef>
              <a:spcAft>
                <a:spcPts val="0"/>
              </a:spcAft>
              <a:buClr>
                <a:schemeClr val="lt2"/>
              </a:buClr>
              <a:buSzPts val="2500"/>
              <a:buFont typeface="Josefin Sans"/>
              <a:buNone/>
              <a:defRPr sz="2500" b="1">
                <a:solidFill>
                  <a:schemeClr val="lt2"/>
                </a:solidFill>
                <a:latin typeface="Josefin Sans"/>
                <a:ea typeface="Josefin Sans"/>
                <a:cs typeface="Josefin Sans"/>
                <a:sym typeface="Josefin Sans"/>
              </a:defRPr>
            </a:lvl1pPr>
            <a:lvl2pPr lvl="1" rtl="0">
              <a:spcBef>
                <a:spcPts val="0"/>
              </a:spcBef>
              <a:spcAft>
                <a:spcPts val="0"/>
              </a:spcAft>
              <a:buClr>
                <a:schemeClr val="dk1"/>
              </a:buClr>
              <a:buSzPts val="2200"/>
              <a:buNone/>
              <a:defRPr sz="2200">
                <a:solidFill>
                  <a:schemeClr val="dk1"/>
                </a:solidFill>
              </a:defRPr>
            </a:lvl2pPr>
            <a:lvl3pPr lvl="2" rtl="0">
              <a:spcBef>
                <a:spcPts val="0"/>
              </a:spcBef>
              <a:spcAft>
                <a:spcPts val="0"/>
              </a:spcAft>
              <a:buClr>
                <a:schemeClr val="dk1"/>
              </a:buClr>
              <a:buSzPts val="2200"/>
              <a:buNone/>
              <a:defRPr sz="2200">
                <a:solidFill>
                  <a:schemeClr val="dk1"/>
                </a:solidFill>
              </a:defRPr>
            </a:lvl3pPr>
            <a:lvl4pPr lvl="3" rtl="0">
              <a:spcBef>
                <a:spcPts val="0"/>
              </a:spcBef>
              <a:spcAft>
                <a:spcPts val="0"/>
              </a:spcAft>
              <a:buClr>
                <a:schemeClr val="dk1"/>
              </a:buClr>
              <a:buSzPts val="2200"/>
              <a:buNone/>
              <a:defRPr sz="2200">
                <a:solidFill>
                  <a:schemeClr val="dk1"/>
                </a:solidFill>
              </a:defRPr>
            </a:lvl4pPr>
            <a:lvl5pPr lvl="4" rtl="0">
              <a:spcBef>
                <a:spcPts val="0"/>
              </a:spcBef>
              <a:spcAft>
                <a:spcPts val="0"/>
              </a:spcAft>
              <a:buClr>
                <a:schemeClr val="dk1"/>
              </a:buClr>
              <a:buSzPts val="2200"/>
              <a:buNone/>
              <a:defRPr sz="2200">
                <a:solidFill>
                  <a:schemeClr val="dk1"/>
                </a:solidFill>
              </a:defRPr>
            </a:lvl5pPr>
            <a:lvl6pPr lvl="5" rtl="0">
              <a:spcBef>
                <a:spcPts val="0"/>
              </a:spcBef>
              <a:spcAft>
                <a:spcPts val="0"/>
              </a:spcAft>
              <a:buClr>
                <a:schemeClr val="dk1"/>
              </a:buClr>
              <a:buSzPts val="2200"/>
              <a:buNone/>
              <a:defRPr sz="2200">
                <a:solidFill>
                  <a:schemeClr val="dk1"/>
                </a:solidFill>
              </a:defRPr>
            </a:lvl6pPr>
            <a:lvl7pPr lvl="6" rtl="0">
              <a:spcBef>
                <a:spcPts val="0"/>
              </a:spcBef>
              <a:spcAft>
                <a:spcPts val="0"/>
              </a:spcAft>
              <a:buClr>
                <a:schemeClr val="dk1"/>
              </a:buClr>
              <a:buSzPts val="2200"/>
              <a:buNone/>
              <a:defRPr sz="2200">
                <a:solidFill>
                  <a:schemeClr val="dk1"/>
                </a:solidFill>
              </a:defRPr>
            </a:lvl7pPr>
            <a:lvl8pPr lvl="7" rtl="0">
              <a:spcBef>
                <a:spcPts val="0"/>
              </a:spcBef>
              <a:spcAft>
                <a:spcPts val="0"/>
              </a:spcAft>
              <a:buClr>
                <a:schemeClr val="dk1"/>
              </a:buClr>
              <a:buSzPts val="2200"/>
              <a:buNone/>
              <a:defRPr sz="2200">
                <a:solidFill>
                  <a:schemeClr val="dk1"/>
                </a:solidFill>
              </a:defRPr>
            </a:lvl8pPr>
            <a:lvl9pPr lvl="8" rtl="0">
              <a:spcBef>
                <a:spcPts val="0"/>
              </a:spcBef>
              <a:spcAft>
                <a:spcPts val="0"/>
              </a:spcAft>
              <a:buClr>
                <a:schemeClr val="dk1"/>
              </a:buClr>
              <a:buSzPts val="2200"/>
              <a:buNone/>
              <a:defRPr sz="2200">
                <a:solidFill>
                  <a:schemeClr val="dk1"/>
                </a:solidFill>
              </a:defRPr>
            </a:lvl9pPr>
          </a:lstStyle>
          <a:p>
            <a:endParaRPr/>
          </a:p>
        </p:txBody>
      </p:sp>
      <p:sp>
        <p:nvSpPr>
          <p:cNvPr id="7" name="Google Shape;7;p1"/>
          <p:cNvSpPr txBox="1">
            <a:spLocks noGrp="1"/>
          </p:cNvSpPr>
          <p:nvPr>
            <p:ph type="body" idx="1"/>
          </p:nvPr>
        </p:nvSpPr>
        <p:spPr>
          <a:xfrm>
            <a:off x="946167" y="1685700"/>
            <a:ext cx="10299600" cy="4458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2647920412"/>
      </p:ext>
    </p:extLst>
  </p:cSld>
  <p:clrMap bg1="lt1" tx1="dk1" bg2="dk2" tx2="lt2" accent1="accent1" accent2="accent2" accent3="accent3" accent4="accent4" accent5="accent5" accent6="accent6" hlink="hlink" folHlink="folHlink"/>
  <p:sldLayoutIdLst>
    <p:sldLayoutId id="2147483842" r:id="rId1"/>
    <p:sldLayoutId id="2147483843" r:id="rId2"/>
    <p:sldLayoutId id="2147483844" r:id="rId3"/>
    <p:sldLayoutId id="2147483846" r:id="rId4"/>
    <p:sldLayoutId id="2147483847" r:id="rId5"/>
    <p:sldLayoutId id="2147483848" r:id="rId6"/>
    <p:sldLayoutId id="2147483849" r:id="rId7"/>
    <p:sldLayoutId id="2147483850" r:id="rId8"/>
    <p:sldLayoutId id="2147483852" r:id="rId9"/>
    <p:sldLayoutId id="2147483853" r:id="rId10"/>
    <p:sldLayoutId id="2147483854" r:id="rId11"/>
    <p:sldLayoutId id="2147483855" r:id="rId12"/>
    <p:sldLayoutId id="2147483856" r:id="rId13"/>
    <p:sldLayoutId id="2147483944" r:id="rId14"/>
    <p:sldLayoutId id="2147483945" r:id="rId15"/>
    <p:sldLayoutId id="214748394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554" y="3920675"/>
            <a:ext cx="12192000" cy="2729499"/>
          </a:xfrm>
          <a:prstGeom prst="rect">
            <a:avLst/>
          </a:prstGeom>
        </p:spPr>
      </p:pic>
      <p:sp>
        <p:nvSpPr>
          <p:cNvPr id="12" name="矩形: 圆角 11"/>
          <p:cNvSpPr/>
          <p:nvPr/>
        </p:nvSpPr>
        <p:spPr>
          <a:xfrm rot="2001075" flipV="1">
            <a:off x="920987" y="4522864"/>
            <a:ext cx="45719" cy="31433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4" name="星形: 四角 13"/>
          <p:cNvSpPr/>
          <p:nvPr/>
        </p:nvSpPr>
        <p:spPr>
          <a:xfrm>
            <a:off x="8289290" y="1368520"/>
            <a:ext cx="390525" cy="390525"/>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5" name="星形: 四角 14"/>
          <p:cNvSpPr/>
          <p:nvPr/>
        </p:nvSpPr>
        <p:spPr>
          <a:xfrm>
            <a:off x="6475554" y="3270126"/>
            <a:ext cx="187297" cy="18729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6" name="星形: 四角 15"/>
          <p:cNvSpPr/>
          <p:nvPr/>
        </p:nvSpPr>
        <p:spPr>
          <a:xfrm>
            <a:off x="2936675" y="4215936"/>
            <a:ext cx="187297" cy="187297"/>
          </a:xfrm>
          <a:prstGeom prst="star4">
            <a:avLst/>
          </a:prstGeom>
          <a:solidFill>
            <a:srgbClr val="89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7" name="矩形: 圆角 16"/>
          <p:cNvSpPr/>
          <p:nvPr/>
        </p:nvSpPr>
        <p:spPr>
          <a:xfrm rot="18309216" flipV="1">
            <a:off x="2687921" y="2137161"/>
            <a:ext cx="47247" cy="32484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9" name="文本框 18"/>
          <p:cNvSpPr txBox="1"/>
          <p:nvPr/>
        </p:nvSpPr>
        <p:spPr>
          <a:xfrm>
            <a:off x="5424419" y="5537834"/>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字魂27号-布丁体" panose="00000500000000000000" pitchFamily="2" charset="-122"/>
                <a:ea typeface="字魂27号-布丁体" panose="00000500000000000000" pitchFamily="2" charset="-122"/>
                <a:cs typeface="+mn-cs"/>
              </a:rPr>
              <a:t>主题班会</a:t>
            </a:r>
          </a:p>
        </p:txBody>
      </p:sp>
      <p:sp>
        <p:nvSpPr>
          <p:cNvPr id="20" name="矩形: 圆角 19"/>
          <p:cNvSpPr/>
          <p:nvPr/>
        </p:nvSpPr>
        <p:spPr>
          <a:xfrm rot="18309216" flipV="1">
            <a:off x="2022818" y="4715940"/>
            <a:ext cx="47247" cy="32484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5" name="矩形: 圆角 24"/>
          <p:cNvSpPr/>
          <p:nvPr/>
        </p:nvSpPr>
        <p:spPr>
          <a:xfrm rot="20347536" flipV="1">
            <a:off x="10501697" y="762396"/>
            <a:ext cx="45719" cy="31433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7" name="星形: 四角 26"/>
          <p:cNvSpPr/>
          <p:nvPr/>
        </p:nvSpPr>
        <p:spPr>
          <a:xfrm>
            <a:off x="8468507" y="3737976"/>
            <a:ext cx="390525" cy="390525"/>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8" name="星形: 四角 27"/>
          <p:cNvSpPr/>
          <p:nvPr/>
        </p:nvSpPr>
        <p:spPr>
          <a:xfrm>
            <a:off x="5813650" y="416700"/>
            <a:ext cx="260799" cy="260799"/>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4" name="星形: 四角 33">
            <a:extLst>
              <a:ext uri="{FF2B5EF4-FFF2-40B4-BE49-F238E27FC236}">
                <a16:creationId xmlns="" xmlns:a16="http://schemas.microsoft.com/office/drawing/2014/main" id="{5114216D-D55D-436E-8F8C-708CAA41D814}"/>
              </a:ext>
            </a:extLst>
          </p:cNvPr>
          <p:cNvSpPr/>
          <p:nvPr/>
        </p:nvSpPr>
        <p:spPr>
          <a:xfrm>
            <a:off x="8190110" y="366422"/>
            <a:ext cx="260799" cy="260799"/>
          </a:xfrm>
          <a:prstGeom prst="star4">
            <a:avLst/>
          </a:prstGeom>
          <a:solidFill>
            <a:srgbClr val="89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5" name="TextBox 34">
            <a:extLst>
              <a:ext uri="{FF2B5EF4-FFF2-40B4-BE49-F238E27FC236}">
                <a16:creationId xmlns="" xmlns:a16="http://schemas.microsoft.com/office/drawing/2014/main" id="{1AF42EDB-B531-74F5-D29A-0BF45F06696F}"/>
              </a:ext>
            </a:extLst>
          </p:cNvPr>
          <p:cNvSpPr txBox="1"/>
          <p:nvPr/>
        </p:nvSpPr>
        <p:spPr>
          <a:xfrm>
            <a:off x="2247268" y="211596"/>
            <a:ext cx="8456572" cy="3826689"/>
          </a:xfrm>
          <a:prstGeom prst="rect">
            <a:avLst/>
          </a:prstGeom>
          <a:noFill/>
        </p:spPr>
        <p:txBody>
          <a:bodyPr wrap="square">
            <a:spAutoFit/>
          </a:bodyPr>
          <a:lstStyle/>
          <a:p>
            <a:pPr algn="ctr">
              <a:spcAft>
                <a:spcPts val="800"/>
              </a:spcAft>
            </a:pPr>
            <a:r>
              <a:rPr lang="en-US" sz="3600" b="1">
                <a:solidFill>
                  <a:srgbClr val="002060"/>
                </a:solidFill>
                <a:latin typeface="Times New Roman" panose="02020603050405020304" pitchFamily="18" charset="0"/>
                <a:cs typeface="Times New Roman" panose="02020603050405020304" pitchFamily="18" charset="0"/>
              </a:rPr>
              <a:t>BÀI 3: NHẬT KÍ, PHÓNG SỰ, HỒI KÍ</a:t>
            </a:r>
          </a:p>
          <a:p>
            <a:pPr algn="ctr">
              <a:spcAft>
                <a:spcPts val="800"/>
              </a:spcAft>
            </a:pPr>
            <a:endParaRPr lang="en-US" sz="3600" b="1" smtClean="0">
              <a:solidFill>
                <a:schemeClr val="accent1">
                  <a:lumMod val="75000"/>
                </a:schemeClr>
              </a:solidFill>
              <a:latin typeface="Times New Roman" panose="02020603050405020304" pitchFamily="18" charset="0"/>
              <a:cs typeface="Times New Roman" panose="02020603050405020304" pitchFamily="18" charset="0"/>
            </a:endParaRPr>
          </a:p>
          <a:p>
            <a:pPr algn="ctr">
              <a:spcAft>
                <a:spcPts val="800"/>
              </a:spcAft>
            </a:pPr>
            <a:r>
              <a:rPr lang="en-US" sz="3600" b="1" smtClean="0">
                <a:solidFill>
                  <a:schemeClr val="accent1">
                    <a:lumMod val="75000"/>
                  </a:schemeClr>
                </a:solidFill>
                <a:latin typeface="Times New Roman" panose="02020603050405020304" pitchFamily="18" charset="0"/>
                <a:cs typeface="Times New Roman" panose="02020603050405020304" pitchFamily="18" charset="0"/>
              </a:rPr>
              <a:t>PHẦN </a:t>
            </a:r>
            <a:r>
              <a:rPr lang="en-US" sz="3600" b="1">
                <a:solidFill>
                  <a:schemeClr val="accent1">
                    <a:lumMod val="75000"/>
                  </a:schemeClr>
                </a:solidFill>
                <a:latin typeface="Times New Roman" panose="02020603050405020304" pitchFamily="18" charset="0"/>
                <a:cs typeface="Times New Roman" panose="02020603050405020304" pitchFamily="18" charset="0"/>
              </a:rPr>
              <a:t>VIẾT</a:t>
            </a:r>
          </a:p>
          <a:p>
            <a:pPr algn="ctr">
              <a:spcAft>
                <a:spcPts val="800"/>
              </a:spcAft>
            </a:pPr>
            <a:r>
              <a:rPr lang="en-US" sz="3600" b="1">
                <a:solidFill>
                  <a:schemeClr val="accent1">
                    <a:lumMod val="75000"/>
                  </a:schemeClr>
                </a:solidFill>
                <a:latin typeface="Times New Roman" panose="02020603050405020304" pitchFamily="18" charset="0"/>
                <a:cs typeface="Times New Roman" panose="02020603050405020304" pitchFamily="18" charset="0"/>
              </a:rPr>
              <a:t>VIẾT BÀI VĂN NGHỊ LUẬN SO SÁNH, ĐÁNH GIÁ HAI TÁC PHẨM KÍ</a:t>
            </a:r>
          </a:p>
          <a:p>
            <a:pPr marL="0" marR="0" lvl="0" indent="0" algn="ctr" defTabSz="914400" rtl="0" eaLnBrk="1" fontAlgn="auto" latinLnBrk="0" hangingPunct="1">
              <a:lnSpc>
                <a:spcPct val="100000"/>
              </a:lnSpc>
              <a:spcBef>
                <a:spcPts val="0"/>
              </a:spcBef>
              <a:spcAft>
                <a:spcPts val="800"/>
              </a:spcAft>
              <a:buClrTx/>
              <a:buSzTx/>
              <a:buFontTx/>
              <a:buNone/>
              <a:tabLst/>
              <a:defRPr/>
            </a:pP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197858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9" grpId="0"/>
      <p:bldP spid="20" grpId="0" animBg="1"/>
      <p:bldP spid="25" grpId="0" animBg="1"/>
      <p:bldP spid="27" grpId="0" animBg="1"/>
      <p:bldP spid="28" grpId="0" animBg="1"/>
      <p:bldP spid="34" grpId="0" animBg="1"/>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grpSp>
        <p:nvGrpSpPr>
          <p:cNvPr id="2045" name="Google Shape;2045;p47"/>
          <p:cNvGrpSpPr/>
          <p:nvPr/>
        </p:nvGrpSpPr>
        <p:grpSpPr>
          <a:xfrm>
            <a:off x="998616" y="2587057"/>
            <a:ext cx="10298985" cy="3349251"/>
            <a:chOff x="807626" y="1311856"/>
            <a:chExt cx="7533638" cy="2511938"/>
          </a:xfrm>
        </p:grpSpPr>
        <p:sp>
          <p:nvSpPr>
            <p:cNvPr id="2046" name="Google Shape;2046;p47"/>
            <p:cNvSpPr/>
            <p:nvPr/>
          </p:nvSpPr>
          <p:spPr>
            <a:xfrm>
              <a:off x="883863" y="1388093"/>
              <a:ext cx="7457400" cy="2435700"/>
            </a:xfrm>
            <a:prstGeom prst="roundRect">
              <a:avLst>
                <a:gd name="adj" fmla="val 11422"/>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2047" name="Google Shape;2047;p47"/>
            <p:cNvSpPr/>
            <p:nvPr/>
          </p:nvSpPr>
          <p:spPr>
            <a:xfrm>
              <a:off x="807626" y="1311856"/>
              <a:ext cx="7457400" cy="2435700"/>
            </a:xfrm>
            <a:prstGeom prst="roundRect">
              <a:avLst>
                <a:gd name="adj" fmla="val 11422"/>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grpSp>
      <p:sp>
        <p:nvSpPr>
          <p:cNvPr id="2048" name="Google Shape;2048;p47"/>
          <p:cNvSpPr/>
          <p:nvPr/>
        </p:nvSpPr>
        <p:spPr>
          <a:xfrm>
            <a:off x="9088164" y="2819577"/>
            <a:ext cx="1942814" cy="638800"/>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sz="3200" b="1" kern="0" smtClean="0">
                <a:solidFill>
                  <a:srgbClr val="000000"/>
                </a:solidFill>
                <a:latin typeface="Calibri" panose="020F0502020204030204" pitchFamily="34" charset="0"/>
                <a:cs typeface="Calibri" panose="020F0502020204030204" pitchFamily="34" charset="0"/>
                <a:sym typeface="Arial"/>
              </a:rPr>
              <a:t>4</a:t>
            </a:r>
            <a:endParaRPr sz="3200" b="1" kern="0" dirty="0">
              <a:solidFill>
                <a:srgbClr val="000000"/>
              </a:solidFill>
              <a:latin typeface="Calibri" panose="020F0502020204030204" pitchFamily="34" charset="0"/>
              <a:cs typeface="Calibri" panose="020F0502020204030204" pitchFamily="34" charset="0"/>
              <a:sym typeface="Arial"/>
            </a:endParaRPr>
          </a:p>
        </p:txBody>
      </p:sp>
      <p:sp>
        <p:nvSpPr>
          <p:cNvPr id="2049" name="Google Shape;2049;p47"/>
          <p:cNvSpPr/>
          <p:nvPr/>
        </p:nvSpPr>
        <p:spPr>
          <a:xfrm>
            <a:off x="6303137" y="3486779"/>
            <a:ext cx="1942814" cy="638800"/>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sz="3200" b="1" kern="0" smtClean="0">
                <a:solidFill>
                  <a:srgbClr val="000000"/>
                </a:solidFill>
                <a:latin typeface="Times New Roman" panose="02020603050405020304" pitchFamily="18" charset="0"/>
                <a:cs typeface="Times New Roman" panose="02020603050405020304" pitchFamily="18" charset="0"/>
                <a:sym typeface="Arial"/>
              </a:rPr>
              <a:t>3</a:t>
            </a:r>
            <a:endParaRPr sz="3200" b="1"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2050" name="Google Shape;2050;p47"/>
          <p:cNvSpPr/>
          <p:nvPr/>
        </p:nvSpPr>
        <p:spPr>
          <a:xfrm>
            <a:off x="3760601" y="2850980"/>
            <a:ext cx="1942814" cy="638800"/>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sz="3200" b="1" kern="0" smtClean="0">
                <a:solidFill>
                  <a:srgbClr val="000000"/>
                </a:solidFill>
                <a:latin typeface="Calibri" panose="020F0502020204030204" pitchFamily="34" charset="0"/>
                <a:cs typeface="Calibri" panose="020F0502020204030204" pitchFamily="34" charset="0"/>
                <a:sym typeface="Arial"/>
              </a:rPr>
              <a:t>2</a:t>
            </a:r>
            <a:endParaRPr sz="3200" b="1" kern="0" dirty="0">
              <a:solidFill>
                <a:srgbClr val="000000"/>
              </a:solidFill>
              <a:latin typeface="Calibri" panose="020F0502020204030204" pitchFamily="34" charset="0"/>
              <a:cs typeface="Calibri" panose="020F0502020204030204" pitchFamily="34" charset="0"/>
              <a:sym typeface="Arial"/>
            </a:endParaRPr>
          </a:p>
        </p:txBody>
      </p:sp>
      <p:sp>
        <p:nvSpPr>
          <p:cNvPr id="2051" name="Google Shape;2051;p47"/>
          <p:cNvSpPr/>
          <p:nvPr/>
        </p:nvSpPr>
        <p:spPr>
          <a:xfrm>
            <a:off x="1370229" y="3780129"/>
            <a:ext cx="1942814" cy="638800"/>
          </a:xfrm>
          <a:prstGeom prst="roundRect">
            <a:avLst>
              <a:gd name="adj" fmla="val 50000"/>
            </a:avLst>
          </a:pr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sz="3200" b="1" kern="0" smtClean="0">
                <a:solidFill>
                  <a:srgbClr val="000000"/>
                </a:solidFill>
                <a:latin typeface="Calibri" panose="020F0502020204030204" pitchFamily="34" charset="0"/>
                <a:cs typeface="Calibri" panose="020F0502020204030204" pitchFamily="34" charset="0"/>
                <a:sym typeface="Arial"/>
              </a:rPr>
              <a:t>1</a:t>
            </a:r>
            <a:endParaRPr sz="3200" b="1" kern="0" dirty="0">
              <a:solidFill>
                <a:srgbClr val="000000"/>
              </a:solidFill>
              <a:latin typeface="Calibri" panose="020F0502020204030204" pitchFamily="34" charset="0"/>
              <a:cs typeface="Calibri" panose="020F0502020204030204" pitchFamily="34" charset="0"/>
              <a:sym typeface="Arial"/>
            </a:endParaRPr>
          </a:p>
        </p:txBody>
      </p:sp>
      <p:sp>
        <p:nvSpPr>
          <p:cNvPr id="2052" name="Google Shape;2052;p47"/>
          <p:cNvSpPr/>
          <p:nvPr/>
        </p:nvSpPr>
        <p:spPr>
          <a:xfrm>
            <a:off x="1497026" y="921693"/>
            <a:ext cx="9329471" cy="1231716"/>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US" sz="3200" kern="0" smtClean="0">
                <a:solidFill>
                  <a:srgbClr val="000000"/>
                </a:solidFill>
                <a:latin typeface="Times New Roman" panose="02020603050405020304" pitchFamily="18" charset="0"/>
                <a:cs typeface="Times New Roman" panose="02020603050405020304" pitchFamily="18" charset="0"/>
                <a:sym typeface="Arial"/>
              </a:rPr>
              <a:t>2. Tiến </a:t>
            </a:r>
            <a:r>
              <a:rPr lang="en-US" sz="3200" kern="0" smtClean="0">
                <a:solidFill>
                  <a:srgbClr val="000000"/>
                </a:solidFill>
                <a:latin typeface="Times New Roman" panose="02020603050405020304" pitchFamily="18" charset="0"/>
                <a:cs typeface="Times New Roman" panose="02020603050405020304" pitchFamily="18" charset="0"/>
                <a:sym typeface="Arial"/>
              </a:rPr>
              <a:t>trình viết:</a:t>
            </a:r>
            <a:endParaRPr sz="32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39" name="TextBox 38">
            <a:extLst>
              <a:ext uri="{FF2B5EF4-FFF2-40B4-BE49-F238E27FC236}">
                <a16:creationId xmlns="" xmlns:a16="http://schemas.microsoft.com/office/drawing/2014/main" id="{FDFDA946-0A1A-4B9F-BC92-E702467C5168}"/>
              </a:ext>
            </a:extLst>
          </p:cNvPr>
          <p:cNvSpPr txBox="1"/>
          <p:nvPr/>
        </p:nvSpPr>
        <p:spPr>
          <a:xfrm>
            <a:off x="1247535" y="4535035"/>
            <a:ext cx="6968947" cy="502766"/>
          </a:xfrm>
          <a:prstGeom prst="rect">
            <a:avLst/>
          </a:prstGeom>
          <a:noFill/>
        </p:spPr>
        <p:txBody>
          <a:bodyPr wrap="square">
            <a:spAutoFit/>
          </a:bodyPr>
          <a:lstStyle/>
          <a:p>
            <a:pPr defTabSz="1219170">
              <a:buClr>
                <a:srgbClr val="000000"/>
              </a:buClr>
            </a:pPr>
            <a:r>
              <a:rPr lang="en-US" sz="2667" kern="0"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sym typeface="Arial"/>
              </a:rPr>
              <a:t>Chuẩn</a:t>
            </a:r>
            <a:r>
              <a:rPr lang="en-US" sz="2667" kern="0"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sym typeface="Arial"/>
              </a:rPr>
              <a:t> </a:t>
            </a:r>
            <a:r>
              <a:rPr lang="en-US" sz="2667" kern="0"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sym typeface="Arial"/>
              </a:rPr>
              <a:t>bị</a:t>
            </a:r>
            <a:r>
              <a:rPr lang="en-US" sz="2667" kern="0"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sym typeface="Arial"/>
              </a:rPr>
              <a:t> </a:t>
            </a:r>
            <a:r>
              <a:rPr lang="en-US" sz="2667" kern="0"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sym typeface="Arial"/>
              </a:rPr>
              <a:t>viết</a:t>
            </a:r>
            <a:r>
              <a:rPr lang="en-US" sz="2667" kern="0"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sym typeface="Arial"/>
              </a:rPr>
              <a:t> </a:t>
            </a:r>
            <a:endParaRPr lang="en-US" sz="26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41" name="TextBox 40">
            <a:extLst>
              <a:ext uri="{FF2B5EF4-FFF2-40B4-BE49-F238E27FC236}">
                <a16:creationId xmlns="" xmlns:a16="http://schemas.microsoft.com/office/drawing/2014/main" id="{35560AC4-7DC5-4652-B55A-8D353E7EA232}"/>
              </a:ext>
            </a:extLst>
          </p:cNvPr>
          <p:cNvSpPr txBox="1"/>
          <p:nvPr/>
        </p:nvSpPr>
        <p:spPr>
          <a:xfrm>
            <a:off x="3503669" y="3708091"/>
            <a:ext cx="2597073" cy="502766"/>
          </a:xfrm>
          <a:prstGeom prst="rect">
            <a:avLst/>
          </a:prstGeom>
          <a:noFill/>
        </p:spPr>
        <p:txBody>
          <a:bodyPr wrap="square">
            <a:spAutoFit/>
          </a:bodyPr>
          <a:lstStyle/>
          <a:p>
            <a:pPr algn="ctr" defTabSz="1219170">
              <a:buClr>
                <a:srgbClr val="000000"/>
              </a:buClr>
            </a:pPr>
            <a:r>
              <a:rPr lang="en-US" sz="2667" kern="0"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sym typeface="Arial"/>
              </a:rPr>
              <a:t>Tìm</a:t>
            </a:r>
            <a:r>
              <a:rPr lang="en-US" sz="2667" kern="0"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sym typeface="Arial"/>
              </a:rPr>
              <a:t> ý, </a:t>
            </a:r>
            <a:r>
              <a:rPr lang="en-US" sz="2667" kern="0"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sym typeface="Arial"/>
              </a:rPr>
              <a:t>lập</a:t>
            </a:r>
            <a:r>
              <a:rPr lang="en-US" sz="2667" kern="0"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sym typeface="Arial"/>
              </a:rPr>
              <a:t> </a:t>
            </a:r>
            <a:r>
              <a:rPr lang="en-US" sz="2667" kern="0"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sym typeface="Arial"/>
              </a:rPr>
              <a:t>dàn</a:t>
            </a:r>
            <a:r>
              <a:rPr lang="en-US" sz="2667" kern="0" dirty="0">
                <a:solidFill>
                  <a:srgbClr val="000000"/>
                </a:solidFill>
                <a:latin typeface="Times New Roman" panose="02020603050405020304" pitchFamily="18" charset="0"/>
                <a:ea typeface="Yu Mincho" panose="02020400000000000000" pitchFamily="18" charset="-128"/>
                <a:cs typeface="Times New Roman" panose="02020603050405020304" pitchFamily="18" charset="0"/>
                <a:sym typeface="Arial"/>
              </a:rPr>
              <a:t> ý </a:t>
            </a:r>
            <a:endParaRPr lang="en-US" sz="26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43" name="TextBox 42">
            <a:extLst>
              <a:ext uri="{FF2B5EF4-FFF2-40B4-BE49-F238E27FC236}">
                <a16:creationId xmlns="" xmlns:a16="http://schemas.microsoft.com/office/drawing/2014/main" id="{755D99F7-E6AC-4A18-AB2B-6835143B07EF}"/>
              </a:ext>
            </a:extLst>
          </p:cNvPr>
          <p:cNvSpPr txBox="1"/>
          <p:nvPr/>
        </p:nvSpPr>
        <p:spPr>
          <a:xfrm>
            <a:off x="6369888" y="4398634"/>
            <a:ext cx="1701893" cy="502766"/>
          </a:xfrm>
          <a:prstGeom prst="rect">
            <a:avLst/>
          </a:prstGeom>
          <a:noFill/>
        </p:spPr>
        <p:txBody>
          <a:bodyPr wrap="square">
            <a:spAutoFit/>
          </a:bodyPr>
          <a:lstStyle/>
          <a:p>
            <a:pPr algn="ctr" defTabSz="1219170">
              <a:buClr>
                <a:srgbClr val="000000"/>
              </a:buClr>
            </a:pPr>
            <a:r>
              <a:rPr lang="en-US" sz="2667" kern="0" dirty="0" err="1">
                <a:solidFill>
                  <a:srgbClr val="000000"/>
                </a:solidFill>
                <a:latin typeface="Calibri" panose="020F0502020204030204" pitchFamily="34" charset="0"/>
                <a:ea typeface="Yu Mincho" panose="02020400000000000000" pitchFamily="18" charset="-128"/>
                <a:cs typeface="Calibri" panose="020F0502020204030204" pitchFamily="34" charset="0"/>
                <a:sym typeface="Arial"/>
              </a:rPr>
              <a:t>Viết</a:t>
            </a:r>
            <a:r>
              <a:rPr lang="en-US" sz="2667" kern="0" dirty="0">
                <a:solidFill>
                  <a:srgbClr val="000000"/>
                </a:solidFill>
                <a:latin typeface="Calibri" panose="020F0502020204030204" pitchFamily="34" charset="0"/>
                <a:ea typeface="Yu Mincho" panose="02020400000000000000" pitchFamily="18" charset="-128"/>
                <a:cs typeface="Calibri" panose="020F0502020204030204" pitchFamily="34" charset="0"/>
                <a:sym typeface="Arial"/>
              </a:rPr>
              <a:t> </a:t>
            </a:r>
            <a:r>
              <a:rPr lang="en-US" sz="2667" kern="0" dirty="0" err="1">
                <a:solidFill>
                  <a:srgbClr val="000000"/>
                </a:solidFill>
                <a:latin typeface="Calibri" panose="020F0502020204030204" pitchFamily="34" charset="0"/>
                <a:ea typeface="Yu Mincho" panose="02020400000000000000" pitchFamily="18" charset="-128"/>
                <a:cs typeface="Calibri" panose="020F0502020204030204" pitchFamily="34" charset="0"/>
                <a:sym typeface="Arial"/>
              </a:rPr>
              <a:t>bài</a:t>
            </a:r>
            <a:r>
              <a:rPr lang="en-US" sz="2667" kern="0" dirty="0">
                <a:solidFill>
                  <a:srgbClr val="000000"/>
                </a:solidFill>
                <a:latin typeface="Calibri" panose="020F0502020204030204" pitchFamily="34" charset="0"/>
                <a:ea typeface="Yu Mincho" panose="02020400000000000000" pitchFamily="18" charset="-128"/>
                <a:cs typeface="Calibri" panose="020F0502020204030204" pitchFamily="34" charset="0"/>
                <a:sym typeface="Arial"/>
              </a:rPr>
              <a:t> </a:t>
            </a:r>
            <a:endParaRPr lang="en-US" sz="2667" kern="0" dirty="0">
              <a:solidFill>
                <a:srgbClr val="000000"/>
              </a:solidFill>
              <a:latin typeface="Calibri" panose="020F0502020204030204" pitchFamily="34" charset="0"/>
              <a:cs typeface="Calibri" panose="020F0502020204030204" pitchFamily="34" charset="0"/>
              <a:sym typeface="Arial"/>
            </a:endParaRPr>
          </a:p>
        </p:txBody>
      </p:sp>
      <p:sp>
        <p:nvSpPr>
          <p:cNvPr id="45" name="TextBox 44">
            <a:extLst>
              <a:ext uri="{FF2B5EF4-FFF2-40B4-BE49-F238E27FC236}">
                <a16:creationId xmlns="" xmlns:a16="http://schemas.microsoft.com/office/drawing/2014/main" id="{BBCC44F0-DA06-4A94-9F3D-3B37BA80A1D1}"/>
              </a:ext>
            </a:extLst>
          </p:cNvPr>
          <p:cNvSpPr txBox="1"/>
          <p:nvPr/>
        </p:nvSpPr>
        <p:spPr>
          <a:xfrm>
            <a:off x="8645502" y="3668979"/>
            <a:ext cx="2796796" cy="913199"/>
          </a:xfrm>
          <a:prstGeom prst="rect">
            <a:avLst/>
          </a:prstGeom>
          <a:noFill/>
        </p:spPr>
        <p:txBody>
          <a:bodyPr wrap="square">
            <a:spAutoFit/>
          </a:bodyPr>
          <a:lstStyle/>
          <a:p>
            <a:pPr algn="ctr" defTabSz="1219170">
              <a:buClr>
                <a:srgbClr val="000000"/>
              </a:buClr>
            </a:pPr>
            <a:r>
              <a:rPr lang="en-US" sz="2667" kern="0" dirty="0" err="1">
                <a:solidFill>
                  <a:srgbClr val="000000"/>
                </a:solidFill>
                <a:latin typeface="Calibri" panose="020F0502020204030204" pitchFamily="34" charset="0"/>
                <a:ea typeface="Yu Mincho" panose="02020400000000000000" pitchFamily="18" charset="-128"/>
                <a:cs typeface="Calibri" panose="020F0502020204030204" pitchFamily="34" charset="0"/>
                <a:sym typeface="Arial"/>
              </a:rPr>
              <a:t>Chỉnh</a:t>
            </a:r>
            <a:r>
              <a:rPr lang="en-US" sz="2667" kern="0" dirty="0">
                <a:solidFill>
                  <a:srgbClr val="000000"/>
                </a:solidFill>
                <a:latin typeface="Calibri" panose="020F0502020204030204" pitchFamily="34" charset="0"/>
                <a:ea typeface="Yu Mincho" panose="02020400000000000000" pitchFamily="18" charset="-128"/>
                <a:cs typeface="Calibri" panose="020F0502020204030204" pitchFamily="34" charset="0"/>
                <a:sym typeface="Arial"/>
              </a:rPr>
              <a:t> </a:t>
            </a:r>
            <a:r>
              <a:rPr lang="en-US" sz="2667" kern="0" dirty="0" err="1">
                <a:solidFill>
                  <a:srgbClr val="000000"/>
                </a:solidFill>
                <a:latin typeface="Calibri" panose="020F0502020204030204" pitchFamily="34" charset="0"/>
                <a:ea typeface="Yu Mincho" panose="02020400000000000000" pitchFamily="18" charset="-128"/>
                <a:cs typeface="Calibri" panose="020F0502020204030204" pitchFamily="34" charset="0"/>
                <a:sym typeface="Arial"/>
              </a:rPr>
              <a:t>sửa</a:t>
            </a:r>
            <a:r>
              <a:rPr lang="en-US" sz="2667" kern="0" dirty="0">
                <a:solidFill>
                  <a:srgbClr val="000000"/>
                </a:solidFill>
                <a:latin typeface="Calibri" panose="020F0502020204030204" pitchFamily="34" charset="0"/>
                <a:ea typeface="Yu Mincho" panose="02020400000000000000" pitchFamily="18" charset="-128"/>
                <a:cs typeface="Calibri" panose="020F0502020204030204" pitchFamily="34" charset="0"/>
                <a:sym typeface="Arial"/>
              </a:rPr>
              <a:t>, </a:t>
            </a:r>
            <a:r>
              <a:rPr lang="en-US" sz="2667" kern="0" dirty="0" err="1">
                <a:solidFill>
                  <a:srgbClr val="000000"/>
                </a:solidFill>
                <a:latin typeface="Calibri" panose="020F0502020204030204" pitchFamily="34" charset="0"/>
                <a:ea typeface="Yu Mincho" panose="02020400000000000000" pitchFamily="18" charset="-128"/>
                <a:cs typeface="Calibri" panose="020F0502020204030204" pitchFamily="34" charset="0"/>
                <a:sym typeface="Arial"/>
              </a:rPr>
              <a:t>hoàn</a:t>
            </a:r>
            <a:r>
              <a:rPr lang="en-US" sz="2667" kern="0" dirty="0">
                <a:solidFill>
                  <a:srgbClr val="000000"/>
                </a:solidFill>
                <a:latin typeface="Calibri" panose="020F0502020204030204" pitchFamily="34" charset="0"/>
                <a:ea typeface="Yu Mincho" panose="02020400000000000000" pitchFamily="18" charset="-128"/>
                <a:cs typeface="Calibri" panose="020F0502020204030204" pitchFamily="34" charset="0"/>
                <a:sym typeface="Arial"/>
              </a:rPr>
              <a:t> </a:t>
            </a:r>
            <a:r>
              <a:rPr lang="en-US" sz="2667" kern="0" dirty="0" err="1">
                <a:solidFill>
                  <a:srgbClr val="000000"/>
                </a:solidFill>
                <a:latin typeface="Times New Roman" panose="02020603050405020304" pitchFamily="18" charset="0"/>
                <a:ea typeface="Yu Mincho" panose="02020400000000000000" pitchFamily="18" charset="-128"/>
                <a:cs typeface="Times New Roman" panose="02020603050405020304" pitchFamily="18" charset="0"/>
                <a:sym typeface="Arial"/>
              </a:rPr>
              <a:t>thiện</a:t>
            </a:r>
            <a:r>
              <a:rPr lang="en-US" sz="2667" kern="0" dirty="0">
                <a:solidFill>
                  <a:srgbClr val="000000"/>
                </a:solidFill>
                <a:latin typeface="Calibri" panose="020F0502020204030204" pitchFamily="34" charset="0"/>
                <a:ea typeface="Yu Mincho" panose="02020400000000000000" pitchFamily="18" charset="-128"/>
                <a:cs typeface="Calibri" panose="020F0502020204030204" pitchFamily="34" charset="0"/>
                <a:sym typeface="Arial"/>
              </a:rPr>
              <a:t> </a:t>
            </a:r>
            <a:endParaRPr lang="en-US" sz="2667"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445093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ppt_x"/>
                                          </p:val>
                                        </p:tav>
                                        <p:tav tm="100000">
                                          <p:val>
                                            <p:strVal val="#ppt_x"/>
                                          </p:val>
                                        </p:tav>
                                      </p:tavLst>
                                    </p:anim>
                                    <p:anim calcmode="lin" valueType="num">
                                      <p:cBhvr additive="base">
                                        <p:cTn id="13" dur="500" fill="hold"/>
                                        <p:tgtEl>
                                          <p:spTgt spid="205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ppt_x"/>
                                          </p:val>
                                        </p:tav>
                                        <p:tav tm="100000">
                                          <p:val>
                                            <p:strVal val="#ppt_x"/>
                                          </p:val>
                                        </p:tav>
                                      </p:tavLst>
                                    </p:anim>
                                    <p:anim calcmode="lin" valueType="num">
                                      <p:cBhvr additive="base">
                                        <p:cTn id="23" dur="500" fill="hold"/>
                                        <p:tgtEl>
                                          <p:spTgt spid="4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additive="base">
                                        <p:cTn id="26" dur="500" fill="hold"/>
                                        <p:tgtEl>
                                          <p:spTgt spid="2050"/>
                                        </p:tgtEl>
                                        <p:attrNameLst>
                                          <p:attrName>ppt_x</p:attrName>
                                        </p:attrNameLst>
                                      </p:cBhvr>
                                      <p:tavLst>
                                        <p:tav tm="0">
                                          <p:val>
                                            <p:strVal val="#ppt_x"/>
                                          </p:val>
                                        </p:tav>
                                        <p:tav tm="100000">
                                          <p:val>
                                            <p:strVal val="#ppt_x"/>
                                          </p:val>
                                        </p:tav>
                                      </p:tavLst>
                                    </p:anim>
                                    <p:anim calcmode="lin" valueType="num">
                                      <p:cBhvr additive="base">
                                        <p:cTn id="27"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049"/>
                                        </p:tgtEl>
                                        <p:attrNameLst>
                                          <p:attrName>style.visibility</p:attrName>
                                        </p:attrNameLst>
                                      </p:cBhvr>
                                      <p:to>
                                        <p:strVal val="visible"/>
                                      </p:to>
                                    </p:set>
                                    <p:anim calcmode="lin" valueType="num">
                                      <p:cBhvr additive="base">
                                        <p:cTn id="32" dur="500" fill="hold"/>
                                        <p:tgtEl>
                                          <p:spTgt spid="2049"/>
                                        </p:tgtEl>
                                        <p:attrNameLst>
                                          <p:attrName>ppt_x</p:attrName>
                                        </p:attrNameLst>
                                      </p:cBhvr>
                                      <p:tavLst>
                                        <p:tav tm="0">
                                          <p:val>
                                            <p:strVal val="#ppt_x"/>
                                          </p:val>
                                        </p:tav>
                                        <p:tav tm="100000">
                                          <p:val>
                                            <p:strVal val="#ppt_x"/>
                                          </p:val>
                                        </p:tav>
                                      </p:tavLst>
                                    </p:anim>
                                    <p:anim calcmode="lin" valueType="num">
                                      <p:cBhvr additive="base">
                                        <p:cTn id="33" dur="500" fill="hold"/>
                                        <p:tgtEl>
                                          <p:spTgt spid="204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ppt_x"/>
                                          </p:val>
                                        </p:tav>
                                        <p:tav tm="100000">
                                          <p:val>
                                            <p:strVal val="#ppt_x"/>
                                          </p:val>
                                        </p:tav>
                                      </p:tavLst>
                                    </p:anim>
                                    <p:anim calcmode="lin" valueType="num">
                                      <p:cBhvr additive="base">
                                        <p:cTn id="3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48"/>
                                        </p:tgtEl>
                                        <p:attrNameLst>
                                          <p:attrName>style.visibility</p:attrName>
                                        </p:attrNameLst>
                                      </p:cBhvr>
                                      <p:to>
                                        <p:strVal val="visible"/>
                                      </p:to>
                                    </p:set>
                                    <p:anim calcmode="lin" valueType="num">
                                      <p:cBhvr additive="base">
                                        <p:cTn id="42" dur="500" fill="hold"/>
                                        <p:tgtEl>
                                          <p:spTgt spid="2048"/>
                                        </p:tgtEl>
                                        <p:attrNameLst>
                                          <p:attrName>ppt_x</p:attrName>
                                        </p:attrNameLst>
                                      </p:cBhvr>
                                      <p:tavLst>
                                        <p:tav tm="0">
                                          <p:val>
                                            <p:strVal val="#ppt_x"/>
                                          </p:val>
                                        </p:tav>
                                        <p:tav tm="100000">
                                          <p:val>
                                            <p:strVal val="#ppt_x"/>
                                          </p:val>
                                        </p:tav>
                                      </p:tavLst>
                                    </p:anim>
                                    <p:anim calcmode="lin" valueType="num">
                                      <p:cBhvr additive="base">
                                        <p:cTn id="43" dur="500" fill="hold"/>
                                        <p:tgtEl>
                                          <p:spTgt spid="204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ppt_x"/>
                                          </p:val>
                                        </p:tav>
                                        <p:tav tm="100000">
                                          <p:val>
                                            <p:strVal val="#ppt_x"/>
                                          </p:val>
                                        </p:tav>
                                      </p:tavLst>
                                    </p:anim>
                                    <p:anim calcmode="lin" valueType="num">
                                      <p:cBhvr additive="base">
                                        <p:cTn id="4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animBg="1"/>
      <p:bldP spid="2049" grpId="0" animBg="1"/>
      <p:bldP spid="2050" grpId="0" animBg="1"/>
      <p:bldP spid="2051" grpId="0" animBg="1"/>
      <p:bldP spid="2052" grpId="0" animBg="1"/>
      <p:bldP spid="39" grpId="0"/>
      <p:bldP spid="41" grpId="0"/>
      <p:bldP spid="43"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1017" name="Google Shape;1017;p34"/>
          <p:cNvGrpSpPr/>
          <p:nvPr/>
        </p:nvGrpSpPr>
        <p:grpSpPr>
          <a:xfrm rot="9456294">
            <a:off x="9235728" y="5631817"/>
            <a:ext cx="3074723" cy="683897"/>
            <a:chOff x="7051300" y="3461525"/>
            <a:chExt cx="2305989" cy="512912"/>
          </a:xfrm>
        </p:grpSpPr>
        <p:sp>
          <p:nvSpPr>
            <p:cNvPr id="1018" name="Google Shape;1018;p34"/>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19" name="Google Shape;1019;p34"/>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0" name="Google Shape;1020;p34"/>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1" name="Google Shape;1021;p34"/>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2" name="Google Shape;1022;p34"/>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3" name="Google Shape;1023;p34"/>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4" name="Google Shape;1024;p34"/>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5" name="Google Shape;1025;p34"/>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6" name="Google Shape;1026;p34"/>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7" name="Google Shape;1027;p34"/>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8" name="Google Shape;1028;p34"/>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9" name="Google Shape;1029;p34"/>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30" name="Google Shape;1030;p34"/>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31" name="Google Shape;1031;p34"/>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32" name="Google Shape;1032;p34"/>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33" name="Google Shape;1033;p34"/>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34" name="Google Shape;1034;p34"/>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35" name="Google Shape;1035;p34"/>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grpSp>
      <p:sp>
        <p:nvSpPr>
          <p:cNvPr id="5" name="Title 4">
            <a:extLst>
              <a:ext uri="{FF2B5EF4-FFF2-40B4-BE49-F238E27FC236}">
                <a16:creationId xmlns="" xmlns:a16="http://schemas.microsoft.com/office/drawing/2014/main" id="{80F23B9B-7452-929E-6CB5-91D065076E2F}"/>
              </a:ext>
            </a:extLst>
          </p:cNvPr>
          <p:cNvSpPr>
            <a:spLocks noGrp="1"/>
          </p:cNvSpPr>
          <p:nvPr>
            <p:ph type="title" idx="2"/>
          </p:nvPr>
        </p:nvSpPr>
        <p:spPr>
          <a:xfrm>
            <a:off x="1248993" y="1932038"/>
            <a:ext cx="10388932" cy="2153265"/>
          </a:xfrm>
        </p:spPr>
        <p:txBody>
          <a:bodyPr/>
          <a:lstStyle/>
          <a:p>
            <a:r>
              <a:rPr lang="vi-VN" sz="5867" dirty="0">
                <a:latin typeface="Times New Roman" panose="02020603050405020304" pitchFamily="18" charset="0"/>
                <a:cs typeface="Times New Roman" panose="02020603050405020304" pitchFamily="18" charset="0"/>
              </a:rPr>
              <a:t>3. THỰC HÀNH VIẾT </a:t>
            </a:r>
            <a:r>
              <a:rPr lang="vi-VN" sz="5867">
                <a:latin typeface="Times New Roman" panose="02020603050405020304" pitchFamily="18" charset="0"/>
                <a:cs typeface="Times New Roman" panose="02020603050405020304" pitchFamily="18" charset="0"/>
              </a:rPr>
              <a:t/>
            </a:r>
            <a:br>
              <a:rPr lang="vi-VN" sz="5867">
                <a:latin typeface="Times New Roman" panose="02020603050405020304" pitchFamily="18" charset="0"/>
                <a:cs typeface="Times New Roman" panose="02020603050405020304" pitchFamily="18" charset="0"/>
              </a:rPr>
            </a:br>
            <a:r>
              <a:rPr lang="en-US" sz="5867">
                <a:latin typeface="Times New Roman" panose="02020603050405020304" pitchFamily="18" charset="0"/>
                <a:cs typeface="Times New Roman" panose="02020603050405020304" pitchFamily="18" charset="0"/>
              </a:rPr>
              <a:t/>
            </a:r>
            <a:br>
              <a:rPr lang="en-US" sz="5867">
                <a:latin typeface="Times New Roman" panose="02020603050405020304" pitchFamily="18" charset="0"/>
                <a:cs typeface="Times New Roman" panose="02020603050405020304" pitchFamily="18" charset="0"/>
              </a:rPr>
            </a:br>
            <a:r>
              <a:rPr lang="en-US" sz="4400" smtClean="0">
                <a:solidFill>
                  <a:schemeClr val="accent6">
                    <a:lumMod val="10000"/>
                  </a:schemeClr>
                </a:solidFill>
                <a:latin typeface="Times New Roman" panose="02020603050405020304" pitchFamily="18" charset="0"/>
                <a:cs typeface="Times New Roman" panose="02020603050405020304" pitchFamily="18" charset="0"/>
              </a:rPr>
              <a:t>Đề </a:t>
            </a:r>
            <a:r>
              <a:rPr lang="en-US" sz="4400" smtClean="0">
                <a:solidFill>
                  <a:schemeClr val="accent6">
                    <a:lumMod val="10000"/>
                  </a:schemeClr>
                </a:solidFill>
                <a:latin typeface="Times New Roman" panose="02020603050405020304" pitchFamily="18" charset="0"/>
                <a:cs typeface="Times New Roman" panose="02020603050405020304" pitchFamily="18" charset="0"/>
              </a:rPr>
              <a:t>bài: </a:t>
            </a:r>
            <a:r>
              <a:rPr lang="vi-VN" sz="4000" smtClean="0">
                <a:solidFill>
                  <a:schemeClr val="accent6">
                    <a:lumMod val="10000"/>
                  </a:schemeClr>
                </a:solidFill>
                <a:latin typeface="Times New Roman" panose="02020603050405020304" pitchFamily="18" charset="0"/>
                <a:cs typeface="Times New Roman" panose="02020603050405020304" pitchFamily="18" charset="0"/>
              </a:rPr>
              <a:t>Hãy </a:t>
            </a:r>
            <a:r>
              <a:rPr lang="vi-VN" sz="4000">
                <a:solidFill>
                  <a:schemeClr val="accent6">
                    <a:lumMod val="10000"/>
                  </a:schemeClr>
                </a:solidFill>
                <a:latin typeface="Times New Roman" panose="02020603050405020304" pitchFamily="18" charset="0"/>
                <a:cs typeface="Times New Roman" panose="02020603050405020304" pitchFamily="18" charset="0"/>
              </a:rPr>
              <a:t>so sánh nghệ thuật trần thuật của các tác giả qua hai đoạn trích “Nhật kí Đặng Thùy Trâm” (Đặng Thùy Trâm) và “Một lít nước mắt” (Ki –tô A-ya)</a:t>
            </a:r>
            <a:endParaRPr lang="vi-VN" sz="4000" dirty="0">
              <a:solidFill>
                <a:schemeClr val="accent6">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21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grpSp>
        <p:nvGrpSpPr>
          <p:cNvPr id="1256" name="Google Shape;1256;p40"/>
          <p:cNvGrpSpPr/>
          <p:nvPr/>
        </p:nvGrpSpPr>
        <p:grpSpPr>
          <a:xfrm rot="241723">
            <a:off x="2007667" y="682881"/>
            <a:ext cx="5381492" cy="406987"/>
            <a:chOff x="4345425" y="2175475"/>
            <a:chExt cx="800750" cy="176025"/>
          </a:xfrm>
        </p:grpSpPr>
        <p:sp>
          <p:nvSpPr>
            <p:cNvPr id="1257" name="Google Shape;1257;p4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endParaRPr sz="2400"/>
            </a:p>
          </p:txBody>
        </p:sp>
        <p:sp>
          <p:nvSpPr>
            <p:cNvPr id="1258" name="Google Shape;1258;p4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endParaRPr sz="2400"/>
            </a:p>
          </p:txBody>
        </p:sp>
      </p:grpSp>
      <p:grpSp>
        <p:nvGrpSpPr>
          <p:cNvPr id="1259" name="Google Shape;1259;p40"/>
          <p:cNvGrpSpPr/>
          <p:nvPr/>
        </p:nvGrpSpPr>
        <p:grpSpPr>
          <a:xfrm>
            <a:off x="10068271" y="5583216"/>
            <a:ext cx="2327444" cy="306897"/>
            <a:chOff x="1394800" y="3522000"/>
            <a:chExt cx="1048650" cy="138275"/>
          </a:xfrm>
        </p:grpSpPr>
        <p:sp>
          <p:nvSpPr>
            <p:cNvPr id="1260" name="Google Shape;1260;p4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1" name="Google Shape;1261;p4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2" name="Google Shape;1262;p4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3" name="Google Shape;1263;p4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4" name="Google Shape;1264;p4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5" name="Google Shape;1265;p4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6" name="Google Shape;1266;p4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7" name="Google Shape;1267;p4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8" name="Google Shape;1268;p4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1269" name="Google Shape;1269;p40"/>
          <p:cNvGrpSpPr/>
          <p:nvPr/>
        </p:nvGrpSpPr>
        <p:grpSpPr>
          <a:xfrm>
            <a:off x="1058065" y="387416"/>
            <a:ext cx="1075543" cy="562325"/>
            <a:chOff x="1822875" y="1377000"/>
            <a:chExt cx="548075" cy="286550"/>
          </a:xfrm>
        </p:grpSpPr>
        <p:sp>
          <p:nvSpPr>
            <p:cNvPr id="1270" name="Google Shape;1270;p40"/>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271" name="Google Shape;1271;p40"/>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272" name="Google Shape;1272;p40"/>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273" name="Google Shape;1273;p40"/>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274" name="Google Shape;1274;p40"/>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275" name="Google Shape;1275;p40"/>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121900" tIns="121900" rIns="121900" bIns="121900" anchor="ctr" anchorCtr="0">
              <a:noAutofit/>
            </a:bodyPr>
            <a:lstStyle/>
            <a:p>
              <a:endParaRPr sz="2400" dirty="0"/>
            </a:p>
          </p:txBody>
        </p:sp>
        <p:sp>
          <p:nvSpPr>
            <p:cNvPr id="1276" name="Google Shape;1276;p40"/>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277" name="Google Shape;1277;p40"/>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278" name="Google Shape;1278;p40"/>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sp>
        <p:nvSpPr>
          <p:cNvPr id="2" name="Rectangle 1"/>
          <p:cNvSpPr/>
          <p:nvPr/>
        </p:nvSpPr>
        <p:spPr>
          <a:xfrm>
            <a:off x="2311832" y="152417"/>
            <a:ext cx="3706464" cy="707886"/>
          </a:xfrm>
          <a:prstGeom prst="rect">
            <a:avLst/>
          </a:prstGeom>
        </p:spPr>
        <p:txBody>
          <a:bodyPr wrap="none">
            <a:spAutoFit/>
          </a:bodyPr>
          <a:lstStyle/>
          <a:p>
            <a:r>
              <a:rPr lang="vi-VN" sz="4000" b="1" dirty="0">
                <a:solidFill>
                  <a:srgbClr val="1C4587"/>
                </a:solidFill>
                <a:latin typeface="Times New Roman" panose="02020603050405020304" pitchFamily="18" charset="0"/>
                <a:cs typeface="Times New Roman" panose="02020603050405020304" pitchFamily="18" charset="0"/>
                <a:sym typeface="Itim"/>
              </a:rPr>
              <a:t>a) </a:t>
            </a:r>
            <a:r>
              <a:rPr lang="vi-VN" sz="4000" b="1" dirty="0" err="1">
                <a:solidFill>
                  <a:srgbClr val="1C4587"/>
                </a:solidFill>
                <a:latin typeface="Times New Roman" panose="02020603050405020304" pitchFamily="18" charset="0"/>
                <a:cs typeface="Times New Roman" panose="02020603050405020304" pitchFamily="18" charset="0"/>
                <a:sym typeface="Itim"/>
              </a:rPr>
              <a:t>Chuẩn</a:t>
            </a:r>
            <a:r>
              <a:rPr lang="vi-VN" sz="4000" b="1" dirty="0">
                <a:solidFill>
                  <a:srgbClr val="1C4587"/>
                </a:solidFill>
                <a:latin typeface="Times New Roman" panose="02020603050405020304" pitchFamily="18" charset="0"/>
                <a:cs typeface="Times New Roman" panose="02020603050405020304" pitchFamily="18" charset="0"/>
                <a:sym typeface="Itim"/>
              </a:rPr>
              <a:t> </a:t>
            </a:r>
            <a:r>
              <a:rPr lang="vi-VN" sz="4000" b="1" dirty="0" err="1">
                <a:solidFill>
                  <a:srgbClr val="1C4587"/>
                </a:solidFill>
                <a:latin typeface="Times New Roman" panose="02020603050405020304" pitchFamily="18" charset="0"/>
                <a:cs typeface="Times New Roman" panose="02020603050405020304" pitchFamily="18" charset="0"/>
                <a:sym typeface="Itim"/>
              </a:rPr>
              <a:t>bị</a:t>
            </a:r>
            <a:r>
              <a:rPr lang="vi-VN" sz="4000" b="1" dirty="0">
                <a:solidFill>
                  <a:srgbClr val="1C4587"/>
                </a:solidFill>
                <a:latin typeface="Times New Roman" panose="02020603050405020304" pitchFamily="18" charset="0"/>
                <a:cs typeface="Times New Roman" panose="02020603050405020304" pitchFamily="18" charset="0"/>
                <a:sym typeface="Itim"/>
              </a:rPr>
              <a:t> </a:t>
            </a:r>
            <a:r>
              <a:rPr lang="vi-VN" sz="4000" b="1" dirty="0" err="1">
                <a:solidFill>
                  <a:srgbClr val="1C4587"/>
                </a:solidFill>
                <a:latin typeface="Times New Roman" panose="02020603050405020304" pitchFamily="18" charset="0"/>
                <a:cs typeface="Times New Roman" panose="02020603050405020304" pitchFamily="18" charset="0"/>
                <a:sym typeface="Itim"/>
              </a:rPr>
              <a:t>viết</a:t>
            </a:r>
            <a:endParaRPr lang="en-US" sz="2400" dirty="0">
              <a:latin typeface="Times New Roman" panose="02020603050405020304" pitchFamily="18" charset="0"/>
              <a:cs typeface="Times New Roman" panose="02020603050405020304" pitchFamily="18" charset="0"/>
            </a:endParaRPr>
          </a:p>
        </p:txBody>
      </p:sp>
      <p:grpSp>
        <p:nvGrpSpPr>
          <p:cNvPr id="7" name="Google Shape;1244;p40">
            <a:extLst>
              <a:ext uri="{FF2B5EF4-FFF2-40B4-BE49-F238E27FC236}">
                <a16:creationId xmlns="" xmlns:a16="http://schemas.microsoft.com/office/drawing/2014/main" id="{DE425C74-3362-2FF1-57AB-019DE5952FC5}"/>
              </a:ext>
            </a:extLst>
          </p:cNvPr>
          <p:cNvGrpSpPr/>
          <p:nvPr/>
        </p:nvGrpSpPr>
        <p:grpSpPr>
          <a:xfrm rot="683906">
            <a:off x="9634724" y="303597"/>
            <a:ext cx="2486503" cy="3018696"/>
            <a:chOff x="1857000" y="3245400"/>
            <a:chExt cx="1233825" cy="1186575"/>
          </a:xfrm>
          <a:solidFill>
            <a:schemeClr val="tx1">
              <a:lumMod val="60000"/>
              <a:lumOff val="40000"/>
            </a:schemeClr>
          </a:solidFill>
        </p:grpSpPr>
        <p:sp>
          <p:nvSpPr>
            <p:cNvPr id="8" name="Google Shape;1245;p40">
              <a:extLst>
                <a:ext uri="{FF2B5EF4-FFF2-40B4-BE49-F238E27FC236}">
                  <a16:creationId xmlns="" xmlns:a16="http://schemas.microsoft.com/office/drawing/2014/main" id="{0C6E06D6-B856-4D52-2BCD-87886F830405}"/>
                </a:ext>
              </a:extLst>
            </p:cNvPr>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 name="Google Shape;1246;p40">
              <a:extLst>
                <a:ext uri="{FF2B5EF4-FFF2-40B4-BE49-F238E27FC236}">
                  <a16:creationId xmlns="" xmlns:a16="http://schemas.microsoft.com/office/drawing/2014/main" id="{9407009F-C92E-9CC2-B93F-43F83BE2ABCF}"/>
                </a:ext>
              </a:extLst>
            </p:cNvPr>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1247;p40">
              <a:extLst>
                <a:ext uri="{FF2B5EF4-FFF2-40B4-BE49-F238E27FC236}">
                  <a16:creationId xmlns="" xmlns:a16="http://schemas.microsoft.com/office/drawing/2014/main" id="{C38842C0-4416-3D73-8B28-B903C3CCCF15}"/>
                </a:ext>
              </a:extLst>
            </p:cNvPr>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1248;p40">
              <a:extLst>
                <a:ext uri="{FF2B5EF4-FFF2-40B4-BE49-F238E27FC236}">
                  <a16:creationId xmlns="" xmlns:a16="http://schemas.microsoft.com/office/drawing/2014/main" id="{6817F23B-E29A-2F9B-D8E2-8923783E6EFB}"/>
                </a:ext>
              </a:extLst>
            </p:cNvPr>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1249;p40">
              <a:extLst>
                <a:ext uri="{FF2B5EF4-FFF2-40B4-BE49-F238E27FC236}">
                  <a16:creationId xmlns="" xmlns:a16="http://schemas.microsoft.com/office/drawing/2014/main" id="{E8A78287-D9BC-FD59-F907-4E283B2FE1BD}"/>
                </a:ext>
              </a:extLst>
            </p:cNvPr>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1250;p40">
              <a:extLst>
                <a:ext uri="{FF2B5EF4-FFF2-40B4-BE49-F238E27FC236}">
                  <a16:creationId xmlns="" xmlns:a16="http://schemas.microsoft.com/office/drawing/2014/main" id="{184AB149-86AB-D234-0012-B596DA13E36C}"/>
                </a:ext>
              </a:extLst>
            </p:cNvPr>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 name="Google Shape;1252;p40">
            <a:extLst>
              <a:ext uri="{FF2B5EF4-FFF2-40B4-BE49-F238E27FC236}">
                <a16:creationId xmlns="" xmlns:a16="http://schemas.microsoft.com/office/drawing/2014/main" id="{D23FE9E5-2B62-28B7-4791-8BCA6F7F99A5}"/>
              </a:ext>
            </a:extLst>
          </p:cNvPr>
          <p:cNvSpPr txBox="1">
            <a:spLocks noGrp="1"/>
          </p:cNvSpPr>
          <p:nvPr>
            <p:ph type="subTitle" idx="1"/>
          </p:nvPr>
        </p:nvSpPr>
        <p:spPr>
          <a:xfrm rot="684086">
            <a:off x="9612907" y="620833"/>
            <a:ext cx="2505033" cy="2384225"/>
          </a:xfrm>
          <a:prstGeom prst="rect">
            <a:avLst/>
          </a:prstGeom>
        </p:spPr>
        <p:txBody>
          <a:bodyPr spcFirstLastPara="1" wrap="square" lIns="121900" tIns="121900" rIns="121900" bIns="121900" anchor="ctr" anchorCtr="0">
            <a:noAutofit/>
          </a:bodyPr>
          <a:lstStyle/>
          <a:p>
            <a:pPr marL="0" indent="0"/>
            <a:r>
              <a:rPr lang="en-US" sz="2400" smtClean="0">
                <a:solidFill>
                  <a:schemeClr val="bg1"/>
                </a:solidFill>
                <a:latin typeface="Times New Roman" panose="02020603050405020304" pitchFamily="18" charset="0"/>
                <a:cs typeface="Times New Roman" panose="02020603050405020304" pitchFamily="18" charset="0"/>
              </a:rPr>
              <a:t>Huy động tri thức nền</a:t>
            </a:r>
            <a:endParaRPr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 xmlns:a16="http://schemas.microsoft.com/office/drawing/2014/main" id="{F9A20AE3-5B00-9A2F-2830-D4051B199297}"/>
              </a:ext>
            </a:extLst>
          </p:cNvPr>
          <p:cNvSpPr txBox="1"/>
          <p:nvPr/>
        </p:nvSpPr>
        <p:spPr>
          <a:xfrm>
            <a:off x="573293" y="999930"/>
            <a:ext cx="8513708" cy="4281878"/>
          </a:xfrm>
          <a:prstGeom prst="rect">
            <a:avLst/>
          </a:prstGeom>
          <a:noFill/>
        </p:spPr>
        <p:txBody>
          <a:bodyPr wrap="square">
            <a:spAutoFit/>
          </a:bodyPr>
          <a:lstStyle/>
          <a:p>
            <a:pPr marL="342900" indent="-342900" algn="just">
              <a:lnSpc>
                <a:spcPct val="107000"/>
              </a:lnSpc>
              <a:spcAft>
                <a:spcPts val="1067"/>
              </a:spcAft>
              <a:buFontTx/>
              <a:buChar char="-"/>
            </a:pPr>
            <a:r>
              <a:rPr lang="en-US" sz="4000" i="1" smtClean="0">
                <a:latin typeface="Times New Roman" panose="02020603050405020304" pitchFamily="18" charset="0"/>
                <a:ea typeface="Arial" panose="020B0604020202020204" pitchFamily="34" charset="0"/>
                <a:cs typeface="Times New Roman" panose="02020603050405020304" pitchFamily="18" charset="0"/>
              </a:rPr>
              <a:t>Huy động </a:t>
            </a:r>
            <a:r>
              <a:rPr lang="en-US" sz="4000" i="1" dirty="0" err="1">
                <a:latin typeface="Times New Roman" panose="02020603050405020304" pitchFamily="18" charset="0"/>
                <a:ea typeface="Arial" panose="020B0604020202020204" pitchFamily="34" charset="0"/>
                <a:cs typeface="Times New Roman" panose="02020603050405020304" pitchFamily="18" charset="0"/>
              </a:rPr>
              <a:t>trải</a:t>
            </a:r>
            <a:r>
              <a:rPr lang="en-US" sz="4000" i="1" dirty="0">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latin typeface="Times New Roman" panose="02020603050405020304" pitchFamily="18" charset="0"/>
                <a:ea typeface="Arial" panose="020B0604020202020204" pitchFamily="34" charset="0"/>
                <a:cs typeface="Times New Roman" panose="02020603050405020304" pitchFamily="18" charset="0"/>
              </a:rPr>
              <a:t>nghiệm</a:t>
            </a:r>
            <a:r>
              <a:rPr lang="en-US" sz="4000" i="1" dirty="0">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latin typeface="Times New Roman" panose="02020603050405020304" pitchFamily="18" charset="0"/>
                <a:ea typeface="Arial" panose="020B0604020202020204" pitchFamily="34" charset="0"/>
                <a:cs typeface="Times New Roman" panose="02020603050405020304" pitchFamily="18" charset="0"/>
              </a:rPr>
              <a:t>suy</a:t>
            </a:r>
            <a:r>
              <a:rPr lang="en-US" sz="4000" i="1" dirty="0">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latin typeface="Times New Roman" panose="02020603050405020304" pitchFamily="18" charset="0"/>
                <a:ea typeface="Arial" panose="020B0604020202020204" pitchFamily="34" charset="0"/>
                <a:cs typeface="Times New Roman" panose="02020603050405020304" pitchFamily="18" charset="0"/>
              </a:rPr>
              <a:t>nghĩ</a:t>
            </a:r>
            <a:r>
              <a:rPr lang="en-US" sz="4000" i="1" dirty="0">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latin typeface="Times New Roman" panose="02020603050405020304" pitchFamily="18" charset="0"/>
                <a:ea typeface="Arial" panose="020B0604020202020204" pitchFamily="34" charset="0"/>
                <a:cs typeface="Times New Roman" panose="02020603050405020304" pitchFamily="18" charset="0"/>
              </a:rPr>
              <a:t>bản</a:t>
            </a:r>
            <a:r>
              <a:rPr lang="en-US" sz="4000" i="1" dirty="0">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latin typeface="Times New Roman" panose="02020603050405020304" pitchFamily="18" charset="0"/>
                <a:ea typeface="Arial" panose="020B0604020202020204" pitchFamily="34" charset="0"/>
                <a:cs typeface="Times New Roman" panose="02020603050405020304" pitchFamily="18" charset="0"/>
              </a:rPr>
              <a:t>thân</a:t>
            </a:r>
            <a:r>
              <a:rPr lang="en-US" sz="4000" i="1" dirty="0">
                <a:latin typeface="Times New Roman" panose="02020603050405020304" pitchFamily="18" charset="0"/>
                <a:ea typeface="Arial" panose="020B0604020202020204" pitchFamily="34" charset="0"/>
                <a:cs typeface="Times New Roman" panose="02020603050405020304" pitchFamily="18" charset="0"/>
              </a:rPr>
              <a:t> </a:t>
            </a:r>
            <a:r>
              <a:rPr lang="en-US" sz="4000" i="1" err="1">
                <a:latin typeface="Times New Roman" panose="02020603050405020304" pitchFamily="18" charset="0"/>
                <a:ea typeface="Arial" panose="020B0604020202020204" pitchFamily="34" charset="0"/>
                <a:cs typeface="Times New Roman" panose="02020603050405020304" pitchFamily="18" charset="0"/>
              </a:rPr>
              <a:t>về</a:t>
            </a:r>
            <a:r>
              <a:rPr lang="en-US" sz="4000" i="1">
                <a:latin typeface="Times New Roman" panose="02020603050405020304" pitchFamily="18" charset="0"/>
                <a:ea typeface="Arial" panose="020B0604020202020204" pitchFamily="34" charset="0"/>
                <a:cs typeface="Times New Roman" panose="02020603050405020304" pitchFamily="18" charset="0"/>
              </a:rPr>
              <a:t> </a:t>
            </a:r>
            <a:r>
              <a:rPr lang="en-US" sz="4000" i="1" smtClean="0">
                <a:latin typeface="Times New Roman" panose="02020603050405020304" pitchFamily="18" charset="0"/>
                <a:ea typeface="Arial" panose="020B0604020202020204" pitchFamily="34" charset="0"/>
                <a:cs typeface="Times New Roman" panose="02020603050405020304" pitchFamily="18" charset="0"/>
              </a:rPr>
              <a:t>nhật kí trong cuộc sống</a:t>
            </a:r>
          </a:p>
          <a:p>
            <a:pPr marL="342900" indent="-342900" algn="just">
              <a:lnSpc>
                <a:spcPct val="107000"/>
              </a:lnSpc>
              <a:spcAft>
                <a:spcPts val="1067"/>
              </a:spcAft>
              <a:buFontTx/>
              <a:buChar char="-"/>
            </a:pPr>
            <a:r>
              <a:rPr lang="en-US" sz="4000" i="1" smtClean="0">
                <a:latin typeface="Times New Roman" panose="02020603050405020304" pitchFamily="18" charset="0"/>
                <a:ea typeface="Arial" panose="020B0604020202020204" pitchFamily="34" charset="0"/>
                <a:cs typeface="Times New Roman" panose="02020603050405020304" pitchFamily="18" charset="0"/>
              </a:rPr>
              <a:t>Đọc kĩ hai văn bản </a:t>
            </a:r>
            <a:r>
              <a:rPr lang="vi-VN" sz="4000" i="1">
                <a:latin typeface="Times New Roman" panose="02020603050405020304" pitchFamily="18" charset="0"/>
                <a:ea typeface="Arial" panose="020B0604020202020204" pitchFamily="34" charset="0"/>
                <a:cs typeface="Times New Roman" panose="02020603050405020304" pitchFamily="18" charset="0"/>
              </a:rPr>
              <a:t>“Nhật kí Đặng Thùy Trâm” (Đặng Thùy Trâm) và “Một lít nước mắt” (Ki –tô A-ya)</a:t>
            </a:r>
            <a:endParaRPr lang="en-US" sz="4000" i="1" smtClean="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1067"/>
              </a:spcAft>
            </a:pPr>
            <a:r>
              <a:rPr lang="en-US" sz="4000" i="1" smtClean="0">
                <a:latin typeface="Times New Roman" panose="02020603050405020304" pitchFamily="18" charset="0"/>
                <a:ea typeface="Arial" panose="020B0604020202020204" pitchFamily="34" charset="0"/>
                <a:cs typeface="Times New Roman" panose="02020603050405020304" pitchFamily="18" charset="0"/>
              </a:rPr>
              <a:t>Hoàn thiện phiếu sau:</a:t>
            </a:r>
            <a:endParaRPr lang="vi-VN" sz="4000" dirty="0">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down)">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470"/>
            <a:ext cx="11798710" cy="6548305"/>
          </a:xfrm>
          <a:prstGeom prst="rect">
            <a:avLst/>
          </a:prstGeom>
        </p:spPr>
      </p:pic>
    </p:spTree>
    <p:extLst>
      <p:ext uri="{BB962C8B-B14F-4D97-AF65-F5344CB8AC3E}">
        <p14:creationId xmlns:p14="http://schemas.microsoft.com/office/powerpoint/2010/main" val="3506742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grpSp>
        <p:nvGrpSpPr>
          <p:cNvPr id="1244" name="Google Shape;1244;p40"/>
          <p:cNvGrpSpPr/>
          <p:nvPr/>
        </p:nvGrpSpPr>
        <p:grpSpPr>
          <a:xfrm rot="683906">
            <a:off x="8346915" y="469931"/>
            <a:ext cx="3112389" cy="2993199"/>
            <a:chOff x="1857000" y="3245400"/>
            <a:chExt cx="1233825" cy="1186575"/>
          </a:xfrm>
          <a:solidFill>
            <a:schemeClr val="tx1">
              <a:lumMod val="60000"/>
              <a:lumOff val="40000"/>
            </a:schemeClr>
          </a:solidFill>
        </p:grpSpPr>
        <p:sp>
          <p:nvSpPr>
            <p:cNvPr id="1245" name="Google Shape;1245;p40"/>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6" name="Google Shape;1246;p40"/>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7" name="Google Shape;1247;p40"/>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8" name="Google Shape;1248;p40"/>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9" name="Google Shape;1249;p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0" name="Google Shape;1250;p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252" name="Google Shape;1252;p40"/>
          <p:cNvSpPr txBox="1">
            <a:spLocks noGrp="1"/>
          </p:cNvSpPr>
          <p:nvPr>
            <p:ph type="subTitle" idx="1"/>
          </p:nvPr>
        </p:nvSpPr>
        <p:spPr>
          <a:xfrm rot="684086">
            <a:off x="8557514" y="810292"/>
            <a:ext cx="2505033" cy="2384225"/>
          </a:xfrm>
          <a:prstGeom prst="rect">
            <a:avLst/>
          </a:prstGeom>
        </p:spPr>
        <p:txBody>
          <a:bodyPr spcFirstLastPara="1" wrap="square" lIns="121900" tIns="121900" rIns="121900" bIns="121900" anchor="ctr" anchorCtr="0">
            <a:noAutofit/>
          </a:bodyPr>
          <a:lstStyle/>
          <a:p>
            <a:pPr marL="0" indent="0"/>
            <a:r>
              <a:rPr lang="vi-VN" sz="4800" b="1" dirty="0">
                <a:solidFill>
                  <a:schemeClr val="bg1"/>
                </a:solidFill>
                <a:latin typeface="Times New Roman" panose="02020603050405020304" pitchFamily="18" charset="0"/>
                <a:cs typeface="Times New Roman" panose="02020603050405020304" pitchFamily="18" charset="0"/>
              </a:rPr>
              <a:t>* </a:t>
            </a:r>
            <a:r>
              <a:rPr lang="vi-VN" sz="4800" b="1" dirty="0" err="1">
                <a:solidFill>
                  <a:schemeClr val="bg1"/>
                </a:solidFill>
                <a:latin typeface="Times New Roman" panose="02020603050405020304" pitchFamily="18" charset="0"/>
                <a:cs typeface="Times New Roman" panose="02020603050405020304" pitchFamily="18" charset="0"/>
              </a:rPr>
              <a:t>Tìm</a:t>
            </a:r>
            <a:r>
              <a:rPr lang="vi-VN" sz="4800" b="1" dirty="0">
                <a:solidFill>
                  <a:schemeClr val="bg1"/>
                </a:solidFill>
                <a:latin typeface="Times New Roman" panose="02020603050405020304" pitchFamily="18" charset="0"/>
                <a:cs typeface="Times New Roman" panose="02020603050405020304" pitchFamily="18" charset="0"/>
              </a:rPr>
              <a:t> ý</a:t>
            </a:r>
            <a:endParaRPr sz="4800" b="1" dirty="0">
              <a:solidFill>
                <a:schemeClr val="bg1"/>
              </a:solidFill>
              <a:latin typeface="Times New Roman" panose="02020603050405020304" pitchFamily="18" charset="0"/>
              <a:cs typeface="Times New Roman" panose="02020603050405020304" pitchFamily="18" charset="0"/>
            </a:endParaRPr>
          </a:p>
        </p:txBody>
      </p:sp>
      <p:grpSp>
        <p:nvGrpSpPr>
          <p:cNvPr id="1256" name="Google Shape;1256;p40"/>
          <p:cNvGrpSpPr/>
          <p:nvPr/>
        </p:nvGrpSpPr>
        <p:grpSpPr>
          <a:xfrm rot="241723">
            <a:off x="2649733" y="527148"/>
            <a:ext cx="5381492" cy="406987"/>
            <a:chOff x="4345425" y="2175475"/>
            <a:chExt cx="800750" cy="176025"/>
          </a:xfrm>
        </p:grpSpPr>
        <p:sp>
          <p:nvSpPr>
            <p:cNvPr id="1257" name="Google Shape;1257;p4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8" name="Google Shape;1258;p4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9" name="Google Shape;1259;p40"/>
          <p:cNvGrpSpPr/>
          <p:nvPr/>
        </p:nvGrpSpPr>
        <p:grpSpPr>
          <a:xfrm>
            <a:off x="10068271" y="5583216"/>
            <a:ext cx="2327444" cy="306897"/>
            <a:chOff x="1394800" y="3522000"/>
            <a:chExt cx="1048650" cy="138275"/>
          </a:xfrm>
        </p:grpSpPr>
        <p:sp>
          <p:nvSpPr>
            <p:cNvPr id="1260" name="Google Shape;1260;p4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1" name="Google Shape;1261;p4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2" name="Google Shape;1262;p4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3" name="Google Shape;1263;p4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4" name="Google Shape;1264;p4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5" name="Google Shape;1265;p4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6" name="Google Shape;1266;p4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7" name="Google Shape;1267;p4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8" name="Google Shape;1268;p4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69" name="Google Shape;1269;p40"/>
          <p:cNvGrpSpPr/>
          <p:nvPr/>
        </p:nvGrpSpPr>
        <p:grpSpPr>
          <a:xfrm>
            <a:off x="1283138" y="191899"/>
            <a:ext cx="1075543" cy="562325"/>
            <a:chOff x="1822875" y="1377000"/>
            <a:chExt cx="548075" cy="286550"/>
          </a:xfrm>
        </p:grpSpPr>
        <p:sp>
          <p:nvSpPr>
            <p:cNvPr id="1270" name="Google Shape;1270;p40"/>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1" name="Google Shape;1271;p40"/>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2" name="Google Shape;1272;p40"/>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3" name="Google Shape;1273;p40"/>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4" name="Google Shape;1274;p40"/>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5" name="Google Shape;1275;p40"/>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6" name="Google Shape;1276;p40"/>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7" name="Google Shape;1277;p40"/>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8" name="Google Shape;1278;p40"/>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79" name="Google Shape;1279;p40"/>
          <p:cNvGrpSpPr/>
          <p:nvPr/>
        </p:nvGrpSpPr>
        <p:grpSpPr>
          <a:xfrm rot="1726169">
            <a:off x="3653465" y="5732097"/>
            <a:ext cx="3088887" cy="1515507"/>
            <a:chOff x="4697000" y="3525875"/>
            <a:chExt cx="1131500" cy="555150"/>
          </a:xfrm>
        </p:grpSpPr>
        <p:sp>
          <p:nvSpPr>
            <p:cNvPr id="1280" name="Google Shape;1280;p4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1" name="Google Shape;1281;p4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2" name="Google Shape;1282;p4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3" name="Google Shape;1283;p4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4" name="Google Shape;1284;p4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5" name="Google Shape;1285;p4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6" name="Google Shape;1286;p4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7" name="Google Shape;1287;p4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8" name="Google Shape;1288;p4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9" name="Google Shape;1289;p4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0" name="Google Shape;1290;p4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1" name="Google Shape;1291;p4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2" name="Google Shape;1292;p4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3" name="Google Shape;1293;p4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4" name="Google Shape;1294;p4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3" name="Google Shape;989;p34"/>
          <p:cNvGrpSpPr/>
          <p:nvPr/>
        </p:nvGrpSpPr>
        <p:grpSpPr>
          <a:xfrm>
            <a:off x="1367490" y="3857490"/>
            <a:ext cx="4988293" cy="343548"/>
            <a:chOff x="4319250" y="3137000"/>
            <a:chExt cx="885825" cy="524125"/>
          </a:xfrm>
        </p:grpSpPr>
        <p:sp>
          <p:nvSpPr>
            <p:cNvPr id="54" name="Google Shape;996;p34"/>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5" name="Google Shape;990;p34"/>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991;p34"/>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7" name="Google Shape;992;p34"/>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8" name="Google Shape;993;p34"/>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 name="Google Shape;994;p34"/>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 name="Google Shape;995;p34"/>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Google Shape;997;p34"/>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 name="Google Shape;998;p34"/>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 name="Google Shape;999;p34"/>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 name="Google Shape;1000;p34"/>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3" name="Rectangle 2">
            <a:extLst>
              <a:ext uri="{FF2B5EF4-FFF2-40B4-BE49-F238E27FC236}">
                <a16:creationId xmlns="" xmlns:a16="http://schemas.microsoft.com/office/drawing/2014/main" id="{B6DB8B21-9A97-8488-9E51-4AA9536B0634}"/>
              </a:ext>
            </a:extLst>
          </p:cNvPr>
          <p:cNvSpPr/>
          <p:nvPr/>
        </p:nvSpPr>
        <p:spPr>
          <a:xfrm>
            <a:off x="2684300" y="0"/>
            <a:ext cx="4860626" cy="707886"/>
          </a:xfrm>
          <a:prstGeom prst="rect">
            <a:avLst/>
          </a:prstGeom>
        </p:spPr>
        <p:txBody>
          <a:bodyPr wrap="none">
            <a:spAutoFit/>
          </a:bodyPr>
          <a:lstStyle/>
          <a:p>
            <a:pPr defTabSz="1219170">
              <a:buClr>
                <a:srgbClr val="000000"/>
              </a:buClr>
              <a:defRPr/>
            </a:pPr>
            <a:r>
              <a:rPr lang="vi-VN" sz="4000" b="1" dirty="0">
                <a:solidFill>
                  <a:srgbClr val="1C4587"/>
                </a:solidFill>
                <a:latin typeface="Times New Roman" panose="02020603050405020304" pitchFamily="18" charset="0"/>
                <a:cs typeface="Times New Roman" panose="02020603050405020304" pitchFamily="18" charset="0"/>
                <a:sym typeface="Itim"/>
              </a:rPr>
              <a:t>b</a:t>
            </a:r>
            <a:r>
              <a:rPr lang="vi-VN" sz="4000" b="1" kern="0" dirty="0">
                <a:solidFill>
                  <a:srgbClr val="1C4587"/>
                </a:solidFill>
                <a:latin typeface="Times New Roman" panose="02020603050405020304" pitchFamily="18" charset="0"/>
                <a:cs typeface="Times New Roman" panose="02020603050405020304" pitchFamily="18" charset="0"/>
                <a:sym typeface="Itim"/>
              </a:rPr>
              <a:t>) </a:t>
            </a:r>
            <a:r>
              <a:rPr lang="vi-VN" sz="4000" b="1" kern="0" dirty="0" err="1">
                <a:solidFill>
                  <a:srgbClr val="1C4587"/>
                </a:solidFill>
                <a:latin typeface="Times New Roman" panose="02020603050405020304" pitchFamily="18" charset="0"/>
                <a:cs typeface="Times New Roman" panose="02020603050405020304" pitchFamily="18" charset="0"/>
                <a:sym typeface="Itim"/>
              </a:rPr>
              <a:t>Tìm</a:t>
            </a:r>
            <a:r>
              <a:rPr lang="vi-VN" sz="4000" b="1" kern="0" dirty="0">
                <a:solidFill>
                  <a:srgbClr val="1C4587"/>
                </a:solidFill>
                <a:latin typeface="Times New Roman" panose="02020603050405020304" pitchFamily="18" charset="0"/>
                <a:cs typeface="Times New Roman" panose="02020603050405020304" pitchFamily="18" charset="0"/>
                <a:sym typeface="Itim"/>
              </a:rPr>
              <a:t> ý </a:t>
            </a:r>
            <a:r>
              <a:rPr lang="vi-VN" sz="4000" b="1" kern="0" dirty="0" err="1">
                <a:solidFill>
                  <a:srgbClr val="1C4587"/>
                </a:solidFill>
                <a:latin typeface="Times New Roman" panose="02020603050405020304" pitchFamily="18" charset="0"/>
                <a:cs typeface="Times New Roman" panose="02020603050405020304" pitchFamily="18" charset="0"/>
                <a:sym typeface="Itim"/>
              </a:rPr>
              <a:t>và</a:t>
            </a:r>
            <a:r>
              <a:rPr lang="vi-VN" sz="4000" b="1" kern="0" dirty="0">
                <a:solidFill>
                  <a:srgbClr val="1C4587"/>
                </a:solidFill>
                <a:latin typeface="Times New Roman" panose="02020603050405020304" pitchFamily="18" charset="0"/>
                <a:cs typeface="Times New Roman" panose="02020603050405020304" pitchFamily="18" charset="0"/>
                <a:sym typeface="Itim"/>
              </a:rPr>
              <a:t> </a:t>
            </a:r>
            <a:r>
              <a:rPr lang="vi-VN" sz="4000" b="1" kern="0" dirty="0" err="1">
                <a:solidFill>
                  <a:srgbClr val="1C4587"/>
                </a:solidFill>
                <a:latin typeface="Times New Roman" panose="02020603050405020304" pitchFamily="18" charset="0"/>
                <a:cs typeface="Times New Roman" panose="02020603050405020304" pitchFamily="18" charset="0"/>
                <a:sym typeface="Itim"/>
              </a:rPr>
              <a:t>lập</a:t>
            </a:r>
            <a:r>
              <a:rPr lang="vi-VN" sz="4000" b="1" kern="0" dirty="0">
                <a:solidFill>
                  <a:srgbClr val="1C4587"/>
                </a:solidFill>
                <a:latin typeface="Times New Roman" panose="02020603050405020304" pitchFamily="18" charset="0"/>
                <a:cs typeface="Times New Roman" panose="02020603050405020304" pitchFamily="18" charset="0"/>
                <a:sym typeface="Itim"/>
              </a:rPr>
              <a:t> </a:t>
            </a:r>
            <a:r>
              <a:rPr lang="vi-VN" sz="4000" b="1" kern="0" dirty="0" err="1">
                <a:solidFill>
                  <a:srgbClr val="1C4587"/>
                </a:solidFill>
                <a:latin typeface="Times New Roman" panose="02020603050405020304" pitchFamily="18" charset="0"/>
                <a:cs typeface="Times New Roman" panose="02020603050405020304" pitchFamily="18" charset="0"/>
                <a:sym typeface="Itim"/>
              </a:rPr>
              <a:t>dàn</a:t>
            </a:r>
            <a:r>
              <a:rPr lang="vi-VN" sz="4000" b="1" kern="0" dirty="0">
                <a:solidFill>
                  <a:srgbClr val="1C4587"/>
                </a:solidFill>
                <a:latin typeface="Times New Roman" panose="02020603050405020304" pitchFamily="18" charset="0"/>
                <a:cs typeface="Times New Roman" panose="02020603050405020304" pitchFamily="18" charset="0"/>
                <a:sym typeface="Itim"/>
              </a:rPr>
              <a:t> ý</a:t>
            </a:r>
            <a:endParaRPr lang="en-US"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4" name="Google Shape;1252;p40">
            <a:extLst>
              <a:ext uri="{FF2B5EF4-FFF2-40B4-BE49-F238E27FC236}">
                <a16:creationId xmlns="" xmlns:a16="http://schemas.microsoft.com/office/drawing/2014/main" id="{4BC74CDA-8CA6-4BB2-05F3-AC611ABBAFCC}"/>
              </a:ext>
            </a:extLst>
          </p:cNvPr>
          <p:cNvSpPr txBox="1">
            <a:spLocks/>
          </p:cNvSpPr>
          <p:nvPr/>
        </p:nvSpPr>
        <p:spPr>
          <a:xfrm>
            <a:off x="718111" y="1474990"/>
            <a:ext cx="6744543" cy="210139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lnSpc>
                <a:spcPct val="150000"/>
              </a:lnSpc>
            </a:pPr>
            <a:r>
              <a:rPr lang="vi-VN" sz="3200" dirty="0">
                <a:solidFill>
                  <a:schemeClr val="tx1"/>
                </a:solidFill>
                <a:latin typeface="+mj-lt"/>
              </a:rPr>
              <a:t>- HS </a:t>
            </a:r>
            <a:r>
              <a:rPr lang="vi-VN" sz="3200" dirty="0" err="1">
                <a:solidFill>
                  <a:schemeClr val="tx1"/>
                </a:solidFill>
                <a:latin typeface="+mj-lt"/>
              </a:rPr>
              <a:t>thảo</a:t>
            </a:r>
            <a:r>
              <a:rPr lang="vi-VN" sz="3200" dirty="0">
                <a:solidFill>
                  <a:schemeClr val="tx1"/>
                </a:solidFill>
                <a:latin typeface="+mj-lt"/>
              </a:rPr>
              <a:t> </a:t>
            </a:r>
            <a:r>
              <a:rPr lang="vi-VN" sz="3200" dirty="0" err="1">
                <a:solidFill>
                  <a:schemeClr val="tx1"/>
                </a:solidFill>
                <a:latin typeface="+mj-lt"/>
              </a:rPr>
              <a:t>luận</a:t>
            </a:r>
            <a:r>
              <a:rPr lang="vi-VN" sz="3200" dirty="0">
                <a:solidFill>
                  <a:schemeClr val="tx1"/>
                </a:solidFill>
                <a:latin typeface="+mj-lt"/>
              </a:rPr>
              <a:t> </a:t>
            </a:r>
            <a:r>
              <a:rPr lang="vi-VN" sz="3200" dirty="0" err="1">
                <a:solidFill>
                  <a:schemeClr val="tx1"/>
                </a:solidFill>
                <a:latin typeface="+mj-lt"/>
              </a:rPr>
              <a:t>nhóm</a:t>
            </a:r>
            <a:r>
              <a:rPr lang="vi-VN" sz="3200" dirty="0">
                <a:solidFill>
                  <a:schemeClr val="tx1"/>
                </a:solidFill>
                <a:latin typeface="+mj-lt"/>
              </a:rPr>
              <a:t> qua </a:t>
            </a:r>
            <a:r>
              <a:rPr lang="vi-VN" sz="3200" dirty="0" err="1">
                <a:solidFill>
                  <a:schemeClr val="tx1"/>
                </a:solidFill>
                <a:latin typeface="+mj-lt"/>
              </a:rPr>
              <a:t>phiếu</a:t>
            </a:r>
            <a:r>
              <a:rPr lang="vi-VN" sz="3200" dirty="0">
                <a:solidFill>
                  <a:schemeClr val="tx1"/>
                </a:solidFill>
                <a:latin typeface="+mj-lt"/>
              </a:rPr>
              <a:t> </a:t>
            </a:r>
            <a:r>
              <a:rPr lang="vi-VN" sz="3200" dirty="0" err="1">
                <a:solidFill>
                  <a:schemeClr val="tx1"/>
                </a:solidFill>
                <a:latin typeface="+mj-lt"/>
              </a:rPr>
              <a:t>học</a:t>
            </a:r>
            <a:r>
              <a:rPr lang="vi-VN" sz="3200" dirty="0">
                <a:solidFill>
                  <a:schemeClr val="tx1"/>
                </a:solidFill>
                <a:latin typeface="+mj-lt"/>
              </a:rPr>
              <a:t> </a:t>
            </a:r>
            <a:r>
              <a:rPr lang="vi-VN" sz="3200" dirty="0" err="1">
                <a:solidFill>
                  <a:schemeClr val="tx1"/>
                </a:solidFill>
                <a:latin typeface="+mj-lt"/>
              </a:rPr>
              <a:t>tập</a:t>
            </a:r>
            <a:r>
              <a:rPr lang="vi-VN" sz="3200" dirty="0">
                <a:solidFill>
                  <a:schemeClr val="tx1"/>
                </a:solidFill>
                <a:latin typeface="+mj-lt"/>
              </a:rPr>
              <a:t>.</a:t>
            </a:r>
          </a:p>
          <a:p>
            <a:pPr marL="0" indent="0">
              <a:lnSpc>
                <a:spcPct val="150000"/>
              </a:lnSpc>
            </a:pPr>
            <a:r>
              <a:rPr lang="vi-VN" sz="3200" dirty="0">
                <a:solidFill>
                  <a:schemeClr val="tx1"/>
                </a:solidFill>
                <a:latin typeface="+mj-lt"/>
              </a:rPr>
              <a:t>- </a:t>
            </a:r>
            <a:r>
              <a:rPr lang="vi-VN" sz="3200" dirty="0" err="1">
                <a:solidFill>
                  <a:schemeClr val="tx1"/>
                </a:solidFill>
                <a:latin typeface="+mj-lt"/>
              </a:rPr>
              <a:t>Thời</a:t>
            </a:r>
            <a:r>
              <a:rPr lang="vi-VN" sz="3200" dirty="0">
                <a:solidFill>
                  <a:schemeClr val="tx1"/>
                </a:solidFill>
                <a:latin typeface="+mj-lt"/>
              </a:rPr>
              <a:t> gian </a:t>
            </a:r>
            <a:r>
              <a:rPr lang="vi-VN" sz="3200" dirty="0" err="1">
                <a:solidFill>
                  <a:schemeClr val="tx1"/>
                </a:solidFill>
                <a:latin typeface="+mj-lt"/>
              </a:rPr>
              <a:t>hoàn</a:t>
            </a:r>
            <a:r>
              <a:rPr lang="vi-VN" sz="3200" dirty="0">
                <a:solidFill>
                  <a:schemeClr val="tx1"/>
                </a:solidFill>
                <a:latin typeface="+mj-lt"/>
              </a:rPr>
              <a:t> </a:t>
            </a:r>
            <a:r>
              <a:rPr lang="vi-VN" sz="3200" dirty="0" err="1">
                <a:solidFill>
                  <a:schemeClr val="tx1"/>
                </a:solidFill>
                <a:latin typeface="+mj-lt"/>
              </a:rPr>
              <a:t>thành</a:t>
            </a:r>
            <a:r>
              <a:rPr lang="vi-VN" sz="3200" dirty="0">
                <a:solidFill>
                  <a:schemeClr val="tx1"/>
                </a:solidFill>
                <a:latin typeface="+mj-lt"/>
              </a:rPr>
              <a:t>: 5 </a:t>
            </a:r>
            <a:r>
              <a:rPr lang="vi-VN" sz="3200" dirty="0" err="1">
                <a:solidFill>
                  <a:schemeClr val="tx1"/>
                </a:solidFill>
                <a:latin typeface="+mj-lt"/>
              </a:rPr>
              <a:t>phút</a:t>
            </a:r>
            <a:endParaRPr lang="vi-VN" sz="3200" dirty="0">
              <a:solidFill>
                <a:schemeClr val="tx1"/>
              </a:solidFill>
              <a:latin typeface="+mj-lt"/>
            </a:endParaRPr>
          </a:p>
        </p:txBody>
      </p:sp>
    </p:spTree>
    <p:extLst>
      <p:ext uri="{BB962C8B-B14F-4D97-AF65-F5344CB8AC3E}">
        <p14:creationId xmlns:p14="http://schemas.microsoft.com/office/powerpoint/2010/main" val="19118408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52">
                                            <p:txEl>
                                              <p:pRg st="0" end="0"/>
                                            </p:txEl>
                                          </p:spTgt>
                                        </p:tgtEl>
                                        <p:attrNameLst>
                                          <p:attrName>style.visibility</p:attrName>
                                        </p:attrNameLst>
                                      </p:cBhvr>
                                      <p:to>
                                        <p:strVal val="visible"/>
                                      </p:to>
                                    </p:set>
                                    <p:animEffect transition="in" filter="wipe(down)">
                                      <p:cBhvr>
                                        <p:cTn id="12" dur="500"/>
                                        <p:tgtEl>
                                          <p:spTgt spid="12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 grpId="0" build="p"/>
      <p:bldP spid="3"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68710" y="0"/>
            <a:ext cx="11253019" cy="7462685"/>
          </a:xfrm>
          <a:prstGeom prst="rect">
            <a:avLst/>
          </a:prstGeom>
        </p:spPr>
      </p:pic>
    </p:spTree>
    <p:extLst>
      <p:ext uri="{BB962C8B-B14F-4D97-AF65-F5344CB8AC3E}">
        <p14:creationId xmlns:p14="http://schemas.microsoft.com/office/powerpoint/2010/main" val="1087934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671" y="589935"/>
            <a:ext cx="11739715" cy="6175453"/>
          </a:xfrm>
        </p:spPr>
        <p:txBody>
          <a:bodyPr/>
          <a:lstStyle/>
          <a:p>
            <a:r>
              <a:rPr lang="vi-VN" sz="2000"/>
              <a:t>Bước 2: Tìm ý và lập dàn ý</a:t>
            </a:r>
            <a:br>
              <a:rPr lang="vi-VN" sz="2000"/>
            </a:br>
            <a:r>
              <a:rPr lang="vi-VN" sz="2000"/>
              <a:t>Gợi ý: </a:t>
            </a:r>
            <a:br>
              <a:rPr lang="vi-VN" sz="2000"/>
            </a:br>
            <a:r>
              <a:rPr lang="vi-VN" sz="2000"/>
              <a:t>- Phân tích đặc điểm người kể chuyện và nội dung hai đoạn trích:</a:t>
            </a:r>
            <a:br>
              <a:rPr lang="vi-VN" sz="2000"/>
            </a:br>
            <a:r>
              <a:rPr lang="vi-VN" sz="2000"/>
              <a:t>+ Nhật ký Đặng Thùy Trâm: tâm sự của nữ bác- sĩ chiến sĩ Đặng Thùy Trâm ở chiến tuyến trong cuộc kháng chiến chống Mỹ cứu nước.</a:t>
            </a:r>
            <a:br>
              <a:rPr lang="vi-VN" sz="2000"/>
            </a:br>
            <a:r>
              <a:rPr lang="vi-VN" sz="2000"/>
              <a:t>+ Một lít nước mắt: tâm sự của nữ sinh người Nhật Bản Ki-tô A-ya khi đối mặt với căn bệnh bại não</a:t>
            </a:r>
            <a:br>
              <a:rPr lang="vi-VN" sz="2000"/>
            </a:br>
            <a:r>
              <a:rPr lang="vi-VN" sz="2000"/>
              <a:t>- Phân tích những điểm giống nhau và khác nhau trong nghệ thuật trần thuật:</a:t>
            </a:r>
            <a:br>
              <a:rPr lang="vi-VN" sz="2000"/>
            </a:br>
            <a:r>
              <a:rPr lang="vi-VN" sz="2000"/>
              <a:t>+ Giống nhau: cùng sử dụng thủ pháp nghệ thuật trần thuật kết hợp với miêu tả, nghị luận, trữ tình nhằm làm nổi bật trải nghiệm,suy nghĩ, tâm trạng của mỗi tác giả.</a:t>
            </a:r>
            <a:br>
              <a:rPr lang="vi-VN" sz="2000"/>
            </a:br>
            <a:r>
              <a:rPr lang="vi-VN" sz="2000"/>
              <a:t>+ Khác nhau: Nhật ký Đặng Thùy Trâm thiên về quan sát và bộc lộ ước mơ lý tưởng tình cảm của người bác sĩ -chiến sĩ trên mặt trận; trong khi Một lít nước mắt tập trung ghi lại các trải nghiệm bệnh tật, giải thích cảnh ngộ, bộc lộ nỗi đau tâm trạng cô đơn cảm giác bất lực trước căn bệnh nan y.</a:t>
            </a:r>
            <a:br>
              <a:rPr lang="vi-VN" sz="2000"/>
            </a:br>
            <a:r>
              <a:rPr lang="vi-VN" sz="2000"/>
              <a:t>- Phân tích những điểm giống nhau và khác nhau trong lời trần thuật giống nhau lời trần thuật:</a:t>
            </a:r>
            <a:br>
              <a:rPr lang="vi-VN" sz="2000"/>
            </a:br>
            <a:r>
              <a:rPr lang="vi-VN" sz="2000"/>
              <a:t>+ Giống nhau: lời văn trung thực, riêng tư, lôi cuốn.</a:t>
            </a:r>
            <a:br>
              <a:rPr lang="vi-VN" sz="2000"/>
            </a:br>
            <a:r>
              <a:rPr lang="vi-VN" sz="2000"/>
              <a:t>+ Khác nhau: Nhật ký Đặng Thùy Trâm có lời văn nồng nhiệt, mãnh liệt trong khi Một lít nước mắt có lời văn tha thiết, xót xa, xúc động.</a:t>
            </a:r>
            <a:br>
              <a:rPr lang="vi-VN" sz="2000"/>
            </a:br>
            <a:r>
              <a:rPr lang="vi-VN" sz="2000"/>
              <a:t>- Đánh giá hiệu quả của việc sử dụng các thủ pháp trần thuật: làm nổi bật những trải nghiệm, diễn biến tâm trạng, vẻ đẹp tâm hồn riêng của các chủ thể trần thuật.</a:t>
            </a:r>
            <a:r>
              <a:rPr lang="vi-VN"/>
              <a:t/>
            </a:r>
            <a:br>
              <a:rPr lang="vi-VN"/>
            </a:br>
            <a:endParaRPr lang="en-US"/>
          </a:p>
        </p:txBody>
      </p:sp>
    </p:spTree>
    <p:extLst>
      <p:ext uri="{BB962C8B-B14F-4D97-AF65-F5344CB8AC3E}">
        <p14:creationId xmlns:p14="http://schemas.microsoft.com/office/powerpoint/2010/main" val="1759509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1">
            <a:extLst>
              <a:ext uri="{FF2B5EF4-FFF2-40B4-BE49-F238E27FC236}">
                <a16:creationId xmlns="" xmlns:a16="http://schemas.microsoft.com/office/drawing/2014/main" id="{A4B5A299-98E2-F963-290E-2FD9FF3235AC}"/>
              </a:ext>
            </a:extLst>
          </p:cNvPr>
          <p:cNvGrpSpPr>
            <a:grpSpLocks/>
          </p:cNvGrpSpPr>
          <p:nvPr/>
        </p:nvGrpSpPr>
        <p:grpSpPr bwMode="auto">
          <a:xfrm>
            <a:off x="702366" y="125896"/>
            <a:ext cx="11219421" cy="6606209"/>
            <a:chOff x="151" y="-1022"/>
            <a:chExt cx="45030" cy="33495"/>
          </a:xfrm>
        </p:grpSpPr>
        <p:sp>
          <p:nvSpPr>
            <p:cNvPr id="4" name="Oval 3">
              <a:extLst>
                <a:ext uri="{FF2B5EF4-FFF2-40B4-BE49-F238E27FC236}">
                  <a16:creationId xmlns="" xmlns:a16="http://schemas.microsoft.com/office/drawing/2014/main" id="{0F4E32A0-4F6C-1E70-726C-445C6F50B023}"/>
                </a:ext>
              </a:extLst>
            </p:cNvPr>
            <p:cNvSpPr>
              <a:spLocks noChangeArrowheads="1"/>
            </p:cNvSpPr>
            <p:nvPr/>
          </p:nvSpPr>
          <p:spPr bwMode="auto">
            <a:xfrm>
              <a:off x="202" y="0"/>
              <a:ext cx="11771" cy="6921"/>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rot="0" vert="horz" wrap="square" lIns="121920" tIns="60960" rIns="121920" bIns="60960" anchor="ctr" anchorCtr="0" upright="1">
              <a:noAutofit/>
            </a:bodyPr>
            <a:lstStyle/>
            <a:p>
              <a:pPr algn="ctr">
                <a:lnSpc>
                  <a:spcPct val="107000"/>
                </a:lnSpc>
                <a:spcAft>
                  <a:spcPts val="1067"/>
                </a:spcAft>
              </a:pPr>
              <a:r>
                <a:rPr lang="vi-VN" sz="1733"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MỞ BÀI</a:t>
              </a:r>
              <a:endParaRPr lang="vi-VN" sz="1867"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ounded Rectangle 42">
              <a:extLst>
                <a:ext uri="{FF2B5EF4-FFF2-40B4-BE49-F238E27FC236}">
                  <a16:creationId xmlns="" xmlns:a16="http://schemas.microsoft.com/office/drawing/2014/main" id="{F269CDFC-B9A8-3FE9-A916-02B851101A6F}"/>
                </a:ext>
              </a:extLst>
            </p:cNvPr>
            <p:cNvSpPr>
              <a:spLocks noChangeArrowheads="1"/>
            </p:cNvSpPr>
            <p:nvPr/>
          </p:nvSpPr>
          <p:spPr bwMode="auto">
            <a:xfrm>
              <a:off x="16923" y="-1022"/>
              <a:ext cx="28066" cy="3903"/>
            </a:xfrm>
            <a:prstGeom prst="roundRect">
              <a:avLst>
                <a:gd name="adj" fmla="val 16667"/>
              </a:avLst>
            </a:prstGeom>
            <a:solidFill>
              <a:srgbClr val="FFFFFF"/>
            </a:solidFill>
            <a:ln w="12700">
              <a:solidFill>
                <a:srgbClr val="41719C"/>
              </a:solidFill>
              <a:miter lim="800000"/>
              <a:headEnd/>
              <a:tailEnd/>
            </a:ln>
          </p:spPr>
          <p:txBody>
            <a:bodyPr rot="0" vert="horz" wrap="square" lIns="121920" tIns="60960" rIns="121920" bIns="60960" anchor="ctr" anchorCtr="0" upright="1">
              <a:noAutofit/>
            </a:bodyPr>
            <a:lstStyle/>
            <a:p>
              <a:pPr>
                <a:lnSpc>
                  <a:spcPct val="107000"/>
                </a:lnSpc>
                <a:spcAft>
                  <a:spcPts val="1067"/>
                </a:spcAft>
              </a:pPr>
              <a:r>
                <a:rPr lang="en-US" sz="160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Nêu vấn đề những điểm tương đồng và khác biệt trong nghệ thuât trần thuật qua hai nhật </a:t>
              </a:r>
              <a:r>
                <a:rPr lang="en-US" sz="160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kí</a:t>
              </a:r>
              <a:endParaRPr lang="vi-VN" sz="1867"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ounded Rectangle 43">
              <a:extLst>
                <a:ext uri="{FF2B5EF4-FFF2-40B4-BE49-F238E27FC236}">
                  <a16:creationId xmlns="" xmlns:a16="http://schemas.microsoft.com/office/drawing/2014/main" id="{A66E579F-95E2-F30C-B618-04C71E8E69B5}"/>
                </a:ext>
              </a:extLst>
            </p:cNvPr>
            <p:cNvSpPr>
              <a:spLocks noChangeArrowheads="1"/>
            </p:cNvSpPr>
            <p:nvPr/>
          </p:nvSpPr>
          <p:spPr bwMode="auto">
            <a:xfrm>
              <a:off x="17021" y="3617"/>
              <a:ext cx="27830" cy="5855"/>
            </a:xfrm>
            <a:prstGeom prst="roundRect">
              <a:avLst>
                <a:gd name="adj" fmla="val 16667"/>
              </a:avLst>
            </a:prstGeom>
            <a:solidFill>
              <a:srgbClr val="FFFFFF"/>
            </a:solidFill>
            <a:ln w="12700">
              <a:solidFill>
                <a:srgbClr val="41719C"/>
              </a:solidFill>
              <a:miter lim="800000"/>
              <a:headEnd/>
              <a:tailEnd/>
            </a:ln>
          </p:spPr>
          <p:txBody>
            <a:bodyPr rot="0" vert="horz" wrap="square" lIns="121920" tIns="60960" rIns="121920" bIns="60960" anchor="ctr" anchorCtr="0" upright="1">
              <a:noAutofit/>
            </a:bodyPr>
            <a:lstStyle/>
            <a:p>
              <a:pPr>
                <a:lnSpc>
                  <a:spcPct val="107000"/>
                </a:lnSpc>
                <a:spcAft>
                  <a:spcPts val="1067"/>
                </a:spcAft>
              </a:pPr>
              <a:r>
                <a:rPr lang="vi-VN" sz="1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Gợi ý: Có thể nêu vấn đề thông qua một câu chuyện, một tình huống đời sống, một câu hỏi nhận thức…</a:t>
              </a:r>
            </a:p>
          </p:txBody>
        </p:sp>
        <p:cxnSp>
          <p:nvCxnSpPr>
            <p:cNvPr id="7" name="Straight Arrow Connector 6">
              <a:extLst>
                <a:ext uri="{FF2B5EF4-FFF2-40B4-BE49-F238E27FC236}">
                  <a16:creationId xmlns="" xmlns:a16="http://schemas.microsoft.com/office/drawing/2014/main" id="{CE62F993-9259-8324-AA0A-62810C9519B3}"/>
                </a:ext>
              </a:extLst>
            </p:cNvPr>
            <p:cNvCxnSpPr>
              <a:cxnSpLocks noChangeShapeType="1"/>
            </p:cNvCxnSpPr>
            <p:nvPr/>
          </p:nvCxnSpPr>
          <p:spPr bwMode="auto">
            <a:xfrm flipV="1">
              <a:off x="12528" y="1667"/>
              <a:ext cx="3941" cy="1263"/>
            </a:xfrm>
            <a:prstGeom prst="straightConnector1">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 xmlns:a16="http://schemas.microsoft.com/office/drawing/2014/main" id="{5EBC5E55-B741-E34F-7108-FB840042D726}"/>
                </a:ext>
              </a:extLst>
            </p:cNvPr>
            <p:cNvCxnSpPr>
              <a:cxnSpLocks noChangeShapeType="1"/>
            </p:cNvCxnSpPr>
            <p:nvPr/>
          </p:nvCxnSpPr>
          <p:spPr bwMode="auto">
            <a:xfrm>
              <a:off x="12629" y="3485"/>
              <a:ext cx="3890" cy="2223"/>
            </a:xfrm>
            <a:prstGeom prst="straightConnector1">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cxnSp>
        <p:sp>
          <p:nvSpPr>
            <p:cNvPr id="9" name="Oval 8">
              <a:extLst>
                <a:ext uri="{FF2B5EF4-FFF2-40B4-BE49-F238E27FC236}">
                  <a16:creationId xmlns="" xmlns:a16="http://schemas.microsoft.com/office/drawing/2014/main" id="{F4DA1481-8BB3-70EE-2BFE-3FF3E8B1D235}"/>
                </a:ext>
              </a:extLst>
            </p:cNvPr>
            <p:cNvSpPr>
              <a:spLocks noChangeArrowheads="1"/>
            </p:cNvSpPr>
            <p:nvPr/>
          </p:nvSpPr>
          <p:spPr bwMode="auto">
            <a:xfrm>
              <a:off x="151" y="12225"/>
              <a:ext cx="11767" cy="6915"/>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ot="0" vert="horz" wrap="square" lIns="121920" tIns="60960" rIns="121920" bIns="60960" anchor="ctr" anchorCtr="0" upright="1">
              <a:noAutofit/>
            </a:bodyPr>
            <a:lstStyle/>
            <a:p>
              <a:pPr algn="ctr">
                <a:lnSpc>
                  <a:spcPct val="107000"/>
                </a:lnSpc>
                <a:spcAft>
                  <a:spcPts val="1067"/>
                </a:spcAft>
              </a:pPr>
              <a:r>
                <a:rPr lang="vi-VN" sz="1733">
                  <a:solidFill>
                    <a:srgbClr val="000000"/>
                  </a:solidFill>
                  <a:latin typeface="Times New Roman" panose="02020603050405020304" pitchFamily="18" charset="0"/>
                  <a:ea typeface="Arial" panose="020B0604020202020204" pitchFamily="34" charset="0"/>
                  <a:cs typeface="Times New Roman" panose="02020603050405020304" pitchFamily="18" charset="0"/>
                </a:rPr>
                <a:t>THÂN BÀI</a:t>
              </a:r>
              <a:endParaRPr lang="vi-VN" sz="1867">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Rounded Rectangle 49">
              <a:extLst>
                <a:ext uri="{FF2B5EF4-FFF2-40B4-BE49-F238E27FC236}">
                  <a16:creationId xmlns="" xmlns:a16="http://schemas.microsoft.com/office/drawing/2014/main" id="{5FB84B93-027F-70B2-BE3A-10DA25812895}"/>
                </a:ext>
              </a:extLst>
            </p:cNvPr>
            <p:cNvSpPr>
              <a:spLocks noChangeArrowheads="1"/>
            </p:cNvSpPr>
            <p:nvPr/>
          </p:nvSpPr>
          <p:spPr bwMode="auto">
            <a:xfrm>
              <a:off x="17129" y="11672"/>
              <a:ext cx="28052" cy="11561"/>
            </a:xfrm>
            <a:prstGeom prst="roundRect">
              <a:avLst>
                <a:gd name="adj" fmla="val 16667"/>
              </a:avLst>
            </a:prstGeom>
            <a:solidFill>
              <a:srgbClr val="FFFFFF"/>
            </a:solidFill>
            <a:ln w="12700">
              <a:solidFill>
                <a:srgbClr val="41719C"/>
              </a:solidFill>
              <a:miter lim="800000"/>
              <a:headEnd/>
              <a:tailEnd/>
            </a:ln>
          </p:spPr>
          <p:txBody>
            <a:bodyPr rot="0" vert="horz" wrap="square" lIns="121920" tIns="60960" rIns="121920" bIns="60960" anchor="ctr" anchorCtr="0" upright="1">
              <a:noAutofit/>
            </a:bodyPr>
            <a:lstStyle/>
            <a:p>
              <a:pPr>
                <a:lnSpc>
                  <a:spcPct val="150000"/>
                </a:lnSpc>
                <a:spcAft>
                  <a:spcPts val="1067"/>
                </a:spcAft>
              </a:pPr>
              <a:r>
                <a:rPr lang="en-US" sz="160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Phân tích đặc điểm người kể chuyện và nộị dung hai đoạn trích</a:t>
              </a:r>
              <a:endParaRPr lang="en-US" sz="1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50000"/>
                </a:lnSpc>
                <a:spcAft>
                  <a:spcPts val="1067"/>
                </a:spcAft>
              </a:pPr>
              <a:r>
                <a:rPr lang="en-US" sz="1600" smtClean="0">
                  <a:latin typeface="Times New Roman" panose="02020603050405020304" pitchFamily="18" charset="0"/>
                  <a:ea typeface="Arial" panose="020B0604020202020204" pitchFamily="34" charset="0"/>
                  <a:cs typeface="Times New Roman" panose="02020603050405020304" pitchFamily="18" charset="0"/>
                </a:rPr>
                <a:t>- Phân tích những điểm gống và khác nhau trong nghệ thuật trần thuật.</a:t>
              </a:r>
            </a:p>
            <a:p>
              <a:pPr>
                <a:lnSpc>
                  <a:spcPct val="150000"/>
                </a:lnSpc>
                <a:spcAft>
                  <a:spcPts val="1067"/>
                </a:spcAft>
              </a:pPr>
              <a:r>
                <a:rPr lang="en-US" sz="1600">
                  <a:latin typeface="Times New Roman" panose="02020603050405020304" pitchFamily="18" charset="0"/>
                  <a:ea typeface="Arial" panose="020B0604020202020204" pitchFamily="34" charset="0"/>
                  <a:cs typeface="Times New Roman" panose="02020603050405020304" pitchFamily="18" charset="0"/>
                </a:rPr>
                <a:t>- - Phân tích những điểm gống và khác nhau trong </a:t>
              </a:r>
              <a:r>
                <a:rPr lang="en-US" sz="1600" smtClean="0">
                  <a:latin typeface="Times New Roman" panose="02020603050405020304" pitchFamily="18" charset="0"/>
                  <a:ea typeface="Arial" panose="020B0604020202020204" pitchFamily="34" charset="0"/>
                  <a:cs typeface="Times New Roman" panose="02020603050405020304" pitchFamily="18" charset="0"/>
                </a:rPr>
                <a:t>lời trần </a:t>
              </a:r>
              <a:r>
                <a:rPr lang="en-US" sz="1600">
                  <a:latin typeface="Times New Roman" panose="02020603050405020304" pitchFamily="18" charset="0"/>
                  <a:ea typeface="Arial" panose="020B0604020202020204" pitchFamily="34" charset="0"/>
                  <a:cs typeface="Times New Roman" panose="02020603050405020304" pitchFamily="18" charset="0"/>
                </a:rPr>
                <a:t>thuật</a:t>
              </a:r>
              <a:r>
                <a:rPr lang="en-US" sz="1600" smtClean="0">
                  <a:latin typeface="Times New Roman" panose="02020603050405020304" pitchFamily="18" charset="0"/>
                  <a:ea typeface="Arial" panose="020B0604020202020204" pitchFamily="34" charset="0"/>
                  <a:cs typeface="Times New Roman" panose="02020603050405020304" pitchFamily="18" charset="0"/>
                </a:rPr>
                <a:t>.</a:t>
              </a:r>
              <a:endParaRPr lang="en-US" sz="1600" dirty="0">
                <a:latin typeface="Times New Roman" panose="02020603050405020304" pitchFamily="18" charset="0"/>
                <a:ea typeface="Arial" panose="020B0604020202020204" pitchFamily="34" charset="0"/>
                <a:cs typeface="Times New Roman" panose="02020603050405020304" pitchFamily="18" charset="0"/>
              </a:endParaRPr>
            </a:p>
            <a:p>
              <a:pPr>
                <a:lnSpc>
                  <a:spcPct val="150000"/>
                </a:lnSpc>
                <a:spcAft>
                  <a:spcPts val="1067"/>
                </a:spcAft>
              </a:pPr>
              <a:r>
                <a:rPr lang="en-US" sz="1600">
                  <a:solidFill>
                    <a:srgbClr val="000000"/>
                  </a:solidFill>
                  <a:latin typeface="Times New Roman" panose="02020603050405020304" pitchFamily="18" charset="0"/>
                  <a:ea typeface="Arial" panose="020B0604020202020204" pitchFamily="34" charset="0"/>
                  <a:cs typeface="Times New Roman" panose="02020603050405020304" pitchFamily="18" charset="0"/>
                </a:rPr>
                <a:t>- Đánh giá hiệu quả của việc sử dụng các thủ pháp trần thuật</a:t>
              </a:r>
              <a:r>
                <a:rPr lang="vi-VN" sz="1867"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endParaRPr lang="vi-VN" sz="1867" dirty="0">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13" name="Straight Arrow Connector 12">
              <a:extLst>
                <a:ext uri="{FF2B5EF4-FFF2-40B4-BE49-F238E27FC236}">
                  <a16:creationId xmlns="" xmlns:a16="http://schemas.microsoft.com/office/drawing/2014/main" id="{4C7333E4-A162-7DFF-258B-AB1E5317D70F}"/>
                </a:ext>
              </a:extLst>
            </p:cNvPr>
            <p:cNvCxnSpPr>
              <a:cxnSpLocks noChangeShapeType="1"/>
            </p:cNvCxnSpPr>
            <p:nvPr/>
          </p:nvCxnSpPr>
          <p:spPr bwMode="auto">
            <a:xfrm>
              <a:off x="12629" y="15182"/>
              <a:ext cx="3991" cy="500"/>
            </a:xfrm>
            <a:prstGeom prst="straightConnector1">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cxnSp>
        <p:sp>
          <p:nvSpPr>
            <p:cNvPr id="14" name="Oval 13">
              <a:extLst>
                <a:ext uri="{FF2B5EF4-FFF2-40B4-BE49-F238E27FC236}">
                  <a16:creationId xmlns="" xmlns:a16="http://schemas.microsoft.com/office/drawing/2014/main" id="{752E18E8-03E6-AC15-14E7-D458358564BE}"/>
                </a:ext>
              </a:extLst>
            </p:cNvPr>
            <p:cNvSpPr>
              <a:spLocks noChangeArrowheads="1"/>
            </p:cNvSpPr>
            <p:nvPr/>
          </p:nvSpPr>
          <p:spPr bwMode="auto">
            <a:xfrm>
              <a:off x="260" y="25557"/>
              <a:ext cx="11766" cy="6916"/>
            </a:xfrm>
            <a:prstGeom prst="ellipse">
              <a:avLst/>
            </a:prstGeom>
            <a:ln>
              <a:headEnd/>
              <a:tailEnd/>
            </a:ln>
          </p:spPr>
          <p:style>
            <a:lnRef idx="3">
              <a:schemeClr val="lt1"/>
            </a:lnRef>
            <a:fillRef idx="1">
              <a:schemeClr val="dk1"/>
            </a:fillRef>
            <a:effectRef idx="1">
              <a:schemeClr val="dk1"/>
            </a:effectRef>
            <a:fontRef idx="minor">
              <a:schemeClr val="lt1"/>
            </a:fontRef>
          </p:style>
          <p:txBody>
            <a:bodyPr rot="0" vert="horz" wrap="square" lIns="121920" tIns="60960" rIns="121920" bIns="60960" anchor="ctr" anchorCtr="0" upright="1">
              <a:noAutofit/>
            </a:bodyPr>
            <a:lstStyle/>
            <a:p>
              <a:pPr algn="ctr">
                <a:lnSpc>
                  <a:spcPct val="107000"/>
                </a:lnSpc>
                <a:spcAft>
                  <a:spcPts val="1067"/>
                </a:spcAft>
              </a:pPr>
              <a:r>
                <a:rPr lang="vi-VN" sz="1733">
                  <a:latin typeface="Times New Roman" panose="02020603050405020304" pitchFamily="18" charset="0"/>
                  <a:ea typeface="Arial" panose="020B0604020202020204" pitchFamily="34" charset="0"/>
                  <a:cs typeface="Times New Roman" panose="02020603050405020304" pitchFamily="18" charset="0"/>
                </a:rPr>
                <a:t>KẾT BÀI</a:t>
              </a:r>
              <a:endParaRPr lang="vi-VN" sz="1867">
                <a:latin typeface="Times New Roman" panose="02020603050405020304" pitchFamily="18" charset="0"/>
                <a:ea typeface="Arial" panose="020B0604020202020204" pitchFamily="34" charset="0"/>
                <a:cs typeface="Times New Roman" panose="02020603050405020304" pitchFamily="18" charset="0"/>
              </a:endParaRPr>
            </a:p>
          </p:txBody>
        </p:sp>
        <p:sp>
          <p:nvSpPr>
            <p:cNvPr id="15" name="Rounded Rectangle 53">
              <a:extLst>
                <a:ext uri="{FF2B5EF4-FFF2-40B4-BE49-F238E27FC236}">
                  <a16:creationId xmlns="" xmlns:a16="http://schemas.microsoft.com/office/drawing/2014/main" id="{AFE8AE14-9E5B-49F8-0CD7-770CA6E6161E}"/>
                </a:ext>
              </a:extLst>
            </p:cNvPr>
            <p:cNvSpPr>
              <a:spLocks noChangeArrowheads="1"/>
            </p:cNvSpPr>
            <p:nvPr/>
          </p:nvSpPr>
          <p:spPr bwMode="auto">
            <a:xfrm>
              <a:off x="17245" y="26388"/>
              <a:ext cx="27819" cy="4037"/>
            </a:xfrm>
            <a:prstGeom prst="roundRect">
              <a:avLst>
                <a:gd name="adj" fmla="val 16667"/>
              </a:avLst>
            </a:prstGeom>
            <a:solidFill>
              <a:srgbClr val="FFFFFF"/>
            </a:solidFill>
            <a:ln w="12700">
              <a:solidFill>
                <a:srgbClr val="41719C"/>
              </a:solidFill>
              <a:miter lim="800000"/>
              <a:headEnd/>
              <a:tailEnd/>
            </a:ln>
          </p:spPr>
          <p:txBody>
            <a:bodyPr rot="0" vert="horz" wrap="square" lIns="121920" tIns="60960" rIns="121920" bIns="60960" anchor="ctr" anchorCtr="0" upright="1">
              <a:noAutofit/>
            </a:bodyPr>
            <a:lstStyle/>
            <a:p>
              <a:pPr>
                <a:lnSpc>
                  <a:spcPct val="107000"/>
                </a:lnSpc>
                <a:spcAft>
                  <a:spcPts val="1067"/>
                </a:spcAft>
              </a:pPr>
              <a:r>
                <a:rPr lang="en-US" sz="1600" smtClean="0">
                  <a:latin typeface="Times New Roman" panose="02020603050405020304" pitchFamily="18" charset="0"/>
                  <a:ea typeface="Arial" panose="020B0604020202020204" pitchFamily="34" charset="0"/>
                  <a:cs typeface="Times New Roman" panose="02020603050405020304" pitchFamily="18" charset="0"/>
                </a:rPr>
                <a:t>Đánh giá khái quát </a:t>
              </a:r>
              <a:endParaRPr lang="vi-VN" sz="1867" dirty="0">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16" name="Straight Arrow Connector 15">
              <a:extLst>
                <a:ext uri="{FF2B5EF4-FFF2-40B4-BE49-F238E27FC236}">
                  <a16:creationId xmlns="" xmlns:a16="http://schemas.microsoft.com/office/drawing/2014/main" id="{97FEB6BE-05CF-6A16-24A3-63B042131BB7}"/>
                </a:ext>
              </a:extLst>
            </p:cNvPr>
            <p:cNvCxnSpPr>
              <a:cxnSpLocks noChangeShapeType="1"/>
            </p:cNvCxnSpPr>
            <p:nvPr/>
          </p:nvCxnSpPr>
          <p:spPr bwMode="auto">
            <a:xfrm>
              <a:off x="12227" y="29297"/>
              <a:ext cx="4041" cy="0"/>
            </a:xfrm>
            <a:prstGeom prst="straightConnector1">
              <a:avLst/>
            </a:prstGeom>
            <a:noFill/>
            <a:ln w="6350">
              <a:solidFill>
                <a:srgbClr val="5B9BD5"/>
              </a:solidFill>
              <a:miter lim="800000"/>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73262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grpSp>
        <p:nvGrpSpPr>
          <p:cNvPr id="1244" name="Google Shape;1244;p40"/>
          <p:cNvGrpSpPr/>
          <p:nvPr/>
        </p:nvGrpSpPr>
        <p:grpSpPr>
          <a:xfrm rot="683906">
            <a:off x="7239110" y="2519100"/>
            <a:ext cx="3112389" cy="2993199"/>
            <a:chOff x="1857000" y="3245400"/>
            <a:chExt cx="1233825" cy="1186575"/>
          </a:xfrm>
          <a:solidFill>
            <a:schemeClr val="tx1">
              <a:lumMod val="60000"/>
              <a:lumOff val="40000"/>
            </a:schemeClr>
          </a:solidFill>
        </p:grpSpPr>
        <p:sp>
          <p:nvSpPr>
            <p:cNvPr id="1245" name="Google Shape;1245;p40"/>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lang="en-US" sz="1867" kern="0">
                <a:solidFill>
                  <a:srgbClr val="000000"/>
                </a:solidFill>
                <a:latin typeface="Arial"/>
                <a:cs typeface="Arial"/>
                <a:sym typeface="Arial"/>
              </a:endParaRPr>
            </a:p>
          </p:txBody>
        </p:sp>
        <p:sp>
          <p:nvSpPr>
            <p:cNvPr id="1246" name="Google Shape;1246;p40"/>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lang="en-US" sz="1867" kern="0">
                <a:solidFill>
                  <a:srgbClr val="000000"/>
                </a:solidFill>
                <a:latin typeface="Arial"/>
                <a:cs typeface="Arial"/>
                <a:sym typeface="Arial"/>
              </a:endParaRPr>
            </a:p>
          </p:txBody>
        </p:sp>
        <p:sp>
          <p:nvSpPr>
            <p:cNvPr id="1247" name="Google Shape;1247;p40"/>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lang="en-US" sz="1867" kern="0">
                <a:solidFill>
                  <a:srgbClr val="000000"/>
                </a:solidFill>
                <a:latin typeface="Arial"/>
                <a:cs typeface="Arial"/>
                <a:sym typeface="Arial"/>
              </a:endParaRPr>
            </a:p>
          </p:txBody>
        </p:sp>
        <p:sp>
          <p:nvSpPr>
            <p:cNvPr id="1248" name="Google Shape;1248;p40"/>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lang="en-US" sz="1867" kern="0">
                <a:solidFill>
                  <a:srgbClr val="000000"/>
                </a:solidFill>
                <a:latin typeface="Arial"/>
                <a:cs typeface="Arial"/>
                <a:sym typeface="Arial"/>
              </a:endParaRPr>
            </a:p>
          </p:txBody>
        </p:sp>
        <p:sp>
          <p:nvSpPr>
            <p:cNvPr id="1249" name="Google Shape;1249;p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lang="en-US" sz="1867" kern="0">
                <a:solidFill>
                  <a:srgbClr val="000000"/>
                </a:solidFill>
                <a:latin typeface="Arial"/>
                <a:cs typeface="Arial"/>
                <a:sym typeface="Arial"/>
              </a:endParaRPr>
            </a:p>
          </p:txBody>
        </p:sp>
        <p:sp>
          <p:nvSpPr>
            <p:cNvPr id="1250" name="Google Shape;1250;p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lang="en-US" sz="1867" kern="0">
                <a:solidFill>
                  <a:srgbClr val="000000"/>
                </a:solidFill>
                <a:latin typeface="Arial"/>
                <a:cs typeface="Arial"/>
                <a:sym typeface="Arial"/>
              </a:endParaRPr>
            </a:p>
          </p:txBody>
        </p:sp>
      </p:grpSp>
      <p:sp>
        <p:nvSpPr>
          <p:cNvPr id="1252" name="Google Shape;1252;p40"/>
          <p:cNvSpPr txBox="1">
            <a:spLocks noGrp="1"/>
          </p:cNvSpPr>
          <p:nvPr>
            <p:ph type="subTitle" idx="1"/>
          </p:nvPr>
        </p:nvSpPr>
        <p:spPr>
          <a:xfrm rot="684086">
            <a:off x="7272959" y="2865548"/>
            <a:ext cx="2505033" cy="2384225"/>
          </a:xfrm>
          <a:prstGeom prst="rect">
            <a:avLst/>
          </a:prstGeom>
        </p:spPr>
        <p:txBody>
          <a:bodyPr spcFirstLastPara="1" wrap="square" lIns="121900" tIns="121900" rIns="121900" bIns="121900" anchor="ctr" anchorCtr="0">
            <a:noAutofit/>
          </a:bodyPr>
          <a:lstStyle/>
          <a:p>
            <a:pPr marL="0" indent="0"/>
            <a:r>
              <a:rPr lang="vi-VN" sz="2400" dirty="0">
                <a:solidFill>
                  <a:schemeClr val="bg1"/>
                </a:solidFill>
                <a:latin typeface="Times New Roman" panose="02020603050405020304" pitchFamily="18" charset="0"/>
                <a:cs typeface="Times New Roman" panose="02020603050405020304" pitchFamily="18" charset="0"/>
              </a:rPr>
              <a:t>Học sinh </a:t>
            </a:r>
            <a:r>
              <a:rPr lang="vi-VN" sz="2400">
                <a:solidFill>
                  <a:schemeClr val="bg1"/>
                </a:solidFill>
                <a:latin typeface="Times New Roman" panose="02020603050405020304" pitchFamily="18" charset="0"/>
                <a:cs typeface="Times New Roman" panose="02020603050405020304" pitchFamily="18" charset="0"/>
              </a:rPr>
              <a:t>viết </a:t>
            </a:r>
            <a:r>
              <a:rPr lang="en-US" sz="2400" smtClean="0">
                <a:solidFill>
                  <a:schemeClr val="bg1"/>
                </a:solidFill>
                <a:latin typeface="Times New Roman" panose="02020603050405020304" pitchFamily="18" charset="0"/>
                <a:cs typeface="Times New Roman" panose="02020603050405020304" pitchFamily="18" charset="0"/>
              </a:rPr>
              <a:t>mở bài </a:t>
            </a:r>
            <a:endParaRPr sz="2400" dirty="0">
              <a:solidFill>
                <a:schemeClr val="bg1"/>
              </a:solidFill>
              <a:latin typeface="Times New Roman" panose="02020603050405020304" pitchFamily="18" charset="0"/>
              <a:cs typeface="Times New Roman" panose="02020603050405020304" pitchFamily="18" charset="0"/>
            </a:endParaRPr>
          </a:p>
        </p:txBody>
      </p:sp>
      <p:grpSp>
        <p:nvGrpSpPr>
          <p:cNvPr id="1256" name="Google Shape;1256;p40"/>
          <p:cNvGrpSpPr/>
          <p:nvPr/>
        </p:nvGrpSpPr>
        <p:grpSpPr>
          <a:xfrm rot="241723">
            <a:off x="157555" y="1461782"/>
            <a:ext cx="5381492" cy="406987"/>
            <a:chOff x="4345425" y="2175475"/>
            <a:chExt cx="800750" cy="176025"/>
          </a:xfrm>
        </p:grpSpPr>
        <p:sp>
          <p:nvSpPr>
            <p:cNvPr id="1257" name="Google Shape;1257;p4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8" name="Google Shape;1258;p4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9" name="Google Shape;1259;p40"/>
          <p:cNvGrpSpPr/>
          <p:nvPr/>
        </p:nvGrpSpPr>
        <p:grpSpPr>
          <a:xfrm>
            <a:off x="10068271" y="5583216"/>
            <a:ext cx="2327444" cy="306897"/>
            <a:chOff x="1394800" y="3522000"/>
            <a:chExt cx="1048650" cy="138275"/>
          </a:xfrm>
        </p:grpSpPr>
        <p:sp>
          <p:nvSpPr>
            <p:cNvPr id="1260" name="Google Shape;1260;p4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1" name="Google Shape;1261;p4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2" name="Google Shape;1262;p4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3" name="Google Shape;1263;p4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4" name="Google Shape;1264;p4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5" name="Google Shape;1265;p4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6" name="Google Shape;1266;p4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7" name="Google Shape;1267;p4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8" name="Google Shape;1268;p4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69" name="Google Shape;1269;p40"/>
          <p:cNvGrpSpPr/>
          <p:nvPr/>
        </p:nvGrpSpPr>
        <p:grpSpPr>
          <a:xfrm>
            <a:off x="1178805" y="706116"/>
            <a:ext cx="1075543" cy="562325"/>
            <a:chOff x="1822875" y="1377000"/>
            <a:chExt cx="548075" cy="286550"/>
          </a:xfrm>
        </p:grpSpPr>
        <p:sp>
          <p:nvSpPr>
            <p:cNvPr id="1270" name="Google Shape;1270;p40"/>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1" name="Google Shape;1271;p40"/>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2" name="Google Shape;1272;p40"/>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3" name="Google Shape;1273;p40"/>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4" name="Google Shape;1274;p40"/>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5" name="Google Shape;1275;p40"/>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6" name="Google Shape;1276;p40"/>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7" name="Google Shape;1277;p40"/>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8" name="Google Shape;1278;p40"/>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79" name="Google Shape;1279;p40"/>
          <p:cNvGrpSpPr/>
          <p:nvPr/>
        </p:nvGrpSpPr>
        <p:grpSpPr>
          <a:xfrm rot="1726169">
            <a:off x="9420682" y="5030651"/>
            <a:ext cx="3088887" cy="1515507"/>
            <a:chOff x="4697000" y="3525875"/>
            <a:chExt cx="1131500" cy="555150"/>
          </a:xfrm>
        </p:grpSpPr>
        <p:sp>
          <p:nvSpPr>
            <p:cNvPr id="1280" name="Google Shape;1280;p4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1" name="Google Shape;1281;p4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2" name="Google Shape;1282;p4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3" name="Google Shape;1283;p4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4" name="Google Shape;1284;p4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5" name="Google Shape;1285;p4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6" name="Google Shape;1286;p4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7" name="Google Shape;1287;p4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8" name="Google Shape;1288;p4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9" name="Google Shape;1289;p4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0" name="Google Shape;1290;p4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1" name="Google Shape;1291;p4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2" name="Google Shape;1292;p4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3" name="Google Shape;1293;p4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4" name="Google Shape;1294;p4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 name="Rectangle 1"/>
          <p:cNvSpPr/>
          <p:nvPr/>
        </p:nvSpPr>
        <p:spPr>
          <a:xfrm>
            <a:off x="621410" y="1196901"/>
            <a:ext cx="6014840" cy="2677656"/>
          </a:xfrm>
          <a:prstGeom prst="rect">
            <a:avLst/>
          </a:prstGeom>
        </p:spPr>
        <p:txBody>
          <a:bodyPr wrap="square">
            <a:spAutoFit/>
          </a:bodyPr>
          <a:lstStyle/>
          <a:p>
            <a:pPr defTabSz="1219170">
              <a:buClr>
                <a:srgbClr val="000000"/>
              </a:buClr>
              <a:defRPr/>
            </a:pPr>
            <a:r>
              <a:rPr lang="vi-VN" sz="4000" b="1" dirty="0">
                <a:solidFill>
                  <a:srgbClr val="1C4587"/>
                </a:solidFill>
                <a:latin typeface="Times New Roman" panose="02020603050405020304" pitchFamily="18" charset="0"/>
                <a:cs typeface="Times New Roman" panose="02020603050405020304" pitchFamily="18" charset="0"/>
                <a:sym typeface="Itim"/>
              </a:rPr>
              <a:t>c</a:t>
            </a:r>
            <a:r>
              <a:rPr lang="vi-VN" sz="4000" b="1" kern="0" dirty="0">
                <a:solidFill>
                  <a:srgbClr val="1C4587"/>
                </a:solidFill>
                <a:latin typeface="Times New Roman" panose="02020603050405020304" pitchFamily="18" charset="0"/>
                <a:cs typeface="Times New Roman" panose="02020603050405020304" pitchFamily="18" charset="0"/>
                <a:sym typeface="Itim"/>
              </a:rPr>
              <a:t>) </a:t>
            </a:r>
            <a:r>
              <a:rPr lang="vi-VN" sz="4000" b="1" kern="0" err="1">
                <a:solidFill>
                  <a:srgbClr val="1C4587"/>
                </a:solidFill>
                <a:latin typeface="Times New Roman" panose="02020603050405020304" pitchFamily="18" charset="0"/>
                <a:cs typeface="Times New Roman" panose="02020603050405020304" pitchFamily="18" charset="0"/>
                <a:sym typeface="Itim"/>
              </a:rPr>
              <a:t>Viết</a:t>
            </a:r>
            <a:r>
              <a:rPr lang="vi-VN" sz="4000" b="1" kern="0">
                <a:solidFill>
                  <a:srgbClr val="1C4587"/>
                </a:solidFill>
                <a:latin typeface="Times New Roman" panose="02020603050405020304" pitchFamily="18" charset="0"/>
                <a:cs typeface="Times New Roman" panose="02020603050405020304" pitchFamily="18" charset="0"/>
                <a:sym typeface="Itim"/>
              </a:rPr>
              <a:t> </a:t>
            </a:r>
            <a:r>
              <a:rPr lang="vi-VN" sz="4000" b="1" kern="0" smtClean="0">
                <a:solidFill>
                  <a:srgbClr val="1C4587"/>
                </a:solidFill>
                <a:latin typeface="Times New Roman" panose="02020603050405020304" pitchFamily="18" charset="0"/>
                <a:cs typeface="Times New Roman" panose="02020603050405020304" pitchFamily="18" charset="0"/>
                <a:sym typeface="Itim"/>
              </a:rPr>
              <a:t>bài</a:t>
            </a:r>
            <a:endParaRPr lang="en-US" sz="4000" b="1" kern="0" smtClean="0">
              <a:solidFill>
                <a:srgbClr val="1C4587"/>
              </a:solidFill>
              <a:latin typeface="Times New Roman" panose="02020603050405020304" pitchFamily="18" charset="0"/>
              <a:cs typeface="Times New Roman" panose="02020603050405020304" pitchFamily="18" charset="0"/>
              <a:sym typeface="Itim"/>
            </a:endParaRPr>
          </a:p>
          <a:p>
            <a:pPr defTabSz="1219170">
              <a:buClr>
                <a:srgbClr val="000000"/>
              </a:buClr>
              <a:defRPr/>
            </a:pPr>
            <a:endParaRPr lang="en-US" sz="3200" b="1" kern="0" smtClean="0">
              <a:solidFill>
                <a:srgbClr val="1C4587"/>
              </a:solidFill>
              <a:latin typeface="Times New Roman" panose="02020603050405020304" pitchFamily="18" charset="0"/>
              <a:cs typeface="Times New Roman" panose="02020603050405020304" pitchFamily="18" charset="0"/>
              <a:sym typeface="Itim"/>
            </a:endParaRPr>
          </a:p>
          <a:p>
            <a:pPr defTabSz="1219170">
              <a:buClr>
                <a:srgbClr val="000000"/>
              </a:buClr>
              <a:defRPr/>
            </a:pPr>
            <a:endParaRPr lang="en-US" sz="3200" b="1" kern="0">
              <a:solidFill>
                <a:srgbClr val="1C4587"/>
              </a:solidFill>
              <a:latin typeface="Times New Roman" panose="02020603050405020304" pitchFamily="18" charset="0"/>
              <a:cs typeface="Times New Roman" panose="02020603050405020304" pitchFamily="18" charset="0"/>
              <a:sym typeface="Itim"/>
            </a:endParaRPr>
          </a:p>
          <a:p>
            <a:pPr defTabSz="1219170">
              <a:buClr>
                <a:srgbClr val="000000"/>
              </a:buClr>
              <a:defRPr/>
            </a:pPr>
            <a:r>
              <a:rPr lang="en-US" sz="3200" b="1" kern="0" smtClean="0">
                <a:solidFill>
                  <a:srgbClr val="1C4587"/>
                </a:solidFill>
                <a:latin typeface="Times New Roman" panose="02020603050405020304" pitchFamily="18" charset="0"/>
                <a:cs typeface="Times New Roman" panose="02020603050405020304" pitchFamily="18" charset="0"/>
                <a:sym typeface="Itim"/>
              </a:rPr>
              <a:t>Hs viết mở bài trên lớp, hoàn thiện bài viết ở nhà</a:t>
            </a:r>
            <a:endParaRPr lang="en-US" sz="1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9461753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52">
                                            <p:txEl>
                                              <p:pRg st="0" end="0"/>
                                            </p:txEl>
                                          </p:spTgt>
                                        </p:tgtEl>
                                        <p:attrNameLst>
                                          <p:attrName>style.visibility</p:attrName>
                                        </p:attrNameLst>
                                      </p:cBhvr>
                                      <p:to>
                                        <p:strVal val="visible"/>
                                      </p:to>
                                    </p:set>
                                    <p:animEffect transition="in" filter="wipe(down)">
                                      <p:cBhvr>
                                        <p:cTn id="12" dur="500"/>
                                        <p:tgtEl>
                                          <p:spTgt spid="12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 grpId="0"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3768" y="250723"/>
            <a:ext cx="7713405" cy="1056497"/>
          </a:xfrm>
        </p:spPr>
        <p:txBody>
          <a:bodyPr/>
          <a:lstStyle/>
          <a:p>
            <a:r>
              <a:rPr lang="en-US" sz="6600" smtClean="0"/>
              <a:t>Chỉnh sửa mở bài</a:t>
            </a:r>
            <a:endParaRPr lang="en-US" sz="6600"/>
          </a:p>
        </p:txBody>
      </p:sp>
      <p:sp>
        <p:nvSpPr>
          <p:cNvPr id="3" name="Subtitle 2"/>
          <p:cNvSpPr>
            <a:spLocks noGrp="1"/>
          </p:cNvSpPr>
          <p:nvPr>
            <p:ph type="subTitle" idx="1"/>
          </p:nvPr>
        </p:nvSpPr>
        <p:spPr>
          <a:xfrm>
            <a:off x="2123768" y="1628688"/>
            <a:ext cx="8008373" cy="1194243"/>
          </a:xfrm>
        </p:spPr>
        <p:txBody>
          <a:bodyPr/>
          <a:lstStyle/>
          <a:p>
            <a:r>
              <a:rPr lang="en-US" sz="4800" smtClean="0">
                <a:solidFill>
                  <a:srgbClr val="FF0000"/>
                </a:solidFill>
              </a:rPr>
              <a:t>Học sinh đọc mở bài </a:t>
            </a:r>
            <a:endParaRPr lang="en-US" sz="4800">
              <a:solidFill>
                <a:srgbClr val="FF0000"/>
              </a:solidFill>
            </a:endParaRPr>
          </a:p>
        </p:txBody>
      </p:sp>
      <p:sp>
        <p:nvSpPr>
          <p:cNvPr id="4" name="Subtitle 3"/>
          <p:cNvSpPr>
            <a:spLocks noGrp="1"/>
          </p:cNvSpPr>
          <p:nvPr>
            <p:ph type="subTitle" idx="2"/>
          </p:nvPr>
        </p:nvSpPr>
        <p:spPr>
          <a:xfrm>
            <a:off x="1072892" y="4599055"/>
            <a:ext cx="2364800" cy="1078000"/>
          </a:xfrm>
        </p:spPr>
        <p:txBody>
          <a:bodyPr/>
          <a:lstStyle/>
          <a:p>
            <a:r>
              <a:rPr lang="en-US" sz="3600" smtClean="0"/>
              <a:t>Ý kiến 1</a:t>
            </a:r>
            <a:endParaRPr lang="en-US" sz="3600"/>
          </a:p>
        </p:txBody>
      </p:sp>
      <p:sp>
        <p:nvSpPr>
          <p:cNvPr id="5" name="Subtitle 4"/>
          <p:cNvSpPr>
            <a:spLocks noGrp="1"/>
          </p:cNvSpPr>
          <p:nvPr>
            <p:ph type="subTitle" idx="3"/>
          </p:nvPr>
        </p:nvSpPr>
        <p:spPr>
          <a:xfrm>
            <a:off x="1173022" y="3132599"/>
            <a:ext cx="10165379" cy="732961"/>
          </a:xfrm>
        </p:spPr>
        <p:txBody>
          <a:bodyPr/>
          <a:lstStyle/>
          <a:p>
            <a:r>
              <a:rPr lang="en-US" sz="3600" smtClean="0">
                <a:solidFill>
                  <a:schemeClr val="accent6">
                    <a:lumMod val="10000"/>
                  </a:schemeClr>
                </a:solidFill>
              </a:rPr>
              <a:t>Ý kiến nhận xét, chỉnh sửa của các bạn</a:t>
            </a:r>
            <a:endParaRPr lang="en-US" sz="3600">
              <a:solidFill>
                <a:schemeClr val="accent6">
                  <a:lumMod val="10000"/>
                </a:schemeClr>
              </a:solidFill>
            </a:endParaRPr>
          </a:p>
        </p:txBody>
      </p:sp>
      <p:sp>
        <p:nvSpPr>
          <p:cNvPr id="6" name="Subtitle 5"/>
          <p:cNvSpPr>
            <a:spLocks noGrp="1"/>
          </p:cNvSpPr>
          <p:nvPr>
            <p:ph type="subTitle" idx="4"/>
          </p:nvPr>
        </p:nvSpPr>
        <p:spPr>
          <a:xfrm>
            <a:off x="5073312" y="4611362"/>
            <a:ext cx="2364800" cy="1078000"/>
          </a:xfrm>
        </p:spPr>
        <p:txBody>
          <a:bodyPr/>
          <a:lstStyle/>
          <a:p>
            <a:r>
              <a:rPr lang="en-US" sz="3600" smtClean="0"/>
              <a:t>Ý kiến 2</a:t>
            </a:r>
            <a:endParaRPr lang="en-US" sz="3600"/>
          </a:p>
        </p:txBody>
      </p:sp>
      <p:sp>
        <p:nvSpPr>
          <p:cNvPr id="8" name="Subtitle 7"/>
          <p:cNvSpPr>
            <a:spLocks noGrp="1"/>
          </p:cNvSpPr>
          <p:nvPr>
            <p:ph type="subTitle" idx="6"/>
          </p:nvPr>
        </p:nvSpPr>
        <p:spPr>
          <a:xfrm>
            <a:off x="8424802" y="4508496"/>
            <a:ext cx="2364800" cy="1078000"/>
          </a:xfrm>
        </p:spPr>
        <p:txBody>
          <a:bodyPr/>
          <a:lstStyle/>
          <a:p>
            <a:r>
              <a:rPr lang="en-US" sz="3600" smtClean="0"/>
              <a:t>Ý kiến 3</a:t>
            </a:r>
            <a:endParaRPr lang="en-US" sz="3600"/>
          </a:p>
        </p:txBody>
      </p:sp>
    </p:spTree>
    <p:extLst>
      <p:ext uri="{BB962C8B-B14F-4D97-AF65-F5344CB8AC3E}">
        <p14:creationId xmlns:p14="http://schemas.microsoft.com/office/powerpoint/2010/main" val="114323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918332"/>
            <a:ext cx="4999221" cy="5939668"/>
          </a:xfrm>
          <a:prstGeom prst="rect">
            <a:avLst/>
          </a:prstGeom>
        </p:spPr>
      </p:pic>
      <p:sp>
        <p:nvSpPr>
          <p:cNvPr id="19" name="矩形: 圆角 18"/>
          <p:cNvSpPr/>
          <p:nvPr/>
        </p:nvSpPr>
        <p:spPr>
          <a:xfrm rot="20347536" flipV="1">
            <a:off x="3187322" y="5370069"/>
            <a:ext cx="45719" cy="31433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0" name="星形: 四角 19"/>
          <p:cNvSpPr/>
          <p:nvPr/>
        </p:nvSpPr>
        <p:spPr>
          <a:xfrm>
            <a:off x="3752333" y="1734617"/>
            <a:ext cx="390525" cy="390525"/>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1" name="星形: 四角 20"/>
          <p:cNvSpPr/>
          <p:nvPr/>
        </p:nvSpPr>
        <p:spPr>
          <a:xfrm>
            <a:off x="2169714" y="3901913"/>
            <a:ext cx="187297" cy="18729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4" name="星形: 四角 23"/>
          <p:cNvSpPr/>
          <p:nvPr/>
        </p:nvSpPr>
        <p:spPr>
          <a:xfrm>
            <a:off x="4162393" y="4581605"/>
            <a:ext cx="390525" cy="390525"/>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5" name="星形: 四角 24"/>
          <p:cNvSpPr/>
          <p:nvPr/>
        </p:nvSpPr>
        <p:spPr>
          <a:xfrm>
            <a:off x="1009650" y="918849"/>
            <a:ext cx="260799" cy="260799"/>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8" name="星形: 四角 27"/>
          <p:cNvSpPr/>
          <p:nvPr/>
        </p:nvSpPr>
        <p:spPr>
          <a:xfrm>
            <a:off x="7428640" y="5372240"/>
            <a:ext cx="315185" cy="315185"/>
          </a:xfrm>
          <a:prstGeom prst="star4">
            <a:avLst/>
          </a:prstGeom>
          <a:solidFill>
            <a:srgbClr val="89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697" y="3888166"/>
            <a:ext cx="12192000" cy="2729499"/>
          </a:xfrm>
          <a:prstGeom prst="rect">
            <a:avLst/>
          </a:prstGeom>
        </p:spPr>
      </p:pic>
      <p:sp>
        <p:nvSpPr>
          <p:cNvPr id="2" name="TextBox 1">
            <a:extLst>
              <a:ext uri="{FF2B5EF4-FFF2-40B4-BE49-F238E27FC236}">
                <a16:creationId xmlns="" xmlns:a16="http://schemas.microsoft.com/office/drawing/2014/main" id="{9AF7DB2C-D6CF-1B95-0C4E-3AF36EDE5732}"/>
              </a:ext>
            </a:extLst>
          </p:cNvPr>
          <p:cNvSpPr txBox="1"/>
          <p:nvPr/>
        </p:nvSpPr>
        <p:spPr>
          <a:xfrm>
            <a:off x="1637212" y="1224768"/>
            <a:ext cx="1710245"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41294D"/>
                </a:solidFill>
                <a:effectLst/>
                <a:uLnTx/>
                <a:uFillTx/>
                <a:latin typeface="Times New Roman" panose="02020603050405020304" pitchFamily="18" charset="0"/>
                <a:ea typeface="#9Slide03 Open Sans ExtraBold" panose="020B0906030804020204" pitchFamily="34" charset="0"/>
                <a:cs typeface="Times New Roman" panose="02020603050405020304" pitchFamily="18" charset="0"/>
              </a:rPr>
              <a:t>MỤC</a:t>
            </a:r>
            <a:r>
              <a:rPr kumimoji="0" lang="en-US" sz="4800" b="0" i="0" u="none" strike="noStrike" kern="1200" cap="none" spc="0" normalizeH="0" baseline="0" noProof="0" dirty="0">
                <a:ln>
                  <a:noFill/>
                </a:ln>
                <a:solidFill>
                  <a:srgbClr val="41294D"/>
                </a:solidFill>
                <a:effectLst/>
                <a:uLnTx/>
                <a:uFillTx/>
                <a:latin typeface="Times New Roman" panose="02020603050405020304" pitchFamily="18" charset="0"/>
                <a:ea typeface="#9Slide03 Open Sans ExtraBold" panose="020B0906030804020204" pitchFamily="34" charset="0"/>
                <a:cs typeface="Times New Roman" panose="02020603050405020304" pitchFamily="18" charset="0"/>
              </a:rPr>
              <a:t> </a:t>
            </a:r>
            <a:r>
              <a:rPr kumimoji="0" lang="en-US" sz="4800" b="0" i="0" u="none" strike="noStrike" kern="1200" cap="none" spc="0" normalizeH="0" baseline="0" noProof="0" dirty="0" err="1">
                <a:ln>
                  <a:noFill/>
                </a:ln>
                <a:solidFill>
                  <a:srgbClr val="41294D"/>
                </a:solidFill>
                <a:effectLst/>
                <a:uLnTx/>
                <a:uFillTx/>
                <a:latin typeface="Times New Roman" panose="02020603050405020304" pitchFamily="18" charset="0"/>
                <a:ea typeface="#9Slide03 Open Sans ExtraBold" panose="020B0906030804020204" pitchFamily="34" charset="0"/>
                <a:cs typeface="Times New Roman" panose="02020603050405020304" pitchFamily="18" charset="0"/>
              </a:rPr>
              <a:t>TIÊU</a:t>
            </a:r>
            <a:r>
              <a:rPr kumimoji="0" lang="en-US" sz="4800" b="0" i="0" u="none" strike="noStrike" kern="1200" cap="none" spc="0" normalizeH="0" baseline="0" noProof="0" dirty="0">
                <a:ln>
                  <a:noFill/>
                </a:ln>
                <a:solidFill>
                  <a:srgbClr val="41294D"/>
                </a:solidFill>
                <a:effectLst/>
                <a:uLnTx/>
                <a:uFillTx/>
                <a:latin typeface="Times New Roman" panose="02020603050405020304" pitchFamily="18" charset="0"/>
                <a:ea typeface="#9Slide03 Open Sans ExtraBold" panose="020B0906030804020204" pitchFamily="34" charset="0"/>
                <a:cs typeface="Times New Roman" panose="02020603050405020304" pitchFamily="18" charset="0"/>
              </a:rPr>
              <a:t> </a:t>
            </a:r>
            <a:r>
              <a:rPr kumimoji="0" lang="en-US" sz="4800" b="0" i="0" u="none" strike="noStrike" kern="1200" cap="none" spc="0" normalizeH="0" baseline="0" noProof="0" dirty="0" err="1">
                <a:ln>
                  <a:noFill/>
                </a:ln>
                <a:solidFill>
                  <a:srgbClr val="41294D"/>
                </a:solidFill>
                <a:effectLst/>
                <a:uLnTx/>
                <a:uFillTx/>
                <a:latin typeface="Times New Roman" panose="02020603050405020304" pitchFamily="18" charset="0"/>
                <a:ea typeface="#9Slide03 Open Sans ExtraBold" panose="020B0906030804020204" pitchFamily="34" charset="0"/>
                <a:cs typeface="Times New Roman" panose="02020603050405020304" pitchFamily="18" charset="0"/>
              </a:rPr>
              <a:t>BÀI</a:t>
            </a:r>
            <a:r>
              <a:rPr kumimoji="0" lang="en-US" sz="4800" b="0" i="0" u="none" strike="noStrike" kern="1200" cap="none" spc="0" normalizeH="0" baseline="0" noProof="0" dirty="0">
                <a:ln>
                  <a:noFill/>
                </a:ln>
                <a:solidFill>
                  <a:srgbClr val="41294D"/>
                </a:solidFill>
                <a:effectLst/>
                <a:uLnTx/>
                <a:uFillTx/>
                <a:latin typeface="Times New Roman" panose="02020603050405020304" pitchFamily="18" charset="0"/>
                <a:ea typeface="#9Slide03 Open Sans ExtraBold" panose="020B0906030804020204" pitchFamily="34" charset="0"/>
                <a:cs typeface="Times New Roman" panose="02020603050405020304" pitchFamily="18" charset="0"/>
              </a:rPr>
              <a:t> </a:t>
            </a:r>
            <a:r>
              <a:rPr kumimoji="0" lang="en-US" sz="4800" b="0" i="0" u="none" strike="noStrike" kern="1200" cap="none" spc="0" normalizeH="0" baseline="0" noProof="0" dirty="0" err="1">
                <a:ln>
                  <a:noFill/>
                </a:ln>
                <a:solidFill>
                  <a:srgbClr val="41294D"/>
                </a:solidFill>
                <a:effectLst/>
                <a:uLnTx/>
                <a:uFillTx/>
                <a:latin typeface="Times New Roman" panose="02020603050405020304" pitchFamily="18" charset="0"/>
                <a:ea typeface="#9Slide03 Open Sans ExtraBold" panose="020B0906030804020204" pitchFamily="34" charset="0"/>
                <a:cs typeface="Times New Roman" panose="02020603050405020304" pitchFamily="18" charset="0"/>
              </a:rPr>
              <a:t>HỌC</a:t>
            </a:r>
            <a:endParaRPr kumimoji="0" lang="en-US" sz="4800" b="0" i="0" u="none" strike="noStrike" kern="1200" cap="none" spc="0" normalizeH="0" baseline="0" noProof="0" dirty="0">
              <a:ln>
                <a:noFill/>
              </a:ln>
              <a:solidFill>
                <a:srgbClr val="41294D"/>
              </a:solidFill>
              <a:effectLst/>
              <a:uLnTx/>
              <a:uFillTx/>
              <a:latin typeface="Times New Roman" panose="02020603050405020304" pitchFamily="18" charset="0"/>
              <a:ea typeface="#9Slide03 Open Sans ExtraBold" panose="020B0906030804020204" pitchFamily="34"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E533EB51-D39D-B702-C4C4-4556F48C528A}"/>
              </a:ext>
            </a:extLst>
          </p:cNvPr>
          <p:cNvCxnSpPr>
            <a:cxnSpLocks/>
          </p:cNvCxnSpPr>
          <p:nvPr/>
        </p:nvCxnSpPr>
        <p:spPr>
          <a:xfrm>
            <a:off x="3452023" y="1446014"/>
            <a:ext cx="41644" cy="3343700"/>
          </a:xfrm>
          <a:prstGeom prst="line">
            <a:avLst/>
          </a:prstGeom>
          <a:ln w="38100">
            <a:solidFill>
              <a:srgbClr val="8957A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 xmlns:a16="http://schemas.microsoft.com/office/drawing/2014/main" id="{6EE9A1CD-C47A-0967-BD6A-0A3014B5D3C0}"/>
              </a:ext>
            </a:extLst>
          </p:cNvPr>
          <p:cNvSpPr txBox="1"/>
          <p:nvPr/>
        </p:nvSpPr>
        <p:spPr>
          <a:xfrm>
            <a:off x="3245493" y="175821"/>
            <a:ext cx="5167196" cy="742511"/>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Yu Mincho" panose="02020400000000000000" pitchFamily="18" charset="-128"/>
                <a:cs typeface="Times New Roman" panose="02020603050405020304" pitchFamily="18" charset="0"/>
              </a:rPr>
              <a:t>           VỀ KIẾN</a:t>
            </a:r>
            <a:r>
              <a:rPr lang="en-US" sz="3200" b="1" noProof="0" dirty="0">
                <a:solidFill>
                  <a:srgbClr val="C00000"/>
                </a:solidFill>
                <a:latin typeface="Times New Roman" panose="02020603050405020304" pitchFamily="18" charset="0"/>
                <a:ea typeface="Yu Mincho" panose="02020400000000000000" pitchFamily="18" charset="-128"/>
                <a:cs typeface="Times New Roman" panose="02020603050405020304" pitchFamily="18" charset="0"/>
              </a:rPr>
              <a:t> </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Yu Mincho" panose="02020400000000000000" pitchFamily="18" charset="-128"/>
                <a:cs typeface="Times New Roman" panose="02020603050405020304" pitchFamily="18" charset="0"/>
              </a:rPr>
              <a:t>THỨC</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38" name="TextBox 37">
            <a:extLst>
              <a:ext uri="{FF2B5EF4-FFF2-40B4-BE49-F238E27FC236}">
                <a16:creationId xmlns="" xmlns:a16="http://schemas.microsoft.com/office/drawing/2014/main" id="{D654EE44-1FBB-A411-061C-0BCB4C9E2C78}"/>
              </a:ext>
            </a:extLst>
          </p:cNvPr>
          <p:cNvSpPr txBox="1"/>
          <p:nvPr/>
        </p:nvSpPr>
        <p:spPr>
          <a:xfrm>
            <a:off x="3598233" y="1340350"/>
            <a:ext cx="8205678" cy="3108543"/>
          </a:xfrm>
          <a:prstGeom prst="rect">
            <a:avLst/>
          </a:prstGeom>
          <a:noFill/>
        </p:spPr>
        <p:txBody>
          <a:bodyPr wrap="square">
            <a:spAutoFit/>
          </a:bodyPr>
          <a:lstStyle/>
          <a:p>
            <a:pPr marL="342900" indent="-342900" algn="just">
              <a:buFont typeface="Wingdings" panose="05000000000000000000" pitchFamily="2" charset="2"/>
              <a:buChar char=""/>
            </a:pP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HS biết viết bài văn theo quy trình: chuẩn bị trước khi viết (xác định đề tài, mục đích, thu thập tư liệu); tìm ý và lập dàn ý; viết bài; chỉnh sửa bài viết, rút kinh nghiệm;</a:t>
            </a:r>
          </a:p>
          <a:p>
            <a:pPr marL="342900" indent="-342900" algn="just">
              <a:buFont typeface="Wingdings" panose="05000000000000000000" pitchFamily="2" charset="2"/>
              <a:buChar char=""/>
            </a:pP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HS viết được bài văn nghị luận so sánh, đánh giá hai tác phẩm kí.</a:t>
            </a:r>
          </a:p>
          <a:p>
            <a:pPr algn="just"/>
            <a:endParaRPr lang="en-US" sz="2800" b="1" dirty="0">
              <a:solidFill>
                <a:prstClr val="black"/>
              </a:solidFill>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3" name="íšḻiḑé">
            <a:extLst>
              <a:ext uri="{FF2B5EF4-FFF2-40B4-BE49-F238E27FC236}">
                <a16:creationId xmlns="" xmlns:a16="http://schemas.microsoft.com/office/drawing/2014/main" id="{7130E0EA-8A3D-A178-1B3E-65DB7BF7678A}"/>
              </a:ext>
            </a:extLst>
          </p:cNvPr>
          <p:cNvSpPr/>
          <p:nvPr/>
        </p:nvSpPr>
        <p:spPr>
          <a:xfrm>
            <a:off x="3347457" y="298704"/>
            <a:ext cx="671398" cy="6273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义启紫水晶体" panose="02010601030101010101" pitchFamily="2" charset="-122"/>
                <a:ea typeface="义启紫水晶体" panose="02010601030101010101" pitchFamily="2" charset="-122"/>
                <a:cs typeface="+mn-cs"/>
                <a:sym typeface="FZHei-B01S" panose="02010601030101010101" pitchFamily="2" charset="-122"/>
              </a:rPr>
              <a:t>01</a:t>
            </a:r>
          </a:p>
        </p:txBody>
      </p:sp>
    </p:spTree>
    <p:extLst>
      <p:ext uri="{BB962C8B-B14F-4D97-AF65-F5344CB8AC3E}">
        <p14:creationId xmlns:p14="http://schemas.microsoft.com/office/powerpoint/2010/main" val="3827117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4" grpId="0" animBg="1"/>
      <p:bldP spid="28" grpId="0" animBg="1"/>
      <p:bldP spid="2" grpId="0"/>
      <p:bldP spid="37" grpId="0"/>
      <p:bldP spid="38"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5471" y="681315"/>
            <a:ext cx="11562735" cy="5734233"/>
          </a:xfrm>
          <a:gradFill>
            <a:gsLst>
              <a:gs pos="0">
                <a:schemeClr val="accent1">
                  <a:lumMod val="5000"/>
                  <a:lumOff val="95000"/>
                </a:schemeClr>
              </a:gs>
              <a:gs pos="74000">
                <a:schemeClr val="accent1">
                  <a:lumMod val="45000"/>
                  <a:lumOff val="55000"/>
                </a:schemeClr>
              </a:gs>
              <a:gs pos="83000">
                <a:schemeClr val="accent1">
                  <a:lumMod val="45000"/>
                  <a:lumOff val="55000"/>
                </a:schemeClr>
              </a:gs>
              <a:gs pos="76988">
                <a:srgbClr val="F9E4A3"/>
              </a:gs>
              <a:gs pos="92000">
                <a:schemeClr val="accent1">
                  <a:lumMod val="30000"/>
                  <a:lumOff val="70000"/>
                </a:schemeClr>
              </a:gs>
            </a:gsLst>
            <a:lin ang="5400000" scaled="1"/>
          </a:gradFill>
        </p:spPr>
        <p:txBody>
          <a:bodyPr/>
          <a:lstStyle/>
          <a:p>
            <a:pPr marL="186262" indent="0" algn="just">
              <a:buNone/>
            </a:pPr>
            <a:r>
              <a:rPr lang="en-US" sz="2400">
                <a:latin typeface="Times New Roman" panose="02020603050405020304" pitchFamily="18" charset="0"/>
                <a:cs typeface="Times New Roman" panose="02020603050405020304" pitchFamily="18" charset="0"/>
              </a:rPr>
              <a:t>	Nếu “Nhật kí Đặng Thùy Trâm” (Đặng Thùy Trâm) được viết tại chiến trường trong thời hoa lửa, tuy khốc liệt, đau thương nhưng vẫn sáng ngời ngọn lửa khát khao, cháy bỏng vì nền hòa bình, độc lập, tự do của dân tộc thì “Một lít nước mắt” (Ki –tô A-ya) lại được ghi chép lại trên những trang giấy thấm đẫm nước mắt đớn đau, run rẩy của một đôi tay đang ngày càng kiệt sức vì căn bệnh quái ác. Nếu người kể chuyện trong “Nhật kí Đặng Thùy Trâm” là một bác sĩ quân y tại nơi chiến trường mịt mù đạn bom thì “Một lít nước mắt” lại là một nữ sinh trung học đang vô tư, hồn nhiên ở độ tuổi mười lăm bỗng trở thành nạn nhân của một căn bệnh thoái hóa tiểu não. Hai cuốn nhật kí mang những đặc sắc riêng nhưng cả hai đều truyền cảm hứng sâu sắc nhất cho biết bao thế hệ con người đang còn sống, dù ở bất kì hoàn cảnh nào. Lần giở từng trang nhật kí này, ta sẽ cảm nhận được những điểm tương đồng và khác biệt trong nghệ thuật trần thuật của hai tác giả.</a:t>
            </a:r>
          </a:p>
          <a:p>
            <a:endParaRPr lang="en-US"/>
          </a:p>
        </p:txBody>
      </p:sp>
      <p:sp>
        <p:nvSpPr>
          <p:cNvPr id="3" name="Title 2"/>
          <p:cNvSpPr>
            <a:spLocks noGrp="1"/>
          </p:cNvSpPr>
          <p:nvPr>
            <p:ph type="title"/>
          </p:nvPr>
        </p:nvSpPr>
        <p:spPr>
          <a:xfrm>
            <a:off x="3078587" y="245715"/>
            <a:ext cx="6270800" cy="435600"/>
          </a:xfrm>
        </p:spPr>
        <p:txBody>
          <a:bodyPr/>
          <a:lstStyle/>
          <a:p>
            <a:r>
              <a:rPr lang="en-US" sz="3200"/>
              <a:t>THAM KHẢO MỞ BÀI</a:t>
            </a:r>
            <a:endParaRPr lang="en-US"/>
          </a:p>
        </p:txBody>
      </p:sp>
    </p:spTree>
    <p:extLst>
      <p:ext uri="{BB962C8B-B14F-4D97-AF65-F5344CB8AC3E}">
        <p14:creationId xmlns:p14="http://schemas.microsoft.com/office/powerpoint/2010/main" val="227914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grpSp>
        <p:nvGrpSpPr>
          <p:cNvPr id="1244" name="Google Shape;1244;p40"/>
          <p:cNvGrpSpPr/>
          <p:nvPr/>
        </p:nvGrpSpPr>
        <p:grpSpPr>
          <a:xfrm rot="683906">
            <a:off x="8720799" y="1078231"/>
            <a:ext cx="3112389" cy="2993199"/>
            <a:chOff x="1857000" y="3245400"/>
            <a:chExt cx="1233825" cy="1186575"/>
          </a:xfrm>
          <a:solidFill>
            <a:schemeClr val="tx1">
              <a:lumMod val="60000"/>
              <a:lumOff val="40000"/>
            </a:schemeClr>
          </a:solidFill>
        </p:grpSpPr>
        <p:sp>
          <p:nvSpPr>
            <p:cNvPr id="1245" name="Google Shape;1245;p40"/>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6" name="Google Shape;1246;p40"/>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7" name="Google Shape;1247;p40"/>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8" name="Google Shape;1248;p40"/>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9" name="Google Shape;1249;p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0" name="Google Shape;1250;p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252" name="Google Shape;1252;p40"/>
          <p:cNvSpPr txBox="1">
            <a:spLocks noGrp="1"/>
          </p:cNvSpPr>
          <p:nvPr>
            <p:ph type="subTitle" idx="1"/>
          </p:nvPr>
        </p:nvSpPr>
        <p:spPr>
          <a:xfrm rot="684086">
            <a:off x="8873339" y="1503835"/>
            <a:ext cx="2505033" cy="2384225"/>
          </a:xfrm>
          <a:prstGeom prst="rect">
            <a:avLst/>
          </a:prstGeom>
        </p:spPr>
        <p:txBody>
          <a:bodyPr spcFirstLastPara="1" wrap="square" lIns="121900" tIns="121900" rIns="121900" bIns="121900" anchor="ctr" anchorCtr="0">
            <a:noAutofit/>
          </a:bodyPr>
          <a:lstStyle/>
          <a:p>
            <a:pPr marL="0" indent="0"/>
            <a:r>
              <a:rPr lang="vi-VN" sz="2400" dirty="0">
                <a:solidFill>
                  <a:schemeClr val="bg1"/>
                </a:solidFill>
                <a:latin typeface="Times New Roman" panose="02020603050405020304" pitchFamily="18" charset="0"/>
                <a:cs typeface="Times New Roman" panose="02020603050405020304" pitchFamily="18" charset="0"/>
              </a:rPr>
              <a:t>Kiểm </a:t>
            </a:r>
            <a:r>
              <a:rPr lang="vi-VN" sz="2400">
                <a:solidFill>
                  <a:schemeClr val="bg1"/>
                </a:solidFill>
                <a:latin typeface="Times New Roman" panose="02020603050405020304" pitchFamily="18" charset="0"/>
                <a:cs typeface="Times New Roman" panose="02020603050405020304" pitchFamily="18" charset="0"/>
              </a:rPr>
              <a:t>tra </a:t>
            </a:r>
            <a:r>
              <a:rPr lang="en-US" sz="2400" smtClean="0">
                <a:solidFill>
                  <a:schemeClr val="bg1"/>
                </a:solidFill>
                <a:latin typeface="Times New Roman" panose="02020603050405020304" pitchFamily="18" charset="0"/>
                <a:cs typeface="Times New Roman" panose="02020603050405020304" pitchFamily="18" charset="0"/>
              </a:rPr>
              <a:t>và chỉnh sửa </a:t>
            </a:r>
            <a:r>
              <a:rPr lang="vi-VN" sz="2400" smtClean="0">
                <a:solidFill>
                  <a:schemeClr val="bg1"/>
                </a:solidFill>
                <a:latin typeface="Times New Roman" panose="02020603050405020304" pitchFamily="18" charset="0"/>
                <a:cs typeface="Times New Roman" panose="02020603050405020304" pitchFamily="18" charset="0"/>
              </a:rPr>
              <a:t>bài </a:t>
            </a:r>
            <a:r>
              <a:rPr lang="vi-VN" sz="2400">
                <a:solidFill>
                  <a:schemeClr val="bg1"/>
                </a:solidFill>
                <a:latin typeface="Times New Roman" panose="02020603050405020304" pitchFamily="18" charset="0"/>
                <a:cs typeface="Times New Roman" panose="02020603050405020304" pitchFamily="18" charset="0"/>
              </a:rPr>
              <a:t>viết </a:t>
            </a:r>
            <a:r>
              <a:rPr lang="en-US" sz="2400" smtClean="0">
                <a:solidFill>
                  <a:schemeClr val="bg1"/>
                </a:solidFill>
                <a:latin typeface="Times New Roman" panose="02020603050405020304" pitchFamily="18" charset="0"/>
                <a:cs typeface="Times New Roman" panose="02020603050405020304" pitchFamily="18" charset="0"/>
              </a:rPr>
              <a:t>trên lớp</a:t>
            </a:r>
            <a:endParaRPr sz="2400" dirty="0">
              <a:solidFill>
                <a:schemeClr val="bg1"/>
              </a:solidFill>
              <a:latin typeface="Times New Roman" panose="02020603050405020304" pitchFamily="18" charset="0"/>
              <a:cs typeface="Times New Roman" panose="02020603050405020304" pitchFamily="18" charset="0"/>
            </a:endParaRPr>
          </a:p>
        </p:txBody>
      </p:sp>
      <p:grpSp>
        <p:nvGrpSpPr>
          <p:cNvPr id="1256" name="Google Shape;1256;p40"/>
          <p:cNvGrpSpPr/>
          <p:nvPr/>
        </p:nvGrpSpPr>
        <p:grpSpPr>
          <a:xfrm rot="241723">
            <a:off x="2458302" y="1003612"/>
            <a:ext cx="5381492" cy="406987"/>
            <a:chOff x="4345425" y="2175475"/>
            <a:chExt cx="800750" cy="176025"/>
          </a:xfrm>
        </p:grpSpPr>
        <p:sp>
          <p:nvSpPr>
            <p:cNvPr id="1257" name="Google Shape;1257;p4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8" name="Google Shape;1258;p4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9" name="Google Shape;1259;p40"/>
          <p:cNvGrpSpPr/>
          <p:nvPr/>
        </p:nvGrpSpPr>
        <p:grpSpPr>
          <a:xfrm>
            <a:off x="10068271" y="5583216"/>
            <a:ext cx="2327444" cy="306897"/>
            <a:chOff x="1394800" y="3522000"/>
            <a:chExt cx="1048650" cy="138275"/>
          </a:xfrm>
        </p:grpSpPr>
        <p:sp>
          <p:nvSpPr>
            <p:cNvPr id="1260" name="Google Shape;1260;p4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1" name="Google Shape;1261;p4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2" name="Google Shape;1262;p4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3" name="Google Shape;1263;p4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4" name="Google Shape;1264;p4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5" name="Google Shape;1265;p4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6" name="Google Shape;1266;p4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7" name="Google Shape;1267;p4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8" name="Google Shape;1268;p4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69" name="Google Shape;1269;p40"/>
          <p:cNvGrpSpPr/>
          <p:nvPr/>
        </p:nvGrpSpPr>
        <p:grpSpPr>
          <a:xfrm>
            <a:off x="1178805" y="706116"/>
            <a:ext cx="1075543" cy="562325"/>
            <a:chOff x="1822875" y="1377000"/>
            <a:chExt cx="548075" cy="286550"/>
          </a:xfrm>
        </p:grpSpPr>
        <p:sp>
          <p:nvSpPr>
            <p:cNvPr id="1270" name="Google Shape;1270;p40"/>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1" name="Google Shape;1271;p40"/>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2" name="Google Shape;1272;p40"/>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3" name="Google Shape;1273;p40"/>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4" name="Google Shape;1274;p40"/>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5" name="Google Shape;1275;p40"/>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6" name="Google Shape;1276;p40"/>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7" name="Google Shape;1277;p40"/>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8" name="Google Shape;1278;p40"/>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79" name="Google Shape;1279;p40"/>
          <p:cNvGrpSpPr/>
          <p:nvPr/>
        </p:nvGrpSpPr>
        <p:grpSpPr>
          <a:xfrm rot="1726169">
            <a:off x="3653465" y="5732097"/>
            <a:ext cx="3088887" cy="1515507"/>
            <a:chOff x="4697000" y="3525875"/>
            <a:chExt cx="1131500" cy="555150"/>
          </a:xfrm>
        </p:grpSpPr>
        <p:sp>
          <p:nvSpPr>
            <p:cNvPr id="1280" name="Google Shape;1280;p4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1" name="Google Shape;1281;p4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2" name="Google Shape;1282;p4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3" name="Google Shape;1283;p4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4" name="Google Shape;1284;p4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5" name="Google Shape;1285;p4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6" name="Google Shape;1286;p4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7" name="Google Shape;1287;p4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8" name="Google Shape;1288;p4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9" name="Google Shape;1289;p4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0" name="Google Shape;1290;p4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1" name="Google Shape;1291;p4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2" name="Google Shape;1292;p4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3" name="Google Shape;1293;p4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4" name="Google Shape;1294;p4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 name="Rectangle 1"/>
          <p:cNvSpPr/>
          <p:nvPr/>
        </p:nvSpPr>
        <p:spPr>
          <a:xfrm>
            <a:off x="2695685" y="562632"/>
            <a:ext cx="5596404" cy="707886"/>
          </a:xfrm>
          <a:prstGeom prst="rect">
            <a:avLst/>
          </a:prstGeom>
        </p:spPr>
        <p:txBody>
          <a:bodyPr wrap="none">
            <a:spAutoFit/>
          </a:bodyPr>
          <a:lstStyle/>
          <a:p>
            <a:pPr defTabSz="1219170">
              <a:buClr>
                <a:srgbClr val="000000"/>
              </a:buClr>
              <a:defRPr/>
            </a:pPr>
            <a:r>
              <a:rPr lang="en-US" sz="4000" b="1" smtClean="0">
                <a:solidFill>
                  <a:srgbClr val="1C4587"/>
                </a:solidFill>
                <a:latin typeface="Times New Roman" panose="02020603050405020304" pitchFamily="18" charset="0"/>
                <a:cs typeface="Times New Roman" panose="02020603050405020304" pitchFamily="18" charset="0"/>
                <a:sym typeface="Itim"/>
              </a:rPr>
              <a:t>d. Kiểm tra và chỉnh sửa</a:t>
            </a:r>
            <a:endParaRPr lang="en-US"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0" name="Rectangle 49"/>
          <p:cNvSpPr/>
          <p:nvPr/>
        </p:nvSpPr>
        <p:spPr>
          <a:xfrm>
            <a:off x="1178806" y="2050618"/>
            <a:ext cx="6458636" cy="1938992"/>
          </a:xfrm>
          <a:prstGeom prst="rect">
            <a:avLst/>
          </a:prstGeom>
        </p:spPr>
        <p:txBody>
          <a:bodyPr wrap="square">
            <a:spAutoFit/>
          </a:bodyPr>
          <a:lstStyle/>
          <a:p>
            <a:pPr defTabSz="1219170">
              <a:buClr>
                <a:srgbClr val="000000"/>
              </a:buClr>
              <a:defRPr/>
            </a:pPr>
            <a:r>
              <a:rPr lang="en-US" sz="4000" b="1" smtClean="0">
                <a:solidFill>
                  <a:srgbClr val="1C4587"/>
                </a:solidFill>
                <a:latin typeface="Times New Roman" panose="02020603050405020304" pitchFamily="18" charset="0"/>
                <a:cs typeface="Times New Roman" panose="02020603050405020304" pitchFamily="18" charset="0"/>
                <a:sym typeface="Itim"/>
              </a:rPr>
              <a:t>HS Kiểm tra và chỉnh sửa</a:t>
            </a:r>
          </a:p>
          <a:p>
            <a:pPr defTabSz="1219170">
              <a:buClr>
                <a:srgbClr val="000000"/>
              </a:buClr>
              <a:defRPr/>
            </a:pPr>
            <a:r>
              <a:rPr lang="en-US" sz="4000" b="1" smtClean="0">
                <a:solidFill>
                  <a:srgbClr val="1C4587"/>
                </a:solidFill>
                <a:latin typeface="Times New Roman" panose="02020603050405020304" pitchFamily="18" charset="0"/>
                <a:cs typeface="Times New Roman" panose="02020603050405020304" pitchFamily="18" charset="0"/>
                <a:sym typeface="Itim"/>
              </a:rPr>
              <a:t>Theo phiếu cá nhân và phiếu cặp đôi </a:t>
            </a:r>
            <a:endParaRPr lang="en-US" sz="1867"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0353089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52">
                                            <p:txEl>
                                              <p:pRg st="0" end="0"/>
                                            </p:txEl>
                                          </p:spTgt>
                                        </p:tgtEl>
                                        <p:attrNameLst>
                                          <p:attrName>style.visibility</p:attrName>
                                        </p:attrNameLst>
                                      </p:cBhvr>
                                      <p:to>
                                        <p:strVal val="visible"/>
                                      </p:to>
                                    </p:set>
                                    <p:animEffect transition="in" filter="wipe(down)">
                                      <p:cBhvr>
                                        <p:cTn id="12" dur="500"/>
                                        <p:tgtEl>
                                          <p:spTgt spid="12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 grpId="0" build="p"/>
      <p:bldP spid="2"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grpSp>
        <p:nvGrpSpPr>
          <p:cNvPr id="1256" name="Google Shape;1256;p40"/>
          <p:cNvGrpSpPr/>
          <p:nvPr/>
        </p:nvGrpSpPr>
        <p:grpSpPr>
          <a:xfrm rot="241723">
            <a:off x="2458302" y="1003612"/>
            <a:ext cx="5381492" cy="406987"/>
            <a:chOff x="4345425" y="2175475"/>
            <a:chExt cx="800750" cy="176025"/>
          </a:xfrm>
        </p:grpSpPr>
        <p:sp>
          <p:nvSpPr>
            <p:cNvPr id="1257" name="Google Shape;1257;p4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8" name="Google Shape;1258;p4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9" name="Google Shape;1259;p40"/>
          <p:cNvGrpSpPr/>
          <p:nvPr/>
        </p:nvGrpSpPr>
        <p:grpSpPr>
          <a:xfrm>
            <a:off x="10068271" y="5583216"/>
            <a:ext cx="2327444" cy="306897"/>
            <a:chOff x="1394800" y="3522000"/>
            <a:chExt cx="1048650" cy="138275"/>
          </a:xfrm>
        </p:grpSpPr>
        <p:sp>
          <p:nvSpPr>
            <p:cNvPr id="1260" name="Google Shape;1260;p4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1" name="Google Shape;1261;p4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2" name="Google Shape;1262;p4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3" name="Google Shape;1263;p4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4" name="Google Shape;1264;p4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5" name="Google Shape;1265;p4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6" name="Google Shape;1266;p4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7" name="Google Shape;1267;p4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8" name="Google Shape;1268;p4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69" name="Google Shape;1269;p40"/>
          <p:cNvGrpSpPr/>
          <p:nvPr/>
        </p:nvGrpSpPr>
        <p:grpSpPr>
          <a:xfrm>
            <a:off x="1178805" y="706116"/>
            <a:ext cx="1075543" cy="562325"/>
            <a:chOff x="1822875" y="1377000"/>
            <a:chExt cx="548075" cy="286550"/>
          </a:xfrm>
        </p:grpSpPr>
        <p:sp>
          <p:nvSpPr>
            <p:cNvPr id="1270" name="Google Shape;1270;p40"/>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1" name="Google Shape;1271;p40"/>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2" name="Google Shape;1272;p40"/>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3" name="Google Shape;1273;p40"/>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4" name="Google Shape;1274;p40"/>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5" name="Google Shape;1275;p40"/>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6" name="Google Shape;1276;p40"/>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7" name="Google Shape;1277;p40"/>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8" name="Google Shape;1278;p40"/>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79" name="Google Shape;1279;p40"/>
          <p:cNvGrpSpPr/>
          <p:nvPr/>
        </p:nvGrpSpPr>
        <p:grpSpPr>
          <a:xfrm rot="1726169">
            <a:off x="10083418" y="5378547"/>
            <a:ext cx="3088887" cy="1515507"/>
            <a:chOff x="4697000" y="3525875"/>
            <a:chExt cx="1131500" cy="555150"/>
          </a:xfrm>
        </p:grpSpPr>
        <p:sp>
          <p:nvSpPr>
            <p:cNvPr id="1280" name="Google Shape;1280;p4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1" name="Google Shape;1281;p4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2" name="Google Shape;1282;p4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3" name="Google Shape;1283;p4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4" name="Google Shape;1284;p4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5" name="Google Shape;1285;p4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6" name="Google Shape;1286;p4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7" name="Google Shape;1287;p4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8" name="Google Shape;1288;p4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9" name="Google Shape;1289;p4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0" name="Google Shape;1290;p4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1" name="Google Shape;1291;p4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2" name="Google Shape;1292;p4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3" name="Google Shape;1293;p4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4" name="Google Shape;1294;p4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3" name="Google Shape;989;p34"/>
          <p:cNvGrpSpPr/>
          <p:nvPr/>
        </p:nvGrpSpPr>
        <p:grpSpPr>
          <a:xfrm>
            <a:off x="1367490" y="3857490"/>
            <a:ext cx="4988293" cy="343548"/>
            <a:chOff x="4319250" y="3137000"/>
            <a:chExt cx="885825" cy="524125"/>
          </a:xfrm>
        </p:grpSpPr>
        <p:sp>
          <p:nvSpPr>
            <p:cNvPr id="54" name="Google Shape;996;p34"/>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5" name="Google Shape;990;p34"/>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991;p34"/>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7" name="Google Shape;992;p34"/>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8" name="Google Shape;993;p34"/>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 name="Google Shape;994;p34"/>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 name="Google Shape;995;p34"/>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Google Shape;997;p34"/>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 name="Google Shape;998;p34"/>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 name="Google Shape;999;p34"/>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 name="Google Shape;1000;p34"/>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 name="Rectangle 1"/>
          <p:cNvSpPr/>
          <p:nvPr/>
        </p:nvSpPr>
        <p:spPr>
          <a:xfrm>
            <a:off x="2695685" y="562632"/>
            <a:ext cx="3063659" cy="707886"/>
          </a:xfrm>
          <a:prstGeom prst="rect">
            <a:avLst/>
          </a:prstGeom>
        </p:spPr>
        <p:txBody>
          <a:bodyPr wrap="none">
            <a:spAutoFit/>
          </a:bodyPr>
          <a:lstStyle/>
          <a:p>
            <a:pPr defTabSz="1219170">
              <a:buClr>
                <a:srgbClr val="000000"/>
              </a:buClr>
              <a:defRPr/>
            </a:pPr>
            <a:r>
              <a:rPr lang="en-US" sz="4000" b="1" kern="0" smtClean="0">
                <a:solidFill>
                  <a:srgbClr val="1C4587"/>
                </a:solidFill>
                <a:cs typeface="Itim"/>
                <a:sym typeface="Itim"/>
              </a:rPr>
              <a:t>* </a:t>
            </a:r>
            <a:r>
              <a:rPr lang="vi-VN" sz="4000" b="1" kern="0" smtClean="0">
                <a:solidFill>
                  <a:srgbClr val="1C4587"/>
                </a:solidFill>
                <a:cs typeface="Itim"/>
                <a:sym typeface="Itim"/>
              </a:rPr>
              <a:t>Chỉnh sửa</a:t>
            </a:r>
            <a:endParaRPr lang="en-US" sz="1867" kern="0" dirty="0">
              <a:solidFill>
                <a:srgbClr val="000000"/>
              </a:solidFill>
              <a:sym typeface="Arial"/>
            </a:endParaRPr>
          </a:p>
        </p:txBody>
      </p:sp>
      <p:sp>
        <p:nvSpPr>
          <p:cNvPr id="4" name="TextBox 3">
            <a:extLst>
              <a:ext uri="{FF2B5EF4-FFF2-40B4-BE49-F238E27FC236}">
                <a16:creationId xmlns="" xmlns:a16="http://schemas.microsoft.com/office/drawing/2014/main" id="{53F6EDD8-83A5-83FD-A514-CF4A087932B6}"/>
              </a:ext>
            </a:extLst>
          </p:cNvPr>
          <p:cNvSpPr txBox="1"/>
          <p:nvPr/>
        </p:nvSpPr>
        <p:spPr>
          <a:xfrm>
            <a:off x="1692087" y="1355463"/>
            <a:ext cx="9785933" cy="1787477"/>
          </a:xfrm>
          <a:prstGeom prst="rect">
            <a:avLst/>
          </a:prstGeom>
          <a:noFill/>
        </p:spPr>
        <p:txBody>
          <a:bodyPr wrap="square">
            <a:spAutoFit/>
          </a:bodyPr>
          <a:lstStyle/>
          <a:p>
            <a:pPr algn="just">
              <a:lnSpc>
                <a:spcPct val="107000"/>
              </a:lnSpc>
              <a:spcAft>
                <a:spcPts val="1067"/>
              </a:spcAft>
            </a:pPr>
            <a:r>
              <a:rPr lang="en-US" sz="2400" dirty="0">
                <a:latin typeface="Times New Roman" panose="02020603050405020304" pitchFamily="18" charset="0"/>
                <a:ea typeface="Arial" panose="020B0604020202020204" pitchFamily="34" charset="0"/>
                <a:cs typeface="Times New Roman" panose="02020603050405020304" pitchFamily="18" charset="0"/>
              </a:rPr>
              <a:t>–</a:t>
            </a:r>
            <a:r>
              <a:rPr lang="vi-VN" sz="2400" dirty="0">
                <a:latin typeface="Times New Roman" panose="02020603050405020304" pitchFamily="18" charset="0"/>
                <a:ea typeface="Arial" panose="020B0604020202020204" pitchFamily="34" charset="0"/>
                <a:cs typeface="Times New Roman" panose="02020603050405020304" pitchFamily="18" charset="0"/>
              </a:rPr>
              <a:t> </a:t>
            </a:r>
            <a:r>
              <a:rPr lang="vi-VN" sz="2400" dirty="0" err="1">
                <a:latin typeface="Times New Roman" panose="02020603050405020304" pitchFamily="18" charset="0"/>
                <a:ea typeface="Arial" panose="020B0604020202020204" pitchFamily="34" charset="0"/>
                <a:cs typeface="Times New Roman" panose="02020603050405020304" pitchFamily="18" charset="0"/>
              </a:rPr>
              <a:t>Nhiệm</a:t>
            </a:r>
            <a:r>
              <a:rPr lang="vi-VN" sz="2400" dirty="0">
                <a:latin typeface="Times New Roman" panose="02020603050405020304" pitchFamily="18" charset="0"/>
                <a:ea typeface="Arial" panose="020B0604020202020204" pitchFamily="34" charset="0"/>
                <a:cs typeface="Times New Roman" panose="02020603050405020304" pitchFamily="18" charset="0"/>
              </a:rPr>
              <a:t> </a:t>
            </a:r>
            <a:r>
              <a:rPr lang="vi-VN" sz="2400" dirty="0" err="1">
                <a:latin typeface="Times New Roman" panose="02020603050405020304" pitchFamily="18" charset="0"/>
                <a:ea typeface="Arial" panose="020B0604020202020204" pitchFamily="34" charset="0"/>
                <a:cs typeface="Times New Roman" panose="02020603050405020304" pitchFamily="18" charset="0"/>
              </a:rPr>
              <a:t>vụ</a:t>
            </a:r>
            <a:r>
              <a:rPr lang="vi-VN" sz="2400" dirty="0">
                <a:latin typeface="Times New Roman" panose="02020603050405020304" pitchFamily="18" charset="0"/>
                <a:ea typeface="Arial" panose="020B0604020202020204" pitchFamily="34" charset="0"/>
                <a:cs typeface="Times New Roman" panose="02020603050405020304" pitchFamily="18" charset="0"/>
              </a:rPr>
              <a:t> (1): </a:t>
            </a:r>
            <a:r>
              <a:rPr lang="vi-VN" sz="2400" dirty="0" err="1">
                <a:latin typeface="Times New Roman" panose="02020603050405020304" pitchFamily="18" charset="0"/>
                <a:ea typeface="Arial" panose="020B0604020202020204" pitchFamily="34" charset="0"/>
                <a:cs typeface="Times New Roman" panose="02020603050405020304" pitchFamily="18" charset="0"/>
              </a:rPr>
              <a:t>Nhóm</a:t>
            </a:r>
            <a:r>
              <a:rPr lang="vi-VN" sz="2400" dirty="0">
                <a:latin typeface="Times New Roman" panose="02020603050405020304" pitchFamily="18" charset="0"/>
                <a:ea typeface="Arial" panose="020B0604020202020204" pitchFamily="34" charset="0"/>
                <a:cs typeface="Times New Roman" panose="02020603050405020304" pitchFamily="18" charset="0"/>
              </a:rPr>
              <a:t> 2 </a:t>
            </a:r>
            <a:r>
              <a:rPr lang="en-US" sz="2400" dirty="0">
                <a:solidFill>
                  <a:srgbClr val="222222"/>
                </a:solidFill>
                <a:latin typeface="Times New Roman" panose="02020603050405020304" pitchFamily="18" charset="0"/>
                <a:ea typeface="Arial" panose="020B0604020202020204" pitchFamily="34" charset="0"/>
                <a:cs typeface="Times New Roman" panose="02020603050405020304" pitchFamily="18" charset="0"/>
              </a:rPr>
              <a:t>HS</a:t>
            </a:r>
            <a:r>
              <a:rPr lang="vi-VN" sz="2400" dirty="0">
                <a:solidFill>
                  <a:srgbClr val="222222"/>
                </a:solidFill>
                <a:latin typeface="Times New Roman" panose="02020603050405020304" pitchFamily="18" charset="0"/>
                <a:ea typeface="Arial" panose="020B0604020202020204" pitchFamily="34" charset="0"/>
                <a:cs typeface="Times New Roman" panose="02020603050405020304" pitchFamily="18" charset="0"/>
              </a:rPr>
              <a:t> trao đổi </a:t>
            </a:r>
            <a:r>
              <a:rPr lang="en-US" sz="2400" dirty="0" err="1">
                <a:latin typeface="Times New Roman" panose="02020603050405020304" pitchFamily="18" charset="0"/>
                <a:ea typeface="Arial" panose="020B0604020202020204" pitchFamily="34" charset="0"/>
                <a:cs typeface="Times New Roman" panose="02020603050405020304" pitchFamily="18" charset="0"/>
              </a:rPr>
              <a:t>bài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viết</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nghị</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luận</a:t>
            </a:r>
            <a:r>
              <a:rPr lang="vi-VN" sz="2400" dirty="0">
                <a:solidFill>
                  <a:srgbClr val="222222"/>
                </a:solidFill>
                <a:latin typeface="Times New Roman" panose="02020603050405020304" pitchFamily="18" charset="0"/>
                <a:ea typeface="Arial" panose="020B0604020202020204" pitchFamily="34" charset="0"/>
                <a:cs typeface="Times New Roman" panose="02020603050405020304" pitchFamily="18" charset="0"/>
              </a:rPr>
              <a:t> cho nhau </a:t>
            </a:r>
            <a:r>
              <a:rPr lang="vi-VN" sz="2400" dirty="0" err="1">
                <a:solidFill>
                  <a:srgbClr val="222222"/>
                </a:solidFill>
                <a:latin typeface="Times New Roman" panose="02020603050405020304" pitchFamily="18" charset="0"/>
                <a:ea typeface="Arial" panose="020B0604020202020204" pitchFamily="34" charset="0"/>
                <a:cs typeface="Times New Roman" panose="02020603050405020304" pitchFamily="18" charset="0"/>
              </a:rPr>
              <a:t>để</a:t>
            </a:r>
            <a:r>
              <a:rPr lang="vi-VN" sz="2400" dirty="0">
                <a:solidFill>
                  <a:srgbClr val="222222"/>
                </a:solidFill>
                <a:latin typeface="Times New Roman" panose="02020603050405020304" pitchFamily="18" charset="0"/>
                <a:ea typeface="Arial" panose="020B0604020202020204" pitchFamily="34" charset="0"/>
                <a:cs typeface="Times New Roman" panose="02020603050405020304" pitchFamily="18" charset="0"/>
              </a:rPr>
              <a:t> </a:t>
            </a:r>
            <a:r>
              <a:rPr lang="vi-VN" sz="2400" dirty="0" err="1">
                <a:solidFill>
                  <a:srgbClr val="222222"/>
                </a:solidFill>
                <a:latin typeface="Times New Roman" panose="02020603050405020304" pitchFamily="18" charset="0"/>
                <a:ea typeface="Arial" panose="020B0604020202020204" pitchFamily="34" charset="0"/>
                <a:cs typeface="Times New Roman" panose="02020603050405020304" pitchFamily="18" charset="0"/>
              </a:rPr>
              <a:t>đọc</a:t>
            </a:r>
            <a:r>
              <a:rPr lang="vi-VN" sz="2400" dirty="0">
                <a:solidFill>
                  <a:srgbClr val="222222"/>
                </a:solidFill>
                <a:latin typeface="Times New Roman" panose="02020603050405020304" pitchFamily="18" charset="0"/>
                <a:ea typeface="Arial" panose="020B0604020202020204" pitchFamily="34" charset="0"/>
                <a:cs typeface="Times New Roman" panose="02020603050405020304" pitchFamily="18" charset="0"/>
              </a:rPr>
              <a:t> </a:t>
            </a:r>
            <a:r>
              <a:rPr lang="vi-VN" sz="2400" dirty="0" err="1">
                <a:solidFill>
                  <a:srgbClr val="222222"/>
                </a:solidFill>
                <a:latin typeface="Times New Roman" panose="02020603050405020304" pitchFamily="18" charset="0"/>
                <a:ea typeface="Arial" panose="020B0604020202020204" pitchFamily="34" charset="0"/>
                <a:cs typeface="Times New Roman" panose="02020603050405020304" pitchFamily="18" charset="0"/>
              </a:rPr>
              <a:t>bài</a:t>
            </a:r>
            <a:r>
              <a:rPr lang="vi-VN" sz="2400" dirty="0">
                <a:solidFill>
                  <a:srgbClr val="222222"/>
                </a:solidFill>
                <a:latin typeface="Times New Roman" panose="02020603050405020304" pitchFamily="18" charset="0"/>
                <a:ea typeface="Arial" panose="020B0604020202020204" pitchFamily="34" charset="0"/>
                <a:cs typeface="Times New Roman" panose="02020603050405020304" pitchFamily="18" charset="0"/>
              </a:rPr>
              <a:t> </a:t>
            </a:r>
            <a:r>
              <a:rPr lang="vi-VN" sz="2400" dirty="0" err="1">
                <a:solidFill>
                  <a:srgbClr val="222222"/>
                </a:solidFill>
                <a:latin typeface="Times New Roman" panose="02020603050405020304" pitchFamily="18" charset="0"/>
                <a:ea typeface="Arial" panose="020B0604020202020204" pitchFamily="34" charset="0"/>
                <a:cs typeface="Times New Roman" panose="02020603050405020304" pitchFamily="18" charset="0"/>
              </a:rPr>
              <a:t>của</a:t>
            </a:r>
            <a:r>
              <a:rPr lang="vi-VN" sz="2400" dirty="0">
                <a:solidFill>
                  <a:srgbClr val="222222"/>
                </a:solidFill>
                <a:latin typeface="Times New Roman" panose="02020603050405020304" pitchFamily="18" charset="0"/>
                <a:ea typeface="Arial" panose="020B0604020202020204" pitchFamily="34" charset="0"/>
                <a:cs typeface="Times New Roman" panose="02020603050405020304" pitchFamily="18" charset="0"/>
              </a:rPr>
              <a:t> </a:t>
            </a:r>
            <a:r>
              <a:rPr lang="vi-VN" sz="2400" dirty="0" err="1">
                <a:solidFill>
                  <a:srgbClr val="222222"/>
                </a:solidFill>
                <a:latin typeface="Times New Roman" panose="02020603050405020304" pitchFamily="18" charset="0"/>
                <a:ea typeface="Arial" panose="020B0604020202020204" pitchFamily="34" charset="0"/>
                <a:cs typeface="Times New Roman" panose="02020603050405020304" pitchFamily="18" charset="0"/>
              </a:rPr>
              <a:t>bạn</a:t>
            </a:r>
            <a:r>
              <a:rPr lang="vi-VN" sz="2400" dirty="0">
                <a:solidFill>
                  <a:srgbClr val="222222"/>
                </a:solidFill>
                <a:latin typeface="Times New Roman" panose="02020603050405020304" pitchFamily="18" charset="0"/>
                <a:ea typeface="Arial" panose="020B0604020202020204" pitchFamily="34" charset="0"/>
                <a:cs typeface="Times New Roman" panose="02020603050405020304" pitchFamily="18" charset="0"/>
              </a:rPr>
              <a:t>.</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1067"/>
              </a:spcAft>
            </a:pPr>
            <a:r>
              <a:rPr lang="vi-VN" sz="2400" dirty="0">
                <a:latin typeface="Times New Roman" panose="02020603050405020304" pitchFamily="18" charset="0"/>
                <a:ea typeface="Liberation Serif"/>
                <a:cs typeface="Times New Roman" panose="02020603050405020304" pitchFamily="18" charset="0"/>
              </a:rPr>
              <a:t>– Nhiệm vụ (2): Mời 1 HS đọc bài viết của mình trên lớp, các HS khác góp ý, trao đổi dựa vào bảng kiểm.</a:t>
            </a:r>
          </a:p>
        </p:txBody>
      </p:sp>
      <p:graphicFrame>
        <p:nvGraphicFramePr>
          <p:cNvPr id="5" name="Table 4">
            <a:extLst>
              <a:ext uri="{FF2B5EF4-FFF2-40B4-BE49-F238E27FC236}">
                <a16:creationId xmlns="" xmlns:a16="http://schemas.microsoft.com/office/drawing/2014/main" id="{644165A4-25E8-C5F5-817E-9D15C355477C}"/>
              </a:ext>
            </a:extLst>
          </p:cNvPr>
          <p:cNvGraphicFramePr>
            <a:graphicFrameLocks noGrp="1"/>
          </p:cNvGraphicFramePr>
          <p:nvPr>
            <p:extLst>
              <p:ext uri="{D42A27DB-BD31-4B8C-83A1-F6EECF244321}">
                <p14:modId xmlns:p14="http://schemas.microsoft.com/office/powerpoint/2010/main" val="2512930764"/>
              </p:ext>
            </p:extLst>
          </p:nvPr>
        </p:nvGraphicFramePr>
        <p:xfrm>
          <a:off x="1178805" y="3857491"/>
          <a:ext cx="10544704" cy="2741406"/>
        </p:xfrm>
        <a:graphic>
          <a:graphicData uri="http://schemas.openxmlformats.org/drawingml/2006/table">
            <a:tbl>
              <a:tblPr firstRow="1" firstCol="1" bandRow="1"/>
              <a:tblGrid>
                <a:gridCol w="3615581">
                  <a:extLst>
                    <a:ext uri="{9D8B030D-6E8A-4147-A177-3AD203B41FA5}">
                      <a16:colId xmlns="" xmlns:a16="http://schemas.microsoft.com/office/drawing/2014/main" val="360894675"/>
                    </a:ext>
                  </a:extLst>
                </a:gridCol>
                <a:gridCol w="6929123">
                  <a:extLst>
                    <a:ext uri="{9D8B030D-6E8A-4147-A177-3AD203B41FA5}">
                      <a16:colId xmlns="" xmlns:a16="http://schemas.microsoft.com/office/drawing/2014/main" val="2120857059"/>
                    </a:ext>
                  </a:extLst>
                </a:gridCol>
              </a:tblGrid>
              <a:tr h="1076478">
                <a:tc>
                  <a:txBody>
                    <a:bodyPr/>
                    <a:lstStyle/>
                    <a:p>
                      <a:pPr algn="ctr">
                        <a:lnSpc>
                          <a:spcPct val="107000"/>
                        </a:lnSpc>
                        <a:spcAft>
                          <a:spcPts val="800"/>
                        </a:spcAft>
                        <a:tabLst>
                          <a:tab pos="347345" algn="l"/>
                        </a:tabLst>
                      </a:pPr>
                      <a:r>
                        <a:rPr lang="en-US" sz="1700" b="1" dirty="0" err="1">
                          <a:effectLst/>
                          <a:latin typeface="Times New Roman" panose="02020603050405020304" pitchFamily="18" charset="0"/>
                          <a:ea typeface="Arial" panose="020B0604020202020204" pitchFamily="34" charset="0"/>
                          <a:cs typeface="Times New Roman" panose="02020603050405020304" pitchFamily="18" charset="0"/>
                        </a:rPr>
                        <a:t>Nội</a:t>
                      </a:r>
                      <a:r>
                        <a:rPr lang="en-US" sz="1700" b="1" dirty="0">
                          <a:effectLst/>
                          <a:latin typeface="Times New Roman" panose="02020603050405020304" pitchFamily="18" charset="0"/>
                          <a:ea typeface="Arial" panose="020B0604020202020204" pitchFamily="34" charset="0"/>
                          <a:cs typeface="Times New Roman" panose="02020603050405020304" pitchFamily="18" charset="0"/>
                        </a:rPr>
                        <a:t> dung </a:t>
                      </a:r>
                      <a:r>
                        <a:rPr lang="en-US" sz="1700" b="1" dirty="0" err="1">
                          <a:effectLst/>
                          <a:latin typeface="Times New Roman" panose="02020603050405020304" pitchFamily="18" charset="0"/>
                          <a:ea typeface="Arial" panose="020B0604020202020204" pitchFamily="34" charset="0"/>
                          <a:cs typeface="Times New Roman" panose="02020603050405020304" pitchFamily="18" charset="0"/>
                        </a:rPr>
                        <a:t>trao</a:t>
                      </a:r>
                      <a:r>
                        <a:rPr lang="en-US" sz="1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700" b="1" dirty="0" err="1">
                          <a:effectLst/>
                          <a:latin typeface="Times New Roman" panose="02020603050405020304" pitchFamily="18" charset="0"/>
                          <a:ea typeface="Arial" panose="020B0604020202020204" pitchFamily="34" charset="0"/>
                          <a:cs typeface="Times New Roman" panose="02020603050405020304" pitchFamily="18" charset="0"/>
                        </a:rPr>
                        <a:t>đổi</a:t>
                      </a:r>
                      <a:r>
                        <a:rPr lang="en-US" sz="1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700" b="1"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17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1900"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7000"/>
                        </a:lnSpc>
                        <a:spcAft>
                          <a:spcPts val="800"/>
                        </a:spcAft>
                        <a:tabLst>
                          <a:tab pos="347345" algn="l"/>
                        </a:tabLst>
                      </a:pPr>
                      <a:r>
                        <a:rPr lang="en-US" sz="1700" b="1"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1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700" b="1"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en-US" sz="1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700" b="1" dirty="0" err="1">
                          <a:effectLst/>
                          <a:latin typeface="Times New Roman" panose="02020603050405020304" pitchFamily="18" charset="0"/>
                          <a:ea typeface="Arial" panose="020B0604020202020204" pitchFamily="34" charset="0"/>
                          <a:cs typeface="Times New Roman" panose="02020603050405020304" pitchFamily="18" charset="0"/>
                        </a:rPr>
                        <a:t>nghị</a:t>
                      </a:r>
                      <a:r>
                        <a:rPr lang="en-US" sz="17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700" b="1" dirty="0" err="1">
                          <a:effectLst/>
                          <a:latin typeface="Times New Roman" panose="02020603050405020304" pitchFamily="18" charset="0"/>
                          <a:ea typeface="Arial" panose="020B0604020202020204" pitchFamily="34" charset="0"/>
                          <a:cs typeface="Times New Roman" panose="02020603050405020304" pitchFamily="18" charset="0"/>
                        </a:rPr>
                        <a:t>luận</a:t>
                      </a:r>
                      <a:r>
                        <a:rPr lang="en-US" sz="1700" b="1"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19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347345" algn="l"/>
                        </a:tabLst>
                      </a:pPr>
                      <a:r>
                        <a:rPr lang="en-US" sz="1700" b="1">
                          <a:effectLst/>
                          <a:latin typeface="Times New Roman" panose="02020603050405020304" pitchFamily="18" charset="0"/>
                          <a:ea typeface="Arial" panose="020B0604020202020204" pitchFamily="34" charset="0"/>
                          <a:cs typeface="Times New Roman" panose="02020603050405020304" pitchFamily="18" charset="0"/>
                        </a:rPr>
                        <a:t>Câu trả lời</a:t>
                      </a:r>
                      <a:endParaRPr lang="vi-VN" sz="1900">
                        <a:effectLst/>
                        <a:latin typeface="Times New Roman" panose="02020603050405020304" pitchFamily="18" charset="0"/>
                        <a:ea typeface="Arial" panose="020B060402020202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07413476"/>
                  </a:ext>
                </a:extLst>
              </a:tr>
              <a:tr h="416232">
                <a:tc>
                  <a:txBody>
                    <a:bodyPr/>
                    <a:lstStyle/>
                    <a:p>
                      <a:pPr algn="just">
                        <a:lnSpc>
                          <a:spcPct val="107000"/>
                        </a:lnSpc>
                        <a:spcAft>
                          <a:spcPts val="800"/>
                        </a:spcAft>
                        <a:tabLst>
                          <a:tab pos="347345" algn="l"/>
                        </a:tabLst>
                      </a:pPr>
                      <a:r>
                        <a:rPr lang="en-US" sz="1700">
                          <a:effectLst/>
                          <a:latin typeface="Times New Roman" panose="02020603050405020304" pitchFamily="18" charset="0"/>
                          <a:ea typeface="Arial" panose="020B0604020202020204" pitchFamily="34" charset="0"/>
                          <a:cs typeface="Times New Roman" panose="02020603050405020304" pitchFamily="18" charset="0"/>
                        </a:rPr>
                        <a:t>Điều bạn làm tốt</a:t>
                      </a:r>
                      <a:endParaRPr lang="vi-VN" sz="1900">
                        <a:effectLst/>
                        <a:latin typeface="Times New Roman" panose="02020603050405020304" pitchFamily="18" charset="0"/>
                        <a:ea typeface="Arial" panose="020B060402020202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347345" algn="l"/>
                        </a:tabLst>
                      </a:pPr>
                      <a:r>
                        <a:rPr lang="en-US" sz="170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19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64944490"/>
                  </a:ext>
                </a:extLst>
              </a:tr>
              <a:tr h="416232">
                <a:tc>
                  <a:txBody>
                    <a:bodyPr/>
                    <a:lstStyle/>
                    <a:p>
                      <a:pPr algn="just">
                        <a:lnSpc>
                          <a:spcPct val="107000"/>
                        </a:lnSpc>
                        <a:spcAft>
                          <a:spcPts val="800"/>
                        </a:spcAft>
                        <a:tabLst>
                          <a:tab pos="347345" algn="l"/>
                        </a:tabLst>
                      </a:pPr>
                      <a:r>
                        <a:rPr lang="en-US" sz="1700" dirty="0" err="1">
                          <a:effectLst/>
                          <a:latin typeface="Times New Roman" panose="02020603050405020304" pitchFamily="18" charset="0"/>
                          <a:ea typeface="Arial" panose="020B0604020202020204" pitchFamily="34" charset="0"/>
                          <a:cs typeface="Times New Roman" panose="02020603050405020304" pitchFamily="18" charset="0"/>
                        </a:rPr>
                        <a:t>Kinh</a:t>
                      </a:r>
                      <a:r>
                        <a:rPr lang="en-US" sz="17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700" dirty="0" err="1">
                          <a:effectLst/>
                          <a:latin typeface="Times New Roman" panose="02020603050405020304" pitchFamily="18" charset="0"/>
                          <a:ea typeface="Arial" panose="020B0604020202020204" pitchFamily="34" charset="0"/>
                          <a:cs typeface="Times New Roman" panose="02020603050405020304" pitchFamily="18" charset="0"/>
                        </a:rPr>
                        <a:t>nghiệm</a:t>
                      </a:r>
                      <a:r>
                        <a:rPr lang="en-US" sz="17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700"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en-US" sz="17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700" dirty="0" err="1">
                          <a:effectLst/>
                          <a:latin typeface="Times New Roman" panose="02020603050405020304" pitchFamily="18" charset="0"/>
                          <a:ea typeface="Arial" panose="020B0604020202020204" pitchFamily="34" charset="0"/>
                          <a:cs typeface="Times New Roman" panose="02020603050405020304" pitchFamily="18" charset="0"/>
                        </a:rPr>
                        <a:t>hỏi</a:t>
                      </a:r>
                      <a:r>
                        <a:rPr lang="en-US" sz="17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7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7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700" dirty="0" err="1">
                          <a:effectLst/>
                          <a:latin typeface="Times New Roman" panose="02020603050405020304" pitchFamily="18" charset="0"/>
                          <a:ea typeface="Arial" panose="020B0604020202020204" pitchFamily="34" charset="0"/>
                          <a:cs typeface="Times New Roman" panose="02020603050405020304" pitchFamily="18" charset="0"/>
                        </a:rPr>
                        <a:t>bạn</a:t>
                      </a:r>
                      <a:endParaRPr lang="vi-VN" sz="19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347345" algn="l"/>
                        </a:tabLst>
                      </a:pPr>
                      <a:r>
                        <a:rPr lang="en-US" sz="1700">
                          <a:effectLst/>
                          <a:latin typeface="Times New Roman" panose="02020603050405020304" pitchFamily="18" charset="0"/>
                          <a:ea typeface="Arial" panose="020B0604020202020204" pitchFamily="34" charset="0"/>
                          <a:cs typeface="Times New Roman" panose="02020603050405020304" pitchFamily="18" charset="0"/>
                        </a:rPr>
                        <a:t> </a:t>
                      </a:r>
                      <a:endParaRPr lang="vi-VN" sz="1900">
                        <a:effectLst/>
                        <a:latin typeface="Times New Roman" panose="02020603050405020304" pitchFamily="18" charset="0"/>
                        <a:ea typeface="Arial" panose="020B060402020202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1971909"/>
                  </a:ext>
                </a:extLst>
              </a:tr>
              <a:tr h="416232">
                <a:tc>
                  <a:txBody>
                    <a:bodyPr/>
                    <a:lstStyle/>
                    <a:p>
                      <a:pPr algn="just">
                        <a:lnSpc>
                          <a:spcPct val="107000"/>
                        </a:lnSpc>
                        <a:spcAft>
                          <a:spcPts val="800"/>
                        </a:spcAft>
                        <a:tabLst>
                          <a:tab pos="347345" algn="l"/>
                        </a:tabLst>
                      </a:pPr>
                      <a:r>
                        <a:rPr lang="en-US" sz="1700">
                          <a:effectLst/>
                          <a:latin typeface="Times New Roman" panose="02020603050405020304" pitchFamily="18" charset="0"/>
                          <a:ea typeface="Arial" panose="020B0604020202020204" pitchFamily="34" charset="0"/>
                          <a:cs typeface="Times New Roman" panose="02020603050405020304" pitchFamily="18" charset="0"/>
                        </a:rPr>
                        <a:t>Điều còn băn khoăn</a:t>
                      </a:r>
                      <a:endParaRPr lang="vi-VN" sz="1900">
                        <a:effectLst/>
                        <a:latin typeface="Times New Roman" panose="02020603050405020304" pitchFamily="18" charset="0"/>
                        <a:ea typeface="Arial" panose="020B060402020202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347345" algn="l"/>
                        </a:tabLst>
                      </a:pPr>
                      <a:r>
                        <a:rPr lang="en-US" sz="1700">
                          <a:effectLst/>
                          <a:latin typeface="Times New Roman" panose="02020603050405020304" pitchFamily="18" charset="0"/>
                          <a:ea typeface="Arial" panose="020B0604020202020204" pitchFamily="34" charset="0"/>
                          <a:cs typeface="Times New Roman" panose="02020603050405020304" pitchFamily="18" charset="0"/>
                        </a:rPr>
                        <a:t> </a:t>
                      </a:r>
                      <a:endParaRPr lang="vi-VN" sz="1900">
                        <a:effectLst/>
                        <a:latin typeface="Times New Roman" panose="02020603050405020304" pitchFamily="18" charset="0"/>
                        <a:ea typeface="Arial" panose="020B060402020202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0652301"/>
                  </a:ext>
                </a:extLst>
              </a:tr>
              <a:tr h="416232">
                <a:tc>
                  <a:txBody>
                    <a:bodyPr/>
                    <a:lstStyle/>
                    <a:p>
                      <a:pPr algn="just">
                        <a:lnSpc>
                          <a:spcPct val="107000"/>
                        </a:lnSpc>
                        <a:spcAft>
                          <a:spcPts val="800"/>
                        </a:spcAft>
                        <a:tabLst>
                          <a:tab pos="347345" algn="l"/>
                        </a:tabLst>
                      </a:pPr>
                      <a:r>
                        <a:rPr lang="en-US" sz="1700">
                          <a:effectLst/>
                          <a:latin typeface="Times New Roman" panose="02020603050405020304" pitchFamily="18" charset="0"/>
                          <a:ea typeface="Arial" panose="020B0604020202020204" pitchFamily="34" charset="0"/>
                          <a:cs typeface="Times New Roman" panose="02020603050405020304" pitchFamily="18" charset="0"/>
                        </a:rPr>
                        <a:t>Phần đề xuất bạn chỉnh sửa</a:t>
                      </a:r>
                      <a:endParaRPr lang="vi-VN" sz="1900">
                        <a:effectLst/>
                        <a:latin typeface="Times New Roman" panose="02020603050405020304" pitchFamily="18" charset="0"/>
                        <a:ea typeface="Arial" panose="020B060402020202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347345" algn="l"/>
                        </a:tabLst>
                      </a:pPr>
                      <a:r>
                        <a:rPr lang="en-US" sz="1700"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19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63396302"/>
                  </a:ext>
                </a:extLst>
              </a:tr>
            </a:tbl>
          </a:graphicData>
        </a:graphic>
      </p:graphicFrame>
      <p:sp>
        <p:nvSpPr>
          <p:cNvPr id="6" name="TextBox 5">
            <a:extLst>
              <a:ext uri="{FF2B5EF4-FFF2-40B4-BE49-F238E27FC236}">
                <a16:creationId xmlns="" xmlns:a16="http://schemas.microsoft.com/office/drawing/2014/main" id="{6D457FFC-E687-F13C-B92E-7C32688F4C5D}"/>
              </a:ext>
            </a:extLst>
          </p:cNvPr>
          <p:cNvSpPr txBox="1"/>
          <p:nvPr/>
        </p:nvSpPr>
        <p:spPr>
          <a:xfrm>
            <a:off x="3798636" y="3047051"/>
            <a:ext cx="4838925" cy="584775"/>
          </a:xfrm>
          <a:prstGeom prst="rect">
            <a:avLst/>
          </a:prstGeom>
          <a:noFill/>
        </p:spPr>
        <p:txBody>
          <a:bodyPr wrap="square" rtlCol="0">
            <a:spAutoFit/>
          </a:bodyPr>
          <a:lstStyle/>
          <a:p>
            <a:pPr algn="ctr"/>
            <a:r>
              <a:rPr lang="vi-VN" sz="3200" b="1" dirty="0" err="1">
                <a:solidFill>
                  <a:schemeClr val="tx1">
                    <a:lumMod val="75000"/>
                  </a:schemeClr>
                </a:solidFill>
              </a:rPr>
              <a:t>Mẫu</a:t>
            </a:r>
            <a:r>
              <a:rPr lang="vi-VN" sz="3200" b="1" dirty="0">
                <a:solidFill>
                  <a:schemeClr val="tx1">
                    <a:lumMod val="75000"/>
                  </a:schemeClr>
                </a:solidFill>
              </a:rPr>
              <a:t> </a:t>
            </a:r>
            <a:r>
              <a:rPr lang="vi-VN" sz="3200" b="1" dirty="0" err="1">
                <a:solidFill>
                  <a:schemeClr val="tx1">
                    <a:lumMod val="75000"/>
                  </a:schemeClr>
                </a:solidFill>
              </a:rPr>
              <a:t>phiếu</a:t>
            </a:r>
            <a:r>
              <a:rPr lang="vi-VN" sz="3200" b="1" dirty="0">
                <a:solidFill>
                  <a:schemeClr val="tx1">
                    <a:lumMod val="75000"/>
                  </a:schemeClr>
                </a:solidFill>
              </a:rPr>
              <a:t> </a:t>
            </a:r>
            <a:r>
              <a:rPr lang="vi-VN" sz="3200" b="1" dirty="0" err="1">
                <a:solidFill>
                  <a:schemeClr val="tx1">
                    <a:lumMod val="75000"/>
                  </a:schemeClr>
                </a:solidFill>
              </a:rPr>
              <a:t>góp</a:t>
            </a:r>
            <a:r>
              <a:rPr lang="vi-VN" sz="3200" b="1" dirty="0">
                <a:solidFill>
                  <a:schemeClr val="tx1">
                    <a:lumMod val="75000"/>
                  </a:schemeClr>
                </a:solidFill>
              </a:rPr>
              <a:t> ý</a:t>
            </a:r>
          </a:p>
        </p:txBody>
      </p:sp>
    </p:spTree>
    <p:extLst>
      <p:ext uri="{BB962C8B-B14F-4D97-AF65-F5344CB8AC3E}">
        <p14:creationId xmlns:p14="http://schemas.microsoft.com/office/powerpoint/2010/main" val="3800326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grpSp>
        <p:nvGrpSpPr>
          <p:cNvPr id="1244" name="Google Shape;1244;p40"/>
          <p:cNvGrpSpPr/>
          <p:nvPr/>
        </p:nvGrpSpPr>
        <p:grpSpPr>
          <a:xfrm rot="683906">
            <a:off x="8614188" y="1137240"/>
            <a:ext cx="3112389" cy="2993199"/>
            <a:chOff x="1857000" y="3245400"/>
            <a:chExt cx="1233825" cy="1186575"/>
          </a:xfrm>
          <a:solidFill>
            <a:schemeClr val="tx1">
              <a:lumMod val="60000"/>
              <a:lumOff val="40000"/>
            </a:schemeClr>
          </a:solidFill>
        </p:grpSpPr>
        <p:sp>
          <p:nvSpPr>
            <p:cNvPr id="1245" name="Google Shape;1245;p40"/>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6" name="Google Shape;1246;p40"/>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7" name="Google Shape;1247;p40"/>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8" name="Google Shape;1248;p40"/>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9" name="Google Shape;1249;p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0" name="Google Shape;1250;p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grpFill/>
            <a:ln>
              <a:solidFill>
                <a:schemeClr val="bg1"/>
              </a:solid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252" name="Google Shape;1252;p40"/>
          <p:cNvSpPr txBox="1">
            <a:spLocks noGrp="1"/>
          </p:cNvSpPr>
          <p:nvPr>
            <p:ph type="subTitle" idx="1"/>
          </p:nvPr>
        </p:nvSpPr>
        <p:spPr>
          <a:xfrm rot="684086">
            <a:off x="8865104" y="1462873"/>
            <a:ext cx="2505033" cy="2384225"/>
          </a:xfrm>
          <a:prstGeom prst="rect">
            <a:avLst/>
          </a:prstGeom>
        </p:spPr>
        <p:txBody>
          <a:bodyPr spcFirstLastPara="1" wrap="square" lIns="121900" tIns="121900" rIns="121900" bIns="121900" anchor="ctr" anchorCtr="0">
            <a:noAutofit/>
          </a:bodyPr>
          <a:lstStyle/>
          <a:p>
            <a:pPr marL="0" indent="0"/>
            <a:r>
              <a:rPr lang="vi-VN" sz="2400" dirty="0" err="1">
                <a:solidFill>
                  <a:schemeClr val="bg1"/>
                </a:solidFill>
                <a:latin typeface="+mn-lt"/>
              </a:rPr>
              <a:t>Sử</a:t>
            </a:r>
            <a:r>
              <a:rPr lang="vi-VN" sz="2400" dirty="0">
                <a:solidFill>
                  <a:schemeClr val="bg1"/>
                </a:solidFill>
                <a:latin typeface="+mn-lt"/>
              </a:rPr>
              <a:t> </a:t>
            </a:r>
            <a:r>
              <a:rPr lang="vi-VN" sz="2400" dirty="0" err="1">
                <a:solidFill>
                  <a:schemeClr val="bg1"/>
                </a:solidFill>
                <a:latin typeface="+mn-lt"/>
              </a:rPr>
              <a:t>dụng</a:t>
            </a:r>
            <a:r>
              <a:rPr lang="vi-VN" sz="2400" dirty="0">
                <a:solidFill>
                  <a:schemeClr val="bg1"/>
                </a:solidFill>
                <a:latin typeface="+mn-lt"/>
              </a:rPr>
              <a:t> </a:t>
            </a:r>
            <a:r>
              <a:rPr lang="vi-VN" sz="2400" dirty="0" err="1">
                <a:solidFill>
                  <a:schemeClr val="bg1"/>
                </a:solidFill>
                <a:latin typeface="+mn-lt"/>
              </a:rPr>
              <a:t>kĩ</a:t>
            </a:r>
            <a:r>
              <a:rPr lang="vi-VN" sz="2400" dirty="0">
                <a:solidFill>
                  <a:schemeClr val="bg1"/>
                </a:solidFill>
                <a:latin typeface="+mn-lt"/>
              </a:rPr>
              <a:t> </a:t>
            </a:r>
            <a:r>
              <a:rPr lang="vi-VN" sz="2400" dirty="0" err="1">
                <a:solidFill>
                  <a:schemeClr val="bg1"/>
                </a:solidFill>
                <a:latin typeface="+mn-lt"/>
              </a:rPr>
              <a:t>thuật</a:t>
            </a:r>
            <a:r>
              <a:rPr lang="vi-VN" sz="2400" dirty="0">
                <a:solidFill>
                  <a:schemeClr val="bg1"/>
                </a:solidFill>
                <a:latin typeface="+mn-lt"/>
              </a:rPr>
              <a:t> 3 – 2 – 1.</a:t>
            </a:r>
            <a:endParaRPr sz="2400" dirty="0">
              <a:solidFill>
                <a:schemeClr val="bg1"/>
              </a:solidFill>
              <a:latin typeface="+mn-lt"/>
            </a:endParaRPr>
          </a:p>
        </p:txBody>
      </p:sp>
      <p:grpSp>
        <p:nvGrpSpPr>
          <p:cNvPr id="1256" name="Google Shape;1256;p40"/>
          <p:cNvGrpSpPr/>
          <p:nvPr/>
        </p:nvGrpSpPr>
        <p:grpSpPr>
          <a:xfrm rot="241723">
            <a:off x="2458302" y="1003612"/>
            <a:ext cx="5381492" cy="406987"/>
            <a:chOff x="4345425" y="2175475"/>
            <a:chExt cx="800750" cy="176025"/>
          </a:xfrm>
        </p:grpSpPr>
        <p:sp>
          <p:nvSpPr>
            <p:cNvPr id="1257" name="Google Shape;1257;p4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8" name="Google Shape;1258;p4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9" name="Google Shape;1259;p40"/>
          <p:cNvGrpSpPr/>
          <p:nvPr/>
        </p:nvGrpSpPr>
        <p:grpSpPr>
          <a:xfrm>
            <a:off x="10068271" y="5583216"/>
            <a:ext cx="2327444" cy="306897"/>
            <a:chOff x="1394800" y="3522000"/>
            <a:chExt cx="1048650" cy="138275"/>
          </a:xfrm>
        </p:grpSpPr>
        <p:sp>
          <p:nvSpPr>
            <p:cNvPr id="1260" name="Google Shape;1260;p4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1" name="Google Shape;1261;p4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2" name="Google Shape;1262;p4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3" name="Google Shape;1263;p4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4" name="Google Shape;1264;p4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5" name="Google Shape;1265;p4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6" name="Google Shape;1266;p4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7" name="Google Shape;1267;p4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8" name="Google Shape;1268;p4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69" name="Google Shape;1269;p40"/>
          <p:cNvGrpSpPr/>
          <p:nvPr/>
        </p:nvGrpSpPr>
        <p:grpSpPr>
          <a:xfrm>
            <a:off x="1178805" y="706116"/>
            <a:ext cx="1075543" cy="562325"/>
            <a:chOff x="1822875" y="1377000"/>
            <a:chExt cx="548075" cy="286550"/>
          </a:xfrm>
        </p:grpSpPr>
        <p:sp>
          <p:nvSpPr>
            <p:cNvPr id="1270" name="Google Shape;1270;p40"/>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1" name="Google Shape;1271;p40"/>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2" name="Google Shape;1272;p40"/>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3" name="Google Shape;1273;p40"/>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4" name="Google Shape;1274;p40"/>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5" name="Google Shape;1275;p40"/>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6" name="Google Shape;1276;p40"/>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7" name="Google Shape;1277;p40"/>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8" name="Google Shape;1278;p40"/>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79" name="Google Shape;1279;p40"/>
          <p:cNvGrpSpPr/>
          <p:nvPr/>
        </p:nvGrpSpPr>
        <p:grpSpPr>
          <a:xfrm rot="1726169">
            <a:off x="6308407" y="5160385"/>
            <a:ext cx="3088887" cy="1515507"/>
            <a:chOff x="4697000" y="3525875"/>
            <a:chExt cx="1131500" cy="555150"/>
          </a:xfrm>
        </p:grpSpPr>
        <p:sp>
          <p:nvSpPr>
            <p:cNvPr id="1280" name="Google Shape;1280;p4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1" name="Google Shape;1281;p4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2" name="Google Shape;1282;p4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3" name="Google Shape;1283;p4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4" name="Google Shape;1284;p4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5" name="Google Shape;1285;p4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6" name="Google Shape;1286;p4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7" name="Google Shape;1287;p4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8" name="Google Shape;1288;p4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9" name="Google Shape;1289;p4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0" name="Google Shape;1290;p4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1" name="Google Shape;1291;p4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2" name="Google Shape;1292;p4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3" name="Google Shape;1293;p4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4" name="Google Shape;1294;p4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3" name="Google Shape;989;p34"/>
          <p:cNvGrpSpPr/>
          <p:nvPr/>
        </p:nvGrpSpPr>
        <p:grpSpPr>
          <a:xfrm>
            <a:off x="1367490" y="3857490"/>
            <a:ext cx="4988293" cy="343548"/>
            <a:chOff x="4319250" y="3137000"/>
            <a:chExt cx="885825" cy="524125"/>
          </a:xfrm>
        </p:grpSpPr>
        <p:sp>
          <p:nvSpPr>
            <p:cNvPr id="54" name="Google Shape;996;p34"/>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5" name="Google Shape;990;p34"/>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991;p34"/>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7" name="Google Shape;992;p34"/>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8" name="Google Shape;993;p34"/>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 name="Google Shape;994;p34"/>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 name="Google Shape;995;p34"/>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Google Shape;997;p34"/>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 name="Google Shape;998;p34"/>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 name="Google Shape;999;p34"/>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 name="Google Shape;1000;p34"/>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 name="Rectangle 1"/>
          <p:cNvSpPr/>
          <p:nvPr/>
        </p:nvSpPr>
        <p:spPr>
          <a:xfrm>
            <a:off x="2649798" y="784435"/>
            <a:ext cx="4277133" cy="707886"/>
          </a:xfrm>
          <a:prstGeom prst="rect">
            <a:avLst/>
          </a:prstGeom>
        </p:spPr>
        <p:txBody>
          <a:bodyPr wrap="none">
            <a:spAutoFit/>
          </a:bodyPr>
          <a:lstStyle/>
          <a:p>
            <a:pPr defTabSz="1219170">
              <a:buClr>
                <a:srgbClr val="000000"/>
              </a:buClr>
              <a:defRPr/>
            </a:pPr>
            <a:r>
              <a:rPr lang="en-US" sz="4000" b="1" smtClean="0">
                <a:solidFill>
                  <a:srgbClr val="1C4587"/>
                </a:solidFill>
                <a:latin typeface="Times New Roman" panose="02020603050405020304" pitchFamily="18" charset="0"/>
                <a:cs typeface="Times New Roman" panose="02020603050405020304" pitchFamily="18" charset="0"/>
                <a:sym typeface="Itim"/>
              </a:rPr>
              <a:t>* </a:t>
            </a:r>
            <a:r>
              <a:rPr lang="vi-VN" sz="4000" b="1" kern="0" smtClean="0">
                <a:solidFill>
                  <a:srgbClr val="1C4587"/>
                </a:solidFill>
                <a:latin typeface="Times New Roman" panose="02020603050405020304" pitchFamily="18" charset="0"/>
                <a:cs typeface="Times New Roman" panose="02020603050405020304" pitchFamily="18" charset="0"/>
                <a:sym typeface="Itim"/>
              </a:rPr>
              <a:t>Rút </a:t>
            </a:r>
            <a:r>
              <a:rPr lang="vi-VN" sz="4000" b="1" kern="0" dirty="0">
                <a:solidFill>
                  <a:srgbClr val="1C4587"/>
                </a:solidFill>
                <a:latin typeface="Times New Roman" panose="02020603050405020304" pitchFamily="18" charset="0"/>
                <a:cs typeface="Times New Roman" panose="02020603050405020304" pitchFamily="18" charset="0"/>
                <a:sym typeface="Itim"/>
              </a:rPr>
              <a:t>kinh nghiệm</a:t>
            </a:r>
            <a:endParaRPr lang="en-US"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4" name="TextBox 3">
            <a:extLst>
              <a:ext uri="{FF2B5EF4-FFF2-40B4-BE49-F238E27FC236}">
                <a16:creationId xmlns="" xmlns:a16="http://schemas.microsoft.com/office/drawing/2014/main" id="{1B8B1D97-49EF-E5E6-2BCB-FE278286C121}"/>
              </a:ext>
            </a:extLst>
          </p:cNvPr>
          <p:cNvSpPr txBox="1"/>
          <p:nvPr/>
        </p:nvSpPr>
        <p:spPr>
          <a:xfrm>
            <a:off x="796172" y="1585354"/>
            <a:ext cx="7058325" cy="3418949"/>
          </a:xfrm>
          <a:prstGeom prst="rect">
            <a:avLst/>
          </a:prstGeom>
          <a:noFill/>
        </p:spPr>
        <p:txBody>
          <a:bodyPr wrap="square">
            <a:spAutoFit/>
          </a:bodyPr>
          <a:lstStyle/>
          <a:p>
            <a:pPr>
              <a:lnSpc>
                <a:spcPct val="107000"/>
              </a:lnSpc>
              <a:spcAft>
                <a:spcPts val="1067"/>
              </a:spcAft>
            </a:pPr>
            <a:r>
              <a:rPr lang="en-US" sz="2667" dirty="0">
                <a:latin typeface="Times New Roman" panose="02020603050405020304" pitchFamily="18" charset="0"/>
                <a:ea typeface="Liberation Serif"/>
                <a:cs typeface="Times New Roman" panose="02020603050405020304" pitchFamily="18" charset="0"/>
              </a:rPr>
              <a:t>+ </a:t>
            </a:r>
            <a:r>
              <a:rPr lang="en-US" sz="2667" dirty="0" err="1">
                <a:latin typeface="Times New Roman" panose="02020603050405020304" pitchFamily="18" charset="0"/>
                <a:ea typeface="Liberation Serif"/>
                <a:cs typeface="Times New Roman" panose="02020603050405020304" pitchFamily="18" charset="0"/>
              </a:rPr>
              <a:t>ghi</a:t>
            </a:r>
            <a:r>
              <a:rPr lang="en-US" sz="2667" dirty="0">
                <a:latin typeface="Times New Roman" panose="02020603050405020304" pitchFamily="18" charset="0"/>
                <a:ea typeface="Liberation Serif"/>
                <a:cs typeface="Times New Roman" panose="02020603050405020304" pitchFamily="18" charset="0"/>
              </a:rPr>
              <a:t> </a:t>
            </a:r>
            <a:r>
              <a:rPr lang="en-US" sz="2667" dirty="0" err="1">
                <a:latin typeface="Times New Roman" panose="02020603050405020304" pitchFamily="18" charset="0"/>
                <a:ea typeface="Liberation Serif"/>
                <a:cs typeface="Times New Roman" panose="02020603050405020304" pitchFamily="18" charset="0"/>
              </a:rPr>
              <a:t>lại</a:t>
            </a:r>
            <a:r>
              <a:rPr lang="en-US" sz="2667" dirty="0">
                <a:latin typeface="Times New Roman" panose="02020603050405020304" pitchFamily="18" charset="0"/>
                <a:ea typeface="Liberation Serif"/>
                <a:cs typeface="Times New Roman" panose="02020603050405020304" pitchFamily="18" charset="0"/>
              </a:rPr>
              <a:t> 3 </a:t>
            </a:r>
            <a:r>
              <a:rPr lang="en-US" sz="2667" dirty="0" err="1">
                <a:latin typeface="Times New Roman" panose="02020603050405020304" pitchFamily="18" charset="0"/>
                <a:ea typeface="Liberation Serif"/>
                <a:cs typeface="Times New Roman" panose="02020603050405020304" pitchFamily="18" charset="0"/>
              </a:rPr>
              <a:t>điều</a:t>
            </a:r>
            <a:r>
              <a:rPr lang="en-US" sz="2667" dirty="0">
                <a:latin typeface="Times New Roman" panose="02020603050405020304" pitchFamily="18" charset="0"/>
                <a:ea typeface="Liberation Serif"/>
                <a:cs typeface="Times New Roman" panose="02020603050405020304" pitchFamily="18" charset="0"/>
              </a:rPr>
              <a:t> </a:t>
            </a:r>
            <a:r>
              <a:rPr lang="en-US" sz="2667" dirty="0" err="1">
                <a:latin typeface="Times New Roman" panose="02020603050405020304" pitchFamily="18" charset="0"/>
                <a:ea typeface="Liberation Serif"/>
                <a:cs typeface="Times New Roman" panose="02020603050405020304" pitchFamily="18" charset="0"/>
              </a:rPr>
              <a:t>học</a:t>
            </a:r>
            <a:r>
              <a:rPr lang="en-US" sz="2667" dirty="0">
                <a:latin typeface="Times New Roman" panose="02020603050405020304" pitchFamily="18" charset="0"/>
                <a:ea typeface="Liberation Serif"/>
                <a:cs typeface="Times New Roman" panose="02020603050405020304" pitchFamily="18" charset="0"/>
              </a:rPr>
              <a:t> </a:t>
            </a:r>
            <a:r>
              <a:rPr lang="en-US" sz="2667" dirty="0" err="1">
                <a:latin typeface="Times New Roman" panose="02020603050405020304" pitchFamily="18" charset="0"/>
                <a:ea typeface="Liberation Serif"/>
                <a:cs typeface="Times New Roman" panose="02020603050405020304" pitchFamily="18" charset="0"/>
              </a:rPr>
              <a:t>được</a:t>
            </a:r>
            <a:r>
              <a:rPr lang="en-US" sz="2667" dirty="0">
                <a:latin typeface="Times New Roman" panose="02020603050405020304" pitchFamily="18" charset="0"/>
                <a:ea typeface="Liberation Serif"/>
                <a:cs typeface="Times New Roman" panose="02020603050405020304" pitchFamily="18" charset="0"/>
              </a:rPr>
              <a:t> </a:t>
            </a:r>
            <a:r>
              <a:rPr lang="en-US" sz="2667" dirty="0" err="1">
                <a:latin typeface="Times New Roman" panose="02020603050405020304" pitchFamily="18" charset="0"/>
                <a:ea typeface="Liberation Serif"/>
                <a:cs typeface="Times New Roman" panose="02020603050405020304" pitchFamily="18" charset="0"/>
              </a:rPr>
              <a:t>từ</a:t>
            </a:r>
            <a:r>
              <a:rPr lang="en-US" sz="2667" dirty="0">
                <a:latin typeface="Times New Roman" panose="02020603050405020304" pitchFamily="18" charset="0"/>
                <a:ea typeface="Liberation Serif"/>
                <a:cs typeface="Times New Roman" panose="02020603050405020304" pitchFamily="18" charset="0"/>
              </a:rPr>
              <a:t> </a:t>
            </a:r>
            <a:r>
              <a:rPr lang="en-US" sz="2667" dirty="0" err="1">
                <a:latin typeface="Times New Roman" panose="02020603050405020304" pitchFamily="18" charset="0"/>
                <a:ea typeface="Liberation Serif"/>
                <a:cs typeface="Times New Roman" panose="02020603050405020304" pitchFamily="18" charset="0"/>
              </a:rPr>
              <a:t>quá</a:t>
            </a:r>
            <a:r>
              <a:rPr lang="en-US" sz="2667" dirty="0">
                <a:latin typeface="Times New Roman" panose="02020603050405020304" pitchFamily="18" charset="0"/>
                <a:ea typeface="Liberation Serif"/>
                <a:cs typeface="Times New Roman" panose="02020603050405020304" pitchFamily="18" charset="0"/>
              </a:rPr>
              <a:t> </a:t>
            </a:r>
            <a:r>
              <a:rPr lang="en-US" sz="2667" dirty="0" err="1">
                <a:latin typeface="Times New Roman" panose="02020603050405020304" pitchFamily="18" charset="0"/>
                <a:ea typeface="Liberation Serif"/>
                <a:cs typeface="Times New Roman" panose="02020603050405020304" pitchFamily="18" charset="0"/>
              </a:rPr>
              <a:t>trình</a:t>
            </a:r>
            <a:r>
              <a:rPr lang="en-US" sz="2667" dirty="0">
                <a:latin typeface="Times New Roman" panose="02020603050405020304" pitchFamily="18" charset="0"/>
                <a:ea typeface="Liberation Serif"/>
                <a:cs typeface="Times New Roman" panose="02020603050405020304" pitchFamily="18" charset="0"/>
              </a:rPr>
              <a:t> </a:t>
            </a:r>
            <a:r>
              <a:rPr lang="vi-VN" sz="2667" dirty="0">
                <a:latin typeface="Times New Roman" panose="02020603050405020304" pitchFamily="18" charset="0"/>
                <a:ea typeface="Liberation Serif"/>
                <a:cs typeface="Times New Roman" panose="02020603050405020304" pitchFamily="18" charset="0"/>
              </a:rPr>
              <a:t>viết bài văn nghị luận về một vấn đề xã hội.</a:t>
            </a:r>
            <a:endParaRPr lang="vi-VN" sz="2667" dirty="0">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1067"/>
              </a:spcAft>
            </a:pPr>
            <a:r>
              <a:rPr lang="en-US" sz="2667" dirty="0">
                <a:latin typeface="Times New Roman" panose="02020603050405020304" pitchFamily="18" charset="0"/>
                <a:ea typeface="Liberation Serif"/>
                <a:cs typeface="Times New Roman" panose="02020603050405020304" pitchFamily="18" charset="0"/>
              </a:rPr>
              <a:t>+ </a:t>
            </a:r>
            <a:r>
              <a:rPr lang="en-US" sz="2667" dirty="0" err="1">
                <a:latin typeface="Times New Roman" panose="02020603050405020304" pitchFamily="18" charset="0"/>
                <a:ea typeface="Liberation Serif"/>
                <a:cs typeface="Times New Roman" panose="02020603050405020304" pitchFamily="18" charset="0"/>
              </a:rPr>
              <a:t>ghi</a:t>
            </a:r>
            <a:r>
              <a:rPr lang="en-US" sz="2667" dirty="0">
                <a:latin typeface="Times New Roman" panose="02020603050405020304" pitchFamily="18" charset="0"/>
                <a:ea typeface="Liberation Serif"/>
                <a:cs typeface="Times New Roman" panose="02020603050405020304" pitchFamily="18" charset="0"/>
              </a:rPr>
              <a:t> </a:t>
            </a:r>
            <a:r>
              <a:rPr lang="en-US" sz="2667" dirty="0" err="1">
                <a:latin typeface="Times New Roman" panose="02020603050405020304" pitchFamily="18" charset="0"/>
                <a:ea typeface="Liberation Serif"/>
                <a:cs typeface="Times New Roman" panose="02020603050405020304" pitchFamily="18" charset="0"/>
              </a:rPr>
              <a:t>lại</a:t>
            </a:r>
            <a:r>
              <a:rPr lang="en-US" sz="2667" dirty="0">
                <a:latin typeface="Times New Roman" panose="02020603050405020304" pitchFamily="18" charset="0"/>
                <a:ea typeface="Liberation Serif"/>
                <a:cs typeface="Times New Roman" panose="02020603050405020304" pitchFamily="18" charset="0"/>
              </a:rPr>
              <a:t> 2 </a:t>
            </a:r>
            <a:r>
              <a:rPr lang="en-US" sz="2667" dirty="0" err="1">
                <a:latin typeface="Times New Roman" panose="02020603050405020304" pitchFamily="18" charset="0"/>
                <a:ea typeface="Liberation Serif"/>
                <a:cs typeface="Times New Roman" panose="02020603050405020304" pitchFamily="18" charset="0"/>
              </a:rPr>
              <a:t>điều</a:t>
            </a:r>
            <a:r>
              <a:rPr lang="en-US" sz="2667" dirty="0">
                <a:latin typeface="Times New Roman" panose="02020603050405020304" pitchFamily="18" charset="0"/>
                <a:ea typeface="Liberation Serif"/>
                <a:cs typeface="Times New Roman" panose="02020603050405020304" pitchFamily="18" charset="0"/>
              </a:rPr>
              <a:t> HS </a:t>
            </a:r>
            <a:r>
              <a:rPr lang="en-US" sz="2667" dirty="0" err="1">
                <a:latin typeface="Times New Roman" panose="02020603050405020304" pitchFamily="18" charset="0"/>
                <a:ea typeface="Liberation Serif"/>
                <a:cs typeface="Times New Roman" panose="02020603050405020304" pitchFamily="18" charset="0"/>
              </a:rPr>
              <a:t>học</a:t>
            </a:r>
            <a:r>
              <a:rPr lang="en-US" sz="2667" dirty="0">
                <a:latin typeface="Times New Roman" panose="02020603050405020304" pitchFamily="18" charset="0"/>
                <a:ea typeface="Liberation Serif"/>
                <a:cs typeface="Times New Roman" panose="02020603050405020304" pitchFamily="18" charset="0"/>
              </a:rPr>
              <a:t> </a:t>
            </a:r>
            <a:r>
              <a:rPr lang="en-US" sz="2667" dirty="0" err="1">
                <a:latin typeface="Times New Roman" panose="02020603050405020304" pitchFamily="18" charset="0"/>
                <a:ea typeface="Liberation Serif"/>
                <a:cs typeface="Times New Roman" panose="02020603050405020304" pitchFamily="18" charset="0"/>
              </a:rPr>
              <a:t>hỏi</a:t>
            </a:r>
            <a:r>
              <a:rPr lang="en-US" sz="2667" dirty="0">
                <a:latin typeface="Times New Roman" panose="02020603050405020304" pitchFamily="18" charset="0"/>
                <a:ea typeface="Liberation Serif"/>
                <a:cs typeface="Times New Roman" panose="02020603050405020304" pitchFamily="18" charset="0"/>
              </a:rPr>
              <a:t> </a:t>
            </a:r>
            <a:r>
              <a:rPr lang="en-US" sz="2667" dirty="0" err="1">
                <a:latin typeface="Times New Roman" panose="02020603050405020304" pitchFamily="18" charset="0"/>
                <a:ea typeface="Liberation Serif"/>
                <a:cs typeface="Times New Roman" panose="02020603050405020304" pitchFamily="18" charset="0"/>
              </a:rPr>
              <a:t>được</a:t>
            </a:r>
            <a:r>
              <a:rPr lang="en-US" sz="2667" dirty="0">
                <a:latin typeface="Times New Roman" panose="02020603050405020304" pitchFamily="18" charset="0"/>
                <a:ea typeface="Liberation Serif"/>
                <a:cs typeface="Times New Roman" panose="02020603050405020304" pitchFamily="18" charset="0"/>
              </a:rPr>
              <a:t> </a:t>
            </a:r>
            <a:r>
              <a:rPr lang="en-US" sz="2667" dirty="0" err="1">
                <a:latin typeface="Times New Roman" panose="02020603050405020304" pitchFamily="18" charset="0"/>
                <a:ea typeface="Liberation Serif"/>
                <a:cs typeface="Times New Roman" panose="02020603050405020304" pitchFamily="18" charset="0"/>
              </a:rPr>
              <a:t>từ</a:t>
            </a:r>
            <a:r>
              <a:rPr lang="en-US" sz="2667" dirty="0">
                <a:latin typeface="Times New Roman" panose="02020603050405020304" pitchFamily="18" charset="0"/>
                <a:ea typeface="Liberation Serif"/>
                <a:cs typeface="Times New Roman" panose="02020603050405020304" pitchFamily="18" charset="0"/>
              </a:rPr>
              <a:t> </a:t>
            </a:r>
            <a:r>
              <a:rPr lang="vi-VN" sz="2667" dirty="0">
                <a:latin typeface="Times New Roman" panose="02020603050405020304" pitchFamily="18" charset="0"/>
                <a:ea typeface="Liberation Serif"/>
                <a:cs typeface="Times New Roman" panose="02020603050405020304" pitchFamily="18" charset="0"/>
              </a:rPr>
              <a:t>bài văn nghị luận </a:t>
            </a:r>
            <a:r>
              <a:rPr lang="en-US" sz="2667" dirty="0" err="1">
                <a:latin typeface="Times New Roman" panose="02020603050405020304" pitchFamily="18" charset="0"/>
                <a:ea typeface="Liberation Serif"/>
                <a:cs typeface="Times New Roman" panose="02020603050405020304" pitchFamily="18" charset="0"/>
              </a:rPr>
              <a:t>của</a:t>
            </a:r>
            <a:r>
              <a:rPr lang="en-US" sz="2667" dirty="0">
                <a:latin typeface="Times New Roman" panose="02020603050405020304" pitchFamily="18" charset="0"/>
                <a:ea typeface="Liberation Serif"/>
                <a:cs typeface="Times New Roman" panose="02020603050405020304" pitchFamily="18" charset="0"/>
              </a:rPr>
              <a:t> </a:t>
            </a:r>
            <a:r>
              <a:rPr lang="en-US" sz="2667" dirty="0" err="1">
                <a:latin typeface="Times New Roman" panose="02020603050405020304" pitchFamily="18" charset="0"/>
                <a:ea typeface="Liberation Serif"/>
                <a:cs typeface="Times New Roman" panose="02020603050405020304" pitchFamily="18" charset="0"/>
              </a:rPr>
              <a:t>các</a:t>
            </a:r>
            <a:r>
              <a:rPr lang="en-US" sz="2667" dirty="0">
                <a:latin typeface="Times New Roman" panose="02020603050405020304" pitchFamily="18" charset="0"/>
                <a:ea typeface="Liberation Serif"/>
                <a:cs typeface="Times New Roman" panose="02020603050405020304" pitchFamily="18" charset="0"/>
              </a:rPr>
              <a:t> </a:t>
            </a:r>
            <a:r>
              <a:rPr lang="en-US" sz="2667" dirty="0" err="1">
                <a:latin typeface="Times New Roman" panose="02020603050405020304" pitchFamily="18" charset="0"/>
                <a:ea typeface="Liberation Serif"/>
                <a:cs typeface="Times New Roman" panose="02020603050405020304" pitchFamily="18" charset="0"/>
              </a:rPr>
              <a:t>bạn</a:t>
            </a:r>
            <a:endParaRPr lang="vi-VN" sz="2667"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1067"/>
              </a:spcAft>
            </a:pP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ghi</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lại</a:t>
            </a:r>
            <a:r>
              <a:rPr lang="en-US" sz="2667" dirty="0">
                <a:latin typeface="Times New Roman" panose="02020603050405020304" pitchFamily="18" charset="0"/>
                <a:ea typeface="Arial" panose="020B0604020202020204" pitchFamily="34" charset="0"/>
                <a:cs typeface="Times New Roman" panose="02020603050405020304" pitchFamily="18" charset="0"/>
              </a:rPr>
              <a:t> 1 </a:t>
            </a:r>
            <a:r>
              <a:rPr lang="en-US" sz="2667" dirty="0" err="1">
                <a:latin typeface="Times New Roman" panose="02020603050405020304" pitchFamily="18" charset="0"/>
                <a:ea typeface="Arial" panose="020B0604020202020204" pitchFamily="34" charset="0"/>
                <a:cs typeface="Times New Roman" panose="02020603050405020304" pitchFamily="18" charset="0"/>
              </a:rPr>
              <a:t>hoạt</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động</a:t>
            </a:r>
            <a:r>
              <a:rPr lang="en-US" sz="2667" dirty="0">
                <a:latin typeface="Times New Roman" panose="02020603050405020304" pitchFamily="18" charset="0"/>
                <a:ea typeface="Arial" panose="020B0604020202020204" pitchFamily="34" charset="0"/>
                <a:cs typeface="Times New Roman" panose="02020603050405020304" pitchFamily="18" charset="0"/>
              </a:rPr>
              <a:t> HS </a:t>
            </a:r>
            <a:r>
              <a:rPr lang="en-US" sz="2667" dirty="0" err="1">
                <a:latin typeface="Times New Roman" panose="02020603050405020304" pitchFamily="18" charset="0"/>
                <a:ea typeface="Arial" panose="020B0604020202020204" pitchFamily="34" charset="0"/>
                <a:cs typeface="Times New Roman" panose="02020603050405020304" pitchFamily="18" charset="0"/>
              </a:rPr>
              <a:t>dự</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định</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sẽ</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thực</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hiện</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sau</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tiết</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học</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để</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nâng</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cao</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kĩ</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năng</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viết</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bài</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văn</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nghị</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luận</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về</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một</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vấn</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đề</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xã</a:t>
            </a:r>
            <a:r>
              <a:rPr lang="en-US" sz="2667" dirty="0">
                <a:latin typeface="Times New Roman" panose="02020603050405020304" pitchFamily="18" charset="0"/>
                <a:ea typeface="Arial" panose="020B0604020202020204" pitchFamily="34" charset="0"/>
                <a:cs typeface="Times New Roman" panose="02020603050405020304" pitchFamily="18" charset="0"/>
              </a:rPr>
              <a:t> </a:t>
            </a:r>
            <a:r>
              <a:rPr lang="en-US" sz="2667" dirty="0" err="1">
                <a:latin typeface="Times New Roman" panose="02020603050405020304" pitchFamily="18" charset="0"/>
                <a:ea typeface="Arial" panose="020B0604020202020204" pitchFamily="34" charset="0"/>
                <a:cs typeface="Times New Roman" panose="02020603050405020304" pitchFamily="18" charset="0"/>
              </a:rPr>
              <a:t>hội</a:t>
            </a:r>
            <a:r>
              <a:rPr lang="en-US" sz="2667" dirty="0">
                <a:latin typeface="Times New Roman" panose="02020603050405020304" pitchFamily="18" charset="0"/>
                <a:ea typeface="Arial" panose="020B0604020202020204" pitchFamily="34" charset="0"/>
                <a:cs typeface="Times New Roman" panose="02020603050405020304" pitchFamily="18" charset="0"/>
              </a:rPr>
              <a:t>.</a:t>
            </a:r>
            <a:endParaRPr lang="vi-VN" sz="2667"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942040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52">
                                            <p:txEl>
                                              <p:pRg st="0" end="0"/>
                                            </p:txEl>
                                          </p:spTgt>
                                        </p:tgtEl>
                                        <p:attrNameLst>
                                          <p:attrName>style.visibility</p:attrName>
                                        </p:attrNameLst>
                                      </p:cBhvr>
                                      <p:to>
                                        <p:strVal val="visible"/>
                                      </p:to>
                                    </p:set>
                                    <p:animEffect transition="in" filter="wipe(down)">
                                      <p:cBhvr>
                                        <p:cTn id="12" dur="500"/>
                                        <p:tgtEl>
                                          <p:spTgt spid="12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 grpId="0" build="p"/>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1017" name="Google Shape;1017;p34"/>
          <p:cNvGrpSpPr/>
          <p:nvPr/>
        </p:nvGrpSpPr>
        <p:grpSpPr>
          <a:xfrm rot="9456294">
            <a:off x="9235728" y="5631817"/>
            <a:ext cx="3074723" cy="683897"/>
            <a:chOff x="7051300" y="3461525"/>
            <a:chExt cx="2305989" cy="512912"/>
          </a:xfrm>
        </p:grpSpPr>
        <p:sp>
          <p:nvSpPr>
            <p:cNvPr id="1018" name="Google Shape;1018;p34"/>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19" name="Google Shape;1019;p34"/>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0" name="Google Shape;1020;p34"/>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1" name="Google Shape;1021;p34"/>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2" name="Google Shape;1022;p34"/>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3" name="Google Shape;1023;p34"/>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4" name="Google Shape;1024;p34"/>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5" name="Google Shape;1025;p34"/>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6" name="Google Shape;1026;p34"/>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7" name="Google Shape;1027;p34"/>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8" name="Google Shape;1028;p34"/>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29" name="Google Shape;1029;p34"/>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30" name="Google Shape;1030;p34"/>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31" name="Google Shape;1031;p34"/>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32" name="Google Shape;1032;p34"/>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33" name="Google Shape;1033;p34"/>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34" name="Google Shape;1034;p34"/>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035" name="Google Shape;1035;p34"/>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grpSp>
      <p:sp>
        <p:nvSpPr>
          <p:cNvPr id="5" name="Title 4">
            <a:extLst>
              <a:ext uri="{FF2B5EF4-FFF2-40B4-BE49-F238E27FC236}">
                <a16:creationId xmlns="" xmlns:a16="http://schemas.microsoft.com/office/drawing/2014/main" id="{80F23B9B-7452-929E-6CB5-91D065076E2F}"/>
              </a:ext>
            </a:extLst>
          </p:cNvPr>
          <p:cNvSpPr>
            <a:spLocks noGrp="1"/>
          </p:cNvSpPr>
          <p:nvPr>
            <p:ph type="title" idx="2"/>
          </p:nvPr>
        </p:nvSpPr>
        <p:spPr>
          <a:xfrm>
            <a:off x="1835519" y="451131"/>
            <a:ext cx="10388932" cy="900800"/>
          </a:xfrm>
        </p:spPr>
        <p:txBody>
          <a:bodyPr/>
          <a:lstStyle/>
          <a:p>
            <a:r>
              <a:rPr lang="vi-VN" sz="5867" dirty="0">
                <a:latin typeface="+mn-lt"/>
              </a:rPr>
              <a:t>VẬN DỤNG, MỞ RỘNG.</a:t>
            </a:r>
            <a:br>
              <a:rPr lang="vi-VN" sz="5867" dirty="0">
                <a:latin typeface="+mn-lt"/>
              </a:rPr>
            </a:br>
            <a:r>
              <a:rPr lang="vi-VN" sz="3733" dirty="0">
                <a:latin typeface="+mn-lt"/>
              </a:rPr>
              <a:t>(HS </a:t>
            </a:r>
            <a:r>
              <a:rPr lang="vi-VN" sz="3733" dirty="0" err="1">
                <a:latin typeface="+mn-lt"/>
              </a:rPr>
              <a:t>thực</a:t>
            </a:r>
            <a:r>
              <a:rPr lang="vi-VN" sz="3733" dirty="0">
                <a:latin typeface="+mn-lt"/>
              </a:rPr>
              <a:t> </a:t>
            </a:r>
            <a:r>
              <a:rPr lang="vi-VN" sz="3733" dirty="0" err="1">
                <a:latin typeface="+mn-lt"/>
              </a:rPr>
              <a:t>hiện</a:t>
            </a:r>
            <a:r>
              <a:rPr lang="vi-VN" sz="3733" dirty="0">
                <a:latin typeface="+mn-lt"/>
              </a:rPr>
              <a:t> </a:t>
            </a:r>
            <a:r>
              <a:rPr lang="vi-VN" sz="3733" dirty="0" err="1">
                <a:latin typeface="+mn-lt"/>
              </a:rPr>
              <a:t>tại</a:t>
            </a:r>
            <a:r>
              <a:rPr lang="vi-VN" sz="3733" dirty="0">
                <a:latin typeface="+mn-lt"/>
              </a:rPr>
              <a:t> </a:t>
            </a:r>
            <a:r>
              <a:rPr lang="vi-VN" sz="3733" dirty="0" err="1">
                <a:latin typeface="+mn-lt"/>
              </a:rPr>
              <a:t>nhà</a:t>
            </a:r>
            <a:r>
              <a:rPr lang="vi-VN" sz="3733" dirty="0">
                <a:latin typeface="+mn-lt"/>
              </a:rPr>
              <a:t>)</a:t>
            </a:r>
          </a:p>
        </p:txBody>
      </p:sp>
      <p:sp>
        <p:nvSpPr>
          <p:cNvPr id="3" name="TextBox 2">
            <a:extLst>
              <a:ext uri="{FF2B5EF4-FFF2-40B4-BE49-F238E27FC236}">
                <a16:creationId xmlns="" xmlns:a16="http://schemas.microsoft.com/office/drawing/2014/main" id="{5879C5B8-9E01-E7B4-B9BD-14BB88115DC2}"/>
              </a:ext>
            </a:extLst>
          </p:cNvPr>
          <p:cNvSpPr txBox="1"/>
          <p:nvPr/>
        </p:nvSpPr>
        <p:spPr>
          <a:xfrm>
            <a:off x="1488003" y="2236517"/>
            <a:ext cx="9560548" cy="1280159"/>
          </a:xfrm>
          <a:prstGeom prst="rect">
            <a:avLst/>
          </a:prstGeom>
          <a:noFill/>
        </p:spPr>
        <p:txBody>
          <a:bodyPr wrap="square">
            <a:spAutoFit/>
          </a:bodyPr>
          <a:lstStyle/>
          <a:p>
            <a:pPr algn="just">
              <a:lnSpc>
                <a:spcPct val="107000"/>
              </a:lnSpc>
              <a:spcAft>
                <a:spcPts val="1067"/>
              </a:spcAft>
              <a:tabLst>
                <a:tab pos="463115" algn="l"/>
              </a:tabLst>
            </a:pPr>
            <a:r>
              <a:rPr lang="en-US" sz="3733" dirty="0">
                <a:latin typeface="Times New Roman" panose="02020603050405020304" pitchFamily="18" charset="0"/>
                <a:ea typeface="Arial" panose="020B0604020202020204" pitchFamily="34" charset="0"/>
                <a:cs typeface="Times New Roman" panose="02020603050405020304" pitchFamily="18" charset="0"/>
              </a:rPr>
              <a:t>– </a:t>
            </a:r>
            <a:r>
              <a:rPr lang="en-US" sz="3733" dirty="0" err="1">
                <a:latin typeface="Times New Roman" panose="02020603050405020304" pitchFamily="18" charset="0"/>
                <a:ea typeface="Arial" panose="020B0604020202020204" pitchFamily="34" charset="0"/>
                <a:cs typeface="Times New Roman" panose="02020603050405020304" pitchFamily="18" charset="0"/>
              </a:rPr>
              <a:t>Nhiệm</a:t>
            </a:r>
            <a:r>
              <a:rPr lang="en-US" sz="3733" dirty="0">
                <a:latin typeface="Times New Roman" panose="02020603050405020304" pitchFamily="18" charset="0"/>
                <a:ea typeface="Arial" panose="020B0604020202020204" pitchFamily="34" charset="0"/>
                <a:cs typeface="Times New Roman" panose="02020603050405020304" pitchFamily="18" charset="0"/>
              </a:rPr>
              <a:t> </a:t>
            </a:r>
            <a:r>
              <a:rPr lang="en-US" sz="3733" dirty="0" err="1">
                <a:latin typeface="Times New Roman" panose="02020603050405020304" pitchFamily="18" charset="0"/>
                <a:ea typeface="Arial" panose="020B0604020202020204" pitchFamily="34" charset="0"/>
                <a:cs typeface="Times New Roman" panose="02020603050405020304" pitchFamily="18" charset="0"/>
              </a:rPr>
              <a:t>vụ</a:t>
            </a:r>
            <a:r>
              <a:rPr lang="en-US" sz="3733" dirty="0">
                <a:latin typeface="Times New Roman" panose="02020603050405020304" pitchFamily="18" charset="0"/>
                <a:ea typeface="Arial" panose="020B0604020202020204" pitchFamily="34" charset="0"/>
                <a:cs typeface="Times New Roman" panose="02020603050405020304" pitchFamily="18" charset="0"/>
              </a:rPr>
              <a:t> : </a:t>
            </a:r>
            <a:r>
              <a:rPr lang="en-US" sz="3733" dirty="0" err="1">
                <a:latin typeface="Times New Roman" panose="02020603050405020304" pitchFamily="18" charset="0"/>
                <a:ea typeface="Arial" panose="020B0604020202020204" pitchFamily="34" charset="0"/>
                <a:cs typeface="Times New Roman" panose="02020603050405020304" pitchFamily="18" charset="0"/>
              </a:rPr>
              <a:t>Sửa</a:t>
            </a:r>
            <a:r>
              <a:rPr lang="en-US" sz="3733" dirty="0">
                <a:latin typeface="Times New Roman" panose="02020603050405020304" pitchFamily="18" charset="0"/>
                <a:ea typeface="Arial" panose="020B0604020202020204" pitchFamily="34" charset="0"/>
                <a:cs typeface="Times New Roman" panose="02020603050405020304" pitchFamily="18" charset="0"/>
              </a:rPr>
              <a:t> </a:t>
            </a:r>
            <a:r>
              <a:rPr lang="en-US" sz="3733" dirty="0" err="1">
                <a:latin typeface="Times New Roman" panose="02020603050405020304" pitchFamily="18" charset="0"/>
                <a:ea typeface="Arial" panose="020B0604020202020204" pitchFamily="34" charset="0"/>
                <a:cs typeface="Times New Roman" panose="02020603050405020304" pitchFamily="18" charset="0"/>
              </a:rPr>
              <a:t>bài</a:t>
            </a:r>
            <a:r>
              <a:rPr lang="en-US" sz="3733" dirty="0">
                <a:latin typeface="Times New Roman" panose="02020603050405020304" pitchFamily="18" charset="0"/>
                <a:ea typeface="Arial" panose="020B0604020202020204" pitchFamily="34" charset="0"/>
                <a:cs typeface="Times New Roman" panose="02020603050405020304" pitchFamily="18" charset="0"/>
              </a:rPr>
              <a:t> </a:t>
            </a:r>
            <a:r>
              <a:rPr lang="en-US" sz="3733" dirty="0" err="1">
                <a:latin typeface="Times New Roman" panose="02020603050405020304" pitchFamily="18" charset="0"/>
                <a:ea typeface="Arial" panose="020B0604020202020204" pitchFamily="34" charset="0"/>
                <a:cs typeface="Times New Roman" panose="02020603050405020304" pitchFamily="18" charset="0"/>
              </a:rPr>
              <a:t>viết</a:t>
            </a:r>
            <a:r>
              <a:rPr lang="en-US" sz="3733" dirty="0">
                <a:latin typeface="Times New Roman" panose="02020603050405020304" pitchFamily="18" charset="0"/>
                <a:ea typeface="Arial" panose="020B0604020202020204" pitchFamily="34" charset="0"/>
                <a:cs typeface="Times New Roman" panose="02020603050405020304" pitchFamily="18" charset="0"/>
              </a:rPr>
              <a:t> </a:t>
            </a:r>
            <a:r>
              <a:rPr lang="en-US" sz="3733" dirty="0" err="1">
                <a:latin typeface="Times New Roman" panose="02020603050405020304" pitchFamily="18" charset="0"/>
                <a:ea typeface="Arial" panose="020B0604020202020204" pitchFamily="34" charset="0"/>
                <a:cs typeface="Times New Roman" panose="02020603050405020304" pitchFamily="18" charset="0"/>
              </a:rPr>
              <a:t>cho</a:t>
            </a:r>
            <a:r>
              <a:rPr lang="en-US" sz="3733" dirty="0">
                <a:latin typeface="Times New Roman" panose="02020603050405020304" pitchFamily="18" charset="0"/>
                <a:ea typeface="Arial" panose="020B0604020202020204" pitchFamily="34" charset="0"/>
                <a:cs typeface="Times New Roman" panose="02020603050405020304" pitchFamily="18" charset="0"/>
              </a:rPr>
              <a:t> </a:t>
            </a:r>
            <a:r>
              <a:rPr lang="en-US" sz="3733" dirty="0" err="1">
                <a:latin typeface="Times New Roman" panose="02020603050405020304" pitchFamily="18" charset="0"/>
                <a:ea typeface="Arial" panose="020B0604020202020204" pitchFamily="34" charset="0"/>
                <a:cs typeface="Times New Roman" panose="02020603050405020304" pitchFamily="18" charset="0"/>
              </a:rPr>
              <a:t>hoàn</a:t>
            </a:r>
            <a:r>
              <a:rPr lang="en-US" sz="3733" dirty="0">
                <a:latin typeface="Times New Roman" panose="02020603050405020304" pitchFamily="18" charset="0"/>
                <a:ea typeface="Arial" panose="020B0604020202020204" pitchFamily="34" charset="0"/>
                <a:cs typeface="Times New Roman" panose="02020603050405020304" pitchFamily="18" charset="0"/>
              </a:rPr>
              <a:t> </a:t>
            </a:r>
            <a:r>
              <a:rPr lang="en-US" sz="3733" dirty="0" err="1">
                <a:latin typeface="Times New Roman" panose="02020603050405020304" pitchFamily="18" charset="0"/>
                <a:ea typeface="Arial" panose="020B0604020202020204" pitchFamily="34" charset="0"/>
                <a:cs typeface="Times New Roman" panose="02020603050405020304" pitchFamily="18" charset="0"/>
              </a:rPr>
              <a:t>chỉnh</a:t>
            </a:r>
            <a:r>
              <a:rPr lang="en-US" sz="3733" dirty="0">
                <a:latin typeface="Times New Roman" panose="02020603050405020304" pitchFamily="18" charset="0"/>
                <a:ea typeface="Arial" panose="020B0604020202020204" pitchFamily="34" charset="0"/>
                <a:cs typeface="Times New Roman" panose="02020603050405020304" pitchFamily="18" charset="0"/>
              </a:rPr>
              <a:t> </a:t>
            </a:r>
            <a:r>
              <a:rPr lang="en-US" sz="3733" dirty="0" err="1">
                <a:latin typeface="Times New Roman" panose="02020603050405020304" pitchFamily="18" charset="0"/>
                <a:ea typeface="Arial" panose="020B0604020202020204" pitchFamily="34" charset="0"/>
                <a:cs typeface="Times New Roman" panose="02020603050405020304" pitchFamily="18" charset="0"/>
              </a:rPr>
              <a:t>và</a:t>
            </a:r>
            <a:r>
              <a:rPr lang="en-US" sz="3733" dirty="0">
                <a:latin typeface="Times New Roman" panose="02020603050405020304" pitchFamily="18" charset="0"/>
                <a:ea typeface="Arial" panose="020B0604020202020204" pitchFamily="34" charset="0"/>
                <a:cs typeface="Times New Roman" panose="02020603050405020304" pitchFamily="18" charset="0"/>
              </a:rPr>
              <a:t> </a:t>
            </a:r>
            <a:r>
              <a:rPr lang="en-US" sz="3733" dirty="0" err="1">
                <a:latin typeface="Times New Roman" panose="02020603050405020304" pitchFamily="18" charset="0"/>
                <a:ea typeface="Arial" panose="020B0604020202020204" pitchFamily="34" charset="0"/>
                <a:cs typeface="Times New Roman" panose="02020603050405020304" pitchFamily="18" charset="0"/>
              </a:rPr>
              <a:t>công</a:t>
            </a:r>
            <a:r>
              <a:rPr lang="en-US" sz="3733" dirty="0">
                <a:latin typeface="Times New Roman" panose="02020603050405020304" pitchFamily="18" charset="0"/>
                <a:ea typeface="Arial" panose="020B0604020202020204" pitchFamily="34" charset="0"/>
                <a:cs typeface="Times New Roman" panose="02020603050405020304" pitchFamily="18" charset="0"/>
              </a:rPr>
              <a:t> </a:t>
            </a:r>
            <a:r>
              <a:rPr lang="en-US" sz="3733" dirty="0" err="1">
                <a:latin typeface="Times New Roman" panose="02020603050405020304" pitchFamily="18" charset="0"/>
                <a:ea typeface="Arial" panose="020B0604020202020204" pitchFamily="34" charset="0"/>
                <a:cs typeface="Times New Roman" panose="02020603050405020304" pitchFamily="18" charset="0"/>
              </a:rPr>
              <a:t>bố</a:t>
            </a:r>
            <a:r>
              <a:rPr lang="en-US" sz="3733" dirty="0">
                <a:latin typeface="Times New Roman" panose="02020603050405020304" pitchFamily="18" charset="0"/>
                <a:ea typeface="Arial" panose="020B0604020202020204" pitchFamily="34" charset="0"/>
                <a:cs typeface="Times New Roman" panose="02020603050405020304" pitchFamily="18" charset="0"/>
              </a:rPr>
              <a:t>.</a:t>
            </a:r>
            <a:endParaRPr lang="vi-VN" sz="3733"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94576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and</a:t>
            </a:r>
            <a:endParaRPr lang="en-US"/>
          </a:p>
        </p:txBody>
      </p:sp>
    </p:spTree>
    <p:extLst>
      <p:ext uri="{BB962C8B-B14F-4D97-AF65-F5344CB8AC3E}">
        <p14:creationId xmlns:p14="http://schemas.microsoft.com/office/powerpoint/2010/main" val="283536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5772150" cy="6858000"/>
          </a:xfrm>
          <a:prstGeom prst="rect">
            <a:avLst/>
          </a:prstGeom>
        </p:spPr>
      </p:pic>
      <p:sp>
        <p:nvSpPr>
          <p:cNvPr id="19" name="矩形: 圆角 18"/>
          <p:cNvSpPr/>
          <p:nvPr/>
        </p:nvSpPr>
        <p:spPr>
          <a:xfrm rot="20347536" flipV="1">
            <a:off x="3187322" y="5370069"/>
            <a:ext cx="45719" cy="31433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0" name="星形: 四角 19"/>
          <p:cNvSpPr/>
          <p:nvPr/>
        </p:nvSpPr>
        <p:spPr>
          <a:xfrm>
            <a:off x="3752333" y="1734617"/>
            <a:ext cx="390525" cy="390525"/>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1" name="星形: 四角 20"/>
          <p:cNvSpPr/>
          <p:nvPr/>
        </p:nvSpPr>
        <p:spPr>
          <a:xfrm>
            <a:off x="2169714" y="3901913"/>
            <a:ext cx="187297" cy="18729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4" name="星形: 四角 23"/>
          <p:cNvSpPr/>
          <p:nvPr/>
        </p:nvSpPr>
        <p:spPr>
          <a:xfrm>
            <a:off x="4162393" y="4581605"/>
            <a:ext cx="390525" cy="390525"/>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5" name="星形: 四角 24"/>
          <p:cNvSpPr/>
          <p:nvPr/>
        </p:nvSpPr>
        <p:spPr>
          <a:xfrm>
            <a:off x="1009650" y="918849"/>
            <a:ext cx="260799" cy="260799"/>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8" name="星形: 四角 27"/>
          <p:cNvSpPr/>
          <p:nvPr/>
        </p:nvSpPr>
        <p:spPr>
          <a:xfrm>
            <a:off x="7428640" y="5372240"/>
            <a:ext cx="315185" cy="315185"/>
          </a:xfrm>
          <a:prstGeom prst="star4">
            <a:avLst/>
          </a:prstGeom>
          <a:solidFill>
            <a:srgbClr val="89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80" y="4496034"/>
            <a:ext cx="12192000" cy="2729499"/>
          </a:xfrm>
          <a:prstGeom prst="rect">
            <a:avLst/>
          </a:prstGeom>
        </p:spPr>
      </p:pic>
      <p:sp>
        <p:nvSpPr>
          <p:cNvPr id="2" name="TextBox 1">
            <a:extLst>
              <a:ext uri="{FF2B5EF4-FFF2-40B4-BE49-F238E27FC236}">
                <a16:creationId xmlns="" xmlns:a16="http://schemas.microsoft.com/office/drawing/2014/main" id="{9AF7DB2C-D6CF-1B95-0C4E-3AF36EDE5732}"/>
              </a:ext>
            </a:extLst>
          </p:cNvPr>
          <p:cNvSpPr txBox="1"/>
          <p:nvPr/>
        </p:nvSpPr>
        <p:spPr>
          <a:xfrm>
            <a:off x="1342218" y="580644"/>
            <a:ext cx="1980893" cy="440627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41294D"/>
                </a:solidFill>
                <a:effectLst/>
                <a:uLnTx/>
                <a:uFillTx/>
                <a:latin typeface="Times New Roman" panose="02020603050405020304" pitchFamily="18" charset="0"/>
                <a:ea typeface="#9Slide03 Open Sans ExtraBold" panose="020B0906030804020204" pitchFamily="34" charset="0"/>
                <a:cs typeface="Times New Roman" panose="02020603050405020304" pitchFamily="18" charset="0"/>
              </a:rPr>
              <a:t>MỤC</a:t>
            </a:r>
            <a:r>
              <a:rPr kumimoji="0" lang="en-US" sz="4800" b="0" i="0" u="none" strike="noStrike" kern="1200" cap="none" spc="0" normalizeH="0" baseline="0" noProof="0" dirty="0">
                <a:ln>
                  <a:noFill/>
                </a:ln>
                <a:solidFill>
                  <a:srgbClr val="41294D"/>
                </a:solidFill>
                <a:effectLst/>
                <a:uLnTx/>
                <a:uFillTx/>
                <a:latin typeface="Times New Roman" panose="02020603050405020304" pitchFamily="18" charset="0"/>
                <a:ea typeface="#9Slide03 Open Sans ExtraBold" panose="020B0906030804020204" pitchFamily="34" charset="0"/>
                <a:cs typeface="Times New Roman" panose="02020603050405020304" pitchFamily="18" charset="0"/>
              </a:rPr>
              <a:t> </a:t>
            </a:r>
            <a:r>
              <a:rPr kumimoji="0" lang="en-US" sz="4800" b="0" i="0" u="none" strike="noStrike" kern="1200" cap="none" spc="0" normalizeH="0" baseline="0" noProof="0" dirty="0" err="1">
                <a:ln>
                  <a:noFill/>
                </a:ln>
                <a:solidFill>
                  <a:srgbClr val="41294D"/>
                </a:solidFill>
                <a:effectLst/>
                <a:uLnTx/>
                <a:uFillTx/>
                <a:latin typeface="Times New Roman" panose="02020603050405020304" pitchFamily="18" charset="0"/>
                <a:ea typeface="#9Slide03 Open Sans ExtraBold" panose="020B0906030804020204" pitchFamily="34" charset="0"/>
                <a:cs typeface="Times New Roman" panose="02020603050405020304" pitchFamily="18" charset="0"/>
              </a:rPr>
              <a:t>TIÊU</a:t>
            </a:r>
            <a:r>
              <a:rPr kumimoji="0" lang="en-US" sz="4800" b="0" i="0" u="none" strike="noStrike" kern="1200" cap="none" spc="0" normalizeH="0" baseline="0" noProof="0" dirty="0">
                <a:ln>
                  <a:noFill/>
                </a:ln>
                <a:solidFill>
                  <a:srgbClr val="41294D"/>
                </a:solidFill>
                <a:effectLst/>
                <a:uLnTx/>
                <a:uFillTx/>
                <a:latin typeface="Times New Roman" panose="02020603050405020304" pitchFamily="18" charset="0"/>
                <a:ea typeface="#9Slide03 Open Sans ExtraBold" panose="020B0906030804020204" pitchFamily="34" charset="0"/>
                <a:cs typeface="Times New Roman" panose="02020603050405020304" pitchFamily="18" charset="0"/>
              </a:rPr>
              <a:t> </a:t>
            </a:r>
            <a:r>
              <a:rPr kumimoji="0" lang="en-US" sz="4800" b="0" i="0" u="none" strike="noStrike" kern="1200" cap="none" spc="0" normalizeH="0" baseline="0" noProof="0" dirty="0" err="1">
                <a:ln>
                  <a:noFill/>
                </a:ln>
                <a:solidFill>
                  <a:srgbClr val="41294D"/>
                </a:solidFill>
                <a:effectLst/>
                <a:uLnTx/>
                <a:uFillTx/>
                <a:latin typeface="Times New Roman" panose="02020603050405020304" pitchFamily="18" charset="0"/>
                <a:ea typeface="#9Slide03 Open Sans ExtraBold" panose="020B0906030804020204" pitchFamily="34" charset="0"/>
                <a:cs typeface="Times New Roman" panose="02020603050405020304" pitchFamily="18" charset="0"/>
              </a:rPr>
              <a:t>BÀI</a:t>
            </a:r>
            <a:r>
              <a:rPr kumimoji="0" lang="en-US" sz="4800" b="0" i="0" u="none" strike="noStrike" kern="1200" cap="none" spc="0" normalizeH="0" baseline="0" noProof="0" dirty="0">
                <a:ln>
                  <a:noFill/>
                </a:ln>
                <a:solidFill>
                  <a:srgbClr val="41294D"/>
                </a:solidFill>
                <a:effectLst/>
                <a:uLnTx/>
                <a:uFillTx/>
                <a:latin typeface="Times New Roman" panose="02020603050405020304" pitchFamily="18" charset="0"/>
                <a:ea typeface="#9Slide03 Open Sans ExtraBold" panose="020B0906030804020204" pitchFamily="34" charset="0"/>
                <a:cs typeface="Times New Roman" panose="02020603050405020304" pitchFamily="18" charset="0"/>
              </a:rPr>
              <a:t> </a:t>
            </a:r>
            <a:r>
              <a:rPr kumimoji="0" lang="en-US" sz="4800" b="0" i="0" u="none" strike="noStrike" kern="1200" cap="none" spc="0" normalizeH="0" baseline="0" noProof="0" dirty="0" err="1">
                <a:ln>
                  <a:noFill/>
                </a:ln>
                <a:solidFill>
                  <a:srgbClr val="41294D"/>
                </a:solidFill>
                <a:effectLst/>
                <a:uLnTx/>
                <a:uFillTx/>
                <a:latin typeface="Times New Roman" panose="02020603050405020304" pitchFamily="18" charset="0"/>
                <a:ea typeface="#9Slide03 Open Sans ExtraBold" panose="020B0906030804020204" pitchFamily="34" charset="0"/>
                <a:cs typeface="Times New Roman" panose="02020603050405020304" pitchFamily="18" charset="0"/>
              </a:rPr>
              <a:t>HỌC</a:t>
            </a:r>
            <a:endParaRPr kumimoji="0" lang="en-US" sz="4800" b="0" i="0" u="none" strike="noStrike" kern="1200" cap="none" spc="0" normalizeH="0" baseline="0" noProof="0" dirty="0">
              <a:ln>
                <a:noFill/>
              </a:ln>
              <a:solidFill>
                <a:srgbClr val="41294D"/>
              </a:solidFill>
              <a:effectLst/>
              <a:uLnTx/>
              <a:uFillTx/>
              <a:latin typeface="Times New Roman" panose="02020603050405020304" pitchFamily="18" charset="0"/>
              <a:ea typeface="#9Slide03 Open Sans ExtraBold" panose="020B0906030804020204" pitchFamily="34"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E533EB51-D39D-B702-C4C4-4556F48C528A}"/>
              </a:ext>
            </a:extLst>
          </p:cNvPr>
          <p:cNvCxnSpPr>
            <a:cxnSpLocks/>
          </p:cNvCxnSpPr>
          <p:nvPr/>
        </p:nvCxnSpPr>
        <p:spPr>
          <a:xfrm flipH="1">
            <a:off x="3412083" y="671483"/>
            <a:ext cx="23421" cy="5081746"/>
          </a:xfrm>
          <a:prstGeom prst="line">
            <a:avLst/>
          </a:prstGeom>
          <a:ln w="38100">
            <a:solidFill>
              <a:srgbClr val="8957A1"/>
            </a:solidFill>
          </a:ln>
        </p:spPr>
        <p:style>
          <a:lnRef idx="1">
            <a:schemeClr val="accent1"/>
          </a:lnRef>
          <a:fillRef idx="0">
            <a:schemeClr val="accent1"/>
          </a:fillRef>
          <a:effectRef idx="0">
            <a:schemeClr val="accent1"/>
          </a:effectRef>
          <a:fontRef idx="minor">
            <a:schemeClr val="tx1"/>
          </a:fontRef>
        </p:style>
      </p:cxnSp>
      <p:sp>
        <p:nvSpPr>
          <p:cNvPr id="34" name="íšḻiḑé">
            <a:extLst>
              <a:ext uri="{FF2B5EF4-FFF2-40B4-BE49-F238E27FC236}">
                <a16:creationId xmlns="" xmlns:a16="http://schemas.microsoft.com/office/drawing/2014/main" id="{C08B8C0D-B13F-51F2-BC52-31A5F3FBAC8E}"/>
              </a:ext>
            </a:extLst>
          </p:cNvPr>
          <p:cNvSpPr/>
          <p:nvPr/>
        </p:nvSpPr>
        <p:spPr>
          <a:xfrm>
            <a:off x="3339467" y="44123"/>
            <a:ext cx="671398" cy="6273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义启紫水晶体" panose="02010601030101010101" pitchFamily="2" charset="-122"/>
                <a:ea typeface="义启紫水晶体" panose="02010601030101010101" pitchFamily="2" charset="-122"/>
                <a:cs typeface="+mn-cs"/>
                <a:sym typeface="FZHei-B01S" panose="02010601030101010101" pitchFamily="2" charset="-122"/>
              </a:rPr>
              <a:t>02</a:t>
            </a:r>
          </a:p>
        </p:txBody>
      </p:sp>
      <p:sp>
        <p:nvSpPr>
          <p:cNvPr id="37" name="TextBox 36">
            <a:extLst>
              <a:ext uri="{FF2B5EF4-FFF2-40B4-BE49-F238E27FC236}">
                <a16:creationId xmlns="" xmlns:a16="http://schemas.microsoft.com/office/drawing/2014/main" id="{6EE9A1CD-C47A-0967-BD6A-0A3014B5D3C0}"/>
              </a:ext>
            </a:extLst>
          </p:cNvPr>
          <p:cNvSpPr txBox="1"/>
          <p:nvPr/>
        </p:nvSpPr>
        <p:spPr>
          <a:xfrm>
            <a:off x="4162393" y="-103957"/>
            <a:ext cx="6100916"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Yu Mincho" panose="02020400000000000000" pitchFamily="18" charset="-128"/>
                <a:cs typeface="Times New Roman" panose="02020603050405020304" pitchFamily="18" charset="0"/>
              </a:rPr>
              <a:t>VỀ</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Yu Mincho" panose="02020400000000000000" pitchFamily="18" charset="-128"/>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Yu Mincho" panose="02020400000000000000" pitchFamily="18" charset="-128"/>
                <a:cs typeface="Times New Roman" panose="02020603050405020304" pitchFamily="18" charset="0"/>
              </a:rPr>
              <a:t>NĂNG</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Yu Mincho" panose="02020400000000000000" pitchFamily="18" charset="-128"/>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Yu Mincho" panose="02020400000000000000" pitchFamily="18" charset="-128"/>
                <a:cs typeface="Times New Roman" panose="02020603050405020304" pitchFamily="18" charset="0"/>
              </a:rPr>
              <a:t>LỰC</a:t>
            </a:r>
            <a:endPar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38" name="TextBox 37">
            <a:extLst>
              <a:ext uri="{FF2B5EF4-FFF2-40B4-BE49-F238E27FC236}">
                <a16:creationId xmlns="" xmlns:a16="http://schemas.microsoft.com/office/drawing/2014/main" id="{D654EE44-1FBB-A411-061C-0BCB4C9E2C78}"/>
              </a:ext>
            </a:extLst>
          </p:cNvPr>
          <p:cNvSpPr txBox="1"/>
          <p:nvPr/>
        </p:nvSpPr>
        <p:spPr>
          <a:xfrm>
            <a:off x="3560044" y="882449"/>
            <a:ext cx="8504846" cy="2092881"/>
          </a:xfrm>
          <a:prstGeom prst="rect">
            <a:avLst/>
          </a:prstGeom>
          <a:noFill/>
        </p:spPr>
        <p:txBody>
          <a:bodyPr wrap="square">
            <a:spAutoFit/>
          </a:bodyPr>
          <a:lstStyle/>
          <a:p>
            <a:pPr marL="342900" indent="-342900" algn="just">
              <a:buFont typeface="Wingdings" panose="05000000000000000000" pitchFamily="2" charset="2"/>
              <a:buChar char=""/>
              <a:defRPr/>
            </a:pPr>
            <a:r>
              <a:rPr lang="en-US" sz="2600">
                <a:latin typeface="Times New Roman" panose="02020603050405020304" pitchFamily="18" charset="0"/>
                <a:cs typeface="Times New Roman" panose="02020603050405020304" pitchFamily="18" charset="0"/>
              </a:rPr>
              <a:t>Năng lực thu thập thông tin liên quan đến đề bài</a:t>
            </a:r>
            <a:r>
              <a:rPr lang="en-US" sz="260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defRPr/>
            </a:pPr>
            <a:r>
              <a:rPr lang="en-US" sz="2600" smtClean="0">
                <a:latin typeface="Times New Roman" panose="02020603050405020304" pitchFamily="18" charset="0"/>
                <a:cs typeface="Times New Roman" panose="02020603050405020304" pitchFamily="18" charset="0"/>
              </a:rPr>
              <a:t>- </a:t>
            </a:r>
            <a:r>
              <a:rPr lang="en-US" sz="2600">
                <a:latin typeface="Times New Roman" panose="02020603050405020304" pitchFamily="18" charset="0"/>
                <a:cs typeface="Times New Roman" panose="02020603050405020304" pitchFamily="18" charset="0"/>
              </a:rPr>
              <a:t>Năng lực trình bày suy nghĩ, cảm nhận của cá nhân;</a:t>
            </a:r>
          </a:p>
          <a:p>
            <a:pPr marL="342900" lvl="0" indent="-342900" algn="just">
              <a:buFont typeface="Wingdings" panose="05000000000000000000" pitchFamily="2" charset="2"/>
              <a:buChar char=""/>
              <a:defRPr/>
            </a:pPr>
            <a:r>
              <a:rPr lang="en-US" sz="2600">
                <a:latin typeface="Times New Roman" panose="02020603050405020304" pitchFamily="18" charset="0"/>
                <a:cs typeface="Times New Roman" panose="02020603050405020304" pitchFamily="18" charset="0"/>
              </a:rPr>
              <a:t>- Năng lực hợp tác khi trao đổi, thảo luận;</a:t>
            </a:r>
          </a:p>
          <a:p>
            <a:pPr marL="342900" lvl="0" indent="-342900" algn="just">
              <a:buFont typeface="Wingdings" panose="05000000000000000000" pitchFamily="2" charset="2"/>
              <a:buChar char=""/>
              <a:defRPr/>
            </a:pPr>
            <a:r>
              <a:rPr lang="en-US" sz="2600">
                <a:latin typeface="Times New Roman" panose="02020603050405020304" pitchFamily="18" charset="0"/>
                <a:cs typeface="Times New Roman" panose="02020603050405020304" pitchFamily="18" charset="0"/>
              </a:rPr>
              <a:t>- Năng lực tạo lập văn bản.</a:t>
            </a:r>
          </a:p>
          <a:p>
            <a:pPr marL="342900" lvl="0" indent="-342900" algn="just">
              <a:buFont typeface="Wingdings" panose="05000000000000000000" pitchFamily="2" charset="2"/>
              <a:buChar char=""/>
              <a:defRPr/>
            </a:pPr>
            <a:r>
              <a:rPr lang="en-US" sz="260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6" name="íšḻiḑé">
            <a:extLst>
              <a:ext uri="{FF2B5EF4-FFF2-40B4-BE49-F238E27FC236}">
                <a16:creationId xmlns="" xmlns:a16="http://schemas.microsoft.com/office/drawing/2014/main" id="{2A8E666A-0314-7DCA-ED5F-1E06C9907DBD}"/>
              </a:ext>
            </a:extLst>
          </p:cNvPr>
          <p:cNvSpPr/>
          <p:nvPr/>
        </p:nvSpPr>
        <p:spPr>
          <a:xfrm>
            <a:off x="4464681" y="3010084"/>
            <a:ext cx="840295" cy="8237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义启紫水晶体" panose="02010601030101010101" pitchFamily="2" charset="-122"/>
                <a:ea typeface="义启紫水晶体" panose="02010601030101010101" pitchFamily="2" charset="-122"/>
                <a:cs typeface="+mn-cs"/>
                <a:sym typeface="FZHei-B01S" panose="02010601030101010101" pitchFamily="2" charset="-122"/>
              </a:rPr>
              <a:t>03</a:t>
            </a:r>
          </a:p>
        </p:txBody>
      </p:sp>
      <p:sp>
        <p:nvSpPr>
          <p:cNvPr id="17" name="TextBox 16">
            <a:extLst>
              <a:ext uri="{FF2B5EF4-FFF2-40B4-BE49-F238E27FC236}">
                <a16:creationId xmlns="" xmlns:a16="http://schemas.microsoft.com/office/drawing/2014/main" id="{13B1B942-B302-2E12-BD9D-320584BC3B66}"/>
              </a:ext>
            </a:extLst>
          </p:cNvPr>
          <p:cNvSpPr txBox="1"/>
          <p:nvPr/>
        </p:nvSpPr>
        <p:spPr>
          <a:xfrm>
            <a:off x="5489052" y="3010084"/>
            <a:ext cx="6100916" cy="8237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Yu Mincho" panose="02020400000000000000" pitchFamily="18" charset="-128"/>
                <a:cs typeface="Times New Roman" panose="02020603050405020304" pitchFamily="18" charset="0"/>
              </a:rPr>
              <a:t>VỀ</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Yu Mincho" panose="02020400000000000000" pitchFamily="18" charset="-128"/>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Yu Mincho" panose="02020400000000000000" pitchFamily="18" charset="-128"/>
                <a:cs typeface="Times New Roman" panose="02020603050405020304" pitchFamily="18" charset="0"/>
              </a:rPr>
              <a:t>PHẨM</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Yu Mincho" panose="02020400000000000000" pitchFamily="18" charset="-128"/>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Yu Mincho" panose="02020400000000000000" pitchFamily="18" charset="-128"/>
                <a:cs typeface="Times New Roman" panose="02020603050405020304" pitchFamily="18" charset="0"/>
              </a:rPr>
              <a:t>CHẤT</a:t>
            </a:r>
            <a:endPar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22" name="TextBox 21">
            <a:extLst>
              <a:ext uri="{FF2B5EF4-FFF2-40B4-BE49-F238E27FC236}">
                <a16:creationId xmlns="" xmlns:a16="http://schemas.microsoft.com/office/drawing/2014/main" id="{31122999-1F62-8930-1E67-2A6A98838C3C}"/>
              </a:ext>
            </a:extLst>
          </p:cNvPr>
          <p:cNvSpPr txBox="1"/>
          <p:nvPr/>
        </p:nvSpPr>
        <p:spPr>
          <a:xfrm>
            <a:off x="3423793" y="3789493"/>
            <a:ext cx="8616628" cy="584775"/>
          </a:xfrm>
          <a:prstGeom prst="rect">
            <a:avLst/>
          </a:prstGeom>
          <a:noFill/>
        </p:spPr>
        <p:txBody>
          <a:bodyPr wrap="square">
            <a:spAutoFit/>
          </a:bodyPr>
          <a:lstStyle/>
          <a:p>
            <a:pPr marL="285750" lvl="0" indent="-285750" algn="just">
              <a:buFont typeface="Wingdings" panose="05000000000000000000" pitchFamily="2" charset="2"/>
              <a:buChar char="v"/>
            </a:pPr>
            <a:r>
              <a:rPr kumimoji="0" lang="en-US" sz="3200" b="0" i="0" u="none" strike="noStrike" kern="1200" cap="none" spc="0" normalizeH="0" baseline="0" noProof="0" dirty="0">
                <a:ln>
                  <a:noFill/>
                </a:ln>
                <a:solidFill>
                  <a:srgbClr val="41294D"/>
                </a:solidFill>
                <a:effectLst/>
                <a:uLnTx/>
                <a:uFillTx/>
                <a:latin typeface="Times New Roman" panose="02020603050405020304" pitchFamily="18" charset="0"/>
                <a:cs typeface="Times New Roman" panose="02020603050405020304" pitchFamily="18" charset="0"/>
              </a:rPr>
              <a:t> </a:t>
            </a:r>
            <a:r>
              <a:rPr lang="en-US" sz="2600" noProof="0" dirty="0">
                <a:latin typeface="Times New Roman" panose="02020603050405020304" pitchFamily="18" charset="0"/>
                <a:cs typeface="Times New Roman" panose="02020603050405020304" pitchFamily="18" charset="0"/>
              </a:rPr>
              <a:t>T</a:t>
            </a:r>
            <a:r>
              <a:rPr lang="en-US" sz="2600" dirty="0" err="1">
                <a:latin typeface="Times New Roman" panose="02020603050405020304" pitchFamily="18" charset="0"/>
                <a:cs typeface="Times New Roman" panose="02020603050405020304" pitchFamily="18" charset="0"/>
              </a:rPr>
              <a: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nhiệm</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nhân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ái</a:t>
            </a:r>
            <a:endParaRPr kumimoji="0" lang="en-US" sz="2600" b="0" i="0" u="none" strike="noStrike" kern="1200" cap="none" spc="0" normalizeH="0" baseline="0" noProof="0" dirty="0">
              <a:ln>
                <a:noFill/>
              </a:ln>
              <a:solidFill>
                <a:srgbClr val="41294D"/>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69278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4" grpId="0" animBg="1"/>
      <p:bldP spid="28" grpId="0" animBg="1"/>
      <p:bldP spid="34" grpId="0" animBg="1"/>
      <p:bldP spid="37" grpId="0"/>
      <p:bldP spid="38" grpId="0"/>
      <p:bldP spid="16" grpId="0" animBg="1"/>
      <p:bldP spid="17"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p:cNvSpPr/>
          <p:nvPr/>
        </p:nvSpPr>
        <p:spPr>
          <a:xfrm>
            <a:off x="-33338" y="1171575"/>
            <a:ext cx="12258675" cy="3933825"/>
          </a:xfrm>
          <a:prstGeom prst="roundRect">
            <a:avLst>
              <a:gd name="adj" fmla="val 4318"/>
            </a:avLst>
          </a:prstGeom>
          <a:solidFill>
            <a:schemeClr val="bg1"/>
          </a:solidFill>
          <a:ln>
            <a:noFill/>
          </a:ln>
          <a:effectLst>
            <a:outerShdw blurRad="203200" dist="50800" dir="2700000" algn="tl" rotWithShape="0">
              <a:schemeClr val="tx1">
                <a:lumMod val="65000"/>
                <a:lumOff val="3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4596" y="-427704"/>
            <a:ext cx="4156681" cy="6858000"/>
          </a:xfrm>
          <a:prstGeom prst="rect">
            <a:avLst/>
          </a:prstGeom>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8" y="-545690"/>
            <a:ext cx="4686300" cy="685800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4" y="4064314"/>
            <a:ext cx="12192000" cy="2729499"/>
          </a:xfrm>
          <a:prstGeom prst="rect">
            <a:avLst/>
          </a:prstGeom>
        </p:spPr>
      </p:pic>
      <p:pic>
        <p:nvPicPr>
          <p:cNvPr id="7" name="图片 6"/>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474278" y="-325539"/>
            <a:ext cx="9243441" cy="4422394"/>
          </a:xfrm>
          <a:prstGeom prst="rect">
            <a:avLst/>
          </a:prstGeom>
        </p:spPr>
      </p:pic>
      <p:sp>
        <p:nvSpPr>
          <p:cNvPr id="2" name="TextBox 1">
            <a:extLst>
              <a:ext uri="{FF2B5EF4-FFF2-40B4-BE49-F238E27FC236}">
                <a16:creationId xmlns="" xmlns:a16="http://schemas.microsoft.com/office/drawing/2014/main" id="{CC020D0A-5E98-291B-8ACA-37A4B2588BFF}"/>
              </a:ext>
            </a:extLst>
          </p:cNvPr>
          <p:cNvSpPr txBox="1"/>
          <p:nvPr/>
        </p:nvSpPr>
        <p:spPr>
          <a:xfrm>
            <a:off x="1278924" y="89624"/>
            <a:ext cx="10662353" cy="33393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smtClean="0">
                <a:ln>
                  <a:noFill/>
                </a:ln>
                <a:solidFill>
                  <a:srgbClr val="4A2F57"/>
                </a:solidFill>
                <a:effectLst/>
                <a:uLnTx/>
                <a:uFillTx/>
                <a:latin typeface="Times New Roman" panose="02020603050405020304" pitchFamily="18" charset="0"/>
                <a:cs typeface="Times New Roman" panose="02020603050405020304" pitchFamily="18" charset="0"/>
              </a:rPr>
              <a:t>1</a:t>
            </a:r>
            <a:r>
              <a:rPr kumimoji="0" lang="en-US" sz="11500" b="0" i="0" u="none" strike="noStrike" kern="1200" cap="none" spc="0" normalizeH="0" baseline="0" noProof="0" smtClean="0">
                <a:ln>
                  <a:noFill/>
                </a:ln>
                <a:solidFill>
                  <a:srgbClr val="4A2F57"/>
                </a:solidFill>
                <a:effectLst/>
                <a:uLnTx/>
                <a:uFillTx/>
                <a:latin typeface="Times New Roman" panose="02020603050405020304" pitchFamily="18" charset="0"/>
                <a:cs typeface="Times New Roman" panose="02020603050405020304" pitchFamily="18" charset="0"/>
              </a:rPr>
              <a:t>.</a:t>
            </a:r>
            <a:r>
              <a:rPr kumimoji="0" lang="en-US" sz="9600" b="0" i="0" u="none" strike="noStrike" kern="1200" cap="none" spc="0" normalizeH="0" baseline="0" noProof="0" smtClean="0">
                <a:ln>
                  <a:noFill/>
                </a:ln>
                <a:solidFill>
                  <a:srgbClr val="4A2F57"/>
                </a:solidFill>
                <a:effectLst/>
                <a:uLnTx/>
                <a:uFillTx/>
                <a:latin typeface="Times New Roman" panose="02020603050405020304" pitchFamily="18" charset="0"/>
                <a:cs typeface="Times New Roman" panose="02020603050405020304" pitchFamily="18" charset="0"/>
              </a:rPr>
              <a:t>KHỞI</a:t>
            </a:r>
            <a:endParaRPr kumimoji="0" lang="en-US" sz="7200" b="0" i="0" u="none" strike="noStrike" kern="1200" cap="none" spc="0" normalizeH="0" baseline="0" noProof="0" dirty="0">
              <a:ln>
                <a:noFill/>
              </a:ln>
              <a:solidFill>
                <a:srgbClr val="4A2F57"/>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err="1">
                <a:ln>
                  <a:noFill/>
                </a:ln>
                <a:solidFill>
                  <a:srgbClr val="4A2F57"/>
                </a:solidFill>
                <a:effectLst/>
                <a:uLnTx/>
                <a:uFillTx/>
                <a:latin typeface="Times New Roman" panose="02020603050405020304" pitchFamily="18" charset="0"/>
                <a:cs typeface="Times New Roman" panose="02020603050405020304" pitchFamily="18" charset="0"/>
              </a:rPr>
              <a:t>ĐỘNG</a:t>
            </a:r>
            <a:endParaRPr kumimoji="0" lang="en-US" sz="9600" b="0" i="0" u="none" strike="noStrike" kern="1200" cap="none" spc="0" normalizeH="0" baseline="0" noProof="0" dirty="0">
              <a:ln>
                <a:noFill/>
              </a:ln>
              <a:solidFill>
                <a:srgbClr val="4A2F57"/>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184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Nhanh như chớp </a:t>
            </a:r>
            <a:endParaRPr lang="en-US"/>
          </a:p>
        </p:txBody>
      </p:sp>
    </p:spTree>
    <p:extLst>
      <p:ext uri="{BB962C8B-B14F-4D97-AF65-F5344CB8AC3E}">
        <p14:creationId xmlns:p14="http://schemas.microsoft.com/office/powerpoint/2010/main" val="123958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grpSp>
        <p:nvGrpSpPr>
          <p:cNvPr id="1933" name="Google Shape;1933;p41"/>
          <p:cNvGrpSpPr/>
          <p:nvPr/>
        </p:nvGrpSpPr>
        <p:grpSpPr>
          <a:xfrm>
            <a:off x="1609346" y="1552817"/>
            <a:ext cx="9093157" cy="3752383"/>
            <a:chOff x="1453903" y="1165075"/>
            <a:chExt cx="6253425" cy="2814287"/>
          </a:xfrm>
        </p:grpSpPr>
        <p:sp>
          <p:nvSpPr>
            <p:cNvPr id="1934" name="Google Shape;1934;p41"/>
            <p:cNvSpPr/>
            <p:nvPr/>
          </p:nvSpPr>
          <p:spPr>
            <a:xfrm>
              <a:off x="1530028" y="1241262"/>
              <a:ext cx="6177300" cy="2738100"/>
            </a:xfrm>
            <a:prstGeom prst="roundRect">
              <a:avLst>
                <a:gd name="adj" fmla="val 11620"/>
              </a:avLst>
            </a:prstGeom>
            <a:solidFill>
              <a:schemeClr val="l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35" name="Google Shape;1935;p41"/>
            <p:cNvSpPr/>
            <p:nvPr/>
          </p:nvSpPr>
          <p:spPr>
            <a:xfrm>
              <a:off x="1453903" y="1165075"/>
              <a:ext cx="6177156" cy="2738065"/>
            </a:xfrm>
            <a:prstGeom prst="roundRect">
              <a:avLst>
                <a:gd name="adj" fmla="val 11620"/>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936" name="Google Shape;1936;p41"/>
          <p:cNvSpPr txBox="1">
            <a:spLocks noGrp="1"/>
          </p:cNvSpPr>
          <p:nvPr>
            <p:ph type="ctrTitle"/>
          </p:nvPr>
        </p:nvSpPr>
        <p:spPr>
          <a:xfrm>
            <a:off x="1387814" y="1812086"/>
            <a:ext cx="9314689" cy="2783064"/>
          </a:xfrm>
          <a:prstGeom prst="rect">
            <a:avLst/>
          </a:prstGeom>
        </p:spPr>
        <p:txBody>
          <a:bodyPr spcFirstLastPara="1" wrap="square" lIns="121900" tIns="121900" rIns="121900" bIns="121900" anchor="ctr" anchorCtr="0">
            <a:noAutofit/>
          </a:bodyPr>
          <a:lstStyle/>
          <a:p>
            <a:r>
              <a:rPr lang="en-US" sz="7200" dirty="0">
                <a:latin typeface="Times New Roman" panose="02020603050405020304" pitchFamily="18" charset="0"/>
                <a:cs typeface="Times New Roman" panose="02020603050405020304" pitchFamily="18" charset="0"/>
              </a:rPr>
              <a:t>2.HÌNH THÀNH KIẾN THỨC</a:t>
            </a:r>
            <a:endParaRPr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161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36"/>
                                        </p:tgtEl>
                                        <p:attrNameLst>
                                          <p:attrName>style.visibility</p:attrName>
                                        </p:attrNameLst>
                                      </p:cBhvr>
                                      <p:to>
                                        <p:strVal val="visible"/>
                                      </p:to>
                                    </p:set>
                                    <p:anim calcmode="lin" valueType="num">
                                      <p:cBhvr additive="base">
                                        <p:cTn id="7" dur="500" fill="hold"/>
                                        <p:tgtEl>
                                          <p:spTgt spid="1936"/>
                                        </p:tgtEl>
                                        <p:attrNameLst>
                                          <p:attrName>ppt_x</p:attrName>
                                        </p:attrNameLst>
                                      </p:cBhvr>
                                      <p:tavLst>
                                        <p:tav tm="0">
                                          <p:val>
                                            <p:strVal val="#ppt_x"/>
                                          </p:val>
                                        </p:tav>
                                        <p:tav tm="100000">
                                          <p:val>
                                            <p:strVal val="#ppt_x"/>
                                          </p:val>
                                        </p:tav>
                                      </p:tavLst>
                                    </p:anim>
                                    <p:anim calcmode="lin" valueType="num">
                                      <p:cBhvr additive="base">
                                        <p:cTn id="8" dur="500" fill="hold"/>
                                        <p:tgtEl>
                                          <p:spTgt spid="193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33"/>
                                        </p:tgtEl>
                                        <p:attrNameLst>
                                          <p:attrName>style.visibility</p:attrName>
                                        </p:attrNameLst>
                                      </p:cBhvr>
                                      <p:to>
                                        <p:strVal val="visible"/>
                                      </p:to>
                                    </p:set>
                                    <p:anim calcmode="lin" valueType="num">
                                      <p:cBhvr additive="base">
                                        <p:cTn id="11" dur="500" fill="hold"/>
                                        <p:tgtEl>
                                          <p:spTgt spid="1933"/>
                                        </p:tgtEl>
                                        <p:attrNameLst>
                                          <p:attrName>ppt_x</p:attrName>
                                        </p:attrNameLst>
                                      </p:cBhvr>
                                      <p:tavLst>
                                        <p:tav tm="0">
                                          <p:val>
                                            <p:strVal val="#ppt_x"/>
                                          </p:val>
                                        </p:tav>
                                        <p:tav tm="100000">
                                          <p:val>
                                            <p:strVal val="#ppt_x"/>
                                          </p:val>
                                        </p:tav>
                                      </p:tavLst>
                                    </p:anim>
                                    <p:anim calcmode="lin" valueType="num">
                                      <p:cBhvr additive="base">
                                        <p:cTn id="12" dur="500" fill="hold"/>
                                        <p:tgtEl>
                                          <p:spTgt spid="19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sp>
        <p:nvSpPr>
          <p:cNvPr id="1947" name="Google Shape;1947;p42"/>
          <p:cNvSpPr txBox="1">
            <a:spLocks noGrp="1"/>
          </p:cNvSpPr>
          <p:nvPr>
            <p:ph type="title" idx="15"/>
          </p:nvPr>
        </p:nvSpPr>
        <p:spPr>
          <a:xfrm>
            <a:off x="2249937" y="162232"/>
            <a:ext cx="8206670" cy="914399"/>
          </a:xfrm>
          <a:prstGeom prst="rect">
            <a:avLst/>
          </a:prstGeom>
        </p:spPr>
        <p:txBody>
          <a:bodyPr spcFirstLastPara="1" wrap="square" lIns="121900" tIns="121900" rIns="121900" bIns="121900" anchor="ctr" anchorCtr="0">
            <a:noAutofit/>
          </a:bodyPr>
          <a:lstStyle/>
          <a:p>
            <a:r>
              <a:rPr lang="en-US" sz="2800" smtClean="0">
                <a:solidFill>
                  <a:srgbClr val="00B050"/>
                </a:solidFill>
                <a:latin typeface="Times New Roman" panose="02020603050405020304" pitchFamily="18" charset="0"/>
                <a:cs typeface="Times New Roman" panose="02020603050405020304" pitchFamily="18" charset="0"/>
              </a:rPr>
              <a:t/>
            </a:r>
            <a:br>
              <a:rPr lang="en-US" sz="2800" smtClean="0">
                <a:solidFill>
                  <a:srgbClr val="00B050"/>
                </a:solidFill>
                <a:latin typeface="Times New Roman" panose="02020603050405020304" pitchFamily="18" charset="0"/>
                <a:cs typeface="Times New Roman" panose="02020603050405020304" pitchFamily="18" charset="0"/>
              </a:rPr>
            </a:br>
            <a:r>
              <a:rPr lang="en-US" sz="2800">
                <a:solidFill>
                  <a:srgbClr val="00B050"/>
                </a:solidFill>
                <a:latin typeface="Times New Roman" panose="02020603050405020304" pitchFamily="18" charset="0"/>
                <a:cs typeface="Times New Roman" panose="02020603050405020304" pitchFamily="18" charset="0"/>
              </a:rPr>
              <a:t/>
            </a:r>
            <a:br>
              <a:rPr lang="en-US" sz="2800">
                <a:solidFill>
                  <a:srgbClr val="00B050"/>
                </a:solidFill>
                <a:latin typeface="Times New Roman" panose="02020603050405020304" pitchFamily="18" charset="0"/>
                <a:cs typeface="Times New Roman" panose="02020603050405020304" pitchFamily="18" charset="0"/>
              </a:rPr>
            </a:br>
            <a:r>
              <a:rPr lang="en-US" sz="2800" smtClean="0">
                <a:solidFill>
                  <a:schemeClr val="bg1">
                    <a:lumMod val="50000"/>
                  </a:schemeClr>
                </a:solidFill>
                <a:latin typeface="Times New Roman" panose="02020603050405020304" pitchFamily="18" charset="0"/>
                <a:cs typeface="Times New Roman" panose="02020603050405020304" pitchFamily="18" charset="0"/>
              </a:rPr>
              <a:t>1. </a:t>
            </a:r>
            <a:r>
              <a:rPr lang="vi-VN" sz="2800">
                <a:solidFill>
                  <a:schemeClr val="bg1">
                    <a:lumMod val="50000"/>
                  </a:schemeClr>
                </a:solidFill>
                <a:latin typeface="Times New Roman" panose="02020603050405020304" pitchFamily="18" charset="0"/>
                <a:cs typeface="Times New Roman" panose="02020603050405020304" pitchFamily="18" charset="0"/>
              </a:rPr>
              <a:t>Một số tri thức về thể loại và các bước để viết bài văn nghị luận so sánh, đánh giá hai tác phẩm kí</a:t>
            </a:r>
            <a:r>
              <a:rPr lang="en-US" sz="2800">
                <a:solidFill>
                  <a:schemeClr val="bg1">
                    <a:lumMod val="50000"/>
                  </a:schemeClr>
                </a:solidFill>
                <a:latin typeface="Times New Roman" panose="02020603050405020304" pitchFamily="18" charset="0"/>
                <a:cs typeface="Times New Roman" panose="02020603050405020304" pitchFamily="18" charset="0"/>
              </a:rPr>
              <a:t/>
            </a:r>
            <a:br>
              <a:rPr lang="en-US" sz="2800">
                <a:solidFill>
                  <a:schemeClr val="bg1">
                    <a:lumMod val="50000"/>
                  </a:schemeClr>
                </a:solidFill>
                <a:latin typeface="Times New Roman" panose="02020603050405020304" pitchFamily="18" charset="0"/>
                <a:cs typeface="Times New Roman" panose="02020603050405020304" pitchFamily="18" charset="0"/>
              </a:rPr>
            </a:br>
            <a:endParaRPr lang="vi-VN" sz="2800" dirty="0">
              <a:solidFill>
                <a:schemeClr val="bg1">
                  <a:lumMod val="50000"/>
                </a:schemeClr>
              </a:solidFill>
              <a:latin typeface="#9Slide04 Chonburi" panose="00000500000000000000" pitchFamily="2" charset="-34"/>
              <a:cs typeface="#9Slide04 Chonburi" panose="00000500000000000000" pitchFamily="2" charset="-34"/>
            </a:endParaRPr>
          </a:p>
        </p:txBody>
      </p:sp>
      <p:graphicFrame>
        <p:nvGraphicFramePr>
          <p:cNvPr id="2" name="Table 1"/>
          <p:cNvGraphicFramePr>
            <a:graphicFrameLocks noGrp="1"/>
          </p:cNvGraphicFramePr>
          <p:nvPr>
            <p:extLst>
              <p:ext uri="{D42A27DB-BD31-4B8C-83A1-F6EECF244321}">
                <p14:modId xmlns:p14="http://schemas.microsoft.com/office/powerpoint/2010/main" val="3369765748"/>
              </p:ext>
            </p:extLst>
          </p:nvPr>
        </p:nvGraphicFramePr>
        <p:xfrm>
          <a:off x="929148" y="1696064"/>
          <a:ext cx="10515599" cy="6491995"/>
        </p:xfrm>
        <a:graphic>
          <a:graphicData uri="http://schemas.openxmlformats.org/drawingml/2006/table">
            <a:tbl>
              <a:tblPr firstRow="1" bandRow="1">
                <a:tableStyleId>{00A15C55-8517-42AA-B614-E9B94910E393}</a:tableStyleId>
              </a:tblPr>
              <a:tblGrid>
                <a:gridCol w="10091285">
                  <a:extLst>
                    <a:ext uri="{9D8B030D-6E8A-4147-A177-3AD203B41FA5}">
                      <a16:colId xmlns="" xmlns:a16="http://schemas.microsoft.com/office/drawing/2014/main" val="52453282"/>
                    </a:ext>
                  </a:extLst>
                </a:gridCol>
                <a:gridCol w="424314">
                  <a:extLst>
                    <a:ext uri="{9D8B030D-6E8A-4147-A177-3AD203B41FA5}">
                      <a16:colId xmlns="" xmlns:a16="http://schemas.microsoft.com/office/drawing/2014/main" val="3642607222"/>
                    </a:ext>
                  </a:extLst>
                </a:gridCol>
              </a:tblGrid>
              <a:tr h="5112804">
                <a:tc>
                  <a:txBody>
                    <a:bodyPr/>
                    <a:lstStyle/>
                    <a:p>
                      <a:pPr algn="just"/>
                      <a:endParaRPr lang="en-US" sz="2800" i="0" smtClean="0">
                        <a:solidFill>
                          <a:schemeClr val="accent3"/>
                        </a:solidFill>
                        <a:latin typeface="Times New Roman" panose="02020603050405020304" pitchFamily="18" charset="0"/>
                        <a:cs typeface="Times New Roman" panose="02020603050405020304" pitchFamily="18" charset="0"/>
                      </a:endParaRPr>
                    </a:p>
                    <a:p>
                      <a:pPr algn="just"/>
                      <a:r>
                        <a:rPr lang="vi-VN" sz="3200" i="0" smtClean="0">
                          <a:solidFill>
                            <a:schemeClr val="accent3"/>
                          </a:solidFill>
                          <a:latin typeface="Times New Roman" panose="02020603050405020304" pitchFamily="18" charset="0"/>
                          <a:cs typeface="Times New Roman" panose="02020603050405020304" pitchFamily="18" charset="0"/>
                        </a:rPr>
                        <a:t>Em </a:t>
                      </a:r>
                      <a:r>
                        <a:rPr lang="vi-VN" sz="3200" i="0" smtClean="0">
                          <a:solidFill>
                            <a:schemeClr val="accent3"/>
                          </a:solidFill>
                          <a:latin typeface="Times New Roman" panose="02020603050405020304" pitchFamily="18" charset="0"/>
                          <a:cs typeface="Times New Roman" panose="02020603050405020304" pitchFamily="18" charset="0"/>
                        </a:rPr>
                        <a:t>hãy đọc phần định hướng SGK (trang 101), phần Tri thức ngữ văn (trang 81, 82), SGK trang 36-37, rồi </a:t>
                      </a:r>
                      <a:r>
                        <a:rPr lang="en-US" sz="3200" i="0" smtClean="0">
                          <a:solidFill>
                            <a:schemeClr val="accent3"/>
                          </a:solidFill>
                          <a:latin typeface="Times New Roman" panose="02020603050405020304" pitchFamily="18" charset="0"/>
                          <a:cs typeface="Times New Roman" panose="02020603050405020304" pitchFamily="18" charset="0"/>
                        </a:rPr>
                        <a:t>thực</a:t>
                      </a:r>
                      <a:r>
                        <a:rPr lang="en-US" sz="3200" i="0" baseline="0" smtClean="0">
                          <a:solidFill>
                            <a:schemeClr val="accent3"/>
                          </a:solidFill>
                          <a:latin typeface="Times New Roman" panose="02020603050405020304" pitchFamily="18" charset="0"/>
                          <a:cs typeface="Times New Roman" panose="02020603050405020304" pitchFamily="18" charset="0"/>
                        </a:rPr>
                        <a:t> hiện nhiệm vụ </a:t>
                      </a:r>
                      <a:r>
                        <a:rPr lang="vi-VN" sz="3200" i="0" smtClean="0">
                          <a:solidFill>
                            <a:schemeClr val="accent3"/>
                          </a:solidFill>
                          <a:latin typeface="Times New Roman" panose="02020603050405020304" pitchFamily="18" charset="0"/>
                          <a:cs typeface="Times New Roman" panose="02020603050405020304" pitchFamily="18" charset="0"/>
                        </a:rPr>
                        <a:t>sau</a:t>
                      </a:r>
                      <a:r>
                        <a:rPr lang="en-US" sz="3200" i="0" smtClean="0">
                          <a:solidFill>
                            <a:schemeClr val="accent3"/>
                          </a:solidFill>
                          <a:latin typeface="Times New Roman" panose="02020603050405020304" pitchFamily="18" charset="0"/>
                          <a:cs typeface="Times New Roman" panose="02020603050405020304" pitchFamily="18" charset="0"/>
                        </a:rPr>
                        <a:t>:</a:t>
                      </a:r>
                      <a:endParaRPr lang="vi-VN" sz="3200" i="0" smtClean="0">
                        <a:solidFill>
                          <a:schemeClr val="accent3"/>
                        </a:solidFill>
                        <a:latin typeface="Times New Roman" panose="02020603050405020304" pitchFamily="18" charset="0"/>
                        <a:cs typeface="Times New Roman" panose="02020603050405020304" pitchFamily="18" charset="0"/>
                      </a:endParaRPr>
                    </a:p>
                    <a:p>
                      <a:pPr algn="just"/>
                      <a:endParaRPr lang="en-US" sz="3200" b="0" i="1" smtClean="0">
                        <a:solidFill>
                          <a:schemeClr val="accent3"/>
                        </a:solidFill>
                        <a:latin typeface="Times New Roman" panose="02020603050405020304" pitchFamily="18" charset="0"/>
                        <a:cs typeface="Times New Roman" panose="02020603050405020304" pitchFamily="18" charset="0"/>
                      </a:endParaRPr>
                    </a:p>
                    <a:p>
                      <a:pPr algn="just"/>
                      <a:r>
                        <a:rPr lang="vi-VN" sz="3200" b="0" i="1" smtClean="0">
                          <a:solidFill>
                            <a:schemeClr val="accent6">
                              <a:lumMod val="10000"/>
                            </a:schemeClr>
                          </a:solidFill>
                          <a:latin typeface="Times New Roman" panose="02020603050405020304" pitchFamily="18" charset="0"/>
                          <a:cs typeface="Times New Roman" panose="02020603050405020304" pitchFamily="18" charset="0"/>
                        </a:rPr>
                        <a:t>1</a:t>
                      </a:r>
                      <a:r>
                        <a:rPr lang="vi-VN" sz="3200" b="0" i="1" smtClean="0">
                          <a:solidFill>
                            <a:schemeClr val="accent6">
                              <a:lumMod val="10000"/>
                            </a:schemeClr>
                          </a:solidFill>
                          <a:latin typeface="Times New Roman" panose="02020603050405020304" pitchFamily="18" charset="0"/>
                          <a:cs typeface="Times New Roman" panose="02020603050405020304" pitchFamily="18" charset="0"/>
                        </a:rPr>
                        <a:t>. Hãy chia sẻ những hiểu biết của em về kiểu bài nghị luận so sánh, đánh giá hai tác phẩm kí.</a:t>
                      </a:r>
                    </a:p>
                    <a:p>
                      <a:pPr algn="just"/>
                      <a:r>
                        <a:rPr lang="vi-VN" sz="3200" b="0" i="1" smtClean="0">
                          <a:solidFill>
                            <a:schemeClr val="accent6">
                              <a:lumMod val="10000"/>
                            </a:schemeClr>
                          </a:solidFill>
                          <a:latin typeface="Times New Roman" panose="02020603050405020304" pitchFamily="18" charset="0"/>
                          <a:cs typeface="Times New Roman" panose="02020603050405020304" pitchFamily="18" charset="0"/>
                        </a:rPr>
                        <a:t>2. Chỉ ra tính phi hư cấu và một số thủ pháp nghệ thuật trong kí.</a:t>
                      </a:r>
                    </a:p>
                    <a:p>
                      <a:pPr algn="just"/>
                      <a:r>
                        <a:rPr lang="vi-VN" sz="3200" b="0" i="1" smtClean="0">
                          <a:solidFill>
                            <a:schemeClr val="accent6">
                              <a:lumMod val="10000"/>
                            </a:schemeClr>
                          </a:solidFill>
                          <a:latin typeface="Times New Roman" panose="02020603050405020304" pitchFamily="18" charset="0"/>
                          <a:cs typeface="Times New Roman" panose="02020603050405020304" pitchFamily="18" charset="0"/>
                        </a:rPr>
                        <a:t>3. Nêu các bước để viết bài văn nghị luận so sánh, đánh giá hai tác phẩm kí.</a:t>
                      </a:r>
                    </a:p>
                    <a:p>
                      <a:pPr algn="just"/>
                      <a:endParaRPr lang="vi-VN" sz="2800" dirty="0">
                        <a:solidFill>
                          <a:schemeClr val="accent3"/>
                        </a:solidFill>
                        <a:latin typeface="Times New Roman" panose="02020603050405020304" pitchFamily="18" charset="0"/>
                        <a:cs typeface="Times New Roman" panose="02020603050405020304" pitchFamily="18" charset="0"/>
                      </a:endParaRPr>
                    </a:p>
                  </a:txBody>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247095231"/>
                  </a:ext>
                </a:extLst>
              </a:tr>
              <a:tr h="670315">
                <a:tc>
                  <a:txBody>
                    <a:bodyPr/>
                    <a:lstStyle/>
                    <a:p>
                      <a:pPr algn="just"/>
                      <a:endParaRPr lang="vi-VN" sz="2800" b="1" dirty="0">
                        <a:solidFill>
                          <a:schemeClr val="accent3"/>
                        </a:solidFill>
                        <a:latin typeface="Times New Roman" panose="02020603050405020304" pitchFamily="18" charset="0"/>
                        <a:cs typeface="Times New Roman" panose="02020603050405020304" pitchFamily="18" charset="0"/>
                      </a:endParaRPr>
                    </a:p>
                  </a:txBody>
                  <a:tcPr/>
                </a:tc>
                <a:tc>
                  <a:txBody>
                    <a:bodyPr/>
                    <a:lstStyle/>
                    <a:p>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12572364"/>
                  </a:ext>
                </a:extLst>
              </a:tr>
            </a:tbl>
          </a:graphicData>
        </a:graphic>
      </p:graphicFrame>
    </p:spTree>
    <p:extLst>
      <p:ext uri="{BB962C8B-B14F-4D97-AF65-F5344CB8AC3E}">
        <p14:creationId xmlns:p14="http://schemas.microsoft.com/office/powerpoint/2010/main" val="7824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7"/>
                                        </p:tgtEl>
                                        <p:attrNameLst>
                                          <p:attrName>style.visibility</p:attrName>
                                        </p:attrNameLst>
                                      </p:cBhvr>
                                      <p:to>
                                        <p:strVal val="visible"/>
                                      </p:to>
                                    </p:set>
                                    <p:animEffect transition="in" filter="wipe(down)">
                                      <p:cBhvr>
                                        <p:cTn id="7" dur="500"/>
                                        <p:tgtEl>
                                          <p:spTgt spid="19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sp>
        <p:nvSpPr>
          <p:cNvPr id="1947" name="Google Shape;1947;p42"/>
          <p:cNvSpPr txBox="1">
            <a:spLocks noGrp="1"/>
          </p:cNvSpPr>
          <p:nvPr>
            <p:ph type="title" idx="15"/>
          </p:nvPr>
        </p:nvSpPr>
        <p:spPr>
          <a:xfrm>
            <a:off x="2279433" y="442452"/>
            <a:ext cx="6690400" cy="705495"/>
          </a:xfrm>
          <a:prstGeom prst="rect">
            <a:avLst/>
          </a:prstGeom>
        </p:spPr>
        <p:txBody>
          <a:bodyPr spcFirstLastPara="1" wrap="square" lIns="121900" tIns="121900" rIns="121900" bIns="121900" anchor="ctr" anchorCtr="0">
            <a:noAutofit/>
          </a:bodyPr>
          <a:lstStyle/>
          <a:p>
            <a:r>
              <a:rPr lang="en-US">
                <a:latin typeface="Times New Roman" panose="02020603050405020304" pitchFamily="18" charset="0"/>
                <a:cs typeface="Times New Roman" panose="02020603050405020304" pitchFamily="18" charset="0"/>
              </a:rPr>
              <a:t/>
            </a:r>
            <a:br>
              <a:rPr lang="en-US">
                <a:latin typeface="Times New Roman" panose="02020603050405020304" pitchFamily="18" charset="0"/>
                <a:cs typeface="Times New Roman" panose="02020603050405020304" pitchFamily="18" charset="0"/>
              </a:rPr>
            </a:br>
            <a:endParaRPr lang="vi-VN" sz="3600" dirty="0">
              <a:latin typeface="#9Slide04 Chonburi" panose="00000500000000000000" pitchFamily="2" charset="-34"/>
              <a:cs typeface="#9Slide04 Chonburi" panose="00000500000000000000" pitchFamily="2" charset="-34"/>
            </a:endParaRPr>
          </a:p>
        </p:txBody>
      </p:sp>
      <p:graphicFrame>
        <p:nvGraphicFramePr>
          <p:cNvPr id="2" name="Table 1"/>
          <p:cNvGraphicFramePr>
            <a:graphicFrameLocks noGrp="1"/>
          </p:cNvGraphicFramePr>
          <p:nvPr>
            <p:extLst>
              <p:ext uri="{D42A27DB-BD31-4B8C-83A1-F6EECF244321}">
                <p14:modId xmlns:p14="http://schemas.microsoft.com/office/powerpoint/2010/main" val="4106097465"/>
              </p:ext>
            </p:extLst>
          </p:nvPr>
        </p:nvGraphicFramePr>
        <p:xfrm>
          <a:off x="1217341" y="1811327"/>
          <a:ext cx="9757318" cy="5454116"/>
        </p:xfrm>
        <a:graphic>
          <a:graphicData uri="http://schemas.openxmlformats.org/drawingml/2006/table">
            <a:tbl>
              <a:tblPr firstRow="1" firstCol="1" bandRow="1" bandCol="1">
                <a:tableStyleId>{00A15C55-8517-42AA-B614-E9B94910E393}</a:tableStyleId>
              </a:tblPr>
              <a:tblGrid>
                <a:gridCol w="788440">
                  <a:extLst>
                    <a:ext uri="{9D8B030D-6E8A-4147-A177-3AD203B41FA5}">
                      <a16:colId xmlns="" xmlns:a16="http://schemas.microsoft.com/office/drawing/2014/main" val="52453282"/>
                    </a:ext>
                  </a:extLst>
                </a:gridCol>
                <a:gridCol w="8968878">
                  <a:extLst>
                    <a:ext uri="{9D8B030D-6E8A-4147-A177-3AD203B41FA5}">
                      <a16:colId xmlns="" xmlns:a16="http://schemas.microsoft.com/office/drawing/2014/main" val="3642607222"/>
                    </a:ext>
                  </a:extLst>
                </a:gridCol>
              </a:tblGrid>
              <a:tr h="2214983">
                <a:tc>
                  <a:txBody>
                    <a:bodyPr/>
                    <a:lstStyle/>
                    <a:p>
                      <a:pPr algn="just"/>
                      <a:endParaRPr lang="en-US" sz="2800" dirty="0">
                        <a:solidFill>
                          <a:schemeClr val="accent3"/>
                        </a:solidFill>
                        <a:latin typeface="Times New Roman" panose="02020603050405020304" pitchFamily="18" charset="0"/>
                        <a:cs typeface="Times New Roman" panose="02020603050405020304" pitchFamily="18" charset="0"/>
                      </a:endParaRPr>
                    </a:p>
                  </a:txBody>
                  <a:tcPr/>
                </a:tc>
                <a:tc>
                  <a:txBody>
                    <a:bodyPr/>
                    <a:lstStyle/>
                    <a:p>
                      <a:r>
                        <a:rPr lang="en-US" sz="2800" b="0" smtClean="0">
                          <a:solidFill>
                            <a:schemeClr val="tx1"/>
                          </a:solidFill>
                          <a:latin typeface="Times New Roman" panose="02020603050405020304" pitchFamily="18" charset="0"/>
                          <a:cs typeface="Times New Roman" panose="02020603050405020304" pitchFamily="18" charset="0"/>
                        </a:rPr>
                        <a:t>- Viết bài văn nghị luận so sánh, đánh giá hai tác phẩm kí là làm bài văn nghị luận nêu lên, làm rõ những điểm giống nhau và khác nhau về nội dung, hình thức của hai tác phẩm kí bằng các luận điểm lí lẽ và dẫn chứng cụ thể.</a:t>
                      </a:r>
                      <a:endParaRPr lang="en-US" sz="28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247095231"/>
                  </a:ext>
                </a:extLst>
              </a:tr>
              <a:tr h="3239133">
                <a:tc>
                  <a:txBody>
                    <a:bodyPr/>
                    <a:lstStyle/>
                    <a:p>
                      <a:pPr algn="just"/>
                      <a:endParaRPr lang="en-US" sz="2800" b="1" dirty="0">
                        <a:solidFill>
                          <a:schemeClr val="accent3"/>
                        </a:solidFill>
                        <a:latin typeface="Times New Roman" panose="02020603050405020304" pitchFamily="18" charset="0"/>
                        <a:cs typeface="Times New Roman" panose="02020603050405020304" pitchFamily="18" charset="0"/>
                      </a:endParaRPr>
                    </a:p>
                  </a:txBody>
                  <a:tcPr/>
                </a:tc>
                <a:tc>
                  <a:txBody>
                    <a:bodyPr/>
                    <a:lstStyle/>
                    <a:p>
                      <a:r>
                        <a:rPr lang="vi-VN" sz="2800" b="0" smtClean="0">
                          <a:latin typeface="Times New Roman" panose="02020603050405020304" pitchFamily="18" charset="0"/>
                          <a:cs typeface="Times New Roman" panose="02020603050405020304" pitchFamily="18" charset="0"/>
                        </a:rPr>
                        <a:t>- Viết bài văn nghị luận so sánh, đánh giá hai tác phẩm kí có thể so sánh, đánh giá cả nội dung, hình thức của hai tác phẩm hoặc chỉ so sánh, đánh giá một số yếu tố nội dung hoặc hình thức trong toàn bộ tác phẩm kí hoặc trong hai đoạn trích tiêu biểu.</a:t>
                      </a:r>
                      <a:endParaRPr lang="vi-VN" sz="2800" b="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12572364"/>
                  </a:ext>
                </a:extLst>
              </a:tr>
            </a:tbl>
          </a:graphicData>
        </a:graphic>
      </p:graphicFrame>
      <p:sp>
        <p:nvSpPr>
          <p:cNvPr id="5" name="Google Shape;1947;p42"/>
          <p:cNvSpPr txBox="1">
            <a:spLocks noGrp="1"/>
          </p:cNvSpPr>
          <p:nvPr>
            <p:ph type="title" idx="15"/>
          </p:nvPr>
        </p:nvSpPr>
        <p:spPr>
          <a:xfrm>
            <a:off x="2279433" y="-14748"/>
            <a:ext cx="8206670" cy="1162695"/>
          </a:xfrm>
          <a:prstGeom prst="rect">
            <a:avLst/>
          </a:prstGeom>
        </p:spPr>
        <p:txBody>
          <a:bodyPr spcFirstLastPara="1" wrap="square" lIns="121900" tIns="121900" rIns="121900" bIns="121900" anchor="ctr" anchorCtr="0">
            <a:noAutofit/>
          </a:bodyPr>
          <a:lstStyle/>
          <a:p>
            <a:r>
              <a:rPr lang="en-US" sz="2800" smtClean="0">
                <a:solidFill>
                  <a:srgbClr val="00B050"/>
                </a:solidFill>
                <a:latin typeface="Times New Roman" panose="02020603050405020304" pitchFamily="18" charset="0"/>
                <a:cs typeface="Times New Roman" panose="02020603050405020304" pitchFamily="18" charset="0"/>
              </a:rPr>
              <a:t/>
            </a:r>
            <a:br>
              <a:rPr lang="en-US" sz="2800" smtClean="0">
                <a:solidFill>
                  <a:srgbClr val="00B050"/>
                </a:solidFill>
                <a:latin typeface="Times New Roman" panose="02020603050405020304" pitchFamily="18" charset="0"/>
                <a:cs typeface="Times New Roman" panose="02020603050405020304" pitchFamily="18" charset="0"/>
              </a:rPr>
            </a:br>
            <a:r>
              <a:rPr lang="en-US" sz="2800">
                <a:solidFill>
                  <a:srgbClr val="00B050"/>
                </a:solidFill>
                <a:latin typeface="Times New Roman" panose="02020603050405020304" pitchFamily="18" charset="0"/>
                <a:cs typeface="Times New Roman" panose="02020603050405020304" pitchFamily="18" charset="0"/>
              </a:rPr>
              <a:t/>
            </a:r>
            <a:br>
              <a:rPr lang="en-US" sz="2800">
                <a:solidFill>
                  <a:srgbClr val="00B050"/>
                </a:solidFill>
                <a:latin typeface="Times New Roman" panose="02020603050405020304" pitchFamily="18" charset="0"/>
                <a:cs typeface="Times New Roman" panose="02020603050405020304" pitchFamily="18" charset="0"/>
              </a:rPr>
            </a:br>
            <a:r>
              <a:rPr lang="en-US" sz="2800" smtClean="0">
                <a:solidFill>
                  <a:schemeClr val="bg1">
                    <a:lumMod val="50000"/>
                  </a:schemeClr>
                </a:solidFill>
                <a:latin typeface="Times New Roman" panose="02020603050405020304" pitchFamily="18" charset="0"/>
                <a:cs typeface="Times New Roman" panose="02020603050405020304" pitchFamily="18" charset="0"/>
              </a:rPr>
              <a:t>1. </a:t>
            </a:r>
            <a:r>
              <a:rPr lang="vi-VN" sz="2800">
                <a:solidFill>
                  <a:schemeClr val="bg1">
                    <a:lumMod val="50000"/>
                  </a:schemeClr>
                </a:solidFill>
                <a:latin typeface="Times New Roman" panose="02020603050405020304" pitchFamily="18" charset="0"/>
                <a:cs typeface="Times New Roman" panose="02020603050405020304" pitchFamily="18" charset="0"/>
              </a:rPr>
              <a:t>Một số tri thức về thể loại và các bước để viết bài văn nghị luận so sánh, đánh giá hai tác phẩm kí</a:t>
            </a:r>
            <a:r>
              <a:rPr lang="en-US" sz="2800">
                <a:solidFill>
                  <a:schemeClr val="bg1">
                    <a:lumMod val="50000"/>
                  </a:schemeClr>
                </a:solidFill>
                <a:latin typeface="Times New Roman" panose="02020603050405020304" pitchFamily="18" charset="0"/>
                <a:cs typeface="Times New Roman" panose="02020603050405020304" pitchFamily="18" charset="0"/>
              </a:rPr>
              <a:t/>
            </a:r>
            <a:br>
              <a:rPr lang="en-US" sz="2800">
                <a:solidFill>
                  <a:schemeClr val="bg1">
                    <a:lumMod val="50000"/>
                  </a:schemeClr>
                </a:solidFill>
                <a:latin typeface="Times New Roman" panose="02020603050405020304" pitchFamily="18" charset="0"/>
                <a:cs typeface="Times New Roman" panose="02020603050405020304" pitchFamily="18" charset="0"/>
              </a:rPr>
            </a:br>
            <a:endParaRPr lang="vi-VN" sz="2800" dirty="0">
              <a:solidFill>
                <a:schemeClr val="bg1">
                  <a:lumMod val="50000"/>
                </a:schemeClr>
              </a:solidFill>
              <a:latin typeface="#9Slide04 Chonburi" panose="00000500000000000000" pitchFamily="2" charset="-34"/>
              <a:cs typeface="#9Slide04 Chonburi" panose="00000500000000000000" pitchFamily="2" charset="-34"/>
            </a:endParaRPr>
          </a:p>
        </p:txBody>
      </p:sp>
    </p:spTree>
    <p:extLst>
      <p:ext uri="{BB962C8B-B14F-4D97-AF65-F5344CB8AC3E}">
        <p14:creationId xmlns:p14="http://schemas.microsoft.com/office/powerpoint/2010/main" val="402527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7"/>
                                        </p:tgtEl>
                                        <p:attrNameLst>
                                          <p:attrName>style.visibility</p:attrName>
                                        </p:attrNameLst>
                                      </p:cBhvr>
                                      <p:to>
                                        <p:strVal val="visible"/>
                                      </p:to>
                                    </p:set>
                                    <p:animEffect transition="in" filter="wipe(down)">
                                      <p:cBhvr>
                                        <p:cTn id="7" dur="500"/>
                                        <p:tgtEl>
                                          <p:spTgt spid="19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sp>
        <p:nvSpPr>
          <p:cNvPr id="1946" name="Google Shape;1946;p42"/>
          <p:cNvSpPr/>
          <p:nvPr/>
        </p:nvSpPr>
        <p:spPr>
          <a:xfrm>
            <a:off x="2217434" y="234087"/>
            <a:ext cx="7223767" cy="1134176"/>
          </a:xfrm>
          <a:prstGeom prst="roundRect">
            <a:avLst>
              <a:gd name="adj" fmla="val 50000"/>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947" name="Google Shape;1947;p42"/>
          <p:cNvSpPr txBox="1">
            <a:spLocks noGrp="1"/>
          </p:cNvSpPr>
          <p:nvPr>
            <p:ph type="title" idx="15"/>
          </p:nvPr>
        </p:nvSpPr>
        <p:spPr>
          <a:xfrm>
            <a:off x="2279432" y="234086"/>
            <a:ext cx="7161769" cy="1134177"/>
          </a:xfrm>
          <a:prstGeom prst="rect">
            <a:avLst/>
          </a:prstGeom>
        </p:spPr>
        <p:txBody>
          <a:bodyPr spcFirstLastPara="1" wrap="square" lIns="121900" tIns="121900" rIns="121900" bIns="121900" anchor="ctr" anchorCtr="0">
            <a:noAutofit/>
          </a:bodyPr>
          <a:lstStyle/>
          <a:p>
            <a:r>
              <a:rPr lang="en-US">
                <a:latin typeface="Times New Roman" panose="02020603050405020304" pitchFamily="18" charset="0"/>
                <a:cs typeface="Times New Roman" panose="02020603050405020304" pitchFamily="18" charset="0"/>
              </a:rPr>
              <a:t/>
            </a:r>
            <a:br>
              <a:rPr lang="en-US">
                <a:latin typeface="Times New Roman" panose="02020603050405020304" pitchFamily="18" charset="0"/>
                <a:cs typeface="Times New Roman" panose="02020603050405020304" pitchFamily="18" charset="0"/>
              </a:rPr>
            </a:br>
            <a:r>
              <a:rPr lang="vi-VN" sz="2400" b="0" smtClean="0">
                <a:solidFill>
                  <a:schemeClr val="bg1">
                    <a:lumMod val="50000"/>
                  </a:schemeClr>
                </a:solidFill>
                <a:latin typeface="Times New Roman" panose="02020603050405020304" pitchFamily="18" charset="0"/>
                <a:cs typeface="Times New Roman" panose="02020603050405020304" pitchFamily="18" charset="0"/>
              </a:rPr>
              <a:t>Các </a:t>
            </a:r>
            <a:r>
              <a:rPr lang="vi-VN" sz="2400" b="0">
                <a:solidFill>
                  <a:schemeClr val="bg1">
                    <a:lumMod val="50000"/>
                  </a:schemeClr>
                </a:solidFill>
                <a:latin typeface="Times New Roman" panose="02020603050405020304" pitchFamily="18" charset="0"/>
                <a:cs typeface="Times New Roman" panose="02020603050405020304" pitchFamily="18" charset="0"/>
              </a:rPr>
              <a:t>bước để viết bài văn nghị luận so sánh, đánh giá hai tác phẩm kí:</a:t>
            </a:r>
          </a:p>
        </p:txBody>
      </p:sp>
      <p:graphicFrame>
        <p:nvGraphicFramePr>
          <p:cNvPr id="2" name="Table 1"/>
          <p:cNvGraphicFramePr>
            <a:graphicFrameLocks noGrp="1"/>
          </p:cNvGraphicFramePr>
          <p:nvPr>
            <p:extLst>
              <p:ext uri="{D42A27DB-BD31-4B8C-83A1-F6EECF244321}">
                <p14:modId xmlns:p14="http://schemas.microsoft.com/office/powerpoint/2010/main" val="1825355879"/>
              </p:ext>
            </p:extLst>
          </p:nvPr>
        </p:nvGraphicFramePr>
        <p:xfrm>
          <a:off x="1217341" y="1811327"/>
          <a:ext cx="10463382" cy="4358640"/>
        </p:xfrm>
        <a:graphic>
          <a:graphicData uri="http://schemas.openxmlformats.org/drawingml/2006/table">
            <a:tbl>
              <a:tblPr firstRow="1" firstCol="1" bandRow="1" bandCol="1">
                <a:tableStyleId>{00A15C55-8517-42AA-B614-E9B94910E393}</a:tableStyleId>
              </a:tblPr>
              <a:tblGrid>
                <a:gridCol w="223352">
                  <a:extLst>
                    <a:ext uri="{9D8B030D-6E8A-4147-A177-3AD203B41FA5}">
                      <a16:colId xmlns="" xmlns:a16="http://schemas.microsoft.com/office/drawing/2014/main" val="52453282"/>
                    </a:ext>
                  </a:extLst>
                </a:gridCol>
                <a:gridCol w="10240030">
                  <a:extLst>
                    <a:ext uri="{9D8B030D-6E8A-4147-A177-3AD203B41FA5}">
                      <a16:colId xmlns="" xmlns:a16="http://schemas.microsoft.com/office/drawing/2014/main" val="3642607222"/>
                    </a:ext>
                  </a:extLst>
                </a:gridCol>
              </a:tblGrid>
              <a:tr h="2214983">
                <a:tc>
                  <a:txBody>
                    <a:bodyPr/>
                    <a:lstStyle/>
                    <a:p>
                      <a:pPr algn="just"/>
                      <a:endParaRPr lang="vi-VN" sz="2800" dirty="0">
                        <a:solidFill>
                          <a:schemeClr val="accent3"/>
                        </a:solidFill>
                        <a:latin typeface="Times New Roman" panose="02020603050405020304" pitchFamily="18" charset="0"/>
                        <a:cs typeface="Times New Roman" panose="02020603050405020304" pitchFamily="18" charset="0"/>
                      </a:endParaRPr>
                    </a:p>
                  </a:txBody>
                  <a:tcPr/>
                </a:tc>
                <a:tc>
                  <a:txBody>
                    <a:bodyPr/>
                    <a:lstStyle/>
                    <a:p>
                      <a:r>
                        <a:rPr lang="vi-VN" sz="2800" b="0" smtClean="0">
                          <a:solidFill>
                            <a:schemeClr val="bg1">
                              <a:lumMod val="50000"/>
                            </a:schemeClr>
                          </a:solidFill>
                          <a:latin typeface="Times New Roman" panose="02020603050405020304" pitchFamily="18" charset="0"/>
                          <a:cs typeface="Times New Roman" panose="02020603050405020304" pitchFamily="18" charset="0"/>
                        </a:rPr>
                        <a:t>Các bước để viết bài văn nghị luận so sánh, đánh giá hai tác phẩm kí:</a:t>
                      </a:r>
                    </a:p>
                    <a:p>
                      <a:r>
                        <a:rPr lang="vi-VN" sz="2800" b="0" smtClean="0">
                          <a:solidFill>
                            <a:schemeClr val="tx1"/>
                          </a:solidFill>
                          <a:latin typeface="Times New Roman" panose="02020603050405020304" pitchFamily="18" charset="0"/>
                          <a:cs typeface="Times New Roman" panose="02020603050405020304" pitchFamily="18" charset="0"/>
                        </a:rPr>
                        <a:t>-B1:  Xác định đối tượng, phạm vi so sánh</a:t>
                      </a:r>
                    </a:p>
                    <a:p>
                      <a:r>
                        <a:rPr lang="vi-VN" sz="2800" b="0" smtClean="0">
                          <a:solidFill>
                            <a:schemeClr val="tx1"/>
                          </a:solidFill>
                          <a:latin typeface="Times New Roman" panose="02020603050405020304" pitchFamily="18" charset="0"/>
                          <a:cs typeface="Times New Roman" panose="02020603050405020304" pitchFamily="18" charset="0"/>
                        </a:rPr>
                        <a:t>- B2: + Phân tích điểm giống nhau , khác nhau hoặc cả giống và khác nhau gữa hai tác phẩm kí.</a:t>
                      </a:r>
                    </a:p>
                    <a:p>
                      <a:r>
                        <a:rPr lang="vi-VN" sz="2800" b="0" smtClean="0">
                          <a:solidFill>
                            <a:schemeClr val="tx1"/>
                          </a:solidFill>
                          <a:latin typeface="Times New Roman" panose="02020603050405020304" pitchFamily="18" charset="0"/>
                          <a:cs typeface="Times New Roman" panose="02020603050405020304" pitchFamily="18" charset="0"/>
                        </a:rPr>
                        <a:t>+ Chỉ ra ý nghĩa của sự giống nhau và khác nhau, từ đó giúp người đọc nhận thấy tính độc đáo, đặc sắc riêng của từng tác phẩm.</a:t>
                      </a:r>
                    </a:p>
                    <a:p>
                      <a:r>
                        <a:rPr lang="vi-VN" sz="2800" b="0" smtClean="0">
                          <a:solidFill>
                            <a:schemeClr val="tx1"/>
                          </a:solidFill>
                          <a:latin typeface="Times New Roman" panose="02020603050405020304" pitchFamily="18" charset="0"/>
                          <a:cs typeface="Times New Roman" panose="02020603050405020304" pitchFamily="18" charset="0"/>
                        </a:rPr>
                        <a:t>- B3: + Bình luận, lí giải nguyên nhân dẫn đến sự giống nhau và khác nhau giữa hai tác phẩm.</a:t>
                      </a:r>
                    </a:p>
                    <a:p>
                      <a:r>
                        <a:rPr lang="vi-VN" sz="2800" b="0" smtClean="0">
                          <a:solidFill>
                            <a:schemeClr val="tx1"/>
                          </a:solidFill>
                          <a:latin typeface="Times New Roman" panose="02020603050405020304" pitchFamily="18" charset="0"/>
                          <a:cs typeface="Times New Roman" panose="02020603050405020304" pitchFamily="18" charset="0"/>
                        </a:rPr>
                        <a:t>+ Rút ra những nhận thức về đặc điểm thể loại, vai trò của cá tính sáng tạo,…</a:t>
                      </a:r>
                    </a:p>
                  </a:txBody>
                  <a:tcPr/>
                </a:tc>
                <a:extLst>
                  <a:ext uri="{0D108BD9-81ED-4DB2-BD59-A6C34878D82A}">
                    <a16:rowId xmlns="" xmlns:a16="http://schemas.microsoft.com/office/drawing/2014/main" val="2247095231"/>
                  </a:ext>
                </a:extLst>
              </a:tr>
            </a:tbl>
          </a:graphicData>
        </a:graphic>
      </p:graphicFrame>
    </p:spTree>
    <p:extLst>
      <p:ext uri="{BB962C8B-B14F-4D97-AF65-F5344CB8AC3E}">
        <p14:creationId xmlns:p14="http://schemas.microsoft.com/office/powerpoint/2010/main" val="237552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7"/>
                                        </p:tgtEl>
                                        <p:attrNameLst>
                                          <p:attrName>style.visibility</p:attrName>
                                        </p:attrNameLst>
                                      </p:cBhvr>
                                      <p:to>
                                        <p:strVal val="visible"/>
                                      </p:to>
                                    </p:set>
                                    <p:animEffect transition="in" filter="wipe(down)">
                                      <p:cBhvr>
                                        <p:cTn id="7" dur="500"/>
                                        <p:tgtEl>
                                          <p:spTgt spid="19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anguage Arts Subject for High School - 9th Grade: Grammar by Slidesgo">
  <a:themeElements>
    <a:clrScheme name="Simple Light">
      <a:dk1>
        <a:srgbClr val="000000"/>
      </a:dk1>
      <a:lt1>
        <a:srgbClr val="FFE8DE"/>
      </a:lt1>
      <a:dk2>
        <a:srgbClr val="F4DED4"/>
      </a:dk2>
      <a:lt2>
        <a:srgbClr val="119B9B"/>
      </a:lt2>
      <a:accent1>
        <a:srgbClr val="F1C232"/>
      </a:accent1>
      <a:accent2>
        <a:srgbClr val="FFEBA5"/>
      </a:accent2>
      <a:accent3>
        <a:srgbClr val="E24747"/>
      </a:accent3>
      <a:accent4>
        <a:srgbClr val="FFFFFF"/>
      </a:accent4>
      <a:accent5>
        <a:srgbClr val="FAFAFA"/>
      </a:accent5>
      <a:accent6>
        <a:srgbClr val="FAFAF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nguage Arts Subject for High School - 9th Grade: Grammar by Slidesgo">
  <a:themeElements>
    <a:clrScheme name="Simple Light">
      <a:dk1>
        <a:srgbClr val="000000"/>
      </a:dk1>
      <a:lt1>
        <a:srgbClr val="FFE8DE"/>
      </a:lt1>
      <a:dk2>
        <a:srgbClr val="F4DED4"/>
      </a:dk2>
      <a:lt2>
        <a:srgbClr val="119B9B"/>
      </a:lt2>
      <a:accent1>
        <a:srgbClr val="F1C232"/>
      </a:accent1>
      <a:accent2>
        <a:srgbClr val="FFEBA5"/>
      </a:accent2>
      <a:accent3>
        <a:srgbClr val="E24747"/>
      </a:accent3>
      <a:accent4>
        <a:srgbClr val="FFFFFF"/>
      </a:accent4>
      <a:accent5>
        <a:srgbClr val="FAFAFA"/>
      </a:accent5>
      <a:accent6>
        <a:srgbClr val="FAFAF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Language Arts Subject for High School - 9th Grade: Grammar by Slidesgo">
  <a:themeElements>
    <a:clrScheme name="Simple Light">
      <a:dk1>
        <a:srgbClr val="000000"/>
      </a:dk1>
      <a:lt1>
        <a:srgbClr val="FFE8DE"/>
      </a:lt1>
      <a:dk2>
        <a:srgbClr val="F4DED4"/>
      </a:dk2>
      <a:lt2>
        <a:srgbClr val="119B9B"/>
      </a:lt2>
      <a:accent1>
        <a:srgbClr val="F1C232"/>
      </a:accent1>
      <a:accent2>
        <a:srgbClr val="FFEBA5"/>
      </a:accent2>
      <a:accent3>
        <a:srgbClr val="E24747"/>
      </a:accent3>
      <a:accent4>
        <a:srgbClr val="FFFFFF"/>
      </a:accent4>
      <a:accent5>
        <a:srgbClr val="FAFAFA"/>
      </a:accent5>
      <a:accent6>
        <a:srgbClr val="FAFAF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Language Arts Subject for High School - 9th Grade: Grammar by Slidesgo">
  <a:themeElements>
    <a:clrScheme name="Simple Light">
      <a:dk1>
        <a:srgbClr val="000000"/>
      </a:dk1>
      <a:lt1>
        <a:srgbClr val="FFE8DE"/>
      </a:lt1>
      <a:dk2>
        <a:srgbClr val="F4DED4"/>
      </a:dk2>
      <a:lt2>
        <a:srgbClr val="119B9B"/>
      </a:lt2>
      <a:accent1>
        <a:srgbClr val="F1C232"/>
      </a:accent1>
      <a:accent2>
        <a:srgbClr val="FFEBA5"/>
      </a:accent2>
      <a:accent3>
        <a:srgbClr val="E24747"/>
      </a:accent3>
      <a:accent4>
        <a:srgbClr val="FFFFFF"/>
      </a:accent4>
      <a:accent5>
        <a:srgbClr val="FAFAFA"/>
      </a:accent5>
      <a:accent6>
        <a:srgbClr val="FAFAF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1058</Words>
  <Application>Microsoft Office PowerPoint</Application>
  <PresentationFormat>Widescreen</PresentationFormat>
  <Paragraphs>117</Paragraphs>
  <Slides>25</Slides>
  <Notes>17</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25</vt:i4>
      </vt:variant>
    </vt:vector>
  </HeadingPairs>
  <TitlesOfParts>
    <vt:vector size="49" baseType="lpstr">
      <vt:lpstr>#9Slide03 Open Sans ExtraBold</vt:lpstr>
      <vt:lpstr>#9Slide04 Chonburi</vt:lpstr>
      <vt:lpstr>Arial</vt:lpstr>
      <vt:lpstr>Calibri</vt:lpstr>
      <vt:lpstr>FZHei-B01S</vt:lpstr>
      <vt:lpstr>Itim</vt:lpstr>
      <vt:lpstr>Josefin Sans</vt:lpstr>
      <vt:lpstr>Liberation Serif</vt:lpstr>
      <vt:lpstr>Muli</vt:lpstr>
      <vt:lpstr>Raleway</vt:lpstr>
      <vt:lpstr>Times New Roman</vt:lpstr>
      <vt:lpstr>Wingdings</vt:lpstr>
      <vt:lpstr>Yu Mincho</vt:lpstr>
      <vt:lpstr>义启紫水晶体</vt:lpstr>
      <vt:lpstr>字魂27号-布丁体</vt:lpstr>
      <vt:lpstr>思源黑体 CN Light</vt:lpstr>
      <vt:lpstr>1_Office 主题​​</vt:lpstr>
      <vt:lpstr>Office 主题​​</vt:lpstr>
      <vt:lpstr>2_Office 主题​​</vt:lpstr>
      <vt:lpstr>3_Office 主题​​</vt:lpstr>
      <vt:lpstr>Language Arts Subject for High School - 9th Grade: Grammar by Slidesgo</vt:lpstr>
      <vt:lpstr>1_Language Arts Subject for High School - 9th Grade: Grammar by Slidesgo</vt:lpstr>
      <vt:lpstr>3_Language Arts Subject for High School - 9th Grade: Grammar by Slidesgo</vt:lpstr>
      <vt:lpstr>6_Language Arts Subject for High School - 9th Grade: Grammar by Slidesgo</vt:lpstr>
      <vt:lpstr>PowerPoint Presentation</vt:lpstr>
      <vt:lpstr>PowerPoint Presentation</vt:lpstr>
      <vt:lpstr>PowerPoint Presentation</vt:lpstr>
      <vt:lpstr>PowerPoint Presentation</vt:lpstr>
      <vt:lpstr>Nhanh như chớp </vt:lpstr>
      <vt:lpstr>2.HÌNH THÀNH KIẾN THỨC</vt:lpstr>
      <vt:lpstr>  1. Một số tri thức về thể loại và các bước để viết bài văn nghị luận so sánh, đánh giá hai tác phẩm kí </vt:lpstr>
      <vt:lpstr> </vt:lpstr>
      <vt:lpstr> Các bước để viết bài văn nghị luận so sánh, đánh giá hai tác phẩm kí:</vt:lpstr>
      <vt:lpstr>PowerPoint Presentation</vt:lpstr>
      <vt:lpstr>3. THỰC HÀNH VIẾT   Đề bài: Hãy so sánh nghệ thuật trần thuật của các tác giả qua hai đoạn trích “Nhật kí Đặng Thùy Trâm” (Đặng Thùy Trâm) và “Một lít nước mắt” (Ki –tô A-ya)</vt:lpstr>
      <vt:lpstr>PowerPoint Presentation</vt:lpstr>
      <vt:lpstr>PowerPoint Presentation</vt:lpstr>
      <vt:lpstr>PowerPoint Presentation</vt:lpstr>
      <vt:lpstr>PowerPoint Presentation</vt:lpstr>
      <vt:lpstr>Bước 2: Tìm ý và lập dàn ý Gợi ý:  - Phân tích đặc điểm người kể chuyện và nội dung hai đoạn trích: + Nhật ký Đặng Thùy Trâm: tâm sự của nữ bác- sĩ chiến sĩ Đặng Thùy Trâm ở chiến tuyến trong cuộc kháng chiến chống Mỹ cứu nước. + Một lít nước mắt: tâm sự của nữ sinh người Nhật Bản Ki-tô A-ya khi đối mặt với căn bệnh bại não - Phân tích những điểm giống nhau và khác nhau trong nghệ thuật trần thuật: + Giống nhau: cùng sử dụng thủ pháp nghệ thuật trần thuật kết hợp với miêu tả, nghị luận, trữ tình nhằm làm nổi bật trải nghiệm,suy nghĩ, tâm trạng của mỗi tác giả. + Khác nhau: Nhật ký Đặng Thùy Trâm thiên về quan sát và bộc lộ ước mơ lý tưởng tình cảm của người bác sĩ -chiến sĩ trên mặt trận; trong khi Một lít nước mắt tập trung ghi lại các trải nghiệm bệnh tật, giải thích cảnh ngộ, bộc lộ nỗi đau tâm trạng cô đơn cảm giác bất lực trước căn bệnh nan y. - Phân tích những điểm giống nhau và khác nhau trong lời trần thuật giống nhau lời trần thuật: + Giống nhau: lời văn trung thực, riêng tư, lôi cuốn. + Khác nhau: Nhật ký Đặng Thùy Trâm có lời văn nồng nhiệt, mãnh liệt trong khi Một lít nước mắt có lời văn tha thiết, xót xa, xúc động. - Đánh giá hiệu quả của việc sử dụng các thủ pháp trần thuật: làm nổi bật những trải nghiệm, diễn biến tâm trạng, vẻ đẹp tâm hồn riêng của các chủ thể trần thuật. </vt:lpstr>
      <vt:lpstr>PowerPoint Presentation</vt:lpstr>
      <vt:lpstr>PowerPoint Presentation</vt:lpstr>
      <vt:lpstr>Chỉnh sửa mở bài</vt:lpstr>
      <vt:lpstr>THAM KHẢO MỞ BÀI</vt:lpstr>
      <vt:lpstr>PowerPoint Presentation</vt:lpstr>
      <vt:lpstr>PowerPoint Presentation</vt:lpstr>
      <vt:lpstr>PowerPoint Presentation</vt:lpstr>
      <vt:lpstr>VẬN DỤNG, MỞ RỘNG. (HS thực hiện tại nhà)</vt:lpstr>
      <vt:lpstr>The and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TRAN MINH TUAN</cp:lastModifiedBy>
  <cp:revision>47</cp:revision>
  <dcterms:created xsi:type="dcterms:W3CDTF">2022-08-03T04:29:16Z</dcterms:created>
  <dcterms:modified xsi:type="dcterms:W3CDTF">2024-07-31T17:51:53Z</dcterms:modified>
</cp:coreProperties>
</file>