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9" r:id="rId2"/>
    <p:sldId id="286" r:id="rId3"/>
    <p:sldId id="308" r:id="rId4"/>
    <p:sldId id="315" r:id="rId5"/>
    <p:sldId id="316" r:id="rId6"/>
    <p:sldId id="317" r:id="rId7"/>
    <p:sldId id="318" r:id="rId8"/>
    <p:sldId id="319" r:id="rId9"/>
    <p:sldId id="314" r:id="rId10"/>
    <p:sldId id="287" r:id="rId11"/>
    <p:sldId id="303" r:id="rId12"/>
    <p:sldId id="304" r:id="rId13"/>
    <p:sldId id="309" r:id="rId14"/>
    <p:sldId id="310" r:id="rId15"/>
    <p:sldId id="311" r:id="rId16"/>
    <p:sldId id="305" r:id="rId17"/>
    <p:sldId id="306" r:id="rId18"/>
    <p:sldId id="307" r:id="rId19"/>
    <p:sldId id="312" r:id="rId20"/>
    <p:sldId id="31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3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1704"/>
    <a:srgbClr val="715736"/>
    <a:srgbClr val="B79870"/>
    <a:srgbClr val="DED0BD"/>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61CD8-7C1E-4CA8-93BE-A7F63F98ED25}" v="177" dt="2024-02-24T14:33:20.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3" d="100"/>
          <a:sy n="73" d="100"/>
        </p:scale>
        <p:origin x="672" y="54"/>
      </p:cViewPr>
      <p:guideLst>
        <p:guide orient="horz" pos="2163"/>
        <p:guide pos="384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F6661CD8-7C1E-4CA8-93BE-A7F63F98ED25}"/>
    <pc:docChg chg="custSel addSld delSld modSld sldOrd">
      <pc:chgData name="Nguyen Quynh Anh" userId="e994623f0e761c09" providerId="LiveId" clId="{F6661CD8-7C1E-4CA8-93BE-A7F63F98ED25}" dt="2024-02-24T14:33:20.846" v="593"/>
      <pc:docMkLst>
        <pc:docMk/>
      </pc:docMkLst>
      <pc:sldChg chg="del">
        <pc:chgData name="Nguyen Quynh Anh" userId="e994623f0e761c09" providerId="LiveId" clId="{F6661CD8-7C1E-4CA8-93BE-A7F63F98ED25}" dt="2024-02-24T14:33:15.052" v="592" actId="47"/>
        <pc:sldMkLst>
          <pc:docMk/>
          <pc:sldMk cId="0" sldId="258"/>
        </pc:sldMkLst>
      </pc:sldChg>
      <pc:sldChg chg="addSp delSp modSp mod ord modTransition delAnim">
        <pc:chgData name="Nguyen Quynh Anh" userId="e994623f0e761c09" providerId="LiveId" clId="{F6661CD8-7C1E-4CA8-93BE-A7F63F98ED25}" dt="2024-02-24T14:33:20.846" v="593"/>
        <pc:sldMkLst>
          <pc:docMk/>
          <pc:sldMk cId="0" sldId="259"/>
        </pc:sldMkLst>
        <pc:spChg chg="add mod">
          <ac:chgData name="Nguyen Quynh Anh" userId="e994623f0e761c09" providerId="LiveId" clId="{F6661CD8-7C1E-4CA8-93BE-A7F63F98ED25}" dt="2024-02-24T14:24:58.445" v="100" actId="1076"/>
          <ac:spMkLst>
            <pc:docMk/>
            <pc:sldMk cId="0" sldId="259"/>
            <ac:spMk id="4" creationId="{8E273145-EB27-0A48-ED1F-20BD2BBF72AE}"/>
          </ac:spMkLst>
        </pc:spChg>
        <pc:spChg chg="mod">
          <ac:chgData name="Nguyen Quynh Anh" userId="e994623f0e761c09" providerId="LiveId" clId="{F6661CD8-7C1E-4CA8-93BE-A7F63F98ED25}" dt="2024-02-24T14:24:18.642" v="27" actId="1076"/>
          <ac:spMkLst>
            <pc:docMk/>
            <pc:sldMk cId="0" sldId="259"/>
            <ac:spMk id="9" creationId="{00000000-0000-0000-0000-000000000000}"/>
          </ac:spMkLst>
        </pc:spChg>
        <pc:spChg chg="del">
          <ac:chgData name="Nguyen Quynh Anh" userId="e994623f0e761c09" providerId="LiveId" clId="{F6661CD8-7C1E-4CA8-93BE-A7F63F98ED25}" dt="2024-02-24T14:24:14.716" v="25" actId="478"/>
          <ac:spMkLst>
            <pc:docMk/>
            <pc:sldMk cId="0" sldId="259"/>
            <ac:spMk id="13" creationId="{00000000-0000-0000-0000-000000000000}"/>
          </ac:spMkLst>
        </pc:spChg>
        <pc:spChg chg="del">
          <ac:chgData name="Nguyen Quynh Anh" userId="e994623f0e761c09" providerId="LiveId" clId="{F6661CD8-7C1E-4CA8-93BE-A7F63F98ED25}" dt="2024-02-24T14:24:14.716" v="25" actId="478"/>
          <ac:spMkLst>
            <pc:docMk/>
            <pc:sldMk cId="0" sldId="259"/>
            <ac:spMk id="22" creationId="{00000000-0000-0000-0000-000000000000}"/>
          </ac:spMkLst>
        </pc:spChg>
      </pc:sldChg>
      <pc:sldChg chg="del">
        <pc:chgData name="Nguyen Quynh Anh" userId="e994623f0e761c09" providerId="LiveId" clId="{F6661CD8-7C1E-4CA8-93BE-A7F63F98ED25}" dt="2024-02-24T14:33:14.254" v="591" actId="47"/>
        <pc:sldMkLst>
          <pc:docMk/>
          <pc:sldMk cId="0" sldId="260"/>
        </pc:sldMkLst>
      </pc:sldChg>
      <pc:sldChg chg="modSp del mod">
        <pc:chgData name="Nguyen Quynh Anh" userId="e994623f0e761c09" providerId="LiveId" clId="{F6661CD8-7C1E-4CA8-93BE-A7F63F98ED25}" dt="2024-02-24T14:33:14.254" v="591" actId="47"/>
        <pc:sldMkLst>
          <pc:docMk/>
          <pc:sldMk cId="0" sldId="261"/>
        </pc:sldMkLst>
        <pc:spChg chg="mod">
          <ac:chgData name="Nguyen Quynh Anh" userId="e994623f0e761c09" providerId="LiveId" clId="{F6661CD8-7C1E-4CA8-93BE-A7F63F98ED25}" dt="2024-02-24T14:24:06.402" v="3" actId="27636"/>
          <ac:spMkLst>
            <pc:docMk/>
            <pc:sldMk cId="0" sldId="261"/>
            <ac:spMk id="11" creationId="{00000000-0000-0000-0000-000000000000}"/>
          </ac:spMkLst>
        </pc:spChg>
      </pc:sldChg>
      <pc:sldChg chg="del">
        <pc:chgData name="Nguyen Quynh Anh" userId="e994623f0e761c09" providerId="LiveId" clId="{F6661CD8-7C1E-4CA8-93BE-A7F63F98ED25}" dt="2024-02-24T14:33:12.146" v="590" actId="47"/>
        <pc:sldMkLst>
          <pc:docMk/>
          <pc:sldMk cId="0" sldId="262"/>
        </pc:sldMkLst>
      </pc:sldChg>
      <pc:sldChg chg="del">
        <pc:chgData name="Nguyen Quynh Anh" userId="e994623f0e761c09" providerId="LiveId" clId="{F6661CD8-7C1E-4CA8-93BE-A7F63F98ED25}" dt="2024-02-24T14:33:14.254" v="591" actId="47"/>
        <pc:sldMkLst>
          <pc:docMk/>
          <pc:sldMk cId="0" sldId="264"/>
        </pc:sldMkLst>
      </pc:sldChg>
      <pc:sldChg chg="del">
        <pc:chgData name="Nguyen Quynh Anh" userId="e994623f0e761c09" providerId="LiveId" clId="{F6661CD8-7C1E-4CA8-93BE-A7F63F98ED25}" dt="2024-02-24T14:33:12.146" v="590" actId="47"/>
        <pc:sldMkLst>
          <pc:docMk/>
          <pc:sldMk cId="0" sldId="266"/>
        </pc:sldMkLst>
      </pc:sldChg>
      <pc:sldChg chg="del">
        <pc:chgData name="Nguyen Quynh Anh" userId="e994623f0e761c09" providerId="LiveId" clId="{F6661CD8-7C1E-4CA8-93BE-A7F63F98ED25}" dt="2024-02-24T14:33:12.146" v="590" actId="47"/>
        <pc:sldMkLst>
          <pc:docMk/>
          <pc:sldMk cId="0" sldId="269"/>
        </pc:sldMkLst>
      </pc:sldChg>
      <pc:sldChg chg="del">
        <pc:chgData name="Nguyen Quynh Anh" userId="e994623f0e761c09" providerId="LiveId" clId="{F6661CD8-7C1E-4CA8-93BE-A7F63F98ED25}" dt="2024-02-24T14:33:12.146" v="590" actId="47"/>
        <pc:sldMkLst>
          <pc:docMk/>
          <pc:sldMk cId="0" sldId="284"/>
        </pc:sldMkLst>
      </pc:sldChg>
      <pc:sldChg chg="modSp mod ord modTransition modAnim">
        <pc:chgData name="Nguyen Quynh Anh" userId="e994623f0e761c09" providerId="LiveId" clId="{F6661CD8-7C1E-4CA8-93BE-A7F63F98ED25}" dt="2024-02-24T14:33:20.846" v="593"/>
        <pc:sldMkLst>
          <pc:docMk/>
          <pc:sldMk cId="2675024755" sldId="286"/>
        </pc:sldMkLst>
        <pc:spChg chg="mod">
          <ac:chgData name="Nguyen Quynh Anh" userId="e994623f0e761c09" providerId="LiveId" clId="{F6661CD8-7C1E-4CA8-93BE-A7F63F98ED25}" dt="2024-02-24T14:25:30.675" v="243" actId="1076"/>
          <ac:spMkLst>
            <pc:docMk/>
            <pc:sldMk cId="2675024755" sldId="286"/>
            <ac:spMk id="94212" creationId="{00000000-0000-0000-0000-000000000000}"/>
          </ac:spMkLst>
        </pc:spChg>
        <pc:spChg chg="mod">
          <ac:chgData name="Nguyen Quynh Anh" userId="e994623f0e761c09" providerId="LiveId" clId="{F6661CD8-7C1E-4CA8-93BE-A7F63F98ED25}" dt="2024-02-24T14:25:36.398" v="247" actId="1076"/>
          <ac:spMkLst>
            <pc:docMk/>
            <pc:sldMk cId="2675024755" sldId="286"/>
            <ac:spMk id="94214" creationId="{00000000-0000-0000-0000-000000000000}"/>
          </ac:spMkLst>
        </pc:spChg>
        <pc:picChg chg="mod">
          <ac:chgData name="Nguyen Quynh Anh" userId="e994623f0e761c09" providerId="LiveId" clId="{F6661CD8-7C1E-4CA8-93BE-A7F63F98ED25}" dt="2024-02-24T14:25:28.765" v="242" actId="1076"/>
          <ac:picMkLst>
            <pc:docMk/>
            <pc:sldMk cId="2675024755" sldId="286"/>
            <ac:picMk id="6" creationId="{00000000-0000-0000-0000-000000000000}"/>
          </ac:picMkLst>
        </pc:picChg>
      </pc:sldChg>
      <pc:sldChg chg="modSp add mod modTransition setBg">
        <pc:chgData name="Nguyen Quynh Anh" userId="e994623f0e761c09" providerId="LiveId" clId="{F6661CD8-7C1E-4CA8-93BE-A7F63F98ED25}" dt="2024-02-24T14:33:20.846" v="593"/>
        <pc:sldMkLst>
          <pc:docMk/>
          <pc:sldMk cId="601724047" sldId="287"/>
        </pc:sldMkLst>
        <pc:spChg chg="mod">
          <ac:chgData name="Nguyen Quynh Anh" userId="e994623f0e761c09" providerId="LiveId" clId="{F6661CD8-7C1E-4CA8-93BE-A7F63F98ED25}" dt="2024-02-24T14:29:10.528" v="491" actId="14100"/>
          <ac:spMkLst>
            <pc:docMk/>
            <pc:sldMk cId="601724047" sldId="287"/>
            <ac:spMk id="10" creationId="{00000000-0000-0000-0000-000000000000}"/>
          </ac:spMkLst>
        </pc:spChg>
        <pc:spChg chg="mod">
          <ac:chgData name="Nguyen Quynh Anh" userId="e994623f0e761c09" providerId="LiveId" clId="{F6661CD8-7C1E-4CA8-93BE-A7F63F98ED25}" dt="2024-02-24T14:27:47.859" v="431" actId="14100"/>
          <ac:spMkLst>
            <pc:docMk/>
            <pc:sldMk cId="601724047" sldId="287"/>
            <ac:spMk id="22" creationId="{00000000-0000-0000-0000-000000000000}"/>
          </ac:spMkLst>
        </pc:spChg>
        <pc:picChg chg="mod">
          <ac:chgData name="Nguyen Quynh Anh" userId="e994623f0e761c09" providerId="LiveId" clId="{F6661CD8-7C1E-4CA8-93BE-A7F63F98ED25}" dt="2024-02-24T14:29:05.524" v="489" actId="1076"/>
          <ac:picMkLst>
            <pc:docMk/>
            <pc:sldMk cId="601724047" sldId="287"/>
            <ac:picMk id="4" creationId="{00000000-0000-0000-0000-000000000000}"/>
          </ac:picMkLst>
        </pc:picChg>
      </pc:sldChg>
      <pc:sldChg chg="del">
        <pc:chgData name="Nguyen Quynh Anh" userId="e994623f0e761c09" providerId="LiveId" clId="{F6661CD8-7C1E-4CA8-93BE-A7F63F98ED25}" dt="2024-02-24T14:27:30.763" v="377" actId="2696"/>
        <pc:sldMkLst>
          <pc:docMk/>
          <pc:sldMk cId="4081572925" sldId="287"/>
        </pc:sldMkLst>
      </pc:sldChg>
      <pc:sldChg chg="del">
        <pc:chgData name="Nguyen Quynh Anh" userId="e994623f0e761c09" providerId="LiveId" clId="{F6661CD8-7C1E-4CA8-93BE-A7F63F98ED25}" dt="2024-02-24T14:33:14.254" v="591" actId="47"/>
        <pc:sldMkLst>
          <pc:docMk/>
          <pc:sldMk cId="2545403553" sldId="288"/>
        </pc:sldMkLst>
      </pc:sldChg>
      <pc:sldChg chg="del">
        <pc:chgData name="Nguyen Quynh Anh" userId="e994623f0e761c09" providerId="LiveId" clId="{F6661CD8-7C1E-4CA8-93BE-A7F63F98ED25}" dt="2024-02-24T14:33:14.254" v="591" actId="47"/>
        <pc:sldMkLst>
          <pc:docMk/>
          <pc:sldMk cId="3453332562" sldId="289"/>
        </pc:sldMkLst>
      </pc:sldChg>
      <pc:sldChg chg="addSp delSp modSp add mod modTransition setBg modAnim">
        <pc:chgData name="Nguyen Quynh Anh" userId="e994623f0e761c09" providerId="LiveId" clId="{F6661CD8-7C1E-4CA8-93BE-A7F63F98ED25}" dt="2024-02-24T14:33:20.846" v="593"/>
        <pc:sldMkLst>
          <pc:docMk/>
          <pc:sldMk cId="157778008" sldId="290"/>
        </pc:sldMkLst>
        <pc:spChg chg="mod">
          <ac:chgData name="Nguyen Quynh Anh" userId="e994623f0e761c09" providerId="LiveId" clId="{F6661CD8-7C1E-4CA8-93BE-A7F63F98ED25}" dt="2024-02-24T14:26:04.429" v="291" actId="2711"/>
          <ac:spMkLst>
            <pc:docMk/>
            <pc:sldMk cId="157778008" sldId="290"/>
            <ac:spMk id="8" creationId="{00000000-0000-0000-0000-000000000000}"/>
          </ac:spMkLst>
        </pc:spChg>
        <pc:spChg chg="del">
          <ac:chgData name="Nguyen Quynh Anh" userId="e994623f0e761c09" providerId="LiveId" clId="{F6661CD8-7C1E-4CA8-93BE-A7F63F98ED25}" dt="2024-02-24T14:25:54.845" v="251" actId="478"/>
          <ac:spMkLst>
            <pc:docMk/>
            <pc:sldMk cId="157778008" sldId="290"/>
            <ac:spMk id="12" creationId="{00000000-0000-0000-0000-000000000000}"/>
          </ac:spMkLst>
        </pc:spChg>
        <pc:spChg chg="del">
          <ac:chgData name="Nguyen Quynh Anh" userId="e994623f0e761c09" providerId="LiveId" clId="{F6661CD8-7C1E-4CA8-93BE-A7F63F98ED25}" dt="2024-02-24T14:25:54.845" v="251" actId="478"/>
          <ac:spMkLst>
            <pc:docMk/>
            <pc:sldMk cId="157778008" sldId="290"/>
            <ac:spMk id="13" creationId="{00000000-0000-0000-0000-000000000000}"/>
          </ac:spMkLst>
        </pc:spChg>
        <pc:graphicFrameChg chg="add mod modGraphic">
          <ac:chgData name="Nguyen Quynh Anh" userId="e994623f0e761c09" providerId="LiveId" clId="{F6661CD8-7C1E-4CA8-93BE-A7F63F98ED25}" dt="2024-02-24T14:27:07.482" v="375" actId="1076"/>
          <ac:graphicFrameMkLst>
            <pc:docMk/>
            <pc:sldMk cId="157778008" sldId="290"/>
            <ac:graphicFrameMk id="6" creationId="{AD9E44ED-5952-01B6-9D72-5EDB84952A51}"/>
          </ac:graphicFrameMkLst>
        </pc:graphicFrameChg>
        <pc:picChg chg="del mod">
          <ac:chgData name="Nguyen Quynh Anh" userId="e994623f0e761c09" providerId="LiveId" clId="{F6661CD8-7C1E-4CA8-93BE-A7F63F98ED25}" dt="2024-02-24T14:26:33.622" v="331" actId="21"/>
          <ac:picMkLst>
            <pc:docMk/>
            <pc:sldMk cId="157778008" sldId="290"/>
            <ac:picMk id="3" creationId="{00000000-0000-0000-0000-000000000000}"/>
          </ac:picMkLst>
        </pc:picChg>
        <pc:picChg chg="del">
          <ac:chgData name="Nguyen Quynh Anh" userId="e994623f0e761c09" providerId="LiveId" clId="{F6661CD8-7C1E-4CA8-93BE-A7F63F98ED25}" dt="2024-02-24T14:25:54.845" v="251" actId="478"/>
          <ac:picMkLst>
            <pc:docMk/>
            <pc:sldMk cId="157778008" sldId="290"/>
            <ac:picMk id="5" creationId="{00000000-0000-0000-0000-000000000000}"/>
          </ac:picMkLst>
        </pc:picChg>
        <pc:picChg chg="add mod">
          <ac:chgData name="Nguyen Quynh Anh" userId="e994623f0e761c09" providerId="LiveId" clId="{F6661CD8-7C1E-4CA8-93BE-A7F63F98ED25}" dt="2024-02-24T14:26:33.889" v="332"/>
          <ac:picMkLst>
            <pc:docMk/>
            <pc:sldMk cId="157778008" sldId="290"/>
            <ac:picMk id="7" creationId="{00000000-0000-0000-0000-000000000000}"/>
          </ac:picMkLst>
        </pc:picChg>
      </pc:sldChg>
      <pc:sldChg chg="del">
        <pc:chgData name="Nguyen Quynh Anh" userId="e994623f0e761c09" providerId="LiveId" clId="{F6661CD8-7C1E-4CA8-93BE-A7F63F98ED25}" dt="2024-02-24T14:25:47.046" v="248" actId="2696"/>
        <pc:sldMkLst>
          <pc:docMk/>
          <pc:sldMk cId="3970822663" sldId="290"/>
        </pc:sldMkLst>
      </pc:sldChg>
      <pc:sldChg chg="modSp del">
        <pc:chgData name="Nguyen Quynh Anh" userId="e994623f0e761c09" providerId="LiveId" clId="{F6661CD8-7C1E-4CA8-93BE-A7F63F98ED25}" dt="2024-02-24T14:33:12.146" v="590" actId="47"/>
        <pc:sldMkLst>
          <pc:docMk/>
          <pc:sldMk cId="3152594543" sldId="291"/>
        </pc:sldMkLst>
        <pc:graphicFrameChg chg="mod">
          <ac:chgData name="Nguyen Quynh Anh" userId="e994623f0e761c09" providerId="LiveId" clId="{F6661CD8-7C1E-4CA8-93BE-A7F63F98ED25}" dt="2024-02-24T14:25:47.046" v="249"/>
          <ac:graphicFrameMkLst>
            <pc:docMk/>
            <pc:sldMk cId="3152594543" sldId="291"/>
            <ac:graphicFrameMk id="101379" creationId="{00000000-0000-0000-0000-000000000000}"/>
          </ac:graphicFrameMkLst>
        </pc:graphicFrameChg>
      </pc:sldChg>
      <pc:sldChg chg="del">
        <pc:chgData name="Nguyen Quynh Anh" userId="e994623f0e761c09" providerId="LiveId" clId="{F6661CD8-7C1E-4CA8-93BE-A7F63F98ED25}" dt="2024-02-24T14:33:12.146" v="590" actId="47"/>
        <pc:sldMkLst>
          <pc:docMk/>
          <pc:sldMk cId="1169754195" sldId="292"/>
        </pc:sldMkLst>
      </pc:sldChg>
      <pc:sldChg chg="del">
        <pc:chgData name="Nguyen Quynh Anh" userId="e994623f0e761c09" providerId="LiveId" clId="{F6661CD8-7C1E-4CA8-93BE-A7F63F98ED25}" dt="2024-02-24T14:33:12.146" v="590" actId="47"/>
        <pc:sldMkLst>
          <pc:docMk/>
          <pc:sldMk cId="2473124983" sldId="293"/>
        </pc:sldMkLst>
      </pc:sldChg>
      <pc:sldChg chg="del">
        <pc:chgData name="Nguyen Quynh Anh" userId="e994623f0e761c09" providerId="LiveId" clId="{F6661CD8-7C1E-4CA8-93BE-A7F63F98ED25}" dt="2024-02-24T14:33:12.146" v="590" actId="47"/>
        <pc:sldMkLst>
          <pc:docMk/>
          <pc:sldMk cId="760127994" sldId="294"/>
        </pc:sldMkLst>
      </pc:sldChg>
      <pc:sldChg chg="del">
        <pc:chgData name="Nguyen Quynh Anh" userId="e994623f0e761c09" providerId="LiveId" clId="{F6661CD8-7C1E-4CA8-93BE-A7F63F98ED25}" dt="2024-02-24T14:33:12.146" v="590" actId="47"/>
        <pc:sldMkLst>
          <pc:docMk/>
          <pc:sldMk cId="1602064919" sldId="295"/>
        </pc:sldMkLst>
      </pc:sldChg>
      <pc:sldChg chg="del">
        <pc:chgData name="Nguyen Quynh Anh" userId="e994623f0e761c09" providerId="LiveId" clId="{F6661CD8-7C1E-4CA8-93BE-A7F63F98ED25}" dt="2024-02-24T14:33:12.146" v="590" actId="47"/>
        <pc:sldMkLst>
          <pc:docMk/>
          <pc:sldMk cId="1399622288" sldId="296"/>
        </pc:sldMkLst>
      </pc:sldChg>
      <pc:sldChg chg="del">
        <pc:chgData name="Nguyen Quynh Anh" userId="e994623f0e761c09" providerId="LiveId" clId="{F6661CD8-7C1E-4CA8-93BE-A7F63F98ED25}" dt="2024-02-24T14:33:08.834" v="589" actId="47"/>
        <pc:sldMkLst>
          <pc:docMk/>
          <pc:sldMk cId="2940119925" sldId="300"/>
        </pc:sldMkLst>
      </pc:sldChg>
      <pc:sldChg chg="del">
        <pc:chgData name="Nguyen Quynh Anh" userId="e994623f0e761c09" providerId="LiveId" clId="{F6661CD8-7C1E-4CA8-93BE-A7F63F98ED25}" dt="2024-02-24T14:33:08.834" v="589" actId="47"/>
        <pc:sldMkLst>
          <pc:docMk/>
          <pc:sldMk cId="3647329979" sldId="301"/>
        </pc:sldMkLst>
      </pc:sldChg>
      <pc:sldChg chg="del">
        <pc:chgData name="Nguyen Quynh Anh" userId="e994623f0e761c09" providerId="LiveId" clId="{F6661CD8-7C1E-4CA8-93BE-A7F63F98ED25}" dt="2024-02-24T14:33:08.834" v="589" actId="47"/>
        <pc:sldMkLst>
          <pc:docMk/>
          <pc:sldMk cId="693078532" sldId="302"/>
        </pc:sldMkLst>
      </pc:sldChg>
      <pc:sldChg chg="addSp delSp modSp add mod modTransition delAnim">
        <pc:chgData name="Nguyen Quynh Anh" userId="e994623f0e761c09" providerId="LiveId" clId="{F6661CD8-7C1E-4CA8-93BE-A7F63F98ED25}" dt="2024-02-24T14:33:20.846" v="593"/>
        <pc:sldMkLst>
          <pc:docMk/>
          <pc:sldMk cId="4283028208" sldId="303"/>
        </pc:sldMkLst>
        <pc:spChg chg="mod">
          <ac:chgData name="Nguyen Quynh Anh" userId="e994623f0e761c09" providerId="LiveId" clId="{F6661CD8-7C1E-4CA8-93BE-A7F63F98ED25}" dt="2024-02-24T14:29:35.386" v="502" actId="403"/>
          <ac:spMkLst>
            <pc:docMk/>
            <pc:sldMk cId="4283028208" sldId="303"/>
            <ac:spMk id="10" creationId="{00000000-0000-0000-0000-000000000000}"/>
          </ac:spMkLst>
        </pc:spChg>
        <pc:picChg chg="add mod">
          <ac:chgData name="Nguyen Quynh Anh" userId="e994623f0e761c09" providerId="LiveId" clId="{F6661CD8-7C1E-4CA8-93BE-A7F63F98ED25}" dt="2024-02-24T14:30:01.913" v="510" actId="1076"/>
          <ac:picMkLst>
            <pc:docMk/>
            <pc:sldMk cId="4283028208" sldId="303"/>
            <ac:picMk id="3" creationId="{B246F967-C6DC-D364-47C2-AFE5774A4DCB}"/>
          </ac:picMkLst>
        </pc:picChg>
        <pc:picChg chg="del">
          <ac:chgData name="Nguyen Quynh Anh" userId="e994623f0e761c09" providerId="LiveId" clId="{F6661CD8-7C1E-4CA8-93BE-A7F63F98ED25}" dt="2024-02-24T14:29:50.164" v="503" actId="478"/>
          <ac:picMkLst>
            <pc:docMk/>
            <pc:sldMk cId="4283028208" sldId="303"/>
            <ac:picMk id="4" creationId="{00000000-0000-0000-0000-000000000000}"/>
          </ac:picMkLst>
        </pc:picChg>
      </pc:sldChg>
      <pc:sldChg chg="modSp add mod modTransition">
        <pc:chgData name="Nguyen Quynh Anh" userId="e994623f0e761c09" providerId="LiveId" clId="{F6661CD8-7C1E-4CA8-93BE-A7F63F98ED25}" dt="2024-02-24T14:33:20.846" v="593"/>
        <pc:sldMkLst>
          <pc:docMk/>
          <pc:sldMk cId="3474765563" sldId="304"/>
        </pc:sldMkLst>
        <pc:spChg chg="mod">
          <ac:chgData name="Nguyen Quynh Anh" userId="e994623f0e761c09" providerId="LiveId" clId="{F6661CD8-7C1E-4CA8-93BE-A7F63F98ED25}" dt="2024-02-24T14:30:38.101" v="529" actId="207"/>
          <ac:spMkLst>
            <pc:docMk/>
            <pc:sldMk cId="3474765563" sldId="304"/>
            <ac:spMk id="10" creationId="{00000000-0000-0000-0000-000000000000}"/>
          </ac:spMkLst>
        </pc:spChg>
      </pc:sldChg>
      <pc:sldChg chg="delSp modSp add mod modTransition">
        <pc:chgData name="Nguyen Quynh Anh" userId="e994623f0e761c09" providerId="LiveId" clId="{F6661CD8-7C1E-4CA8-93BE-A7F63F98ED25}" dt="2024-02-24T14:33:20.846" v="593"/>
        <pc:sldMkLst>
          <pc:docMk/>
          <pc:sldMk cId="1129230065" sldId="305"/>
        </pc:sldMkLst>
        <pc:spChg chg="mod">
          <ac:chgData name="Nguyen Quynh Anh" userId="e994623f0e761c09" providerId="LiveId" clId="{F6661CD8-7C1E-4CA8-93BE-A7F63F98ED25}" dt="2024-02-24T14:31:33.354" v="541" actId="20577"/>
          <ac:spMkLst>
            <pc:docMk/>
            <pc:sldMk cId="1129230065" sldId="305"/>
            <ac:spMk id="10" creationId="{00000000-0000-0000-0000-000000000000}"/>
          </ac:spMkLst>
        </pc:spChg>
        <pc:picChg chg="del mod">
          <ac:chgData name="Nguyen Quynh Anh" userId="e994623f0e761c09" providerId="LiveId" clId="{F6661CD8-7C1E-4CA8-93BE-A7F63F98ED25}" dt="2024-02-24T14:31:21.689" v="535" actId="478"/>
          <ac:picMkLst>
            <pc:docMk/>
            <pc:sldMk cId="1129230065" sldId="305"/>
            <ac:picMk id="2" creationId="{00000000-0000-0000-0000-000000000000}"/>
          </ac:picMkLst>
        </pc:picChg>
      </pc:sldChg>
      <pc:sldChg chg="modSp add mod modTransition">
        <pc:chgData name="Nguyen Quynh Anh" userId="e994623f0e761c09" providerId="LiveId" clId="{F6661CD8-7C1E-4CA8-93BE-A7F63F98ED25}" dt="2024-02-24T14:33:20.846" v="593"/>
        <pc:sldMkLst>
          <pc:docMk/>
          <pc:sldMk cId="1457970182" sldId="306"/>
        </pc:sldMkLst>
        <pc:spChg chg="mod">
          <ac:chgData name="Nguyen Quynh Anh" userId="e994623f0e761c09" providerId="LiveId" clId="{F6661CD8-7C1E-4CA8-93BE-A7F63F98ED25}" dt="2024-02-24T14:32:10.431" v="572" actId="27636"/>
          <ac:spMkLst>
            <pc:docMk/>
            <pc:sldMk cId="1457970182" sldId="306"/>
            <ac:spMk id="10" creationId="{00000000-0000-0000-0000-000000000000}"/>
          </ac:spMkLst>
        </pc:spChg>
        <pc:picChg chg="mod">
          <ac:chgData name="Nguyen Quynh Anh" userId="e994623f0e761c09" providerId="LiveId" clId="{F6661CD8-7C1E-4CA8-93BE-A7F63F98ED25}" dt="2024-02-24T14:32:15.892" v="573" actId="14100"/>
          <ac:picMkLst>
            <pc:docMk/>
            <pc:sldMk cId="1457970182" sldId="306"/>
            <ac:picMk id="11" creationId="{00000000-0000-0000-0000-000000000000}"/>
          </ac:picMkLst>
        </pc:picChg>
      </pc:sldChg>
      <pc:sldChg chg="modSp add mod modTransition">
        <pc:chgData name="Nguyen Quynh Anh" userId="e994623f0e761c09" providerId="LiveId" clId="{F6661CD8-7C1E-4CA8-93BE-A7F63F98ED25}" dt="2024-02-24T14:33:20.846" v="593"/>
        <pc:sldMkLst>
          <pc:docMk/>
          <pc:sldMk cId="1734829046" sldId="307"/>
        </pc:sldMkLst>
        <pc:spChg chg="mod">
          <ac:chgData name="Nguyen Quynh Anh" userId="e994623f0e761c09" providerId="LiveId" clId="{F6661CD8-7C1E-4CA8-93BE-A7F63F98ED25}" dt="2024-02-24T14:32:55.853" v="588" actId="207"/>
          <ac:spMkLst>
            <pc:docMk/>
            <pc:sldMk cId="1734829046" sldId="307"/>
            <ac:spMk id="10" creationId="{00000000-0000-0000-0000-000000000000}"/>
          </ac:spMkLst>
        </pc:spChg>
        <pc:picChg chg="mod modCrop">
          <ac:chgData name="Nguyen Quynh Anh" userId="e994623f0e761c09" providerId="LiveId" clId="{F6661CD8-7C1E-4CA8-93BE-A7F63F98ED25}" dt="2024-02-24T14:32:49.178" v="586" actId="732"/>
          <ac:picMkLst>
            <pc:docMk/>
            <pc:sldMk cId="1734829046" sldId="307"/>
            <ac:picMk id="3" creationId="{B246F967-C6DC-D364-47C2-AFE5774A4D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35号-经典雅黑" panose="02000000000000000000" charset="-122"/>
                <a:ea typeface="字魂35号-经典雅黑" panose="02000000000000000000" charset="-122"/>
              </a:rPr>
              <a:t>2024/8/5</a:t>
            </a:fld>
            <a:endParaRPr lang="zh-CN" altLang="en-US">
              <a:latin typeface="字魂35号-经典雅黑" panose="02000000000000000000" charset="-122"/>
              <a:ea typeface="字魂35号-经典雅黑" panose="020000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35号-经典雅黑" panose="02000000000000000000" charset="-122"/>
                <a:ea typeface="字魂35号-经典雅黑" panose="02000000000000000000" charset="-122"/>
              </a:rPr>
              <a:t>‹#›</a:t>
            </a:fld>
            <a:endParaRPr lang="zh-CN" altLang="en-US">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35号-经典雅黑" panose="02000000000000000000" charset="-122"/>
                <a:ea typeface="字魂35号-经典雅黑" panose="02000000000000000000" charset="-122"/>
                <a:cs typeface="字魂35号-经典雅黑" panose="020000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35号-经典雅黑" panose="02000000000000000000" charset="-122"/>
                <a:ea typeface="字魂35号-经典雅黑" panose="02000000000000000000" charset="-122"/>
                <a:cs typeface="字魂35号-经典雅黑" panose="02000000000000000000" charset="-122"/>
              </a:defRPr>
            </a:lvl1pPr>
          </a:lstStyle>
          <a:p>
            <a:fld id="{1AC49D05-6128-4D0D-A32A-06A5E73B386C}" type="datetimeFigureOut">
              <a:rPr lang="zh-CN" altLang="en-US" smtClean="0"/>
              <a:t>2024/8/5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35号-经典雅黑" panose="02000000000000000000" charset="-122"/>
                <a:ea typeface="字魂35号-经典雅黑" panose="02000000000000000000" charset="-122"/>
                <a:cs typeface="字魂35号-经典雅黑" panose="020000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35号-经典雅黑" panose="02000000000000000000" charset="-122"/>
                <a:ea typeface="字魂35号-经典雅黑" panose="02000000000000000000" charset="-122"/>
                <a:cs typeface="字魂35号-经典雅黑" panose="02000000000000000000"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54874319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字魂35号-经典雅黑" panose="02000000000000000000" charset="-122"/>
        <a:ea typeface="字魂35号-经典雅黑" panose="02000000000000000000" charset="-122"/>
        <a:cs typeface="字魂35号-经典雅黑" panose="02000000000000000000" charset="-122"/>
      </a:defRPr>
    </a:lvl1pPr>
    <a:lvl2pPr marL="457200" algn="l" defTabSz="914400" rtl="0" eaLnBrk="1" latinLnBrk="0" hangingPunct="1">
      <a:defRPr sz="1200" kern="1200">
        <a:solidFill>
          <a:schemeClr val="tx1"/>
        </a:solidFill>
        <a:latin typeface="字魂35号-经典雅黑" panose="02000000000000000000" charset="-122"/>
        <a:ea typeface="字魂35号-经典雅黑" panose="02000000000000000000" charset="-122"/>
        <a:cs typeface="字魂35号-经典雅黑" panose="02000000000000000000" charset="-122"/>
      </a:defRPr>
    </a:lvl2pPr>
    <a:lvl3pPr marL="914400" algn="l" defTabSz="914400" rtl="0" eaLnBrk="1" latinLnBrk="0" hangingPunct="1">
      <a:defRPr sz="1200" kern="1200">
        <a:solidFill>
          <a:schemeClr val="tx1"/>
        </a:solidFill>
        <a:latin typeface="字魂35号-经典雅黑" panose="02000000000000000000" charset="-122"/>
        <a:ea typeface="字魂35号-经典雅黑" panose="02000000000000000000" charset="-122"/>
        <a:cs typeface="字魂35号-经典雅黑" panose="02000000000000000000" charset="-122"/>
      </a:defRPr>
    </a:lvl3pPr>
    <a:lvl4pPr marL="1371600" algn="l" defTabSz="914400" rtl="0" eaLnBrk="1" latinLnBrk="0" hangingPunct="1">
      <a:defRPr sz="1200" kern="1200">
        <a:solidFill>
          <a:schemeClr val="tx1"/>
        </a:solidFill>
        <a:latin typeface="字魂35号-经典雅黑" panose="02000000000000000000" charset="-122"/>
        <a:ea typeface="字魂35号-经典雅黑" panose="02000000000000000000" charset="-122"/>
        <a:cs typeface="字魂35号-经典雅黑" panose="02000000000000000000" charset="-122"/>
      </a:defRPr>
    </a:lvl4pPr>
    <a:lvl5pPr marL="1828800" algn="l" defTabSz="914400" rtl="0" eaLnBrk="1" latinLnBrk="0" hangingPunct="1">
      <a:defRPr sz="1200" kern="1200">
        <a:solidFill>
          <a:schemeClr val="tx1"/>
        </a:solidFill>
        <a:latin typeface="字魂35号-经典雅黑" panose="02000000000000000000" charset="-122"/>
        <a:ea typeface="字魂35号-经典雅黑" panose="02000000000000000000" charset="-122"/>
        <a:cs typeface="字魂35号-经典雅黑" panose="020000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5053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75569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299687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50304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683145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77001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57203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45795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40594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74693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265738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4749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399702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字魂35号-经典雅黑" panose="02000000000000000000" charset="-122"/>
                <a:ea typeface="字魂35号-经典雅黑" panose="020000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字魂35号-经典雅黑" panose="02000000000000000000" charset="-122"/>
              <a:ea typeface="字魂35号-经典雅黑" panose="02000000000000000000" charset="-122"/>
            </a:endParaRPr>
          </a:p>
        </p:txBody>
      </p:sp>
    </p:spTree>
    <p:extLst>
      <p:ext uri="{BB962C8B-B14F-4D97-AF65-F5344CB8AC3E}">
        <p14:creationId xmlns:p14="http://schemas.microsoft.com/office/powerpoint/2010/main" val="272554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2024/8/5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2024/8/5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2024/8/5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2024/8/5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2024/8/5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2024/8/5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字魂35号-经典雅黑" panose="02000000000000000000" charset="-122"/>
                <a:ea typeface="字魂35号-经典雅黑" panose="02000000000000000000" charset="-122"/>
                <a:cs typeface="字魂35号-经典雅黑" panose="02000000000000000000"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字魂35号-经典雅黑" panose="02000000000000000000" charset="-122"/>
                <a:ea typeface="字魂35号-经典雅黑" panose="02000000000000000000" charset="-122"/>
                <a:cs typeface="字魂35号-经典雅黑" panose="02000000000000000000" charset="-122"/>
              </a:defRPr>
            </a:lvl1pPr>
          </a:lstStyle>
          <a:p>
            <a:fld id="{760FBDFE-C587-4B4C-A407-44438C67B59E}" type="datetimeFigureOut">
              <a:rPr lang="zh-CN" altLang="en-US" smtClean="0"/>
              <a:t>2024/8/5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字魂35号-经典雅黑" panose="02000000000000000000" charset="-122"/>
                <a:ea typeface="字魂35号-经典雅黑" panose="02000000000000000000" charset="-122"/>
                <a:cs typeface="字魂35号-经典雅黑" panose="02000000000000000000"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字魂35号-经典雅黑" panose="02000000000000000000" charset="-122"/>
                <a:ea typeface="字魂35号-经典雅黑" panose="02000000000000000000" charset="-122"/>
                <a:cs typeface="字魂35号-经典雅黑" panose="02000000000000000000"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5号-经典雅黑" panose="02000000000000000000" charset="-122"/>
              <a:ea typeface="字魂35号-经典雅黑" panose="02000000000000000000" charset="-122"/>
              <a:cs typeface="字魂35号-经典雅黑" panose="020000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15.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3.jp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6.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3.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jpg"/><Relationship Id="rId5" Type="http://schemas.openxmlformats.org/officeDocument/2006/relationships/image" Target="../media/image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3.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5.jpg"/><Relationship Id="rId5" Type="http://schemas.openxmlformats.org/officeDocument/2006/relationships/image" Target="../media/image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0BD"/>
        </a:solidFill>
        <a:effectLst/>
      </p:bgPr>
    </p:bg>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67195" y="2143125"/>
            <a:ext cx="11144250" cy="471487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5715" y="176530"/>
            <a:ext cx="7604760" cy="6713855"/>
          </a:xfrm>
          <a:prstGeom prst="rect">
            <a:avLst/>
          </a:prstGeom>
        </p:spPr>
      </p:pic>
      <p:sp>
        <p:nvSpPr>
          <p:cNvPr id="9" name="文本框 11"/>
          <p:cNvSpPr txBox="1"/>
          <p:nvPr/>
        </p:nvSpPr>
        <p:spPr>
          <a:xfrm>
            <a:off x="1548111" y="4499462"/>
            <a:ext cx="10370035" cy="2739211"/>
          </a:xfrm>
          <a:prstGeom prst="rect">
            <a:avLst/>
          </a:prstGeom>
          <a:noFill/>
        </p:spPr>
        <p:txBody>
          <a:bodyPr wrap="square" rtlCol="0">
            <a:spAutoFit/>
          </a:bodyPr>
          <a:lstStyle/>
          <a:p>
            <a:pPr>
              <a:lnSpc>
                <a:spcPct val="150000"/>
              </a:lnSpc>
            </a:pPr>
            <a:r>
              <a:rPr lang="en-US" altLang="zh-CN" sz="3600" b="1" dirty="0">
                <a:solidFill>
                  <a:schemeClr val="bg1"/>
                </a:solidFill>
                <a:ea typeface="字魂56号-洪亮毛笔隶书简体" panose="00000500000000000000" charset="-122"/>
                <a:cs typeface="字魂35号-经典雅黑" panose="02000000000000000000" charset="-122"/>
              </a:rPr>
              <a:t>TỰ </a:t>
            </a:r>
            <a:r>
              <a:rPr lang="en-US" altLang="zh-CN" sz="3600" b="1">
                <a:solidFill>
                  <a:schemeClr val="bg1"/>
                </a:solidFill>
                <a:ea typeface="字魂56号-洪亮毛笔隶书简体" panose="00000500000000000000" charset="-122"/>
                <a:cs typeface="字魂35号-经典雅黑" panose="02000000000000000000" charset="-122"/>
              </a:rPr>
              <a:t>ĐÁNH </a:t>
            </a:r>
            <a:r>
              <a:rPr lang="en-US" altLang="zh-CN" sz="3600" b="1" smtClean="0">
                <a:solidFill>
                  <a:schemeClr val="bg1"/>
                </a:solidFill>
                <a:ea typeface="字魂56号-洪亮毛笔隶书简体" panose="00000500000000000000" charset="-122"/>
                <a:cs typeface="字魂35号-经典雅黑" panose="02000000000000000000" charset="-122"/>
              </a:rPr>
              <a:t>GIÁ</a:t>
            </a:r>
            <a:endParaRPr lang="vi-VN" altLang="zh-CN" sz="3600" b="1" smtClean="0">
              <a:solidFill>
                <a:schemeClr val="bg1"/>
              </a:solidFill>
              <a:ea typeface="字魂56号-洪亮毛笔隶书简体" panose="00000500000000000000" charset="-122"/>
              <a:cs typeface="字魂35号-经典雅黑" panose="02000000000000000000" charset="-122"/>
            </a:endParaRPr>
          </a:p>
          <a:p>
            <a:r>
              <a:rPr lang="en-US" sz="3200" b="1">
                <a:solidFill>
                  <a:schemeClr val="bg1"/>
                </a:solidFill>
              </a:rPr>
              <a:t>VĂN BẢN: TIỀN</a:t>
            </a:r>
            <a:r>
              <a:rPr lang="vi-VN" sz="3200" b="1">
                <a:solidFill>
                  <a:schemeClr val="bg1"/>
                </a:solidFill>
              </a:rPr>
              <a:t> TỘI NGHIỆP CỦA TÔI ƠI?</a:t>
            </a:r>
            <a:endParaRPr lang="en-US" sz="3200">
              <a:solidFill>
                <a:schemeClr val="bg1"/>
              </a:solidFill>
            </a:endParaRPr>
          </a:p>
          <a:p>
            <a:r>
              <a:rPr lang="vi-VN" sz="3200" b="1">
                <a:solidFill>
                  <a:schemeClr val="bg1"/>
                </a:solidFill>
              </a:rPr>
              <a:t>(Trích “Lão hà tiện” – Mô-li-e)</a:t>
            </a:r>
            <a:endParaRPr lang="en-US" sz="3200">
              <a:solidFill>
                <a:schemeClr val="bg1"/>
              </a:solidFill>
            </a:endParaRPr>
          </a:p>
          <a:p>
            <a:pPr algn="ctr">
              <a:lnSpc>
                <a:spcPct val="150000"/>
              </a:lnSpc>
            </a:pPr>
            <a:endParaRPr lang="zh-CN" altLang="en-US" sz="3600" b="1" dirty="0">
              <a:solidFill>
                <a:schemeClr val="bg1"/>
              </a:solidFill>
              <a:ea typeface="字魂56号-洪亮毛笔隶书简体" panose="00000500000000000000" charset="-122"/>
              <a:cs typeface="字魂35号-经典雅黑" panose="02000000000000000000" charset="-122"/>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841411" cy="449946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31150571"/>
              </p:ext>
            </p:extLst>
          </p:nvPr>
        </p:nvGraphicFramePr>
        <p:xfrm>
          <a:off x="0" y="74433"/>
          <a:ext cx="8255725" cy="518160"/>
        </p:xfrm>
        <a:graphic>
          <a:graphicData uri="http://schemas.openxmlformats.org/drawingml/2006/table">
            <a:tbl>
              <a:tblPr firstRow="1" bandRow="1">
                <a:tableStyleId>{5C22544A-7EE6-4342-B048-85BDC9FD1C3A}</a:tableStyleId>
              </a:tblPr>
              <a:tblGrid>
                <a:gridCol w="8255725">
                  <a:extLst>
                    <a:ext uri="{9D8B030D-6E8A-4147-A177-3AD203B41FA5}">
                      <a16:colId xmlns:a16="http://schemas.microsoft.com/office/drawing/2014/main" val="446342727"/>
                    </a:ext>
                  </a:extLst>
                </a:gridCol>
              </a:tblGrid>
              <a:tr h="370840">
                <a:tc>
                  <a:txBody>
                    <a:bodyPr/>
                    <a:lstStyle/>
                    <a:p>
                      <a:r>
                        <a:rPr lang="en-US" sz="2800" dirty="0" smtClean="0"/>
                        <a:t>DỰ</a:t>
                      </a:r>
                      <a:r>
                        <a:rPr lang="en-US" sz="2800" baseline="0" dirty="0" smtClean="0"/>
                        <a:t> ÁN CỘNG ĐỒNG 12: BỘ SÁCH  CÁNH DIỀU</a:t>
                      </a:r>
                      <a:endParaRPr lang="vi-VN" sz="2800" dirty="0"/>
                    </a:p>
                  </a:txBody>
                  <a:tcPr>
                    <a:solidFill>
                      <a:srgbClr val="00B0F0"/>
                    </a:solidFill>
                  </a:tcPr>
                </a:tc>
                <a:extLst>
                  <a:ext uri="{0D108BD9-81ED-4DB2-BD59-A6C34878D82A}">
                    <a16:rowId xmlns:a16="http://schemas.microsoft.com/office/drawing/2014/main" val="2893536270"/>
                  </a:ext>
                </a:extLst>
              </a:tr>
            </a:tbl>
          </a:graphicData>
        </a:graphic>
      </p:graphicFrame>
      <p:sp>
        <p:nvSpPr>
          <p:cNvPr id="12" name="Hộp Văn bản 2">
            <a:extLst>
              <a:ext uri="{FF2B5EF4-FFF2-40B4-BE49-F238E27FC236}">
                <a16:creationId xmlns:a16="http://schemas.microsoft.com/office/drawing/2014/main" id="{2022693E-8B16-2874-B58F-D1A6EAEDB262}"/>
              </a:ext>
            </a:extLst>
          </p:cNvPr>
          <p:cNvSpPr txBox="1"/>
          <p:nvPr/>
        </p:nvSpPr>
        <p:spPr>
          <a:xfrm>
            <a:off x="7772558" y="521419"/>
            <a:ext cx="4450833" cy="1477328"/>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Giáo viên</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Nguyễn </a:t>
            </a:r>
            <a:r>
              <a:rPr lang="en-US" b="1" dirty="0" smtClean="0">
                <a:latin typeface="Times New Roman" panose="02020603050405020304" pitchFamily="18" charset="0"/>
                <a:cs typeface="Times New Roman" panose="02020603050405020304" pitchFamily="18" charset="0"/>
              </a:rPr>
              <a:t>Đức </a:t>
            </a:r>
            <a:r>
              <a:rPr lang="en-US" b="1" dirty="0">
                <a:latin typeface="Times New Roman" panose="02020603050405020304" pitchFamily="18" charset="0"/>
                <a:cs typeface="Times New Roman" panose="02020603050405020304" pitchFamily="18" charset="0"/>
              </a:rPr>
              <a:t>Tuấn– Trường THPT Tiểu Cần – Huyện Tiểu Cần– Tỉnh </a:t>
            </a:r>
            <a:r>
              <a:rPr lang="en-US" b="1" dirty="0" smtClean="0">
                <a:latin typeface="Times New Roman" panose="02020603050405020304" pitchFamily="18" charset="0"/>
                <a:cs typeface="Times New Roman" panose="02020603050405020304" pitchFamily="18" charset="0"/>
              </a:rPr>
              <a:t>Trà Vinh</a:t>
            </a:r>
          </a:p>
          <a:p>
            <a:r>
              <a:rPr lang="en-US" b="1" dirty="0" smtClean="0">
                <a:latin typeface="Times New Roman" panose="02020603050405020304" pitchFamily="18" charset="0"/>
                <a:cs typeface="Times New Roman" panose="02020603050405020304" pitchFamily="18" charset="0"/>
              </a:rPr>
              <a:t>2. Hoàng Như Quỳnh- THPT Tống Văn Trân, Ý Yên, Nam Định</a:t>
            </a:r>
            <a:endParaRPr lang="en-US"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47750" y="1851708"/>
            <a:ext cx="11144250" cy="471487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36375" y="114778"/>
            <a:ext cx="7604760" cy="6713855"/>
          </a:xfrm>
          <a:prstGeom prst="rect">
            <a:avLst/>
          </a:prstGeom>
          <a:ln>
            <a:noFill/>
          </a:ln>
          <a:effectLst>
            <a:softEdge rad="112500"/>
          </a:effectLst>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150735" y="1717904"/>
            <a:ext cx="11144250" cy="5334000"/>
          </a:xfrm>
          <a:prstGeom prst="rect">
            <a:avLst/>
          </a:prstGeom>
        </p:spPr>
        <p:txBody>
          <a:bodyPr vert="horz" lIns="101600" tIns="38100" rIns="76200" bIns="38100" rtlCol="0">
            <a:norm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latin typeface="+mn-lt"/>
                <a:ea typeface="Open Sans" pitchFamily="2" charset="0"/>
                <a:cs typeface="Open Sans" pitchFamily="2" charset="0"/>
              </a:rPr>
              <a:t>Câu</a:t>
            </a:r>
            <a:r>
              <a:rPr lang="en-US" sz="2600" b="1" spc="0">
                <a:solidFill>
                  <a:schemeClr val="bg1"/>
                </a:solidFill>
                <a:latin typeface="+mn-lt"/>
                <a:ea typeface="Open Sans" pitchFamily="2" charset="0"/>
                <a:cs typeface="Open Sans" pitchFamily="2" charset="0"/>
              </a:rPr>
              <a:t> </a:t>
            </a:r>
            <a:r>
              <a:rPr lang="vi-VN" sz="2600" b="1" spc="0" smtClean="0">
                <a:solidFill>
                  <a:schemeClr val="bg1"/>
                </a:solidFill>
                <a:latin typeface="+mn-lt"/>
                <a:ea typeface="Open Sans" pitchFamily="2" charset="0"/>
                <a:cs typeface="Open Sans" pitchFamily="2" charset="0"/>
              </a:rPr>
              <a:t>6. </a:t>
            </a:r>
            <a:r>
              <a:rPr lang="vi-VN" sz="2600" smtClean="0">
                <a:solidFill>
                  <a:schemeClr val="bg1"/>
                </a:solidFill>
                <a:latin typeface="+mn-lt"/>
              </a:rPr>
              <a:t>a)</a:t>
            </a:r>
            <a:endParaRPr lang="en-US" sz="2600">
              <a:solidFill>
                <a:schemeClr val="bg1"/>
              </a:solidFill>
              <a:latin typeface="+mn-lt"/>
            </a:endParaRPr>
          </a:p>
          <a:p>
            <a:pPr algn="l"/>
            <a:r>
              <a:rPr lang="vi-VN" sz="2600">
                <a:solidFill>
                  <a:schemeClr val="bg1"/>
                </a:solidFill>
                <a:latin typeface="+mn-lt"/>
              </a:rPr>
              <a:t>- Lời nhân vật nói với nó – thằng ăn trộm mà lão lầm tưởng đã tóm được (thực chất lão đang nói với cánh tay của mình, hắn tóm được cánh tay của mình mà lại lầm tưởng đó là tay kẻ trộm): “Đứa nào thế?... Đồ vô lại.”</a:t>
            </a:r>
            <a:endParaRPr lang="en-US" sz="2600">
              <a:solidFill>
                <a:schemeClr val="bg1"/>
              </a:solidFill>
              <a:latin typeface="+mn-lt"/>
            </a:endParaRPr>
          </a:p>
          <a:p>
            <a:pPr algn="l"/>
            <a:r>
              <a:rPr lang="vi-VN" sz="2600">
                <a:solidFill>
                  <a:schemeClr val="bg1"/>
                </a:solidFill>
                <a:latin typeface="+mn-lt"/>
              </a:rPr>
              <a:t>- Lời nhân vật nói với “bạn tiền tội nghiệp”: “Trời đất ơi, tiền tội nghiệp của tôi ơi... tao không sao sống nổi.”</a:t>
            </a:r>
            <a:endParaRPr lang="en-US" sz="2600">
              <a:solidFill>
                <a:schemeClr val="bg1"/>
              </a:solidFill>
              <a:latin typeface="+mn-lt"/>
            </a:endParaRPr>
          </a:p>
          <a:p>
            <a:pPr algn="l"/>
            <a:r>
              <a:rPr lang="vi-VN" sz="2600">
                <a:solidFill>
                  <a:schemeClr val="bg1"/>
                </a:solidFill>
                <a:latin typeface="+mn-lt"/>
              </a:rPr>
              <a:t>- Lời nhân vật nói với tất cả mọi người xung quanh: “Có ai muốn cứu cho tôi sống lại... Ngài bảo gì?”, “Kìa, đằng kia... Nó có lẩn ở chỗ các ngài không”, “Mau, mau ông... treo nốt cả tôi nữa.”</a:t>
            </a:r>
            <a:endParaRPr lang="en-US" sz="2600">
              <a:solidFill>
                <a:schemeClr val="bg1"/>
              </a:solidFill>
              <a:latin typeface="+mn-lt"/>
            </a:endParaRPr>
          </a:p>
          <a:p>
            <a:pPr algn="l">
              <a:lnSpc>
                <a:spcPct val="150000"/>
              </a:lnSpc>
              <a:spcAft>
                <a:spcPts val="0"/>
              </a:spcAft>
              <a:defRPr/>
            </a:pPr>
            <a:endParaRPr lang="en-US" sz="2600" spc="0" dirty="0">
              <a:solidFill>
                <a:schemeClr val="bg1"/>
              </a:solidFill>
              <a:latin typeface="+mn-lt"/>
              <a:ea typeface="Open Sans" pitchFamily="2" charset="0"/>
              <a:cs typeface="Open Sans" pitchFamily="2"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4760" y="0"/>
            <a:ext cx="4587240" cy="2331777"/>
          </a:xfrm>
          <a:prstGeom prst="rect">
            <a:avLst/>
          </a:prstGeom>
        </p:spPr>
      </p:pic>
    </p:spTree>
    <p:custDataLst>
      <p:tags r:id="rId1"/>
    </p:custDataLst>
    <p:extLst>
      <p:ext uri="{BB962C8B-B14F-4D97-AF65-F5344CB8AC3E}">
        <p14:creationId xmlns:p14="http://schemas.microsoft.com/office/powerpoint/2010/main" val="601724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47750" y="1992386"/>
            <a:ext cx="11144250" cy="471487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0" y="144145"/>
            <a:ext cx="7604760" cy="6713855"/>
          </a:xfrm>
          <a:prstGeom prst="rect">
            <a:avLst/>
          </a:prstGeom>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083359" y="2297374"/>
            <a:ext cx="11144250"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500" b="1" spc="0" err="1">
                <a:solidFill>
                  <a:schemeClr val="bg1"/>
                </a:solidFill>
                <a:latin typeface="+mj-lt"/>
                <a:ea typeface="Open Sans" pitchFamily="2" charset="0"/>
                <a:cs typeface="Open Sans" pitchFamily="2" charset="0"/>
              </a:rPr>
              <a:t>Câu</a:t>
            </a:r>
            <a:r>
              <a:rPr lang="en-US" sz="2500" b="1" spc="0">
                <a:solidFill>
                  <a:schemeClr val="bg1"/>
                </a:solidFill>
                <a:latin typeface="+mj-lt"/>
                <a:ea typeface="Open Sans" pitchFamily="2" charset="0"/>
                <a:cs typeface="Open Sans" pitchFamily="2" charset="0"/>
              </a:rPr>
              <a:t> </a:t>
            </a:r>
            <a:r>
              <a:rPr lang="vi-VN" sz="2500" b="1" spc="0" smtClean="0">
                <a:solidFill>
                  <a:schemeClr val="bg1"/>
                </a:solidFill>
                <a:latin typeface="+mj-lt"/>
                <a:ea typeface="Open Sans" pitchFamily="2" charset="0"/>
                <a:cs typeface="Open Sans" pitchFamily="2" charset="0"/>
              </a:rPr>
              <a:t>6. b)</a:t>
            </a:r>
            <a:endParaRPr lang="en-US" sz="2500" b="1" spc="0" dirty="0">
              <a:solidFill>
                <a:schemeClr val="bg1"/>
              </a:solidFill>
              <a:latin typeface="+mj-lt"/>
              <a:ea typeface="Open Sans" pitchFamily="2" charset="0"/>
              <a:cs typeface="Open Sans" pitchFamily="2" charset="0"/>
            </a:endParaRPr>
          </a:p>
          <a:p>
            <a:pPr algn="l"/>
            <a:r>
              <a:rPr lang="vi-VN" sz="2500">
                <a:solidFill>
                  <a:schemeClr val="bg1"/>
                </a:solidFill>
                <a:latin typeface="+mj-lt"/>
              </a:rPr>
              <a:t>- Ấn tượng về sự cường điệu trong thể hiện cảm xúc của nhân vật khi bị mất của: nhân vật không tự chủ được cảm xúc, rơi vào ảo giác, hoảng loạn, coi tiền hơn cả sự sống của bản thân... -&gt; tạo ra tiếng cười phê phán, cuốn hút người đọc, người xem...</a:t>
            </a:r>
            <a:endParaRPr lang="en-US" sz="2500">
              <a:solidFill>
                <a:schemeClr val="bg1"/>
              </a:solidFill>
              <a:latin typeface="+mj-lt"/>
            </a:endParaRPr>
          </a:p>
          <a:p>
            <a:pPr algn="l"/>
            <a:r>
              <a:rPr lang="vi-VN" sz="2500">
                <a:solidFill>
                  <a:schemeClr val="bg1"/>
                </a:solidFill>
                <a:latin typeface="+mj-lt"/>
              </a:rPr>
              <a:t>- Tạo ra màu sắc đối thoại trong độc thoại nội tâm, thể hiện được diễn biến tâm lí nhân vật với các trạng thái: bế tắc, hoảng loạn, ảo tưởng, nhầm lẫn..., thể hiện được các cung bậc của tiếng cười, tạo sự cuốn hút cho người đọc (người xem), người xem cũng như muốn can dự vào nỗi đau khủng khiếp của nhân vật.</a:t>
            </a:r>
            <a:endParaRPr lang="en-US" sz="2500">
              <a:solidFill>
                <a:schemeClr val="bg1"/>
              </a:solidFill>
              <a:latin typeface="+mj-lt"/>
            </a:endParaRPr>
          </a:p>
          <a:p>
            <a:pPr algn="l">
              <a:lnSpc>
                <a:spcPct val="150000"/>
              </a:lnSpc>
              <a:spcAft>
                <a:spcPts val="0"/>
              </a:spcAft>
              <a:defRPr/>
            </a:pPr>
            <a:endParaRPr lang="en-US" sz="2500" spc="0" dirty="0">
              <a:solidFill>
                <a:schemeClr val="bg1"/>
              </a:solidFill>
              <a:latin typeface="+mj-lt"/>
              <a:ea typeface="Open Sans" pitchFamily="2" charset="0"/>
              <a:cs typeface="Open Sans" pitchFamily="2"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845" y="0"/>
            <a:ext cx="5515155" cy="2872596"/>
          </a:xfrm>
          <a:prstGeom prst="rect">
            <a:avLst/>
          </a:prstGeom>
        </p:spPr>
      </p:pic>
    </p:spTree>
    <p:custDataLst>
      <p:tags r:id="rId1"/>
    </p:custDataLst>
    <p:extLst>
      <p:ext uri="{BB962C8B-B14F-4D97-AF65-F5344CB8AC3E}">
        <p14:creationId xmlns:p14="http://schemas.microsoft.com/office/powerpoint/2010/main" val="4283028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66800" y="1204595"/>
            <a:ext cx="11144250" cy="565340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5715" y="176530"/>
            <a:ext cx="7604760" cy="6713855"/>
          </a:xfrm>
          <a:prstGeom prst="rect">
            <a:avLst/>
          </a:prstGeom>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085850" y="1307375"/>
            <a:ext cx="11125200"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en-US" sz="2600" b="1" spc="0" smtClean="0">
                <a:solidFill>
                  <a:schemeClr val="bg1"/>
                </a:solidFill>
                <a:effectLst/>
                <a:latin typeface="+mn-lt"/>
                <a:ea typeface="Open Sans" pitchFamily="2" charset="0"/>
                <a:cs typeface="Open Sans" pitchFamily="2" charset="0"/>
              </a:rPr>
              <a:t>7</a:t>
            </a:r>
            <a:endParaRPr lang="vi-VN" sz="2600" b="1" spc="0">
              <a:solidFill>
                <a:schemeClr val="bg1"/>
              </a:solidFill>
              <a:latin typeface="+mn-lt"/>
              <a:ea typeface="Open Sans" pitchFamily="2" charset="0"/>
              <a:cs typeface="Open Sans" pitchFamily="2" charset="0"/>
            </a:endParaRPr>
          </a:p>
          <a:p>
            <a:pPr algn="l">
              <a:lnSpc>
                <a:spcPct val="150000"/>
              </a:lnSpc>
              <a:spcAft>
                <a:spcPts val="0"/>
              </a:spcAft>
              <a:defRPr/>
            </a:pPr>
            <a:r>
              <a:rPr lang="vi-VN" sz="2600" b="1" spc="0" smtClean="0">
                <a:solidFill>
                  <a:schemeClr val="bg1"/>
                </a:solidFill>
                <a:latin typeface="+mn-lt"/>
                <a:ea typeface="Open Sans" pitchFamily="2" charset="0"/>
                <a:cs typeface="Open Sans" pitchFamily="2" charset="0"/>
              </a:rPr>
              <a:t>- </a:t>
            </a:r>
            <a:r>
              <a:rPr lang="en-US" sz="2600" smtClean="0">
                <a:solidFill>
                  <a:schemeClr val="bg1"/>
                </a:solidFill>
                <a:latin typeface="+mn-lt"/>
              </a:rPr>
              <a:t>Xây</a:t>
            </a:r>
            <a:r>
              <a:rPr lang="vi-VN" sz="2600" smtClean="0">
                <a:solidFill>
                  <a:schemeClr val="bg1"/>
                </a:solidFill>
                <a:latin typeface="+mn-lt"/>
              </a:rPr>
              <a:t> </a:t>
            </a:r>
            <a:r>
              <a:rPr lang="vi-VN" sz="2600">
                <a:solidFill>
                  <a:schemeClr val="bg1"/>
                </a:solidFill>
                <a:latin typeface="+mn-lt"/>
              </a:rPr>
              <a:t>dựng tình huống:</a:t>
            </a:r>
            <a:endParaRPr lang="en-US" sz="2600">
              <a:solidFill>
                <a:schemeClr val="bg1"/>
              </a:solidFill>
              <a:latin typeface="+mn-lt"/>
            </a:endParaRPr>
          </a:p>
          <a:p>
            <a:pPr algn="l"/>
            <a:r>
              <a:rPr lang="vi-VN" sz="2600">
                <a:solidFill>
                  <a:schemeClr val="bg1"/>
                </a:solidFill>
                <a:latin typeface="+mn-lt"/>
              </a:rPr>
              <a:t>+ Tình huống “giấu đầu hở đuôi”, “lạy ông tôi ở bụi này”: tính toán rất kĩ việc giấu tráp vàng sao cho an toàn nhất nhưng lại tự mình nói ra nơi giấu vàng khiến cho người xung quanh có thể nghe thấy, nói giả vờ để đánh tráo thông tin (không phải là mình có một vạn đồng tiền vàng mà là nếu như mình có một vạn đồng tiền vàng).</a:t>
            </a:r>
            <a:endParaRPr lang="en-US" sz="2600">
              <a:solidFill>
                <a:schemeClr val="bg1"/>
              </a:solidFill>
              <a:latin typeface="+mn-lt"/>
            </a:endParaRPr>
          </a:p>
          <a:p>
            <a:pPr algn="l"/>
            <a:r>
              <a:rPr lang="vi-VN" sz="2600">
                <a:solidFill>
                  <a:schemeClr val="bg1"/>
                </a:solidFill>
                <a:latin typeface="+mn-lt"/>
              </a:rPr>
              <a:t>+ Tình huống mất của: giấu của rất kĩ nhưng vẫn bị mất, giấu kĩ của rồi nhưng lại nói ra nơi cất giấu để người xung quanh có thể nghe thấy, không thể ngờ được giấu kĩ mà vẫn bị mất, tiếc của đến mức lầm tưởng có thể bắt được tên trộm để đòi lại...</a:t>
            </a:r>
            <a:endParaRPr lang="en-US" sz="2600">
              <a:solidFill>
                <a:schemeClr val="bg1"/>
              </a:solidFill>
              <a:latin typeface="+mn-lt"/>
            </a:endParaRPr>
          </a:p>
          <a:p>
            <a:pPr algn="l">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094" y="-215660"/>
            <a:ext cx="4573905" cy="2691442"/>
          </a:xfrm>
          <a:prstGeom prst="rect">
            <a:avLst/>
          </a:prstGeom>
        </p:spPr>
      </p:pic>
    </p:spTree>
    <p:custDataLst>
      <p:tags r:id="rId1"/>
    </p:custDataLst>
    <p:extLst>
      <p:ext uri="{BB962C8B-B14F-4D97-AF65-F5344CB8AC3E}">
        <p14:creationId xmlns:p14="http://schemas.microsoft.com/office/powerpoint/2010/main" val="3474765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85850" y="2330997"/>
            <a:ext cx="11144250" cy="4295873"/>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146392" y="17690"/>
            <a:ext cx="7604760" cy="6713855"/>
          </a:xfrm>
          <a:prstGeom prst="rect">
            <a:avLst/>
          </a:prstGeom>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085850" y="2245271"/>
            <a:ext cx="11125200" cy="3747566"/>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en-US" sz="2600" b="1" spc="0" smtClean="0">
                <a:solidFill>
                  <a:schemeClr val="bg1"/>
                </a:solidFill>
                <a:effectLst/>
                <a:latin typeface="+mn-lt"/>
                <a:ea typeface="Open Sans" pitchFamily="2" charset="0"/>
                <a:cs typeface="Open Sans" pitchFamily="2" charset="0"/>
              </a:rPr>
              <a:t>7</a:t>
            </a:r>
            <a:endParaRPr lang="vi-VN" sz="2600" b="1" spc="0">
              <a:solidFill>
                <a:schemeClr val="bg1"/>
              </a:solidFill>
              <a:latin typeface="+mn-lt"/>
              <a:ea typeface="Open Sans" pitchFamily="2" charset="0"/>
              <a:cs typeface="Open Sans" pitchFamily="2" charset="0"/>
            </a:endParaRPr>
          </a:p>
          <a:p>
            <a:pPr lvl="0" algn="l">
              <a:lnSpc>
                <a:spcPct val="150000"/>
              </a:lnSpc>
              <a:spcAft>
                <a:spcPts val="0"/>
              </a:spcAft>
              <a:defRPr/>
            </a:pPr>
            <a:r>
              <a:rPr lang="vi-VN" sz="2600" smtClean="0">
                <a:solidFill>
                  <a:schemeClr val="bg1"/>
                </a:solidFill>
                <a:latin typeface="+mn-lt"/>
              </a:rPr>
              <a:t>- Tạo </a:t>
            </a:r>
            <a:r>
              <a:rPr lang="vi-VN" sz="2600">
                <a:solidFill>
                  <a:schemeClr val="bg1"/>
                </a:solidFill>
                <a:latin typeface="+mn-lt"/>
              </a:rPr>
              <a:t>dựng nhân vật Ác-pa-gông với tính cách: hà tiện, tham lam, keo bẩn. Tính cách này được thể hiện qua ngôn ngữ (nói giả vờ để cho con mình không biết được là mình có một vạn đồng tiền vàng), hành động (giấu kĩ vàng, hoảng loạn khi bị mất của) và mối quan hệ với nhân vật khác (thù ghét cả con mình khi con lỡ nói ra mình là người nhiều của).</a:t>
            </a:r>
            <a:endParaRPr lang="en-US" sz="2600">
              <a:solidFill>
                <a:schemeClr val="bg1"/>
              </a:solidFill>
              <a:latin typeface="+mn-lt"/>
            </a:endParaRPr>
          </a:p>
          <a:p>
            <a:pPr algn="l">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508" y="0"/>
            <a:ext cx="5142251" cy="2941608"/>
          </a:xfrm>
          <a:prstGeom prst="rect">
            <a:avLst/>
          </a:prstGeom>
        </p:spPr>
      </p:pic>
    </p:spTree>
    <p:custDataLst>
      <p:tags r:id="rId1"/>
    </p:custDataLst>
    <p:extLst>
      <p:ext uri="{BB962C8B-B14F-4D97-AF65-F5344CB8AC3E}">
        <p14:creationId xmlns:p14="http://schemas.microsoft.com/office/powerpoint/2010/main" val="3048375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426357" y="1204595"/>
            <a:ext cx="11784693" cy="565340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0" y="288925"/>
            <a:ext cx="7604760" cy="6713855"/>
          </a:xfrm>
          <a:prstGeom prst="rect">
            <a:avLst/>
          </a:prstGeom>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640080" y="1364297"/>
            <a:ext cx="11551920"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en-US" sz="2600" b="1" spc="0" smtClean="0">
                <a:solidFill>
                  <a:schemeClr val="bg1"/>
                </a:solidFill>
                <a:effectLst/>
                <a:latin typeface="+mn-lt"/>
                <a:ea typeface="Open Sans" pitchFamily="2" charset="0"/>
                <a:cs typeface="Open Sans" pitchFamily="2" charset="0"/>
              </a:rPr>
              <a:t>7</a:t>
            </a:r>
            <a:endParaRPr lang="vi-VN" sz="2600" b="1" spc="0">
              <a:solidFill>
                <a:schemeClr val="bg1"/>
              </a:solidFill>
              <a:latin typeface="+mn-lt"/>
              <a:ea typeface="Open Sans" pitchFamily="2" charset="0"/>
              <a:cs typeface="Open Sans" pitchFamily="2" charset="0"/>
            </a:endParaRPr>
          </a:p>
          <a:p>
            <a:pPr lvl="0" algn="l"/>
            <a:r>
              <a:rPr lang="vi-VN" sz="2600" smtClean="0">
                <a:solidFill>
                  <a:schemeClr val="bg1"/>
                </a:solidFill>
                <a:latin typeface="+mn-lt"/>
              </a:rPr>
              <a:t>-</a:t>
            </a:r>
            <a:r>
              <a:rPr lang="vi-VN" sz="2600">
                <a:solidFill>
                  <a:schemeClr val="bg1"/>
                </a:solidFill>
                <a:latin typeface="+mn-lt"/>
              </a:rPr>
              <a:t>Ngôn ngữ và thủ pháp gây cười:</a:t>
            </a:r>
            <a:endParaRPr lang="en-US" sz="2600">
              <a:solidFill>
                <a:schemeClr val="bg1"/>
              </a:solidFill>
              <a:latin typeface="+mn-lt"/>
            </a:endParaRPr>
          </a:p>
          <a:p>
            <a:pPr algn="l"/>
            <a:r>
              <a:rPr lang="vi-VN" sz="2600">
                <a:solidFill>
                  <a:schemeClr val="bg1"/>
                </a:solidFill>
                <a:latin typeface="+mn-lt"/>
              </a:rPr>
              <a:t>+ Có sự kết hợp ngôn ngữ đối thoại và độc thoại, đặc biệt đoạn nhân vật nói với mình khi bị mất của.</a:t>
            </a:r>
            <a:endParaRPr lang="en-US" sz="2600">
              <a:solidFill>
                <a:schemeClr val="bg1"/>
              </a:solidFill>
              <a:latin typeface="+mn-lt"/>
            </a:endParaRPr>
          </a:p>
          <a:p>
            <a:pPr algn="l"/>
            <a:r>
              <a:rPr lang="vi-VN" sz="2600">
                <a:solidFill>
                  <a:schemeClr val="bg1"/>
                </a:solidFill>
                <a:latin typeface="+mn-lt"/>
              </a:rPr>
              <a:t>+ Thủ pháp gây cười:</a:t>
            </a:r>
            <a:endParaRPr lang="en-US" sz="2600">
              <a:solidFill>
                <a:schemeClr val="bg1"/>
              </a:solidFill>
              <a:latin typeface="+mn-lt"/>
            </a:endParaRPr>
          </a:p>
          <a:p>
            <a:pPr algn="l"/>
            <a:r>
              <a:rPr lang="vi-VN" sz="2600">
                <a:solidFill>
                  <a:schemeClr val="bg1"/>
                </a:solidFill>
                <a:latin typeface="+mn-lt"/>
              </a:rPr>
              <a:t># Thủ pháp cường điệu: Tính cách của Ác-pa-gông được tô đậm, phóng đại để tập trung làm rõ thói keo kiệt, hà tiện: các lời nói thể hiện sự giận dữ đùng đùng khi nghe con nói mình là người lắm của, sự đau khổ và hoảng loạn khi tráp vàng trong vườn không cánh mà bay. Câu nói: “Tôi muốn treo cổ tất cả mọi người... treo cổ nốt cả tôi nữa” thể hiện sự hoảng loạn của nhân vật lên tới đỉnh điểm, tạo tiếng cười sảng khoái cho người </a:t>
            </a:r>
            <a:r>
              <a:rPr lang="vi-VN" sz="2600" smtClean="0">
                <a:solidFill>
                  <a:schemeClr val="bg1"/>
                </a:solidFill>
                <a:latin typeface="+mn-lt"/>
              </a:rPr>
              <a:t>xem.</a:t>
            </a:r>
            <a:endParaRPr lang="en-US" sz="2600">
              <a:solidFill>
                <a:schemeClr val="bg1"/>
              </a:solidFill>
              <a:latin typeface="+mn-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8332" y="0"/>
            <a:ext cx="4833668" cy="2415396"/>
          </a:xfrm>
          <a:prstGeom prst="rect">
            <a:avLst/>
          </a:prstGeom>
        </p:spPr>
      </p:pic>
    </p:spTree>
    <p:custDataLst>
      <p:tags r:id="rId1"/>
    </p:custDataLst>
    <p:extLst>
      <p:ext uri="{BB962C8B-B14F-4D97-AF65-F5344CB8AC3E}">
        <p14:creationId xmlns:p14="http://schemas.microsoft.com/office/powerpoint/2010/main" val="210471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66800" y="1204595"/>
            <a:ext cx="11144250" cy="5653405"/>
          </a:xfrm>
          <a:prstGeom prst="rect">
            <a:avLst/>
          </a:prstGeom>
          <a:effectLst>
            <a:outerShdw blurRad="241300" dist="76200" dir="8100000" algn="tr" rotWithShape="0">
              <a:prstClr val="black">
                <a:alpha val="40000"/>
              </a:prstClr>
            </a:outerShdw>
          </a:effectLst>
        </p:spPr>
      </p:pic>
      <p:pic>
        <p:nvPicPr>
          <p:cNvPr id="2" name="图片 1" descr="装饰"/>
          <p:cNvPicPr>
            <a:picLocks noChangeAspect="1"/>
          </p:cNvPicPr>
          <p:nvPr/>
        </p:nvPicPr>
        <p:blipFill>
          <a:blip r:embed="rId5"/>
          <a:srcRect r="46579"/>
          <a:stretch>
            <a:fillRect/>
          </a:stretch>
        </p:blipFill>
        <p:spPr>
          <a:xfrm flipH="1">
            <a:off x="-5715" y="176530"/>
            <a:ext cx="7604760" cy="6713855"/>
          </a:xfrm>
          <a:prstGeom prst="rect">
            <a:avLst/>
          </a:prstGeom>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120213" y="1540193"/>
            <a:ext cx="11125200"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en-US" sz="2600" b="1" spc="0" smtClean="0">
                <a:solidFill>
                  <a:schemeClr val="bg1"/>
                </a:solidFill>
                <a:effectLst/>
                <a:latin typeface="+mn-lt"/>
                <a:ea typeface="Open Sans" pitchFamily="2" charset="0"/>
                <a:cs typeface="Open Sans" pitchFamily="2" charset="0"/>
              </a:rPr>
              <a:t>7</a:t>
            </a:r>
            <a:endParaRPr lang="vi-VN" sz="2600" b="1" spc="0">
              <a:solidFill>
                <a:schemeClr val="bg1"/>
              </a:solidFill>
              <a:latin typeface="+mn-lt"/>
              <a:ea typeface="Open Sans" pitchFamily="2" charset="0"/>
              <a:cs typeface="Open Sans" pitchFamily="2" charset="0"/>
            </a:endParaRPr>
          </a:p>
          <a:p>
            <a:pPr algn="l"/>
            <a:r>
              <a:rPr lang="vi-VN" sz="2600" smtClean="0">
                <a:solidFill>
                  <a:schemeClr val="bg1"/>
                </a:solidFill>
                <a:latin typeface="+mn-lt"/>
              </a:rPr>
              <a:t>+ </a:t>
            </a:r>
            <a:r>
              <a:rPr lang="vi-VN" sz="2600">
                <a:solidFill>
                  <a:schemeClr val="bg1"/>
                </a:solidFill>
                <a:latin typeface="+mn-lt"/>
              </a:rPr>
              <a:t>Thủ pháp gây cười:</a:t>
            </a:r>
            <a:endParaRPr lang="en-US" sz="2600">
              <a:solidFill>
                <a:schemeClr val="bg1"/>
              </a:solidFill>
              <a:latin typeface="+mn-lt"/>
            </a:endParaRPr>
          </a:p>
          <a:p>
            <a:pPr algn="l"/>
            <a:r>
              <a:rPr lang="vi-VN" sz="2600" smtClean="0">
                <a:solidFill>
                  <a:schemeClr val="bg1"/>
                </a:solidFill>
                <a:latin typeface="+mn-lt"/>
              </a:rPr>
              <a:t># </a:t>
            </a:r>
            <a:r>
              <a:rPr lang="vi-VN" sz="2600">
                <a:solidFill>
                  <a:schemeClr val="bg1"/>
                </a:solidFill>
                <a:latin typeface="+mn-lt"/>
              </a:rPr>
              <a:t>Thủ pháp bỏ lửng: các câu nói thăm dò của Ác-pa-gông khi lo sợ con mình nghe được chuyện mình giấu tráp vàng.</a:t>
            </a:r>
            <a:endParaRPr lang="en-US" sz="2600">
              <a:solidFill>
                <a:schemeClr val="bg1"/>
              </a:solidFill>
              <a:latin typeface="+mn-lt"/>
            </a:endParaRPr>
          </a:p>
          <a:p>
            <a:pPr algn="l"/>
            <a:r>
              <a:rPr lang="vi-VN" sz="2600">
                <a:solidFill>
                  <a:schemeClr val="bg1"/>
                </a:solidFill>
                <a:latin typeface="+mn-lt"/>
              </a:rPr>
              <a:t># Thủ pháp tạo tính đối thoại trong độc thoại ở màn Ác-pa-gông bị mất của: đối thoại với “nó” – thằng ăn trộm mà lão lầm tưởng đã bắt được cánh tay của nó, đối thoại với “tiền” – nhân vật nắm giữ sinh mệnh của lão, đối thoại với tất cả các khán giả của nhà hát, với ông cẩm, lính tuần tra, hiến binh, quan tòa... Trong sự hoảng loạn, lão thấy ai cũng có khả năng trở thành “nó”, ai cũng phải chịu trách nhiệm về sự truy tìm “nó”, ai cũng có thể bị treo cổ, thậm chí cả lão nếu như không tìm thấy tiền.</a:t>
            </a:r>
            <a:endParaRPr lang="en-US" sz="2600">
              <a:solidFill>
                <a:schemeClr val="bg1"/>
              </a:solidFill>
              <a:latin typeface="+mn-lt"/>
            </a:endParaRPr>
          </a:p>
          <a:p>
            <a:pPr lvl="0" algn="l">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307" y="0"/>
            <a:ext cx="4994693" cy="2631057"/>
          </a:xfrm>
          <a:prstGeom prst="rect">
            <a:avLst/>
          </a:prstGeom>
        </p:spPr>
      </p:pic>
    </p:spTree>
    <p:custDataLst>
      <p:tags r:id="rId1"/>
    </p:custDataLst>
    <p:extLst>
      <p:ext uri="{BB962C8B-B14F-4D97-AF65-F5344CB8AC3E}">
        <p14:creationId xmlns:p14="http://schemas.microsoft.com/office/powerpoint/2010/main" val="2594874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98474" y="2095752"/>
            <a:ext cx="12093526" cy="4714875"/>
          </a:xfrm>
          <a:prstGeom prst="rect">
            <a:avLst/>
          </a:prstGeom>
          <a:effectLst>
            <a:outerShdw blurRad="241300" dist="76200" dir="8100000" algn="tr" rotWithShape="0">
              <a:prstClr val="black">
                <a:alpha val="40000"/>
              </a:prstClr>
            </a:outerShdw>
          </a:effectLst>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267286" y="1942975"/>
            <a:ext cx="11924714"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vi-VN" sz="2600" b="1" spc="0" smtClean="0">
                <a:solidFill>
                  <a:schemeClr val="bg1"/>
                </a:solidFill>
                <a:effectLst/>
                <a:latin typeface="+mn-lt"/>
                <a:ea typeface="Open Sans" pitchFamily="2" charset="0"/>
                <a:cs typeface="Open Sans" pitchFamily="2" charset="0"/>
              </a:rPr>
              <a:t>8. Chọn 1 trong 2 cách trả lời:</a:t>
            </a:r>
          </a:p>
          <a:p>
            <a:pPr lvl="0" algn="l"/>
            <a:r>
              <a:rPr lang="vi-VN" sz="2600" smtClean="0">
                <a:solidFill>
                  <a:schemeClr val="bg1"/>
                </a:solidFill>
                <a:latin typeface="+mn-lt"/>
              </a:rPr>
              <a:t>- Không </a:t>
            </a:r>
            <a:r>
              <a:rPr lang="vi-VN" sz="2600">
                <a:solidFill>
                  <a:schemeClr val="bg1"/>
                </a:solidFill>
                <a:latin typeface="+mn-lt"/>
              </a:rPr>
              <a:t>nên đổi vì tên vở kịch thể hiện tính cách của nhân vật, là đối tượng châm biếm chính của vở kịch, thể hiện thể loại của tác phẩm là hài kịch tính cách. Tất cả mọi lời nói, hành động, ứng xử, các mối quan hệ của Ác-pa-gông đều bị chi phối bởi tính cách hà tiện đó.</a:t>
            </a:r>
            <a:endParaRPr lang="en-US" sz="2600">
              <a:solidFill>
                <a:schemeClr val="bg1"/>
              </a:solidFill>
              <a:latin typeface="+mn-lt"/>
            </a:endParaRPr>
          </a:p>
          <a:p>
            <a:pPr lvl="0" algn="l"/>
            <a:r>
              <a:rPr lang="vi-VN" sz="2600" smtClean="0">
                <a:solidFill>
                  <a:schemeClr val="bg1"/>
                </a:solidFill>
                <a:latin typeface="+mn-lt"/>
              </a:rPr>
              <a:t>- Có </a:t>
            </a:r>
            <a:r>
              <a:rPr lang="vi-VN" sz="2600">
                <a:solidFill>
                  <a:schemeClr val="bg1"/>
                </a:solidFill>
                <a:latin typeface="+mn-lt"/>
              </a:rPr>
              <a:t>nên đổi tên tác phẩm vì tên gọi mang sắc thái cá thể hóa, nhắc đến tên gọi người nghe sẽ hiểu ngay là thể hiện tính cách hà tiện, keo kiệt. Tác phẩm trở nên nổi tiếng thì người đọc, người xem sẽ luôn ấn tượng với tên nhân vật chính. Nhân vật phản diện sẽ trở thành bài học để giáo dục thế hệ trẻ.</a:t>
            </a:r>
            <a:endParaRPr lang="en-US" sz="2600">
              <a:solidFill>
                <a:schemeClr val="bg1"/>
              </a:solidFill>
              <a:latin typeface="+mn-lt"/>
            </a:endParaRPr>
          </a:p>
          <a:p>
            <a:pPr algn="l">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6921" y="0"/>
            <a:ext cx="5055079" cy="2527540"/>
          </a:xfrm>
          <a:prstGeom prst="rect">
            <a:avLst/>
          </a:prstGeom>
        </p:spPr>
      </p:pic>
    </p:spTree>
    <p:custDataLst>
      <p:tags r:id="rId1"/>
    </p:custDataLst>
    <p:extLst>
      <p:ext uri="{BB962C8B-B14F-4D97-AF65-F5344CB8AC3E}">
        <p14:creationId xmlns:p14="http://schemas.microsoft.com/office/powerpoint/2010/main" val="1129230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047750" y="2055516"/>
            <a:ext cx="11144250" cy="4827389"/>
          </a:xfrm>
          <a:prstGeom prst="rect">
            <a:avLst/>
          </a:prstGeom>
          <a:effectLst>
            <a:outerShdw blurRad="241300" dist="76200" dir="8100000" algn="tr" rotWithShape="0">
              <a:prstClr val="black">
                <a:alpha val="40000"/>
              </a:prstClr>
            </a:outerShdw>
          </a:effectLst>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221691" y="2055516"/>
            <a:ext cx="10834468" cy="5334000"/>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en-US" sz="2600" b="1" spc="0" smtClean="0">
                <a:solidFill>
                  <a:schemeClr val="bg1"/>
                </a:solidFill>
                <a:effectLst/>
                <a:latin typeface="+mn-lt"/>
                <a:ea typeface="Open Sans" pitchFamily="2" charset="0"/>
                <a:cs typeface="Open Sans" pitchFamily="2" charset="0"/>
              </a:rPr>
              <a:t>9</a:t>
            </a:r>
            <a:endParaRPr lang="vi-VN" sz="2600" b="1" spc="0" smtClean="0">
              <a:solidFill>
                <a:schemeClr val="bg1"/>
              </a:solidFill>
              <a:effectLst/>
              <a:latin typeface="+mn-lt"/>
              <a:ea typeface="Open Sans" pitchFamily="2" charset="0"/>
              <a:cs typeface="Open Sans" pitchFamily="2" charset="0"/>
            </a:endParaRPr>
          </a:p>
          <a:p>
            <a:pPr lvl="0" algn="l"/>
            <a:r>
              <a:rPr lang="vi-VN" sz="2600" smtClean="0">
                <a:solidFill>
                  <a:schemeClr val="bg1"/>
                </a:solidFill>
                <a:latin typeface="+mn-lt"/>
              </a:rPr>
              <a:t>    Đồng </a:t>
            </a:r>
            <a:r>
              <a:rPr lang="vi-VN" sz="2600">
                <a:solidFill>
                  <a:schemeClr val="bg1"/>
                </a:solidFill>
                <a:latin typeface="+mn-lt"/>
              </a:rPr>
              <a:t>tiền là nhân vật vô hình nhưng có sức mạnh chi phối, tha hóa nhân cách, xoay chuyển các mối quan hệ của con người.</a:t>
            </a:r>
            <a:endParaRPr lang="en-US" sz="2600">
              <a:solidFill>
                <a:schemeClr val="bg1"/>
              </a:solidFill>
              <a:latin typeface="+mn-lt"/>
            </a:endParaRPr>
          </a:p>
          <a:p>
            <a:pPr algn="l"/>
            <a:r>
              <a:rPr lang="vi-VN" sz="2600">
                <a:solidFill>
                  <a:schemeClr val="bg1"/>
                </a:solidFill>
                <a:latin typeface="+mn-lt"/>
              </a:rPr>
              <a:t>-</a:t>
            </a:r>
            <a:r>
              <a:rPr lang="vi-VN" sz="2600" smtClean="0">
                <a:solidFill>
                  <a:schemeClr val="bg1"/>
                </a:solidFill>
                <a:latin typeface="+mn-lt"/>
              </a:rPr>
              <a:t> </a:t>
            </a:r>
            <a:r>
              <a:rPr lang="vi-VN" sz="2600">
                <a:solidFill>
                  <a:schemeClr val="bg1"/>
                </a:solidFill>
                <a:latin typeface="+mn-lt"/>
              </a:rPr>
              <a:t>Đồng tiền làm cho Ác-pa-gông thù ghét con mình.</a:t>
            </a:r>
            <a:endParaRPr lang="en-US" sz="2600">
              <a:solidFill>
                <a:schemeClr val="bg1"/>
              </a:solidFill>
              <a:latin typeface="+mn-lt"/>
            </a:endParaRPr>
          </a:p>
          <a:p>
            <a:pPr algn="l"/>
            <a:r>
              <a:rPr lang="vi-VN" sz="2600">
                <a:solidFill>
                  <a:schemeClr val="bg1"/>
                </a:solidFill>
                <a:latin typeface="+mn-lt"/>
              </a:rPr>
              <a:t>-</a:t>
            </a:r>
            <a:r>
              <a:rPr lang="vi-VN" sz="2600" smtClean="0">
                <a:solidFill>
                  <a:schemeClr val="bg1"/>
                </a:solidFill>
                <a:latin typeface="+mn-lt"/>
              </a:rPr>
              <a:t> </a:t>
            </a:r>
            <a:r>
              <a:rPr lang="vi-VN" sz="2600">
                <a:solidFill>
                  <a:schemeClr val="bg1"/>
                </a:solidFill>
                <a:latin typeface="+mn-lt"/>
              </a:rPr>
              <a:t>Đồng tiền khiến cho Ác-pa-gông hoảng loạn, nghi ngờ tất cả mọi người, lão tiếc tiền còn hơn cả mạng sống của mình.</a:t>
            </a:r>
            <a:endParaRPr lang="en-US" sz="2600">
              <a:solidFill>
                <a:schemeClr val="bg1"/>
              </a:solidFill>
              <a:latin typeface="+mn-lt"/>
            </a:endParaRPr>
          </a:p>
          <a:p>
            <a:pPr lvl="0" algn="l"/>
            <a:r>
              <a:rPr lang="vi-VN" sz="2600" smtClean="0">
                <a:solidFill>
                  <a:schemeClr val="bg1"/>
                </a:solidFill>
                <a:latin typeface="+mn-lt"/>
              </a:rPr>
              <a:t>   Qua </a:t>
            </a:r>
            <a:r>
              <a:rPr lang="vi-VN" sz="2600">
                <a:solidFill>
                  <a:schemeClr val="bg1"/>
                </a:solidFill>
                <a:latin typeface="+mn-lt"/>
              </a:rPr>
              <a:t>đoạn trích, tác giả gửi gắm thông điệp: không nên vì tiền mà đánh mất tình nghĩa con người, không nên hà tiện, keo kiệt vì điều đó gây bất lợi cho cuộc sống của mình.</a:t>
            </a:r>
            <a:endParaRPr lang="en-US" sz="2600">
              <a:solidFill>
                <a:schemeClr val="bg1"/>
              </a:solidFill>
              <a:latin typeface="+mn-lt"/>
            </a:endParaRPr>
          </a:p>
          <a:p>
            <a:pPr algn="l">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1517" y="0"/>
            <a:ext cx="5230483" cy="2622430"/>
          </a:xfrm>
          <a:prstGeom prst="rect">
            <a:avLst/>
          </a:prstGeom>
        </p:spPr>
      </p:pic>
    </p:spTree>
    <p:custDataLst>
      <p:tags r:id="rId1"/>
    </p:custDataLst>
    <p:extLst>
      <p:ext uri="{BB962C8B-B14F-4D97-AF65-F5344CB8AC3E}">
        <p14:creationId xmlns:p14="http://schemas.microsoft.com/office/powerpoint/2010/main" val="1457970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393128" y="1090794"/>
            <a:ext cx="9399563" cy="5411198"/>
          </a:xfrm>
          <a:prstGeom prst="rect">
            <a:avLst/>
          </a:prstGeom>
          <a:effectLst>
            <a:outerShdw blurRad="241300" dist="76200" dir="8100000" algn="tr" rotWithShape="0">
              <a:prstClr val="black">
                <a:alpha val="40000"/>
              </a:prstClr>
            </a:outerShdw>
          </a:effectLst>
        </p:spPr>
      </p:pic>
      <p:sp>
        <p:nvSpPr>
          <p:cNvPr id="22" name="文本框 21"/>
          <p:cNvSpPr txBox="1"/>
          <p:nvPr/>
        </p:nvSpPr>
        <p:spPr>
          <a:xfrm>
            <a:off x="426357" y="288925"/>
            <a:ext cx="6035403"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ea typeface="字魂35号-经典雅黑" panose="02000000000000000000" charset="-122"/>
                <a:cs typeface="字魂36号-正文宋楷" panose="02000000000000000000" charset="-122"/>
              </a:rPr>
              <a:t>Đáp</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án</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tự</a:t>
            </a:r>
            <a:r>
              <a:rPr lang="en-US" altLang="zh-CN" sz="4400" b="1" dirty="0">
                <a:solidFill>
                  <a:prstClr val="black"/>
                </a:solidFill>
                <a:ea typeface="字魂35号-经典雅黑" panose="02000000000000000000" charset="-122"/>
                <a:cs typeface="字魂36号-正文宋楷" panose="02000000000000000000" charset="-122"/>
              </a:rPr>
              <a:t> </a:t>
            </a:r>
            <a:r>
              <a:rPr lang="en-US" altLang="zh-CN" sz="4400" b="1" dirty="0" err="1">
                <a:solidFill>
                  <a:prstClr val="black"/>
                </a:solidFill>
                <a:ea typeface="字魂35号-经典雅黑" panose="02000000000000000000" charset="-122"/>
                <a:cs typeface="字魂36号-正文宋楷" panose="02000000000000000000" charset="-122"/>
              </a:rPr>
              <a:t>luận</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685778" y="1312023"/>
            <a:ext cx="8326582" cy="5334000"/>
          </a:xfrm>
          <a:prstGeom prst="rect">
            <a:avLst/>
          </a:prstGeom>
        </p:spPr>
        <p:txBody>
          <a:bodyPr vert="horz" lIns="101600" tIns="38100" rIns="76200" bIns="38100" rtlCol="0">
            <a:norm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Aft>
                <a:spcPts val="0"/>
              </a:spcAft>
              <a:defRPr/>
            </a:pPr>
            <a:r>
              <a:rPr lang="en-US" sz="2600" b="1" spc="0" err="1">
                <a:solidFill>
                  <a:schemeClr val="bg1"/>
                </a:solidFill>
                <a:effectLst/>
                <a:latin typeface="+mn-lt"/>
                <a:ea typeface="Open Sans" pitchFamily="2" charset="0"/>
                <a:cs typeface="Open Sans" pitchFamily="2" charset="0"/>
              </a:rPr>
              <a:t>Câu</a:t>
            </a:r>
            <a:r>
              <a:rPr lang="en-US" sz="2600" b="1" spc="0">
                <a:solidFill>
                  <a:schemeClr val="bg1"/>
                </a:solidFill>
                <a:effectLst/>
                <a:latin typeface="+mn-lt"/>
                <a:ea typeface="Open Sans" pitchFamily="2" charset="0"/>
                <a:cs typeface="Open Sans" pitchFamily="2" charset="0"/>
              </a:rPr>
              <a:t> </a:t>
            </a:r>
            <a:r>
              <a:rPr lang="vi-VN" sz="2600" b="1" spc="0" smtClean="0">
                <a:solidFill>
                  <a:schemeClr val="bg1"/>
                </a:solidFill>
                <a:effectLst/>
                <a:latin typeface="+mn-lt"/>
                <a:ea typeface="Open Sans" pitchFamily="2" charset="0"/>
                <a:cs typeface="Open Sans" pitchFamily="2" charset="0"/>
              </a:rPr>
              <a:t>10. Thành ngữ nói về thói keo kiệt: </a:t>
            </a:r>
          </a:p>
          <a:p>
            <a:pPr marL="457200" indent="-457200" algn="just">
              <a:lnSpc>
                <a:spcPct val="150000"/>
              </a:lnSpc>
              <a:spcAft>
                <a:spcPts val="0"/>
              </a:spcAft>
              <a:buFontTx/>
              <a:buChar char="-"/>
              <a:defRPr/>
            </a:pPr>
            <a:r>
              <a:rPr lang="vi-VN" sz="2600" smtClean="0">
                <a:solidFill>
                  <a:schemeClr val="bg1"/>
                </a:solidFill>
                <a:latin typeface="+mn-lt"/>
              </a:rPr>
              <a:t>Vắt </a:t>
            </a:r>
            <a:r>
              <a:rPr lang="vi-VN" sz="2600">
                <a:solidFill>
                  <a:schemeClr val="bg1"/>
                </a:solidFill>
                <a:latin typeface="+mn-lt"/>
              </a:rPr>
              <a:t>cổ chày ra </a:t>
            </a:r>
            <a:r>
              <a:rPr lang="vi-VN" sz="2600" smtClean="0">
                <a:solidFill>
                  <a:schemeClr val="bg1"/>
                </a:solidFill>
                <a:latin typeface="+mn-lt"/>
              </a:rPr>
              <a:t>nước</a:t>
            </a:r>
            <a:endParaRPr lang="vi-VN" sz="2600">
              <a:solidFill>
                <a:schemeClr val="bg1"/>
              </a:solidFill>
              <a:latin typeface="+mn-lt"/>
            </a:endParaRPr>
          </a:p>
          <a:p>
            <a:pPr marL="457200" indent="-457200" algn="just">
              <a:lnSpc>
                <a:spcPct val="150000"/>
              </a:lnSpc>
              <a:spcAft>
                <a:spcPts val="0"/>
              </a:spcAft>
              <a:buFontTx/>
              <a:buChar char="-"/>
              <a:defRPr/>
            </a:pPr>
            <a:r>
              <a:rPr lang="vi-VN" sz="2600" smtClean="0">
                <a:solidFill>
                  <a:schemeClr val="bg1"/>
                </a:solidFill>
                <a:latin typeface="+mn-lt"/>
              </a:rPr>
              <a:t>Rán </a:t>
            </a:r>
            <a:r>
              <a:rPr lang="vi-VN" sz="2600">
                <a:solidFill>
                  <a:schemeClr val="bg1"/>
                </a:solidFill>
                <a:latin typeface="+mn-lt"/>
              </a:rPr>
              <a:t>sành ra </a:t>
            </a:r>
            <a:r>
              <a:rPr lang="vi-VN" sz="2600" smtClean="0">
                <a:solidFill>
                  <a:schemeClr val="bg1"/>
                </a:solidFill>
                <a:latin typeface="+mn-lt"/>
              </a:rPr>
              <a:t>mỡ</a:t>
            </a:r>
            <a:endParaRPr lang="vi-VN" sz="2600">
              <a:solidFill>
                <a:schemeClr val="bg1"/>
              </a:solidFill>
              <a:latin typeface="+mn-lt"/>
            </a:endParaRPr>
          </a:p>
          <a:p>
            <a:pPr marL="457200" indent="-457200" algn="just">
              <a:lnSpc>
                <a:spcPct val="150000"/>
              </a:lnSpc>
              <a:spcAft>
                <a:spcPts val="0"/>
              </a:spcAft>
              <a:buFontTx/>
              <a:buChar char="-"/>
              <a:defRPr/>
            </a:pPr>
            <a:r>
              <a:rPr lang="vi-VN" sz="2600" smtClean="0">
                <a:solidFill>
                  <a:schemeClr val="bg1"/>
                </a:solidFill>
                <a:latin typeface="+mn-lt"/>
              </a:rPr>
              <a:t>Nước </a:t>
            </a:r>
            <a:r>
              <a:rPr lang="vi-VN" sz="2600">
                <a:solidFill>
                  <a:schemeClr val="bg1"/>
                </a:solidFill>
                <a:latin typeface="+mn-lt"/>
              </a:rPr>
              <a:t>uống cả </a:t>
            </a:r>
            <a:r>
              <a:rPr lang="vi-VN" sz="2600" smtClean="0">
                <a:solidFill>
                  <a:schemeClr val="bg1"/>
                </a:solidFill>
                <a:latin typeface="+mn-lt"/>
              </a:rPr>
              <a:t>cặn</a:t>
            </a:r>
            <a:endParaRPr lang="vi-VN" sz="2600">
              <a:solidFill>
                <a:schemeClr val="bg1"/>
              </a:solidFill>
              <a:latin typeface="+mn-lt"/>
            </a:endParaRPr>
          </a:p>
          <a:p>
            <a:pPr marL="457200" indent="-457200" algn="just">
              <a:lnSpc>
                <a:spcPct val="150000"/>
              </a:lnSpc>
              <a:spcAft>
                <a:spcPts val="0"/>
              </a:spcAft>
              <a:buFontTx/>
              <a:buChar char="-"/>
              <a:defRPr/>
            </a:pPr>
            <a:r>
              <a:rPr lang="en-US" sz="2600" smtClean="0">
                <a:solidFill>
                  <a:schemeClr val="bg1"/>
                </a:solidFill>
                <a:latin typeface="+mn-lt"/>
              </a:rPr>
              <a:t>Buộc </a:t>
            </a:r>
            <a:r>
              <a:rPr lang="en-US" sz="2600">
                <a:solidFill>
                  <a:schemeClr val="bg1"/>
                </a:solidFill>
                <a:latin typeface="+mn-lt"/>
              </a:rPr>
              <a:t>cổ mèo, treo cổ </a:t>
            </a:r>
            <a:r>
              <a:rPr lang="en-US" sz="2600" smtClean="0">
                <a:solidFill>
                  <a:schemeClr val="bg1"/>
                </a:solidFill>
                <a:latin typeface="+mn-lt"/>
              </a:rPr>
              <a:t>chó</a:t>
            </a:r>
            <a:endParaRPr lang="vi-VN" sz="2600" smtClean="0">
              <a:solidFill>
                <a:schemeClr val="bg1"/>
              </a:solidFill>
              <a:latin typeface="+mn-lt"/>
            </a:endParaRPr>
          </a:p>
          <a:p>
            <a:pPr marL="457200" indent="-457200" algn="just">
              <a:lnSpc>
                <a:spcPct val="150000"/>
              </a:lnSpc>
              <a:spcAft>
                <a:spcPts val="0"/>
              </a:spcAft>
              <a:buFontTx/>
              <a:buChar char="-"/>
              <a:defRPr/>
            </a:pPr>
            <a:r>
              <a:rPr lang="en-US" sz="2600" smtClean="0">
                <a:solidFill>
                  <a:schemeClr val="bg1"/>
                </a:solidFill>
                <a:latin typeface="+mn-lt"/>
              </a:rPr>
              <a:t>Hà </a:t>
            </a:r>
            <a:r>
              <a:rPr lang="en-US" sz="2600">
                <a:solidFill>
                  <a:schemeClr val="bg1"/>
                </a:solidFill>
                <a:latin typeface="+mn-lt"/>
              </a:rPr>
              <a:t>tiện húp cháp </a:t>
            </a:r>
            <a:r>
              <a:rPr lang="en-US" sz="2600" smtClean="0">
                <a:solidFill>
                  <a:schemeClr val="bg1"/>
                </a:solidFill>
                <a:latin typeface="+mn-lt"/>
              </a:rPr>
              <a:t>hoa</a:t>
            </a:r>
            <a:endParaRPr lang="vi-VN" sz="2600" smtClean="0">
              <a:solidFill>
                <a:schemeClr val="bg1"/>
              </a:solidFill>
              <a:latin typeface="+mn-lt"/>
            </a:endParaRPr>
          </a:p>
          <a:p>
            <a:pPr marL="457200" indent="-457200" algn="just">
              <a:lnSpc>
                <a:spcPct val="150000"/>
              </a:lnSpc>
              <a:spcAft>
                <a:spcPts val="0"/>
              </a:spcAft>
              <a:buFontTx/>
              <a:buChar char="-"/>
              <a:defRPr/>
            </a:pPr>
            <a:r>
              <a:rPr lang="en-US" sz="2600" smtClean="0">
                <a:solidFill>
                  <a:schemeClr val="bg1"/>
                </a:solidFill>
                <a:latin typeface="+mn-lt"/>
              </a:rPr>
              <a:t>Đo </a:t>
            </a:r>
            <a:r>
              <a:rPr lang="en-US" sz="2600">
                <a:solidFill>
                  <a:schemeClr val="bg1"/>
                </a:solidFill>
                <a:latin typeface="+mn-lt"/>
              </a:rPr>
              <a:t>lọ nước mắm, đếm củ dưa </a:t>
            </a:r>
            <a:r>
              <a:rPr lang="en-US" sz="2600" smtClean="0">
                <a:solidFill>
                  <a:schemeClr val="bg1"/>
                </a:solidFill>
                <a:latin typeface="+mn-lt"/>
              </a:rPr>
              <a:t>hành</a:t>
            </a:r>
            <a:endParaRPr lang="vi-VN" sz="2600" smtClean="0">
              <a:solidFill>
                <a:schemeClr val="bg1"/>
              </a:solidFill>
              <a:latin typeface="+mn-lt"/>
            </a:endParaRPr>
          </a:p>
          <a:p>
            <a:pPr marL="457200" indent="-457200" algn="just">
              <a:lnSpc>
                <a:spcPct val="150000"/>
              </a:lnSpc>
              <a:spcAft>
                <a:spcPts val="0"/>
              </a:spcAft>
              <a:buFontTx/>
              <a:buChar char="-"/>
              <a:defRPr/>
            </a:pPr>
            <a:r>
              <a:rPr lang="en-US" sz="2600" smtClean="0">
                <a:solidFill>
                  <a:schemeClr val="bg1"/>
                </a:solidFill>
                <a:latin typeface="+mn-lt"/>
              </a:rPr>
              <a:t>Suy </a:t>
            </a:r>
            <a:r>
              <a:rPr lang="en-US" sz="2600">
                <a:solidFill>
                  <a:schemeClr val="bg1"/>
                </a:solidFill>
                <a:latin typeface="+mn-lt"/>
              </a:rPr>
              <a:t>đồng tính lạng. </a:t>
            </a:r>
            <a:endParaRPr lang="en-US" sz="2600" b="1" spc="0" dirty="0">
              <a:solidFill>
                <a:schemeClr val="bg1"/>
              </a:solidFill>
              <a:effectLst/>
              <a:latin typeface="+mn-lt"/>
              <a:ea typeface="Open Sans" pitchFamily="2" charset="0"/>
              <a:cs typeface="Open Sans"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6686" y="0"/>
            <a:ext cx="4195313" cy="2311879"/>
          </a:xfrm>
          <a:prstGeom prst="rect">
            <a:avLst/>
          </a:prstGeom>
        </p:spPr>
      </p:pic>
    </p:spTree>
    <p:custDataLst>
      <p:tags r:id="rId1"/>
    </p:custDataLst>
    <p:extLst>
      <p:ext uri="{BB962C8B-B14F-4D97-AF65-F5344CB8AC3E}">
        <p14:creationId xmlns:p14="http://schemas.microsoft.com/office/powerpoint/2010/main" val="1734829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227772" y="2672145"/>
            <a:ext cx="10100896" cy="3262829"/>
          </a:xfrm>
          <a:prstGeom prst="rect">
            <a:avLst/>
          </a:prstGeom>
          <a:effectLst>
            <a:outerShdw blurRad="241300" dist="76200" dir="8100000" algn="tr" rotWithShape="0">
              <a:prstClr val="black">
                <a:alpha val="40000"/>
              </a:prstClr>
            </a:outerShdw>
          </a:effectLst>
        </p:spPr>
      </p:pic>
      <p:sp>
        <p:nvSpPr>
          <p:cNvPr id="22" name="文本框 21"/>
          <p:cNvSpPr txBox="1"/>
          <p:nvPr/>
        </p:nvSpPr>
        <p:spPr>
          <a:xfrm>
            <a:off x="426357" y="288925"/>
            <a:ext cx="7648498"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4400" b="1" noProof="0" smtClean="0">
                <a:solidFill>
                  <a:prstClr val="black"/>
                </a:solidFill>
                <a:ea typeface="字魂35号-经典雅黑" panose="02000000000000000000" charset="-122"/>
                <a:cs typeface="字魂36号-正文宋楷" panose="02000000000000000000" charset="-122"/>
              </a:rPr>
              <a:t>HƯỚNG DẪN TỰ HỌC</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066800" y="1281792"/>
            <a:ext cx="8326582" cy="5576207"/>
          </a:xfrm>
          <a:prstGeom prst="rect">
            <a:avLst/>
          </a:prstGeom>
        </p:spPr>
        <p:txBody>
          <a:bodyPr vert="horz" lIns="101600" tIns="38100" rIns="76200" bIns="38100" rtlCol="0">
            <a:norm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sp>
        <p:nvSpPr>
          <p:cNvPr id="2" name="Rectangle 1"/>
          <p:cNvSpPr/>
          <p:nvPr/>
        </p:nvSpPr>
        <p:spPr>
          <a:xfrm>
            <a:off x="1445967" y="3057064"/>
            <a:ext cx="9664505" cy="2585323"/>
          </a:xfrm>
          <a:prstGeom prst="rect">
            <a:avLst/>
          </a:prstGeom>
        </p:spPr>
        <p:txBody>
          <a:bodyPr wrap="square">
            <a:spAutoFit/>
          </a:bodyPr>
          <a:lstStyle/>
          <a:p>
            <a:pPr algn="just">
              <a:lnSpc>
                <a:spcPct val="150000"/>
              </a:lnSpc>
            </a:pPr>
            <a:r>
              <a:rPr lang="vi-VN" sz="3600">
                <a:solidFill>
                  <a:schemeClr val="bg1"/>
                </a:solidFill>
                <a:ea typeface="Times New Roman" panose="02020603050405020304" pitchFamily="18" charset="0"/>
                <a:cs typeface="Times New Roman" panose="02020603050405020304" pitchFamily="18" charset="0"/>
              </a:rPr>
              <a:t>	</a:t>
            </a:r>
            <a:r>
              <a:rPr lang="vi-VN" sz="3600" smtClean="0">
                <a:solidFill>
                  <a:schemeClr val="bg1"/>
                </a:solidFill>
                <a:ea typeface="Times New Roman" panose="02020603050405020304" pitchFamily="18" charset="0"/>
                <a:cs typeface="Times New Roman" panose="02020603050405020304" pitchFamily="18" charset="0"/>
              </a:rPr>
              <a:t>Tìm </a:t>
            </a:r>
            <a:r>
              <a:rPr lang="vi-VN" sz="3600">
                <a:solidFill>
                  <a:schemeClr val="bg1"/>
                </a:solidFill>
                <a:ea typeface="Times New Roman" panose="02020603050405020304" pitchFamily="18" charset="0"/>
                <a:cs typeface="Times New Roman" panose="02020603050405020304" pitchFamily="18" charset="0"/>
              </a:rPr>
              <a:t>đọc trọn vẹn các văn bản hài kịch được trích dẫn trong bài học này và đọc thêm các văn bản hài kịch khác. </a:t>
            </a:r>
            <a:endParaRPr lang="en-US" sz="3600">
              <a:solidFill>
                <a:schemeClr val="bg1"/>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43" y="0"/>
            <a:ext cx="5679057" cy="3057064"/>
          </a:xfrm>
          <a:prstGeom prst="rect">
            <a:avLst/>
          </a:prstGeom>
        </p:spPr>
      </p:pic>
    </p:spTree>
    <p:custDataLst>
      <p:tags r:id="rId1"/>
    </p:custDataLst>
    <p:extLst>
      <p:ext uri="{BB962C8B-B14F-4D97-AF65-F5344CB8AC3E}">
        <p14:creationId xmlns:p14="http://schemas.microsoft.com/office/powerpoint/2010/main" val="31288400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0BD"/>
        </a:solidFill>
        <a:effectLst/>
      </p:bgPr>
    </p:bg>
    <p:spTree>
      <p:nvGrpSpPr>
        <p:cNvPr id="1" name=""/>
        <p:cNvGrpSpPr/>
        <p:nvPr/>
      </p:nvGrpSpPr>
      <p:grpSpPr>
        <a:xfrm>
          <a:off x="0" y="0"/>
          <a:ext cx="0" cy="0"/>
          <a:chOff x="0" y="0"/>
          <a:chExt cx="0" cy="0"/>
        </a:xfrm>
      </p:grpSpPr>
      <p:pic>
        <p:nvPicPr>
          <p:cNvPr id="2" name="图片 1" descr="装饰"/>
          <p:cNvPicPr>
            <a:picLocks noChangeAspect="1"/>
          </p:cNvPicPr>
          <p:nvPr/>
        </p:nvPicPr>
        <p:blipFill>
          <a:blip r:embed="rId4"/>
          <a:srcRect r="35606"/>
          <a:stretch>
            <a:fillRect/>
          </a:stretch>
        </p:blipFill>
        <p:spPr>
          <a:xfrm>
            <a:off x="294187" y="26893"/>
            <a:ext cx="6438900" cy="4714875"/>
          </a:xfrm>
          <a:prstGeom prst="rect">
            <a:avLst/>
          </a:prstGeom>
        </p:spPr>
      </p:pic>
      <p:pic>
        <p:nvPicPr>
          <p:cNvPr id="4" name="图片 3" descr="背景"/>
          <p:cNvPicPr>
            <a:picLocks noChangeAspect="1"/>
          </p:cNvPicPr>
          <p:nvPr/>
        </p:nvPicPr>
        <p:blipFill>
          <a:blip r:embed="rId5"/>
          <a:srcRect l="92361" t="279" r="302" b="-279"/>
          <a:stretch>
            <a:fillRect/>
          </a:stretch>
        </p:blipFill>
        <p:spPr>
          <a:xfrm>
            <a:off x="10785475" y="1270"/>
            <a:ext cx="1387475" cy="6876415"/>
          </a:xfrm>
          <a:prstGeom prst="rect">
            <a:avLst/>
          </a:prstGeom>
          <a:effectLst>
            <a:outerShdw blurRad="50800" dist="38100" dir="8100000" algn="tr" rotWithShape="0">
              <a:prstClr val="black">
                <a:alpha val="40000"/>
              </a:prstClr>
            </a:outerShdw>
          </a:effectLst>
        </p:spPr>
      </p:pic>
      <p:sp>
        <p:nvSpPr>
          <p:cNvPr id="94212" name="文本框 94211"/>
          <p:cNvSpPr txBox="1"/>
          <p:nvPr/>
        </p:nvSpPr>
        <p:spPr>
          <a:xfrm>
            <a:off x="2724216" y="4330410"/>
            <a:ext cx="6468745" cy="1892826"/>
          </a:xfrm>
          <a:prstGeom prst="rect">
            <a:avLst/>
          </a:prstGeom>
          <a:noFill/>
          <a:ln w="9525">
            <a:noFill/>
          </a:ln>
        </p:spPr>
        <p:txBody>
          <a:bodyPr wrap="square">
            <a:spAutoFit/>
          </a:bodyPr>
          <a:lstStyle/>
          <a:p>
            <a:pPr eaLnBrk="0" hangingPunct="0">
              <a:spcBef>
                <a:spcPct val="50000"/>
              </a:spcBef>
              <a:defRPr/>
            </a:pPr>
            <a:r>
              <a:rPr lang="vi-VN" sz="2600" b="1">
                <a:solidFill>
                  <a:prstClr val="black"/>
                </a:solidFill>
                <a:ea typeface="字魂35号-经典雅黑" panose="02000000000000000000" charset="-122"/>
              </a:rPr>
              <a:t> </a:t>
            </a:r>
            <a:r>
              <a:rPr lang="vi-VN" sz="2600" b="1" smtClean="0">
                <a:solidFill>
                  <a:prstClr val="black"/>
                </a:solidFill>
                <a:ea typeface="字魂35号-经典雅黑" panose="02000000000000000000" charset="-122"/>
              </a:rPr>
              <a:t>      </a:t>
            </a:r>
            <a:r>
              <a:rPr lang="en-US" sz="2600" smtClean="0"/>
              <a:t>Hãy</a:t>
            </a:r>
            <a:r>
              <a:rPr lang="vi-VN" sz="2600" smtClean="0"/>
              <a:t> </a:t>
            </a:r>
            <a:r>
              <a:rPr lang="vi-VN" sz="2600"/>
              <a:t>chia sẻ tên và nội dung những vở kịch em đã tìm đọc/xem được trong quá trình học.</a:t>
            </a:r>
            <a:endParaRPr lang="en-US" sz="2600"/>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2600" b="1" i="0" u="none" strike="noStrike" kern="1200" cap="none" spc="0" normalizeH="0" baseline="0" noProof="0" dirty="0">
              <a:ln>
                <a:noFill/>
              </a:ln>
              <a:solidFill>
                <a:prstClr val="black"/>
              </a:solidFill>
              <a:effectLst/>
              <a:uLnTx/>
              <a:uFillTx/>
              <a:ea typeface="字魂35号-经典雅黑" panose="02000000000000000000" charset="-122"/>
              <a:cs typeface="字魂35号-经典雅黑" panose="02000000000000000000" charset="-122"/>
            </a:endParaRPr>
          </a:p>
        </p:txBody>
      </p:sp>
      <p:sp>
        <p:nvSpPr>
          <p:cNvPr id="94214" name="文本框 94213"/>
          <p:cNvSpPr txBox="1"/>
          <p:nvPr/>
        </p:nvSpPr>
        <p:spPr>
          <a:xfrm>
            <a:off x="6585772" y="1716987"/>
            <a:ext cx="3822251" cy="1107996"/>
          </a:xfrm>
          <a:prstGeom prst="rect">
            <a:avLst/>
          </a:prstGeom>
          <a:noFill/>
          <a:ln w="38100" cap="flat" cmpd="dbl">
            <a:noFill/>
            <a:prstDash val="solid"/>
            <a:miter/>
            <a:headEnd type="none" w="med" len="med"/>
            <a:tailEnd type="none" w="med" len="med"/>
          </a:ln>
        </p:spPr>
        <p:txBody>
          <a:bodyPr wrap="square">
            <a:spAutoFit/>
          </a:bodyPr>
          <a:lstStyle/>
          <a:p>
            <a:pPr algn="just" eaLnBrk="0" hangingPunct="0">
              <a:lnSpc>
                <a:spcPct val="150000"/>
              </a:lnSpc>
              <a:spcBef>
                <a:spcPct val="50000"/>
              </a:spcBef>
              <a:defRPr/>
            </a:pPr>
            <a:r>
              <a:rPr lang="vi-VN" sz="4400" smtClean="0"/>
              <a:t> </a:t>
            </a:r>
            <a:r>
              <a:rPr lang="vi-VN" altLang="zh-CN" sz="4400" b="1" smtClean="0">
                <a:solidFill>
                  <a:prstClr val="black"/>
                </a:solidFill>
                <a:ea typeface="字魂35号-经典雅黑" panose="02000000000000000000" charset="-122"/>
                <a:cs typeface="字魂35号-经典雅黑" panose="02000000000000000000" charset="-122"/>
              </a:rPr>
              <a:t>KHỞI </a:t>
            </a:r>
            <a:r>
              <a:rPr lang="vi-VN" altLang="zh-CN" sz="4400" b="1">
                <a:solidFill>
                  <a:prstClr val="black"/>
                </a:solidFill>
                <a:ea typeface="字魂35号-经典雅黑" panose="02000000000000000000" charset="-122"/>
                <a:cs typeface="字魂35号-经典雅黑" panose="02000000000000000000" charset="-122"/>
              </a:rPr>
              <a:t>ĐỘNG</a:t>
            </a:r>
            <a:endParaRPr kumimoji="0" lang="zh-CN" altLang="en-US" sz="4400" b="0" i="0" u="none" strike="noStrike" kern="1200" cap="none" spc="0" normalizeH="0" baseline="0" noProof="0" dirty="0">
              <a:ln>
                <a:noFill/>
              </a:ln>
              <a:solidFill>
                <a:prstClr val="black"/>
              </a:solidFill>
              <a:effectLst/>
              <a:uLnTx/>
              <a:uFillTx/>
              <a:ea typeface="字魂35号-经典雅黑" panose="02000000000000000000" charset="-122"/>
              <a:cs typeface="Calibri" panose="020F050202020403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6585772" cy="3933645"/>
          </a:xfrm>
          <a:prstGeom prst="rect">
            <a:avLst/>
          </a:prstGeom>
        </p:spPr>
      </p:pic>
    </p:spTree>
    <p:custDataLst>
      <p:tags r:id="rId1"/>
    </p:custDataLst>
    <p:extLst>
      <p:ext uri="{BB962C8B-B14F-4D97-AF65-F5344CB8AC3E}">
        <p14:creationId xmlns:p14="http://schemas.microsoft.com/office/powerpoint/2010/main" val="2675024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box(in)">
                                      <p:cBhvr>
                                        <p:cTn id="7" dur="500"/>
                                        <p:tgtEl>
                                          <p:spTgt spid="942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 calcmode="lin" valueType="num">
                                      <p:cBhvr additive="base">
                                        <p:cTn id="12" dur="500"/>
                                        <p:tgtEl>
                                          <p:spTgt spid="94212"/>
                                        </p:tgtEl>
                                        <p:attrNameLst>
                                          <p:attrName>ppt_y</p:attrName>
                                        </p:attrNameLst>
                                      </p:cBhvr>
                                      <p:tavLst>
                                        <p:tav tm="0">
                                          <p:val>
                                            <p:strVal val="#ppt_y+#ppt_h*1.125000"/>
                                          </p:val>
                                        </p:tav>
                                        <p:tav tm="100000">
                                          <p:val>
                                            <p:strVal val="#ppt_y"/>
                                          </p:val>
                                        </p:tav>
                                      </p:tavLst>
                                    </p:anim>
                                    <p:animEffect transition="in" filter="wipe(up)">
                                      <p:cBhvr>
                                        <p:cTn id="13"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背景"/>
          <p:cNvPicPr>
            <a:picLocks noChangeAspect="1"/>
          </p:cNvPicPr>
          <p:nvPr/>
        </p:nvPicPr>
        <p:blipFill>
          <a:blip r:embed="rId4"/>
          <a:stretch>
            <a:fillRect/>
          </a:stretch>
        </p:blipFill>
        <p:spPr>
          <a:xfrm>
            <a:off x="1308295" y="2296623"/>
            <a:ext cx="10100896" cy="3414695"/>
          </a:xfrm>
          <a:prstGeom prst="rect">
            <a:avLst/>
          </a:prstGeom>
          <a:effectLst>
            <a:outerShdw blurRad="241300" dist="76200" dir="8100000" algn="tr" rotWithShape="0">
              <a:prstClr val="black">
                <a:alpha val="40000"/>
              </a:prstClr>
            </a:outerShdw>
          </a:effectLst>
        </p:spPr>
      </p:pic>
      <p:sp>
        <p:nvSpPr>
          <p:cNvPr id="22" name="文本框 21"/>
          <p:cNvSpPr txBox="1"/>
          <p:nvPr/>
        </p:nvSpPr>
        <p:spPr>
          <a:xfrm>
            <a:off x="426357" y="288925"/>
            <a:ext cx="7648498" cy="76944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4400" b="1" noProof="0" smtClean="0">
                <a:solidFill>
                  <a:prstClr val="black"/>
                </a:solidFill>
                <a:ea typeface="字魂35号-经典雅黑" panose="02000000000000000000" charset="-122"/>
                <a:cs typeface="字魂36号-正文宋楷" panose="02000000000000000000" charset="-122"/>
              </a:rPr>
              <a:t>HƯỚNG DẪN TỰ HỌC</a:t>
            </a:r>
            <a:endParaRPr kumimoji="0" lang="en-US" altLang="zh-CN" sz="4400" b="1" i="0" u="none" strike="noStrike" kern="1200" cap="none" spc="0" normalizeH="0" baseline="0" noProof="0" dirty="0">
              <a:ln>
                <a:noFill/>
              </a:ln>
              <a:solidFill>
                <a:prstClr val="black"/>
              </a:solidFill>
              <a:effectLst/>
              <a:uLnTx/>
              <a:uFillTx/>
              <a:ea typeface="字魂35号-经典雅黑" panose="02000000000000000000" charset="-122"/>
              <a:cs typeface="字魂36号-正文宋楷" panose="02000000000000000000" charset="-122"/>
            </a:endParaRPr>
          </a:p>
        </p:txBody>
      </p:sp>
      <p:sp>
        <p:nvSpPr>
          <p:cNvPr id="10" name="Text Placeholder 3"/>
          <p:cNvSpPr txBox="1">
            <a:spLocks/>
          </p:cNvSpPr>
          <p:nvPr/>
        </p:nvSpPr>
        <p:spPr>
          <a:xfrm>
            <a:off x="1066800" y="1281792"/>
            <a:ext cx="8326582" cy="5576207"/>
          </a:xfrm>
          <a:prstGeom prst="rect">
            <a:avLst/>
          </a:prstGeom>
        </p:spPr>
        <p:txBody>
          <a:bodyPr vert="horz" lIns="101600" tIns="38100" rIns="76200" bIns="38100" rtlCol="0">
            <a:norm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字魂35号-经典雅黑" panose="02000000000000000000" charset="-122"/>
                <a:ea typeface="字魂35号-经典雅黑" panose="02000000000000000000" charset="-122"/>
                <a:cs typeface="字魂35号-经典雅黑" panose="02000000000000000000"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Aft>
                <a:spcPts val="0"/>
              </a:spcAft>
              <a:defRPr/>
            </a:pPr>
            <a:endParaRPr lang="en-US" sz="2600" b="1" spc="0" dirty="0">
              <a:solidFill>
                <a:schemeClr val="bg1"/>
              </a:solidFill>
              <a:effectLst/>
              <a:latin typeface="+mn-lt"/>
              <a:ea typeface="Open Sans" pitchFamily="2" charset="0"/>
              <a:cs typeface="Open Sans" pitchFamily="2" charset="0"/>
            </a:endParaRPr>
          </a:p>
        </p:txBody>
      </p:sp>
      <p:sp>
        <p:nvSpPr>
          <p:cNvPr id="2" name="Rectangle 1"/>
          <p:cNvSpPr/>
          <p:nvPr/>
        </p:nvSpPr>
        <p:spPr>
          <a:xfrm>
            <a:off x="1388818" y="2322468"/>
            <a:ext cx="9939850" cy="3416320"/>
          </a:xfrm>
          <a:prstGeom prst="rect">
            <a:avLst/>
          </a:prstGeom>
        </p:spPr>
        <p:txBody>
          <a:bodyPr wrap="square">
            <a:spAutoFit/>
          </a:bodyPr>
          <a:lstStyle/>
          <a:p>
            <a:pPr marL="127000" algn="just"/>
            <a:r>
              <a:rPr lang="en-US" sz="2400">
                <a:solidFill>
                  <a:srgbClr val="FFFFFF"/>
                </a:solidFill>
                <a:ea typeface="Times New Roman" panose="02020603050405020304" pitchFamily="18" charset="0"/>
              </a:rPr>
              <a:t>GỢI Ý</a:t>
            </a:r>
          </a:p>
          <a:p>
            <a:pPr marL="127000" algn="just"/>
            <a:r>
              <a:rPr lang="vi-VN" sz="2400">
                <a:solidFill>
                  <a:srgbClr val="FFFFFF"/>
                </a:solidFill>
                <a:ea typeface="Times New Roman" panose="02020603050405020304" pitchFamily="18" charset="0"/>
              </a:rPr>
              <a:t>1. Tìm đọc trên sách báo, </a:t>
            </a:r>
            <a:r>
              <a:rPr lang="vi-VN" sz="2400" smtClean="0">
                <a:solidFill>
                  <a:srgbClr val="FFFFFF"/>
                </a:solidFill>
                <a:ea typeface="Times New Roman" panose="02020603050405020304" pitchFamily="18" charset="0"/>
              </a:rPr>
              <a:t>Internet các văn bản hài kịch</a:t>
            </a:r>
            <a:endParaRPr lang="en-US" sz="2400">
              <a:solidFill>
                <a:srgbClr val="FFFFFF"/>
              </a:solidFill>
              <a:ea typeface="Times New Roman" panose="02020603050405020304" pitchFamily="18" charset="0"/>
            </a:endParaRPr>
          </a:p>
          <a:p>
            <a:pPr marL="127000" algn="just"/>
            <a:r>
              <a:rPr lang="en-US" sz="2400">
                <a:solidFill>
                  <a:srgbClr val="FFFFFF"/>
                </a:solidFill>
                <a:ea typeface="Times New Roman" panose="02020603050405020304" pitchFamily="18" charset="0"/>
              </a:rPr>
              <a:t>   Ví dụ: Vở kịch </a:t>
            </a:r>
            <a:r>
              <a:rPr lang="en-US" sz="2400" i="1">
                <a:solidFill>
                  <a:srgbClr val="FFFFFF"/>
                </a:solidFill>
                <a:ea typeface="Times New Roman" panose="02020603050405020304" pitchFamily="18" charset="0"/>
              </a:rPr>
              <a:t>Mùa hè ở biển</a:t>
            </a:r>
            <a:r>
              <a:rPr lang="en-US" sz="2400">
                <a:solidFill>
                  <a:srgbClr val="FFFFFF"/>
                </a:solidFill>
                <a:ea typeface="Times New Roman" panose="02020603050405020304" pitchFamily="18" charset="0"/>
              </a:rPr>
              <a:t> của nhà văn Xuân </a:t>
            </a:r>
            <a:r>
              <a:rPr lang="en-US" sz="2400" smtClean="0">
                <a:solidFill>
                  <a:srgbClr val="FFFFFF"/>
                </a:solidFill>
                <a:ea typeface="Times New Roman" panose="02020603050405020304" pitchFamily="18" charset="0"/>
              </a:rPr>
              <a:t>Trình</a:t>
            </a:r>
            <a:endParaRPr lang="en-US" sz="2400">
              <a:solidFill>
                <a:srgbClr val="FFFFFF"/>
              </a:solidFill>
              <a:ea typeface="Times New Roman" panose="02020603050405020304" pitchFamily="18" charset="0"/>
            </a:endParaRPr>
          </a:p>
          <a:p>
            <a:pPr algn="just">
              <a:lnSpc>
                <a:spcPct val="150000"/>
              </a:lnSpc>
            </a:pPr>
            <a:r>
              <a:rPr lang="en-US" sz="2400" smtClean="0">
                <a:solidFill>
                  <a:srgbClr val="FFFFFF"/>
                </a:solidFill>
                <a:ea typeface="Times New Roman" panose="02020603050405020304" pitchFamily="18" charset="0"/>
              </a:rPr>
              <a:t>- </a:t>
            </a:r>
            <a:r>
              <a:rPr lang="en-US" sz="2400">
                <a:solidFill>
                  <a:srgbClr val="FFFFFF"/>
                </a:solidFill>
                <a:ea typeface="Times New Roman" panose="02020603050405020304" pitchFamily="18" charset="0"/>
              </a:rPr>
              <a:t>Tóm tắt nội </a:t>
            </a:r>
            <a:r>
              <a:rPr lang="en-US" sz="2400" smtClean="0">
                <a:solidFill>
                  <a:srgbClr val="FFFFFF"/>
                </a:solidFill>
                <a:ea typeface="Times New Roman" panose="02020603050405020304" pitchFamily="18" charset="0"/>
              </a:rPr>
              <a:t>dung</a:t>
            </a:r>
            <a:r>
              <a:rPr lang="vi-VN" sz="2400" smtClean="0">
                <a:solidFill>
                  <a:srgbClr val="FFFFFF"/>
                </a:solidFill>
                <a:ea typeface="Times New Roman" panose="02020603050405020304" pitchFamily="18" charset="0"/>
              </a:rPr>
              <a:t> của vở kịch.</a:t>
            </a:r>
          </a:p>
          <a:p>
            <a:pPr algn="just">
              <a:lnSpc>
                <a:spcPct val="150000"/>
              </a:lnSpc>
            </a:pPr>
            <a:r>
              <a:rPr lang="vi-VN" sz="2400" smtClean="0">
                <a:solidFill>
                  <a:srgbClr val="FFFFFF"/>
                </a:solidFill>
                <a:ea typeface="Times New Roman" panose="02020603050405020304" pitchFamily="18" charset="0"/>
              </a:rPr>
              <a:t>- </a:t>
            </a:r>
            <a:r>
              <a:rPr lang="en-US" sz="2400" smtClean="0">
                <a:solidFill>
                  <a:srgbClr val="FFFFFF"/>
                </a:solidFill>
                <a:ea typeface="Times New Roman" panose="02020603050405020304" pitchFamily="18" charset="0"/>
              </a:rPr>
              <a:t>Suy </a:t>
            </a:r>
            <a:r>
              <a:rPr lang="en-US" sz="2400">
                <a:solidFill>
                  <a:srgbClr val="FFFFFF"/>
                </a:solidFill>
                <a:ea typeface="Times New Roman" panose="02020603050405020304" pitchFamily="18" charset="0"/>
              </a:rPr>
              <a:t>nghĩ của em về nhân </a:t>
            </a:r>
            <a:r>
              <a:rPr lang="en-US" sz="2400" smtClean="0">
                <a:solidFill>
                  <a:srgbClr val="FFFFFF"/>
                </a:solidFill>
                <a:ea typeface="Times New Roman" panose="02020603050405020304" pitchFamily="18" charset="0"/>
              </a:rPr>
              <a:t>vật</a:t>
            </a:r>
            <a:r>
              <a:rPr lang="vi-VN" sz="2400" smtClean="0">
                <a:solidFill>
                  <a:srgbClr val="FFFFFF"/>
                </a:solidFill>
                <a:ea typeface="Times New Roman" panose="02020603050405020304" pitchFamily="18" charset="0"/>
              </a:rPr>
              <a:t> chính trong vở kịch.</a:t>
            </a:r>
            <a:r>
              <a:rPr lang="en-US" sz="2400">
                <a:solidFill>
                  <a:srgbClr val="FFFFFF"/>
                </a:solidFill>
                <a:ea typeface="Times New Roman" panose="02020603050405020304" pitchFamily="18" charset="0"/>
              </a:rPr>
              <a:t> </a:t>
            </a:r>
            <a:endParaRPr lang="vi-VN" sz="2400" smtClean="0">
              <a:solidFill>
                <a:srgbClr val="FFFFFF"/>
              </a:solidFill>
              <a:ea typeface="Times New Roman" panose="02020603050405020304" pitchFamily="18" charset="0"/>
              <a:cs typeface="Times New Roman" panose="02020603050405020304" pitchFamily="18" charset="0"/>
            </a:endParaRPr>
          </a:p>
          <a:p>
            <a:pPr algn="just">
              <a:lnSpc>
                <a:spcPct val="150000"/>
              </a:lnSpc>
            </a:pPr>
            <a:r>
              <a:rPr lang="vi-VN" sz="2400" smtClean="0">
                <a:solidFill>
                  <a:srgbClr val="FFFFFF"/>
                </a:solidFill>
                <a:ea typeface="Times New Roman" panose="02020603050405020304" pitchFamily="18" charset="0"/>
                <a:cs typeface="Times New Roman" panose="02020603050405020304" pitchFamily="18" charset="0"/>
              </a:rPr>
              <a:t>2</a:t>
            </a:r>
            <a:r>
              <a:rPr lang="vi-VN" sz="2400">
                <a:solidFill>
                  <a:srgbClr val="FFFFFF"/>
                </a:solidFill>
                <a:ea typeface="Times New Roman" panose="02020603050405020304" pitchFamily="18" charset="0"/>
                <a:cs typeface="Times New Roman" panose="02020603050405020304" pitchFamily="18" charset="0"/>
              </a:rPr>
              <a:t>. Hoàn thành báo cáo kết quả của bài tập dự </a:t>
            </a:r>
            <a:r>
              <a:rPr lang="vi-VN" sz="2400" smtClean="0">
                <a:solidFill>
                  <a:srgbClr val="FFFFFF"/>
                </a:solidFill>
                <a:ea typeface="Times New Roman" panose="02020603050405020304" pitchFamily="18" charset="0"/>
                <a:cs typeface="Times New Roman" panose="02020603050405020304" pitchFamily="18" charset="0"/>
              </a:rPr>
              <a:t>án. Thời gian thực hiện: 7 ngày.</a:t>
            </a:r>
            <a:endParaRPr lang="en-US" sz="2400">
              <a:solidFill>
                <a:srgbClr val="FFFFFF"/>
              </a:solidFill>
              <a:effectLst/>
              <a:ea typeface="Times New Roman" panose="02020603050405020304" pitchFamily="18" charset="0"/>
              <a:cs typeface="Times New Roman" panose="02020603050405020304" pitchFamily="18" charset="0"/>
            </a:endParaRPr>
          </a:p>
        </p:txBody>
      </p:sp>
      <p:sp>
        <p:nvSpPr>
          <p:cNvPr id="3" name="TextBox 2"/>
          <p:cNvSpPr txBox="1"/>
          <p:nvPr/>
        </p:nvSpPr>
        <p:spPr>
          <a:xfrm>
            <a:off x="7827012" y="5915326"/>
            <a:ext cx="3582179" cy="738664"/>
          </a:xfrm>
          <a:prstGeom prst="rect">
            <a:avLst/>
          </a:prstGeom>
          <a:solidFill>
            <a:schemeClr val="bg1"/>
          </a:solidFill>
          <a:ln>
            <a:solidFill>
              <a:srgbClr val="C00000"/>
            </a:solidFill>
          </a:ln>
        </p:spPr>
        <p:txBody>
          <a:bodyPr wrap="square" rtlCol="0">
            <a:spAutoFit/>
          </a:bodyPr>
          <a:lstStyle/>
          <a:p>
            <a:r>
              <a:rPr lang="vi-VN" sz="1400" smtClean="0"/>
              <a:t>Người soạn: Hoàng Như Quỳnh</a:t>
            </a:r>
          </a:p>
          <a:p>
            <a:r>
              <a:rPr lang="vi-VN" sz="1400" smtClean="0"/>
              <a:t>Đơn vị: THPT Tống Văn Trân – Nam Định</a:t>
            </a:r>
          </a:p>
          <a:p>
            <a:r>
              <a:rPr lang="vi-VN" sz="1400" smtClean="0"/>
              <a:t>Số điện thoại: 0989155855</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429" y="0"/>
            <a:ext cx="5265571" cy="2613804"/>
          </a:xfrm>
          <a:prstGeom prst="rect">
            <a:avLst/>
          </a:prstGeom>
        </p:spPr>
      </p:pic>
    </p:spTree>
    <p:custDataLst>
      <p:tags r:id="rId1"/>
    </p:custDataLst>
    <p:extLst>
      <p:ext uri="{BB962C8B-B14F-4D97-AF65-F5344CB8AC3E}">
        <p14:creationId xmlns:p14="http://schemas.microsoft.com/office/powerpoint/2010/main" val="1023778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装饰"/>
          <p:cNvPicPr>
            <a:picLocks noChangeAspect="1"/>
          </p:cNvPicPr>
          <p:nvPr/>
        </p:nvPicPr>
        <p:blipFill>
          <a:blip r:embed="rId4"/>
          <a:srcRect r="35606"/>
          <a:stretch>
            <a:fillRect/>
          </a:stretch>
        </p:blipFill>
        <p:spPr>
          <a:xfrm>
            <a:off x="294187" y="26893"/>
            <a:ext cx="6438900" cy="4714875"/>
          </a:xfrm>
          <a:prstGeom prst="rect">
            <a:avLst/>
          </a:prstGeom>
        </p:spPr>
      </p:pic>
      <p:pic>
        <p:nvPicPr>
          <p:cNvPr id="4" name="图片 3" descr="背景"/>
          <p:cNvPicPr>
            <a:picLocks noChangeAspect="1"/>
          </p:cNvPicPr>
          <p:nvPr/>
        </p:nvPicPr>
        <p:blipFill>
          <a:blip r:embed="rId5"/>
          <a:srcRect l="92361" t="279" r="302" b="-279"/>
          <a:stretch>
            <a:fillRect/>
          </a:stretch>
        </p:blipFill>
        <p:spPr>
          <a:xfrm>
            <a:off x="10785475" y="1270"/>
            <a:ext cx="1387475" cy="6876415"/>
          </a:xfrm>
          <a:prstGeom prst="rect">
            <a:avLst/>
          </a:prstGeom>
          <a:effectLst>
            <a:outerShdw blurRad="50800" dist="38100" dir="8100000" algn="tr" rotWithShape="0">
              <a:prstClr val="black">
                <a:alpha val="40000"/>
              </a:prstClr>
            </a:outerShdw>
          </a:effectLst>
        </p:spPr>
      </p:pic>
      <p:sp>
        <p:nvSpPr>
          <p:cNvPr id="94212" name="文本框 94211"/>
          <p:cNvSpPr txBox="1"/>
          <p:nvPr/>
        </p:nvSpPr>
        <p:spPr>
          <a:xfrm>
            <a:off x="3589563" y="4321235"/>
            <a:ext cx="6468745" cy="1569660"/>
          </a:xfrm>
          <a:prstGeom prst="rect">
            <a:avLst/>
          </a:prstGeom>
          <a:noFill/>
          <a:ln w="9525">
            <a:noFill/>
          </a:ln>
        </p:spPr>
        <p:txBody>
          <a:bodyPr wrap="square">
            <a:spAutoFit/>
          </a:bodyPr>
          <a:lstStyle/>
          <a:p>
            <a:pPr lvl="0" eaLnBrk="0" hangingPunct="0">
              <a:spcBef>
                <a:spcPct val="50000"/>
              </a:spcBef>
              <a:defRPr/>
            </a:pPr>
            <a:r>
              <a:rPr lang="vi-VN" altLang="zh-CN" sz="3200" smtClean="0">
                <a:solidFill>
                  <a:prstClr val="black"/>
                </a:solidFill>
                <a:ea typeface="字魂35号-经典雅黑" panose="02000000000000000000" charset="-122"/>
                <a:cs typeface="Calibri" panose="020F0502020204030204" pitchFamily="34" charset="0"/>
              </a:rPr>
              <a:t>     </a:t>
            </a:r>
            <a:r>
              <a:rPr lang="en-US" altLang="zh-CN" sz="3200" smtClean="0">
                <a:solidFill>
                  <a:prstClr val="black"/>
                </a:solidFill>
                <a:ea typeface="字魂35号-经典雅黑" panose="02000000000000000000" charset="-122"/>
                <a:cs typeface="Calibri" panose="020F0502020204030204" pitchFamily="34" charset="0"/>
              </a:rPr>
              <a:t>Đọc </a:t>
            </a:r>
            <a:r>
              <a:rPr lang="en-US" altLang="zh-CN" sz="3200">
                <a:solidFill>
                  <a:prstClr val="black"/>
                </a:solidFill>
                <a:ea typeface="字魂35号-经典雅黑" panose="02000000000000000000" charset="-122"/>
                <a:cs typeface="Calibri" panose="020F0502020204030204" pitchFamily="34" charset="0"/>
              </a:rPr>
              <a:t>văn bản và thực hiện</a:t>
            </a:r>
            <a:r>
              <a:rPr lang="vi-VN" altLang="zh-CN" sz="3200">
                <a:solidFill>
                  <a:prstClr val="black"/>
                </a:solidFill>
                <a:ea typeface="字魂35号-经典雅黑" panose="02000000000000000000" charset="-122"/>
                <a:cs typeface="Calibri" panose="020F0502020204030204" pitchFamily="34" charset="0"/>
              </a:rPr>
              <a:t> trò chơi </a:t>
            </a:r>
            <a:r>
              <a:rPr lang="vi-VN" altLang="zh-CN" sz="3200" smtClean="0">
                <a:solidFill>
                  <a:prstClr val="black"/>
                </a:solidFill>
                <a:ea typeface="字魂35号-经典雅黑" panose="02000000000000000000" charset="-122"/>
                <a:cs typeface="Calibri" panose="020F0502020204030204" pitchFamily="34" charset="0"/>
              </a:rPr>
              <a:t>Quizzi/ Ai nhanh hơn </a:t>
            </a:r>
            <a:r>
              <a:rPr lang="vi-VN" altLang="zh-CN" sz="3200">
                <a:solidFill>
                  <a:prstClr val="black"/>
                </a:solidFill>
                <a:ea typeface="字魂35号-经典雅黑" panose="02000000000000000000" charset="-122"/>
                <a:cs typeface="Calibri" panose="020F0502020204030204" pitchFamily="34" charset="0"/>
              </a:rPr>
              <a:t>để trả lời câu hỏi trắc nghiệm.</a:t>
            </a:r>
            <a:endParaRPr kumimoji="0" lang="zh-CN" altLang="en-US" sz="3200" b="1" i="0" u="none" strike="noStrike" kern="1200" cap="none" spc="0" normalizeH="0" baseline="0" noProof="0" dirty="0">
              <a:ln>
                <a:noFill/>
              </a:ln>
              <a:solidFill>
                <a:prstClr val="black"/>
              </a:solidFill>
              <a:effectLst/>
              <a:uLnTx/>
              <a:uFillTx/>
              <a:ea typeface="字魂35号-经典雅黑" panose="02000000000000000000" charset="-122"/>
              <a:cs typeface="字魂35号-经典雅黑" panose="02000000000000000000" charset="-122"/>
            </a:endParaRPr>
          </a:p>
        </p:txBody>
      </p:sp>
      <p:sp>
        <p:nvSpPr>
          <p:cNvPr id="94214" name="文本框 94213"/>
          <p:cNvSpPr txBox="1"/>
          <p:nvPr/>
        </p:nvSpPr>
        <p:spPr>
          <a:xfrm>
            <a:off x="6624918" y="1461000"/>
            <a:ext cx="3637770" cy="982513"/>
          </a:xfrm>
          <a:prstGeom prst="rect">
            <a:avLst/>
          </a:prstGeom>
          <a:noFill/>
          <a:ln w="38100" cap="flat" cmpd="dbl">
            <a:noFill/>
            <a:prstDash val="solid"/>
            <a:miter/>
            <a:headEnd type="none" w="med" len="med"/>
            <a:tailEnd type="none" w="med" len="med"/>
          </a:ln>
        </p:spPr>
        <p:txBody>
          <a:bodyPr wrap="square">
            <a:spAutoFit/>
          </a:bodyPr>
          <a:lstStyle/>
          <a:p>
            <a:pPr lvl="0" algn="just" eaLnBrk="0" hangingPunct="0">
              <a:lnSpc>
                <a:spcPct val="150000"/>
              </a:lnSpc>
              <a:spcBef>
                <a:spcPct val="50000"/>
              </a:spcBef>
              <a:defRPr/>
            </a:pPr>
            <a:r>
              <a:rPr lang="vi-VN" altLang="zh-CN" sz="4400" smtClean="0">
                <a:solidFill>
                  <a:prstClr val="black"/>
                </a:solidFill>
                <a:ea typeface="字魂35号-经典雅黑" panose="02000000000000000000" charset="-122"/>
                <a:cs typeface="Calibri" panose="020F0502020204030204" pitchFamily="34" charset="0"/>
              </a:rPr>
              <a:t> </a:t>
            </a:r>
            <a:r>
              <a:rPr lang="en-US" altLang="zh-CN" sz="4400" b="1">
                <a:solidFill>
                  <a:prstClr val="black"/>
                </a:solidFill>
                <a:ea typeface="字魂35号-经典雅黑" panose="02000000000000000000" charset="-122"/>
                <a:cs typeface="字魂35号-经典雅黑" panose="02000000000000000000" charset="-122"/>
              </a:rPr>
              <a:t>Nhiệm </a:t>
            </a:r>
            <a:r>
              <a:rPr lang="en-US" altLang="zh-CN" sz="4400" b="1" smtClean="0">
                <a:solidFill>
                  <a:prstClr val="black"/>
                </a:solidFill>
                <a:ea typeface="字魂35号-经典雅黑" panose="02000000000000000000" charset="-122"/>
                <a:cs typeface="字魂35号-经典雅黑" panose="02000000000000000000" charset="-122"/>
              </a:rPr>
              <a:t>vụ</a:t>
            </a:r>
            <a:endParaRPr kumimoji="0" lang="zh-CN" altLang="en-US" sz="4400" b="0" i="0" u="none" strike="noStrike" kern="1200" cap="none" spc="0" normalizeH="0" baseline="0" noProof="0" dirty="0">
              <a:ln>
                <a:noFill/>
              </a:ln>
              <a:solidFill>
                <a:prstClr val="black"/>
              </a:solidFill>
              <a:effectLst/>
              <a:uLnTx/>
              <a:uFillTx/>
              <a:ea typeface="字魂35号-经典雅黑" panose="02000000000000000000" charset="-122"/>
              <a:cs typeface="Calibri" panose="020F050202020403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5715000" cy="3781425"/>
          </a:xfrm>
          <a:prstGeom prst="rect">
            <a:avLst/>
          </a:prstGeom>
        </p:spPr>
      </p:pic>
    </p:spTree>
    <p:custDataLst>
      <p:tags r:id="rId1"/>
    </p:custDataLst>
    <p:extLst>
      <p:ext uri="{BB962C8B-B14F-4D97-AF65-F5344CB8AC3E}">
        <p14:creationId xmlns:p14="http://schemas.microsoft.com/office/powerpoint/2010/main" val="16809445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box(in)">
                                      <p:cBhvr>
                                        <p:cTn id="7" dur="500"/>
                                        <p:tgtEl>
                                          <p:spTgt spid="942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 calcmode="lin" valueType="num">
                                      <p:cBhvr additive="base">
                                        <p:cTn id="12" dur="500"/>
                                        <p:tgtEl>
                                          <p:spTgt spid="94212"/>
                                        </p:tgtEl>
                                        <p:attrNameLst>
                                          <p:attrName>ppt_y</p:attrName>
                                        </p:attrNameLst>
                                      </p:cBhvr>
                                      <p:tavLst>
                                        <p:tav tm="0">
                                          <p:val>
                                            <p:strVal val="#ppt_y+#ppt_h*1.125000"/>
                                          </p:val>
                                        </p:tav>
                                        <p:tav tm="100000">
                                          <p:val>
                                            <p:strVal val="#ppt_y"/>
                                          </p:val>
                                        </p:tav>
                                      </p:tavLst>
                                    </p:anim>
                                    <p:animEffect transition="in" filter="wipe(up)">
                                      <p:cBhvr>
                                        <p:cTn id="13"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859" y="285739"/>
            <a:ext cx="11140574" cy="1384995"/>
          </a:xfrm>
          <a:prstGeom prst="rect">
            <a:avLst/>
          </a:prstGeom>
          <a:noFill/>
        </p:spPr>
        <p:txBody>
          <a:bodyPr wrap="square" rtlCol="0">
            <a:spAutoFit/>
          </a:bodyPr>
          <a:lstStyle/>
          <a:p>
            <a:endParaRPr lang="en-SG" sz="2800" b="1" dirty="0">
              <a:latin typeface="Times New Roman" panose="02020603050405020304" pitchFamily="18" charset="0"/>
              <a:cs typeface="Times New Roman" panose="02020603050405020304" pitchFamily="18" charset="0"/>
            </a:endParaRPr>
          </a:p>
          <a:p>
            <a:r>
              <a:rPr lang="en-SG" sz="2800" b="1" dirty="0">
                <a:latin typeface="Times New Roman" panose="02020603050405020304" pitchFamily="18" charset="0"/>
                <a:cs typeface="Times New Roman" panose="02020603050405020304" pitchFamily="18" charset="0"/>
              </a:rPr>
              <a:t>Câu1</a:t>
            </a:r>
            <a:r>
              <a:rPr lang="en-SG" sz="2800" b="1" i="1" dirty="0">
                <a:latin typeface="Times New Roman" panose="02020603050405020304" pitchFamily="18" charset="0"/>
                <a:cs typeface="Times New Roman" panose="02020603050405020304" pitchFamily="18" charset="0"/>
              </a:rPr>
              <a:t>.</a:t>
            </a:r>
            <a:r>
              <a:rPr lang="en-SG"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Văn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gồm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a:t>
            </a:r>
            <a:r>
              <a:rPr lang="en-SG" sz="2800" b="1" dirty="0">
                <a:latin typeface="Times New Roman" panose="02020603050405020304" pitchFamily="18" charset="0"/>
                <a:cs typeface="Times New Roman" panose="02020603050405020304" pitchFamily="18" charset="0"/>
              </a:rPr>
              <a:t/>
            </a:r>
            <a:br>
              <a:rPr lang="en-SG" sz="2800" b="1" dirty="0">
                <a:latin typeface="Times New Roman" panose="02020603050405020304" pitchFamily="18" charset="0"/>
                <a:cs typeface="Times New Roman" panose="02020603050405020304" pitchFamily="18" charset="0"/>
              </a:rPr>
            </a:br>
            <a:endParaRPr lang="en-SG"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7239" y="1123900"/>
            <a:ext cx="11660809" cy="6001643"/>
          </a:xfrm>
          <a:prstGeom prst="rect">
            <a:avLst/>
          </a:prstGeom>
          <a:noFill/>
        </p:spPr>
        <p:txBody>
          <a:bodyPr wrap="square" rtlCol="0">
            <a:spAutoFit/>
          </a:bodyPr>
          <a:lstStyle/>
          <a:p>
            <a:r>
              <a:rPr lang="vi-VN" sz="2400" b="1" dirty="0"/>
              <a:t>(1) Ác-pa-gông kêu la vì phát hiện tráp vàng giấu ngoài vườn đã bị kẻ trộm đào mất</a:t>
            </a:r>
          </a:p>
          <a:p>
            <a:r>
              <a:rPr lang="vi-VN" sz="2400" b="1" dirty="0"/>
              <a:t>(2) Ác-pa-gông giận dữ khi thấy Clê-ăng nói rằng ai cũng biết cha mình có khá của</a:t>
            </a:r>
          </a:p>
          <a:p>
            <a:r>
              <a:rPr lang="vi-VN" sz="2400" b="1" dirty="0"/>
              <a:t>(3) Ác-pa-gông lo lắng vì thấy hai người con xuất hiện đúng lúc lão đang nói về địa điểm giấu vàng</a:t>
            </a:r>
          </a:p>
          <a:p>
            <a:r>
              <a:rPr lang="vi-VN" sz="2400" b="1" dirty="0"/>
              <a:t>(4) Ác-pa-gông thăm dò xem các con có biết thông tin mình giấu vàng không và khẳng định mình đang mong ước có được một vạn ê-quy</a:t>
            </a:r>
          </a:p>
          <a:p>
            <a:r>
              <a:rPr lang="vi-VN" sz="2400" b="1" dirty="0"/>
              <a:t>Phương án nào dưới đây nêu đúng trình tự cốt truyện?</a:t>
            </a:r>
            <a:endParaRPr lang="en-US" sz="2400" b="1" dirty="0"/>
          </a:p>
          <a:p>
            <a:pPr>
              <a:lnSpc>
                <a:spcPct val="150000"/>
              </a:lnSpc>
            </a:pPr>
            <a:r>
              <a:rPr lang="en-US" sz="2400" b="1" dirty="0">
                <a:solidFill>
                  <a:srgbClr val="002060"/>
                </a:solidFill>
                <a:cs typeface="Times New Roman" panose="02020603050405020304" pitchFamily="18" charset="0"/>
              </a:rPr>
              <a:t>A. (1), (2), (3), (4)</a:t>
            </a:r>
          </a:p>
          <a:p>
            <a:pPr>
              <a:lnSpc>
                <a:spcPct val="150000"/>
              </a:lnSpc>
            </a:pPr>
            <a:r>
              <a:rPr lang="el-GR" sz="2400" b="1" dirty="0">
                <a:solidFill>
                  <a:srgbClr val="002060"/>
                </a:solidFill>
                <a:cs typeface="Times New Roman" panose="02020603050405020304" pitchFamily="18" charset="0"/>
              </a:rPr>
              <a:t>Β. (4), (3), (2), (1)</a:t>
            </a:r>
          </a:p>
          <a:p>
            <a:pPr>
              <a:lnSpc>
                <a:spcPct val="150000"/>
              </a:lnSpc>
            </a:pPr>
            <a:r>
              <a:rPr lang="en-US" sz="2400" b="1" dirty="0">
                <a:solidFill>
                  <a:srgbClr val="002060"/>
                </a:solidFill>
                <a:cs typeface="Times New Roman" panose="02020603050405020304" pitchFamily="18" charset="0"/>
              </a:rPr>
              <a:t>C. (3), (4),(2), (1)</a:t>
            </a:r>
          </a:p>
          <a:p>
            <a:pPr>
              <a:lnSpc>
                <a:spcPct val="150000"/>
              </a:lnSpc>
            </a:pPr>
            <a:r>
              <a:rPr lang="en-US" sz="2400" b="1" dirty="0">
                <a:solidFill>
                  <a:srgbClr val="002060"/>
                </a:solidFill>
                <a:cs typeface="Times New Roman" panose="02020603050405020304" pitchFamily="18" charset="0"/>
              </a:rPr>
              <a:t>D. (2),(3),(4), (1)</a:t>
            </a:r>
          </a:p>
          <a:p>
            <a:endParaRPr lang="vi-VN" sz="2400" b="1" dirty="0"/>
          </a:p>
        </p:txBody>
      </p:sp>
      <p:sp>
        <p:nvSpPr>
          <p:cNvPr id="8" name="Flowchart: Connector 7"/>
          <p:cNvSpPr/>
          <p:nvPr/>
        </p:nvSpPr>
        <p:spPr>
          <a:xfrm>
            <a:off x="209830" y="5033131"/>
            <a:ext cx="591554" cy="601883"/>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ounded Rectangle 4"/>
          <p:cNvSpPr/>
          <p:nvPr/>
        </p:nvSpPr>
        <p:spPr>
          <a:xfrm>
            <a:off x="1624808" y="0"/>
            <a:ext cx="9460139" cy="692944"/>
          </a:xfrm>
          <a:prstGeom prst="roundRect">
            <a:avLst>
              <a:gd name="adj" fmla="val 50000"/>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vi-VN" sz="2000" b="1" noProof="0" smtClean="0">
                <a:solidFill>
                  <a:srgbClr val="FF0000"/>
                </a:solidFill>
                <a:latin typeface="Times New Roman" panose="02020603050405020304" pitchFamily="18" charset="0"/>
                <a:ea typeface="Times New Roman" panose="02020603050405020304" pitchFamily="18" charset="0"/>
              </a:rPr>
              <a:t>PHẦN TRẮC NGHIỆM</a:t>
            </a: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28254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376516" y="566678"/>
            <a:ext cx="10609006" cy="1754326"/>
          </a:xfrm>
          <a:prstGeom prst="rect">
            <a:avLst/>
          </a:prstGeom>
          <a:noFill/>
        </p:spPr>
        <p:txBody>
          <a:bodyPr wrap="square" rtlCol="0">
            <a:spAutoFit/>
          </a:bodyPr>
          <a:lstStyle/>
          <a:p>
            <a:endParaRPr lang="en-SG" sz="3600" b="1" dirty="0">
              <a:latin typeface="Times New Roman" panose="02020603050405020304" pitchFamily="18" charset="0"/>
              <a:cs typeface="Times New Roman" panose="02020603050405020304" pitchFamily="18" charset="0"/>
            </a:endParaRPr>
          </a:p>
          <a:p>
            <a:r>
              <a:rPr lang="en-SG" sz="3600" b="1" dirty="0" err="1">
                <a:latin typeface="Times New Roman" panose="02020603050405020304" pitchFamily="18" charset="0"/>
                <a:cs typeface="Times New Roman" panose="02020603050405020304" pitchFamily="18" charset="0"/>
              </a:rPr>
              <a:t>Câu</a:t>
            </a:r>
            <a:r>
              <a:rPr lang="en-SG" sz="3600" b="1" dirty="0">
                <a:latin typeface="Times New Roman" panose="02020603050405020304" pitchFamily="18" charset="0"/>
                <a:cs typeface="Times New Roman" panose="02020603050405020304" pitchFamily="18" charset="0"/>
              </a:rPr>
              <a:t> 2.</a:t>
            </a:r>
            <a:r>
              <a:rPr lang="en-SG" sz="36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Ác</a:t>
            </a:r>
            <a:r>
              <a:rPr lang="en-US" sz="3200" b="1" dirty="0">
                <a:latin typeface="Times New Roman" panose="02020603050405020304" pitchFamily="18" charset="0"/>
                <a:cs typeface="Times New Roman" panose="02020603050405020304" pitchFamily="18" charset="0"/>
              </a:rPr>
              <a:t>-pa-</a:t>
            </a:r>
            <a:r>
              <a:rPr lang="en-US" sz="3200" b="1" dirty="0" err="1">
                <a:latin typeface="Times New Roman" panose="02020603050405020304" pitchFamily="18" charset="0"/>
                <a:cs typeface="Times New Roman" panose="02020603050405020304" pitchFamily="18" charset="0"/>
              </a:rPr>
              <a:t>gông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coi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Clê-ăng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thù</a:t>
            </a:r>
            <a:r>
              <a:rPr lang="en-US" sz="3200" b="1" dirty="0">
                <a:latin typeface="Times New Roman" panose="02020603050405020304" pitchFamily="18" charset="0"/>
                <a:cs typeface="Times New Roman" panose="02020603050405020304" pitchFamily="18" charset="0"/>
              </a:rPr>
              <a:t>?</a:t>
            </a:r>
            <a:r>
              <a:rPr lang="en-SG" sz="5400" b="1" dirty="0">
                <a:latin typeface="Times New Roman" panose="02020603050405020304" pitchFamily="18" charset="0"/>
                <a:cs typeface="Times New Roman" panose="02020603050405020304" pitchFamily="18" charset="0"/>
              </a:rPr>
              <a:t/>
            </a:r>
            <a:br>
              <a:rPr lang="en-SG" sz="5400" b="1" dirty="0">
                <a:latin typeface="Times New Roman" panose="02020603050405020304" pitchFamily="18" charset="0"/>
                <a:cs typeface="Times New Roman" panose="02020603050405020304" pitchFamily="18" charset="0"/>
              </a:rPr>
            </a:br>
            <a:endParaRPr lang="en-SG"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078217" y="1672992"/>
            <a:ext cx="9285632" cy="3291350"/>
          </a:xfrm>
          <a:prstGeom prst="rect">
            <a:avLst/>
          </a:prstGeom>
        </p:spPr>
        <p:txBody>
          <a:bodyPr wrap="square">
            <a:spAutoFit/>
          </a:bodyPr>
          <a:lstStyle/>
          <a:p>
            <a:pPr marL="469900" indent="-342900" algn="just">
              <a:lnSpc>
                <a:spcPct val="150000"/>
              </a:lnSpc>
              <a:spcBef>
                <a:spcPts val="100"/>
              </a:spcBef>
              <a:spcAft>
                <a:spcPts val="100"/>
              </a:spcAft>
              <a:buAutoNum type="alphaUcPeriod"/>
            </a:pPr>
            <a:endParaRPr lang="en-US" sz="2800" b="1" dirty="0">
              <a:latin typeface="+mj-lt"/>
            </a:endParaRPr>
          </a:p>
          <a:p>
            <a:pPr marL="469900" indent="-342900" algn="just">
              <a:lnSpc>
                <a:spcPct val="150000"/>
              </a:lnSpc>
              <a:spcBef>
                <a:spcPts val="100"/>
              </a:spcBef>
              <a:spcAft>
                <a:spcPts val="100"/>
              </a:spcAft>
              <a:buAutoNum type="alphaUcPeriod"/>
            </a:pPr>
            <a:r>
              <a:rPr lang="vi-VN" sz="2800" b="1" dirty="0">
                <a:latin typeface="+mj-lt"/>
              </a:rPr>
              <a:t>Vì anh ta đã đào trộm tráp vàng của lão ở trong vườn</a:t>
            </a:r>
            <a:endParaRPr lang="en-US" sz="2800" b="1" dirty="0">
              <a:latin typeface="+mj-lt"/>
            </a:endParaRPr>
          </a:p>
          <a:p>
            <a:pPr>
              <a:lnSpc>
                <a:spcPct val="150000"/>
              </a:lnSpc>
            </a:pPr>
            <a:r>
              <a:rPr lang="en-US" sz="2800" b="1" dirty="0">
                <a:latin typeface="+mj-lt"/>
              </a:rPr>
              <a:t>  </a:t>
            </a:r>
            <a:r>
              <a:rPr lang="vi-VN" sz="2800" b="1" dirty="0">
                <a:latin typeface="+mj-lt"/>
              </a:rPr>
              <a:t>B. Vì anh ta đã nghe được lão nói về địa điểm giấu vàng</a:t>
            </a:r>
          </a:p>
          <a:p>
            <a:pPr>
              <a:lnSpc>
                <a:spcPct val="150000"/>
              </a:lnSpc>
            </a:pPr>
            <a:r>
              <a:rPr lang="en-US" sz="2800" b="1" dirty="0">
                <a:latin typeface="+mj-lt"/>
              </a:rPr>
              <a:t>  </a:t>
            </a:r>
            <a:r>
              <a:rPr lang="vi-VN" sz="2800" b="1" dirty="0">
                <a:latin typeface="+mj-lt"/>
              </a:rPr>
              <a:t>C. Vì anh ta đã nói lão là người có nhiều của</a:t>
            </a:r>
          </a:p>
          <a:p>
            <a:pPr>
              <a:lnSpc>
                <a:spcPct val="150000"/>
              </a:lnSpc>
            </a:pPr>
            <a:r>
              <a:rPr lang="en-US" sz="2800" b="1" dirty="0">
                <a:latin typeface="+mj-lt"/>
              </a:rPr>
              <a:t>  </a:t>
            </a:r>
            <a:r>
              <a:rPr lang="vi-VN" sz="2800" b="1" dirty="0">
                <a:latin typeface="+mj-lt"/>
              </a:rPr>
              <a:t>D. Vì anh ta đã xuất hiện không đúng lúc</a:t>
            </a:r>
            <a:endParaRPr lang="en-SG" sz="5400" b="1" dirty="0">
              <a:latin typeface="+mj-lt"/>
            </a:endParaRPr>
          </a:p>
        </p:txBody>
      </p:sp>
      <p:sp>
        <p:nvSpPr>
          <p:cNvPr id="8" name="Flowchart: Connector 7"/>
          <p:cNvSpPr/>
          <p:nvPr/>
        </p:nvSpPr>
        <p:spPr>
          <a:xfrm>
            <a:off x="2122897" y="3688734"/>
            <a:ext cx="643451" cy="686498"/>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1624808" y="-11413"/>
            <a:ext cx="9460139" cy="692944"/>
          </a:xfrm>
          <a:prstGeom prst="roundRect">
            <a:avLst>
              <a:gd name="adj" fmla="val 50000"/>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vi-VN" sz="3200" b="1">
                <a:solidFill>
                  <a:srgbClr val="FF0000"/>
                </a:solidFill>
                <a:latin typeface="Times New Roman" panose="02020603050405020304" pitchFamily="18" charset="0"/>
                <a:ea typeface="Times New Roman" panose="02020603050405020304" pitchFamily="18" charset="0"/>
              </a:rPr>
              <a:t>PHẦN</a:t>
            </a:r>
            <a:r>
              <a:rPr lang="vi-VN" sz="3200" b="1" smtClean="0">
                <a:solidFill>
                  <a:srgbClr val="FF0000"/>
                </a:solidFill>
                <a:latin typeface="Times New Roman" panose="02020603050405020304" pitchFamily="18" charset="0"/>
                <a:ea typeface="Times New Roman" panose="02020603050405020304" pitchFamily="18" charset="0"/>
              </a:rPr>
              <a:t> TRẮC NGHIỆM</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18952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9714" y="1040657"/>
            <a:ext cx="9635613" cy="1962845"/>
          </a:xfrm>
          <a:prstGeom prst="rect">
            <a:avLst/>
          </a:prstGeom>
        </p:spPr>
        <p:txBody>
          <a:bodyPr wrap="square">
            <a:spAutoFit/>
          </a:bodyPr>
          <a:lstStyle/>
          <a:p>
            <a:pPr marL="127000">
              <a:lnSpc>
                <a:spcPct val="115000"/>
              </a:lnSpc>
              <a:spcBef>
                <a:spcPts val="100"/>
              </a:spcBef>
              <a:spcAft>
                <a:spcPts val="100"/>
              </a:spcAft>
            </a:pPr>
            <a:r>
              <a:rPr lang="en-SG" sz="3600" b="1" kern="100" dirty="0" err="1">
                <a:latin typeface="Times New Roman" panose="02020603050405020304" pitchFamily="18" charset="0"/>
                <a:ea typeface="Times New Roman" panose="02020603050405020304" pitchFamily="18" charset="0"/>
              </a:rPr>
              <a:t>Câu</a:t>
            </a:r>
            <a:r>
              <a:rPr lang="en-SG" sz="3600" b="1" kern="100" dirty="0">
                <a:latin typeface="Times New Roman" panose="02020603050405020304" pitchFamily="18" charset="0"/>
                <a:ea typeface="Times New Roman" panose="02020603050405020304" pitchFamily="18" charset="0"/>
              </a:rPr>
              <a:t> 3.</a:t>
            </a:r>
            <a:r>
              <a:rPr lang="en-SG" sz="3600" kern="100" dirty="0">
                <a:latin typeface="Times New Roman" panose="02020603050405020304" pitchFamily="18" charset="0"/>
                <a:ea typeface="Times New Roman" panose="02020603050405020304" pitchFamily="18" charset="0"/>
              </a:rPr>
              <a:t> </a:t>
            </a:r>
            <a:r>
              <a:rPr lang="vi-VN" sz="3200" b="1" dirty="0">
                <a:latin typeface="+mj-lt"/>
              </a:rPr>
              <a:t>Dòng nào dưới đây nêu đúng về xung đột trong đoạn trích?</a:t>
            </a:r>
            <a:r>
              <a:rPr lang="en-SG" sz="5400" b="1" kern="100" dirty="0">
                <a:latin typeface="+mj-lt"/>
                <a:ea typeface="Times New Roman" panose="02020603050405020304" pitchFamily="18" charset="0"/>
              </a:rPr>
              <a:t/>
            </a:r>
            <a:br>
              <a:rPr lang="en-SG" sz="5400" b="1" kern="100" dirty="0">
                <a:latin typeface="+mj-lt"/>
                <a:ea typeface="Times New Roman" panose="02020603050405020304" pitchFamily="18" charset="0"/>
              </a:rPr>
            </a:br>
            <a:endParaRPr lang="en-SG" sz="3600" b="1" dirty="0">
              <a:latin typeface="+mj-lt"/>
            </a:endParaRPr>
          </a:p>
        </p:txBody>
      </p:sp>
      <p:sp>
        <p:nvSpPr>
          <p:cNvPr id="5" name="Rectangle 4"/>
          <p:cNvSpPr/>
          <p:nvPr/>
        </p:nvSpPr>
        <p:spPr>
          <a:xfrm>
            <a:off x="2179897" y="2684114"/>
            <a:ext cx="9635613" cy="2958502"/>
          </a:xfrm>
          <a:prstGeom prst="rect">
            <a:avLst/>
          </a:prstGeom>
        </p:spPr>
        <p:txBody>
          <a:bodyPr wrap="square">
            <a:spAutoFit/>
          </a:bodyPr>
          <a:lstStyle/>
          <a:p>
            <a:pPr>
              <a:lnSpc>
                <a:spcPct val="150000"/>
              </a:lnSpc>
            </a:pPr>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xấu</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tốt</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hèn</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D.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hậu</a:t>
            </a:r>
            <a:endParaRPr lang="en-US" b="1" dirty="0">
              <a:latin typeface="Times New Roman" panose="02020603050405020304" pitchFamily="18" charset="0"/>
              <a:cs typeface="Times New Roman" panose="02020603050405020304" pitchFamily="18" charset="0"/>
            </a:endParaRPr>
          </a:p>
        </p:txBody>
      </p:sp>
      <p:sp>
        <p:nvSpPr>
          <p:cNvPr id="6" name="Flowchart: Connector 5"/>
          <p:cNvSpPr/>
          <p:nvPr/>
        </p:nvSpPr>
        <p:spPr>
          <a:xfrm>
            <a:off x="2049714" y="2768031"/>
            <a:ext cx="698090" cy="75708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ounded Rectangle 6"/>
          <p:cNvSpPr/>
          <p:nvPr/>
        </p:nvSpPr>
        <p:spPr>
          <a:xfrm>
            <a:off x="1624808" y="-11413"/>
            <a:ext cx="9460139" cy="692944"/>
          </a:xfrm>
          <a:prstGeom prst="roundRect">
            <a:avLst>
              <a:gd name="adj" fmla="val 50000"/>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vi-VN" sz="3200" b="1">
                <a:solidFill>
                  <a:srgbClr val="FF0000"/>
                </a:solidFill>
                <a:latin typeface="Times New Roman" panose="02020603050405020304" pitchFamily="18" charset="0"/>
                <a:ea typeface="Times New Roman" panose="02020603050405020304" pitchFamily="18" charset="0"/>
              </a:rPr>
              <a:t>PHẦN</a:t>
            </a:r>
            <a:r>
              <a:rPr lang="vi-VN" sz="3200" b="1" smtClean="0">
                <a:solidFill>
                  <a:srgbClr val="FF0000"/>
                </a:solidFill>
                <a:latin typeface="Times New Roman" panose="02020603050405020304" pitchFamily="18" charset="0"/>
                <a:ea typeface="Times New Roman" panose="02020603050405020304" pitchFamily="18" charset="0"/>
              </a:rPr>
              <a:t> TRẮC NGHIỆM</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8610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799" y="1113846"/>
            <a:ext cx="9311148" cy="1179554"/>
          </a:xfrm>
          <a:prstGeom prst="rect">
            <a:avLst/>
          </a:prstGeom>
        </p:spPr>
        <p:txBody>
          <a:bodyPr wrap="square">
            <a:spAutoFit/>
          </a:bodyPr>
          <a:lstStyle/>
          <a:p>
            <a:pPr marL="127000" algn="just">
              <a:lnSpc>
                <a:spcPct val="115000"/>
              </a:lnSpc>
              <a:spcBef>
                <a:spcPts val="100"/>
              </a:spcBef>
              <a:spcAft>
                <a:spcPts val="100"/>
              </a:spcAft>
            </a:pPr>
            <a:r>
              <a:rPr lang="en-SG" sz="3200" b="1" kern="100" dirty="0" err="1">
                <a:latin typeface="Times New Roman" panose="02020603050405020304" pitchFamily="18" charset="0"/>
                <a:ea typeface="Times New Roman" panose="02020603050405020304" pitchFamily="18" charset="0"/>
              </a:rPr>
              <a:t>Câu</a:t>
            </a:r>
            <a:r>
              <a:rPr lang="en-SG" sz="3200" b="1" kern="100" dirty="0">
                <a:latin typeface="Times New Roman" panose="02020603050405020304" pitchFamily="18" charset="0"/>
                <a:ea typeface="Times New Roman" panose="02020603050405020304" pitchFamily="18" charset="0"/>
              </a:rPr>
              <a:t> 4.</a:t>
            </a:r>
            <a:r>
              <a:rPr lang="en-SG" sz="3200" kern="100"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Ác</a:t>
            </a:r>
            <a:r>
              <a:rPr lang="en-US" sz="3200" b="1" dirty="0">
                <a:latin typeface="Times New Roman" panose="02020603050405020304" pitchFamily="18" charset="0"/>
                <a:cs typeface="Times New Roman" panose="02020603050405020304" pitchFamily="18" charset="0"/>
              </a:rPr>
              <a:t>-pa-</a:t>
            </a:r>
            <a:r>
              <a:rPr lang="en-US" sz="3200" b="1" dirty="0" err="1">
                <a:latin typeface="Times New Roman" panose="02020603050405020304" pitchFamily="18" charset="0"/>
                <a:cs typeface="Times New Roman" panose="02020603050405020304" pitchFamily="18" charset="0"/>
              </a:rPr>
              <a:t>gông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lang="en-SG"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048000" y="2423853"/>
            <a:ext cx="6096000" cy="2958502"/>
          </a:xfrm>
          <a:prstGeom prst="rect">
            <a:avLst/>
          </a:prstGeom>
        </p:spPr>
        <p:txBody>
          <a:bodyPr>
            <a:spAutoFit/>
          </a:bodyPr>
          <a:lstStyle/>
          <a:p>
            <a:pPr>
              <a:lnSpc>
                <a:spcPct val="150000"/>
              </a:lnSpc>
            </a:pPr>
            <a:r>
              <a:rPr lang="en-US" sz="3200" b="1" dirty="0">
                <a:latin typeface="Times New Roman" panose="02020603050405020304" pitchFamily="18" charset="0"/>
                <a:cs typeface="Times New Roman" panose="02020603050405020304" pitchFamily="18" charset="0"/>
              </a:rPr>
              <a:t>A. Hà </a:t>
            </a:r>
            <a:r>
              <a:rPr lang="en-US" sz="3200" b="1" dirty="0" err="1">
                <a:latin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lam</a:t>
            </a:r>
          </a:p>
          <a:p>
            <a:pPr>
              <a:lnSpc>
                <a:spcPct val="150000"/>
              </a:lnSpc>
            </a:pP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Sắc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D.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lam</a:t>
            </a:r>
          </a:p>
          <a:p>
            <a:pPr>
              <a:lnSpc>
                <a:spcPct val="150000"/>
              </a:lnSpc>
            </a:pPr>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endParaRPr lang="en-SG" sz="4000" b="1" dirty="0">
              <a:latin typeface="Times New Roman" panose="02020603050405020304" pitchFamily="18" charset="0"/>
              <a:cs typeface="Times New Roman" panose="02020603050405020304" pitchFamily="18" charset="0"/>
            </a:endParaRPr>
          </a:p>
        </p:txBody>
      </p:sp>
      <p:sp>
        <p:nvSpPr>
          <p:cNvPr id="7" name="Flowchart: Connector 6"/>
          <p:cNvSpPr/>
          <p:nvPr/>
        </p:nvSpPr>
        <p:spPr>
          <a:xfrm>
            <a:off x="2898150" y="2516450"/>
            <a:ext cx="698090" cy="75708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1624808" y="-11413"/>
            <a:ext cx="9460139" cy="692944"/>
          </a:xfrm>
          <a:prstGeom prst="roundRect">
            <a:avLst>
              <a:gd name="adj" fmla="val 50000"/>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vi-VN" sz="3200" b="1">
                <a:solidFill>
                  <a:srgbClr val="FF0000"/>
                </a:solidFill>
                <a:latin typeface="Times New Roman" panose="02020603050405020304" pitchFamily="18" charset="0"/>
                <a:ea typeface="Times New Roman" panose="02020603050405020304" pitchFamily="18" charset="0"/>
              </a:rPr>
              <a:t>PHẦN</a:t>
            </a:r>
            <a:r>
              <a:rPr lang="vi-VN" sz="3200" b="1" smtClean="0">
                <a:solidFill>
                  <a:srgbClr val="FF0000"/>
                </a:solidFill>
                <a:latin typeface="Times New Roman" panose="02020603050405020304" pitchFamily="18" charset="0"/>
                <a:ea typeface="Times New Roman" panose="02020603050405020304" pitchFamily="18" charset="0"/>
              </a:rPr>
              <a:t> TRẮC NGHIỆM</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755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853" y="1084911"/>
            <a:ext cx="9311148" cy="1120756"/>
          </a:xfrm>
          <a:prstGeom prst="rect">
            <a:avLst/>
          </a:prstGeom>
        </p:spPr>
        <p:txBody>
          <a:bodyPr wrap="square">
            <a:spAutoFit/>
          </a:bodyPr>
          <a:lstStyle/>
          <a:p>
            <a:pPr marL="127000" algn="just">
              <a:lnSpc>
                <a:spcPct val="115000"/>
              </a:lnSpc>
              <a:spcBef>
                <a:spcPts val="100"/>
              </a:spcBef>
              <a:spcAft>
                <a:spcPts val="100"/>
              </a:spcAft>
            </a:pPr>
            <a:r>
              <a:rPr lang="en-SG" sz="3200" b="1" kern="100" dirty="0" err="1">
                <a:latin typeface="Times New Roman" panose="02020603050405020304" pitchFamily="18" charset="0"/>
                <a:ea typeface="Times New Roman" panose="02020603050405020304" pitchFamily="18" charset="0"/>
              </a:rPr>
              <a:t>Câu</a:t>
            </a:r>
            <a:r>
              <a:rPr lang="en-SG" sz="3200" b="1" kern="100" dirty="0">
                <a:latin typeface="Times New Roman" panose="02020603050405020304" pitchFamily="18" charset="0"/>
                <a:ea typeface="Times New Roman" panose="02020603050405020304" pitchFamily="18" charset="0"/>
              </a:rPr>
              <a:t> 5.</a:t>
            </a:r>
            <a:r>
              <a:rPr lang="en-SG" sz="3200" kern="100" dirty="0">
                <a:latin typeface="Times New Roman" panose="02020603050405020304" pitchFamily="18" charset="0"/>
                <a:ea typeface="Times New Roman" panose="02020603050405020304" pitchFamily="18" charset="0"/>
              </a:rPr>
              <a:t> </a:t>
            </a:r>
            <a:r>
              <a:rPr lang="vi-VN" sz="2800" b="1" dirty="0">
                <a:latin typeface="+mj-lt"/>
              </a:rPr>
              <a:t>Thủ pháp nào không được sử dụng để tạo ra tiếng cười trong đoạn trích?</a:t>
            </a:r>
            <a:endParaRPr lang="en-SG" sz="3200" b="1" dirty="0">
              <a:effectLst/>
              <a:latin typeface="+mj-lt"/>
              <a:ea typeface="Times New Roman" panose="02020603050405020304" pitchFamily="18" charset="0"/>
              <a:cs typeface="Times New Roman" panose="02020603050405020304" pitchFamily="18" charset="0"/>
            </a:endParaRPr>
          </a:p>
        </p:txBody>
      </p:sp>
      <p:sp>
        <p:nvSpPr>
          <p:cNvPr id="5" name="Rectangle 4"/>
          <p:cNvSpPr/>
          <p:nvPr/>
        </p:nvSpPr>
        <p:spPr>
          <a:xfrm>
            <a:off x="1995949" y="2609048"/>
            <a:ext cx="9433367" cy="2958502"/>
          </a:xfrm>
          <a:prstGeom prst="rect">
            <a:avLst/>
          </a:prstGeom>
        </p:spPr>
        <p:txBody>
          <a:bodyPr wrap="square">
            <a:spAutoFit/>
          </a:bodyPr>
          <a:lstStyle/>
          <a:p>
            <a:pPr>
              <a:lnSpc>
                <a:spcPct val="150000"/>
              </a:lnSpc>
            </a:pPr>
            <a:r>
              <a:rPr lang="vi-VN" sz="3200" b="1" dirty="0">
                <a:latin typeface="+mj-lt"/>
              </a:rPr>
              <a:t>A. Cường điệu</a:t>
            </a:r>
          </a:p>
          <a:p>
            <a:pPr>
              <a:lnSpc>
                <a:spcPct val="150000"/>
              </a:lnSpc>
            </a:pPr>
            <a:r>
              <a:rPr lang="vi-VN" sz="3200" b="1" dirty="0">
                <a:latin typeface="+mj-lt"/>
              </a:rPr>
              <a:t>B. Bỏ lửng lời thoại</a:t>
            </a:r>
          </a:p>
          <a:p>
            <a:pPr>
              <a:lnSpc>
                <a:spcPct val="150000"/>
              </a:lnSpc>
            </a:pPr>
            <a:r>
              <a:rPr lang="vi-VN" sz="3200" b="1" dirty="0">
                <a:latin typeface="+mj-lt"/>
              </a:rPr>
              <a:t>C. Tạo sự đối thoại trong lời độc thoại</a:t>
            </a:r>
          </a:p>
          <a:p>
            <a:pPr>
              <a:lnSpc>
                <a:spcPct val="150000"/>
              </a:lnSpc>
            </a:pPr>
            <a:r>
              <a:rPr lang="vi-VN" sz="3200" b="1" dirty="0">
                <a:latin typeface="+mj-lt"/>
              </a:rPr>
              <a:t>D. Xây dựng đối thoại theo lối “ông nói gà bà nói vịt"</a:t>
            </a:r>
          </a:p>
        </p:txBody>
      </p:sp>
      <p:sp>
        <p:nvSpPr>
          <p:cNvPr id="7" name="Flowchart: Connector 6"/>
          <p:cNvSpPr/>
          <p:nvPr/>
        </p:nvSpPr>
        <p:spPr>
          <a:xfrm>
            <a:off x="1844853" y="4900835"/>
            <a:ext cx="698090" cy="75708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1624808" y="-11413"/>
            <a:ext cx="9460139" cy="692944"/>
          </a:xfrm>
          <a:prstGeom prst="roundRect">
            <a:avLst>
              <a:gd name="adj" fmla="val 50000"/>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vi-VN" sz="3200" b="1">
                <a:solidFill>
                  <a:srgbClr val="FF0000"/>
                </a:solidFill>
                <a:latin typeface="Times New Roman" panose="02020603050405020304" pitchFamily="18" charset="0"/>
                <a:ea typeface="Times New Roman" panose="02020603050405020304" pitchFamily="18" charset="0"/>
              </a:rPr>
              <a:t>PHẦN</a:t>
            </a:r>
            <a:r>
              <a:rPr lang="vi-VN" sz="3200" b="1" smtClean="0">
                <a:solidFill>
                  <a:srgbClr val="FF0000"/>
                </a:solidFill>
                <a:latin typeface="Times New Roman" panose="02020603050405020304" pitchFamily="18" charset="0"/>
                <a:ea typeface="Times New Roman" panose="02020603050405020304" pitchFamily="18" charset="0"/>
              </a:rPr>
              <a:t> TRẮC NGHIỆM</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89455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t>Nhóm 5: Câu thơ “Bây giờ rõ mặt đối ta/ Biết đâu rồi nữa chẳng là chiêm bao” cho thấy Thúy Kiều đang sống trong tâm trạng như thế nào? Vì sao?</a:t>
            </a:r>
            <a:endParaRPr lang="en-SG"/>
          </a:p>
        </p:txBody>
      </p:sp>
      <p:sp>
        <p:nvSpPr>
          <p:cNvPr id="13" name="Rectangle 12">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4962FE7-C5E6-4AAC-A3DB-BEAC57BF4FF9}"/>
              </a:ext>
            </a:extLst>
          </p:cNvPr>
          <p:cNvSpPr txBox="1"/>
          <p:nvPr/>
        </p:nvSpPr>
        <p:spPr>
          <a:xfrm>
            <a:off x="143423" y="2074363"/>
            <a:ext cx="2647939" cy="2568260"/>
          </a:xfrm>
          <a:prstGeom prst="ellipse">
            <a:avLst/>
          </a:prstGeom>
          <a:solidFill>
            <a:schemeClr val="accent4">
              <a:lumMod val="50000"/>
            </a:schemeClr>
          </a:solidFill>
          <a:ln w="174625" cmpd="thinThick">
            <a:solidFill>
              <a:srgbClr val="262626"/>
            </a:solidFill>
          </a:ln>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2013556" y="427702"/>
            <a:ext cx="9947385" cy="6317481"/>
            <a:chOff x="9526586" y="5020964"/>
            <a:chExt cx="13487401" cy="7588768"/>
          </a:xfrm>
        </p:grpSpPr>
        <p:sp>
          <p:nvSpPr>
            <p:cNvPr id="10" name="Rectangle 9"/>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3"/>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Rectangle 20"/>
          <p:cNvSpPr/>
          <p:nvPr/>
        </p:nvSpPr>
        <p:spPr>
          <a:xfrm>
            <a:off x="3424101" y="10598"/>
            <a:ext cx="7416739" cy="74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2013555" y="0"/>
            <a:ext cx="9562709" cy="688769"/>
            <a:chOff x="2013556" y="0"/>
            <a:chExt cx="8921938" cy="763899"/>
          </a:xfrm>
        </p:grpSpPr>
        <p:sp>
          <p:nvSpPr>
            <p:cNvPr id="19" name="Freeform 18"/>
            <p:cNvSpPr/>
            <p:nvPr/>
          </p:nvSpPr>
          <p:spPr>
            <a:xfrm>
              <a:off x="2013556" y="0"/>
              <a:ext cx="8921938"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p:cNvSpPr/>
            <p:nvPr/>
          </p:nvSpPr>
          <p:spPr>
            <a:xfrm>
              <a:off x="2662067" y="678428"/>
              <a:ext cx="7624916" cy="85471"/>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p:cNvPicPr>
            <a:picLocks noChangeAspect="1"/>
          </p:cNvPicPr>
          <p:nvPr/>
        </p:nvPicPr>
        <p:blipFill>
          <a:blip r:embed="rId2"/>
          <a:stretch>
            <a:fillRect/>
          </a:stretch>
        </p:blipFill>
        <p:spPr>
          <a:xfrm>
            <a:off x="11358585" y="-73152"/>
            <a:ext cx="798717" cy="798717"/>
          </a:xfrm>
          <a:prstGeom prst="rect">
            <a:avLst/>
          </a:prstGeom>
        </p:spPr>
      </p:pic>
      <p:sp>
        <p:nvSpPr>
          <p:cNvPr id="22" name="Rectangle 21"/>
          <p:cNvSpPr/>
          <p:nvPr/>
        </p:nvSpPr>
        <p:spPr>
          <a:xfrm>
            <a:off x="5336048" y="112232"/>
            <a:ext cx="291772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a:ln w="13462">
                  <a:solidFill>
                    <a:prstClr val="white"/>
                  </a:solidFill>
                  <a:prstDash val="solid"/>
                </a:ln>
                <a:solidFill>
                  <a:prstClr val="black">
                    <a:lumMod val="85000"/>
                    <a:lumOff val="15000"/>
                  </a:prstClr>
                </a:solidFill>
                <a:effectLst>
                  <a:outerShdw dist="38100" dir="2700000" algn="bl" rotWithShape="0">
                    <a:srgbClr val="5B9BD5"/>
                  </a:outerShdw>
                </a:effectLst>
                <a:latin typeface="Times New Roman" panose="02020603050405020304" pitchFamily="18" charset="0"/>
                <a:cs typeface="Times New Roman" panose="02020603050405020304" pitchFamily="18" charset="0"/>
              </a:rPr>
              <a:t>PHẦN</a:t>
            </a:r>
            <a:r>
              <a:rPr kumimoji="0" lang="en-US" sz="2800" b="1" i="0" u="none" strike="noStrike" kern="1200" cap="none" spc="0" normalizeH="0" noProof="0" smtClean="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TỰ LUẬN</a:t>
            </a:r>
            <a:endParaRPr kumimoji="0" lang="en-US" sz="28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076675" y="1979182"/>
            <a:ext cx="3215534" cy="2798642"/>
          </a:xfrm>
          <a:prstGeom prst="rect">
            <a:avLst/>
          </a:prstGeom>
        </p:spPr>
      </p:pic>
      <p:pic>
        <p:nvPicPr>
          <p:cNvPr id="29" name="Picture 28"/>
          <p:cNvPicPr>
            <a:picLocks noChangeAspect="1"/>
          </p:cNvPicPr>
          <p:nvPr/>
        </p:nvPicPr>
        <p:blipFill>
          <a:blip r:embed="rId4"/>
          <a:stretch>
            <a:fillRect/>
          </a:stretch>
        </p:blipFill>
        <p:spPr>
          <a:xfrm>
            <a:off x="164505" y="4675919"/>
            <a:ext cx="1846342" cy="1074392"/>
          </a:xfrm>
          <a:prstGeom prst="rect">
            <a:avLst/>
          </a:prstGeom>
        </p:spPr>
      </p:pic>
      <p:sp>
        <p:nvSpPr>
          <p:cNvPr id="17" name="Rectangle 16"/>
          <p:cNvSpPr/>
          <p:nvPr/>
        </p:nvSpPr>
        <p:spPr>
          <a:xfrm>
            <a:off x="6464208" y="766873"/>
            <a:ext cx="5229166" cy="5909310"/>
          </a:xfrm>
          <a:prstGeom prst="rect">
            <a:avLst/>
          </a:prstGeom>
        </p:spPr>
        <p:txBody>
          <a:bodyPr wrap="square">
            <a:spAutoFit/>
          </a:bodyPr>
          <a:lstStyle/>
          <a:p>
            <a:pPr algn="just"/>
            <a:r>
              <a:rPr lang="en-SG" b="1" dirty="0" err="1">
                <a:cs typeface="Times New Roman" panose="02020603050405020304" pitchFamily="18" charset="0"/>
              </a:rPr>
              <a:t>Nhóm</a:t>
            </a:r>
            <a:r>
              <a:rPr lang="en-SG" b="1" dirty="0">
                <a:cs typeface="Times New Roman" panose="02020603050405020304" pitchFamily="18" charset="0"/>
              </a:rPr>
              <a:t> 1:</a:t>
            </a:r>
            <a:r>
              <a:rPr lang="en-SG" dirty="0">
                <a:cs typeface="Times New Roman" panose="02020603050405020304" pitchFamily="18" charset="0"/>
              </a:rPr>
              <a:t> </a:t>
            </a:r>
            <a:r>
              <a:rPr lang="en-SG" b="1" err="1">
                <a:cs typeface="Times New Roman" panose="02020603050405020304" pitchFamily="18" charset="0"/>
              </a:rPr>
              <a:t>Câu</a:t>
            </a:r>
            <a:r>
              <a:rPr lang="en-SG" b="1">
                <a:cs typeface="Times New Roman" panose="02020603050405020304" pitchFamily="18" charset="0"/>
              </a:rPr>
              <a:t> </a:t>
            </a:r>
            <a:r>
              <a:rPr lang="vi-VN" b="1" smtClean="0">
                <a:cs typeface="Times New Roman" panose="02020603050405020304" pitchFamily="18" charset="0"/>
              </a:rPr>
              <a:t>6.</a:t>
            </a:r>
            <a:endParaRPr lang="en-SG" b="1" dirty="0">
              <a:cs typeface="Times New Roman" panose="02020603050405020304" pitchFamily="18" charset="0"/>
            </a:endParaRPr>
          </a:p>
          <a:p>
            <a:pPr algn="just"/>
            <a:r>
              <a:rPr lang="vi-VN" b="0" i="0" dirty="0">
                <a:solidFill>
                  <a:srgbClr val="000000"/>
                </a:solidFill>
                <a:effectLst/>
              </a:rPr>
              <a:t>a) Chỉ ra trong đoạn độc thoại của nhân vật Ác-pa-gông ở Hồi IV, Lớp bảy, những câu là lời nhân vật:</a:t>
            </a:r>
          </a:p>
          <a:p>
            <a:pPr algn="just"/>
            <a:r>
              <a:rPr lang="vi-VN" b="0" i="0" dirty="0">
                <a:solidFill>
                  <a:srgbClr val="000000"/>
                </a:solidFill>
                <a:effectLst/>
              </a:rPr>
              <a:t>- hướng đến “nó” – thằng ăn trộm mà lão nhầm tưởng đã tóm được</a:t>
            </a:r>
          </a:p>
          <a:p>
            <a:pPr algn="just"/>
            <a:r>
              <a:rPr lang="vi-VN" b="0" i="0" dirty="0">
                <a:solidFill>
                  <a:srgbClr val="000000"/>
                </a:solidFill>
                <a:effectLst/>
              </a:rPr>
              <a:t>- hướng đến “bạn tiền tội nghiệp"</a:t>
            </a:r>
          </a:p>
          <a:p>
            <a:pPr algn="just"/>
            <a:r>
              <a:rPr lang="vi-VN" b="0" i="0" dirty="0">
                <a:solidFill>
                  <a:srgbClr val="000000"/>
                </a:solidFill>
                <a:effectLst/>
              </a:rPr>
              <a:t>- hướng đến tất cả mọi người xung quanh</a:t>
            </a:r>
          </a:p>
          <a:p>
            <a:pPr algn="just"/>
            <a:r>
              <a:rPr lang="vi-VN" b="0" i="0" dirty="0">
                <a:solidFill>
                  <a:srgbClr val="000000"/>
                </a:solidFill>
                <a:effectLst/>
              </a:rPr>
              <a:t>b) Em ấn tượng nhất về điều gì trong màn độc thoại nội tâm đó? Vì sao?</a:t>
            </a:r>
          </a:p>
          <a:p>
            <a:pPr algn="just"/>
            <a:r>
              <a:rPr lang="en-SG" b="1" dirty="0" err="1">
                <a:cs typeface="Times New Roman" panose="02020603050405020304" pitchFamily="18" charset="0"/>
              </a:rPr>
              <a:t>Nhóm</a:t>
            </a:r>
            <a:r>
              <a:rPr lang="en-SG" b="1" dirty="0">
                <a:cs typeface="Times New Roman" panose="02020603050405020304" pitchFamily="18" charset="0"/>
              </a:rPr>
              <a:t> 2: </a:t>
            </a:r>
            <a:r>
              <a:rPr lang="en-SG" b="1" err="1">
                <a:cs typeface="Times New Roman" panose="02020603050405020304" pitchFamily="18" charset="0"/>
              </a:rPr>
              <a:t>Câu</a:t>
            </a:r>
            <a:r>
              <a:rPr lang="en-SG" b="1">
                <a:cs typeface="Times New Roman" panose="02020603050405020304" pitchFamily="18" charset="0"/>
              </a:rPr>
              <a:t> </a:t>
            </a:r>
            <a:r>
              <a:rPr lang="vi-VN" b="1" smtClean="0">
                <a:cs typeface="Times New Roman" panose="02020603050405020304" pitchFamily="18" charset="0"/>
              </a:rPr>
              <a:t>7.</a:t>
            </a:r>
            <a:r>
              <a:rPr lang="en-SG" smtClean="0">
                <a:cs typeface="Times New Roman" panose="02020603050405020304" pitchFamily="18" charset="0"/>
              </a:rPr>
              <a:t> </a:t>
            </a:r>
            <a:r>
              <a:rPr lang="vi-VN" b="0" i="0" dirty="0">
                <a:solidFill>
                  <a:srgbClr val="000000"/>
                </a:solidFill>
                <a:effectLst/>
                <a:highlight>
                  <a:srgbClr val="FFFFFF"/>
                </a:highlight>
              </a:rPr>
              <a:t>Chọn và phân tích một yếu tố tạo nên tiếng cười trong đoạn trích (gợi ý: tình huống, nhân vật, ngôn ngữ và các thủ pháp tạo tiếng cười,...).</a:t>
            </a:r>
            <a:endParaRPr lang="en-US" b="0" i="0" dirty="0">
              <a:solidFill>
                <a:srgbClr val="000000"/>
              </a:solidFill>
              <a:effectLst/>
              <a:highlight>
                <a:srgbClr val="FFFFFF"/>
              </a:highlight>
            </a:endParaRPr>
          </a:p>
          <a:p>
            <a:pPr algn="just"/>
            <a:r>
              <a:rPr lang="vi-VN" b="1" dirty="0">
                <a:cs typeface="Times New Roman" panose="02020603050405020304" pitchFamily="18" charset="0"/>
              </a:rPr>
              <a:t>Nhóm 3:</a:t>
            </a:r>
            <a:r>
              <a:rPr lang="en-US" b="1" dirty="0">
                <a:cs typeface="Times New Roman" panose="02020603050405020304" pitchFamily="18" charset="0"/>
              </a:rPr>
              <a:t> </a:t>
            </a:r>
            <a:r>
              <a:rPr lang="en-US" b="1" err="1">
                <a:cs typeface="Times New Roman" panose="02020603050405020304" pitchFamily="18" charset="0"/>
              </a:rPr>
              <a:t>Câu</a:t>
            </a:r>
            <a:r>
              <a:rPr lang="en-US" b="1">
                <a:cs typeface="Times New Roman" panose="02020603050405020304" pitchFamily="18" charset="0"/>
              </a:rPr>
              <a:t> </a:t>
            </a:r>
            <a:r>
              <a:rPr lang="vi-VN" b="1" smtClean="0">
                <a:cs typeface="Times New Roman" panose="02020603050405020304" pitchFamily="18" charset="0"/>
              </a:rPr>
              <a:t>8. </a:t>
            </a:r>
            <a:r>
              <a:rPr lang="en-US" b="0" i="0" smtClean="0">
                <a:solidFill>
                  <a:srgbClr val="000000"/>
                </a:solidFill>
                <a:effectLst/>
                <a:highlight>
                  <a:srgbClr val="FFFFFF"/>
                </a:highlight>
                <a:cs typeface="Times New Roman" panose="02020603050405020304" pitchFamily="18" charset="0"/>
              </a:rPr>
              <a:t>Theo </a:t>
            </a:r>
            <a:r>
              <a:rPr lang="en-US" b="0" i="0" dirty="0" err="1">
                <a:solidFill>
                  <a:srgbClr val="000000"/>
                </a:solidFill>
                <a:effectLst/>
                <a:highlight>
                  <a:srgbClr val="FFFFFF"/>
                </a:highlight>
                <a:cs typeface="Times New Roman" panose="02020603050405020304" pitchFamily="18" charset="0"/>
              </a:rPr>
              <a:t>em</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có</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nên</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đổi</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tên</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vở</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kịch</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thành</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Lão</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Ác</a:t>
            </a:r>
            <a:r>
              <a:rPr lang="en-US" b="0" i="0" dirty="0">
                <a:solidFill>
                  <a:srgbClr val="000000"/>
                </a:solidFill>
                <a:effectLst/>
                <a:highlight>
                  <a:srgbClr val="FFFFFF"/>
                </a:highlight>
                <a:cs typeface="Times New Roman" panose="02020603050405020304" pitchFamily="18" charset="0"/>
              </a:rPr>
              <a:t>-pa-</a:t>
            </a:r>
            <a:r>
              <a:rPr lang="en-US" b="0" i="0" dirty="0" err="1">
                <a:solidFill>
                  <a:srgbClr val="000000"/>
                </a:solidFill>
                <a:effectLst/>
                <a:highlight>
                  <a:srgbClr val="FFFFFF"/>
                </a:highlight>
                <a:cs typeface="Times New Roman" panose="02020603050405020304" pitchFamily="18" charset="0"/>
              </a:rPr>
              <a:t>gông</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không</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Vì</a:t>
            </a:r>
            <a:r>
              <a:rPr lang="en-US" b="0" i="0" dirty="0">
                <a:solidFill>
                  <a:srgbClr val="000000"/>
                </a:solidFill>
                <a:effectLst/>
                <a:highlight>
                  <a:srgbClr val="FFFFFF"/>
                </a:highlight>
                <a:cs typeface="Times New Roman" panose="02020603050405020304" pitchFamily="18" charset="0"/>
              </a:rPr>
              <a:t> </a:t>
            </a:r>
            <a:r>
              <a:rPr lang="en-US" b="0" i="0" dirty="0" err="1">
                <a:solidFill>
                  <a:srgbClr val="000000"/>
                </a:solidFill>
                <a:effectLst/>
                <a:highlight>
                  <a:srgbClr val="FFFFFF"/>
                </a:highlight>
                <a:cs typeface="Times New Roman" panose="02020603050405020304" pitchFamily="18" charset="0"/>
              </a:rPr>
              <a:t>sao</a:t>
            </a:r>
            <a:r>
              <a:rPr lang="en-US" b="0" i="0" dirty="0">
                <a:solidFill>
                  <a:srgbClr val="000000"/>
                </a:solidFill>
                <a:effectLst/>
                <a:highlight>
                  <a:srgbClr val="FFFFFF"/>
                </a:highlight>
                <a:cs typeface="Times New Roman" panose="02020603050405020304" pitchFamily="18" charset="0"/>
              </a:rPr>
              <a:t>?</a:t>
            </a:r>
          </a:p>
          <a:p>
            <a:pPr algn="just"/>
            <a:r>
              <a:rPr lang="vi-VN" b="1" dirty="0">
                <a:cs typeface="Times New Roman" panose="02020603050405020304" pitchFamily="18" charset="0"/>
              </a:rPr>
              <a:t>Nhóm 4:</a:t>
            </a:r>
            <a:r>
              <a:rPr lang="en-US" b="1" dirty="0">
                <a:cs typeface="Times New Roman" panose="02020603050405020304" pitchFamily="18" charset="0"/>
              </a:rPr>
              <a:t> </a:t>
            </a:r>
            <a:r>
              <a:rPr lang="en-US" b="1" err="1">
                <a:cs typeface="Times New Roman" panose="02020603050405020304" pitchFamily="18" charset="0"/>
              </a:rPr>
              <a:t>Câu</a:t>
            </a:r>
            <a:r>
              <a:rPr lang="en-US" b="1">
                <a:cs typeface="Times New Roman" panose="02020603050405020304" pitchFamily="18" charset="0"/>
              </a:rPr>
              <a:t> </a:t>
            </a:r>
            <a:r>
              <a:rPr lang="vi-VN" b="1" smtClean="0">
                <a:cs typeface="Times New Roman" panose="02020603050405020304" pitchFamily="18" charset="0"/>
              </a:rPr>
              <a:t>9, 10.</a:t>
            </a:r>
            <a:r>
              <a:rPr lang="vi-VN" smtClean="0">
                <a:cs typeface="Times New Roman" panose="02020603050405020304" pitchFamily="18" charset="0"/>
              </a:rPr>
              <a:t> </a:t>
            </a:r>
            <a:r>
              <a:rPr lang="vi-VN" b="0" i="0" dirty="0">
                <a:solidFill>
                  <a:srgbClr val="000000"/>
                </a:solidFill>
                <a:effectLst/>
                <a:highlight>
                  <a:srgbClr val="FFFFFF"/>
                </a:highlight>
              </a:rPr>
              <a:t>“Nhân vật đồng tiền" trong đoạn trích trên hiện ra như thế nào? Qua đoạn trích, nhà viết kịch Mô-li-e gửi gắm thông điệp gì đến người </a:t>
            </a:r>
            <a:r>
              <a:rPr lang="vi-VN" b="0" i="0">
                <a:solidFill>
                  <a:srgbClr val="000000"/>
                </a:solidFill>
                <a:effectLst/>
                <a:highlight>
                  <a:srgbClr val="FFFFFF"/>
                </a:highlight>
              </a:rPr>
              <a:t>đọc</a:t>
            </a:r>
            <a:r>
              <a:rPr lang="vi-VN" b="0" i="0" smtClean="0">
                <a:solidFill>
                  <a:srgbClr val="000000"/>
                </a:solidFill>
                <a:effectLst/>
                <a:highlight>
                  <a:srgbClr val="FFFFFF"/>
                </a:highlight>
              </a:rPr>
              <a:t>? Nêu một vài câu thành ngữ về thói hà tiện.</a:t>
            </a:r>
            <a:endParaRPr lang="en-SG" dirty="0">
              <a:cs typeface="Times New Roman" panose="02020603050405020304" pitchFamily="18" charset="0"/>
            </a:endParaRPr>
          </a:p>
        </p:txBody>
      </p:sp>
      <p:sp>
        <p:nvSpPr>
          <p:cNvPr id="2" name="TextBox 1"/>
          <p:cNvSpPr txBox="1"/>
          <p:nvPr/>
        </p:nvSpPr>
        <p:spPr>
          <a:xfrm>
            <a:off x="632811" y="2623967"/>
            <a:ext cx="1666059" cy="1754326"/>
          </a:xfrm>
          <a:prstGeom prst="rect">
            <a:avLst/>
          </a:prstGeom>
          <a:noFill/>
        </p:spPr>
        <p:txBody>
          <a:bodyPr wrap="square" rtlCol="0">
            <a:spAutoFit/>
          </a:bodyPr>
          <a:lstStyle/>
          <a:p>
            <a:pPr algn="ctr"/>
            <a:r>
              <a:rPr lang="en-US" sz="3600" b="1" dirty="0">
                <a:solidFill>
                  <a:srgbClr val="FF0000"/>
                </a:solidFill>
              </a:rPr>
              <a:t>HOẠT ĐỘNG NHÓM</a:t>
            </a:r>
            <a:endParaRPr lang="en-SG" sz="3600" b="1" dirty="0">
              <a:solidFill>
                <a:srgbClr val="FF0000"/>
              </a:solidFill>
            </a:endParaRPr>
          </a:p>
        </p:txBody>
      </p:sp>
    </p:spTree>
    <p:extLst>
      <p:ext uri="{BB962C8B-B14F-4D97-AF65-F5344CB8AC3E}">
        <p14:creationId xmlns:p14="http://schemas.microsoft.com/office/powerpoint/2010/main" val="20159963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2072</Words>
  <Application>Microsoft Office PowerPoint</Application>
  <PresentationFormat>Widescreen</PresentationFormat>
  <Paragraphs>134</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微软雅黑</vt:lpstr>
      <vt:lpstr>Arial</vt:lpstr>
      <vt:lpstr>Calibri</vt:lpstr>
      <vt:lpstr>Open Sans</vt:lpstr>
      <vt:lpstr>Times New Roman</vt:lpstr>
      <vt:lpstr>字魂35号-经典雅黑</vt:lpstr>
      <vt:lpstr>字魂36号-正文宋楷</vt:lpstr>
      <vt:lpstr>字魂56号-洪亮毛笔隶书简体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Quỳnh Anh (VSC-KTrH-MB)</dc:creator>
  <cp:lastModifiedBy>MyPC</cp:lastModifiedBy>
  <cp:revision>44</cp:revision>
  <dcterms:created xsi:type="dcterms:W3CDTF">2019-07-07T07:12:58Z</dcterms:created>
  <dcterms:modified xsi:type="dcterms:W3CDTF">2024-08-05T15:00:13Z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