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96" r:id="rId4"/>
    <p:sldId id="297" r:id="rId5"/>
    <p:sldId id="305" r:id="rId6"/>
    <p:sldId id="306" r:id="rId7"/>
    <p:sldId id="291" r:id="rId8"/>
    <p:sldId id="307" r:id="rId9"/>
    <p:sldId id="308" r:id="rId10"/>
    <p:sldId id="309" r:id="rId11"/>
    <p:sldId id="302" r:id="rId12"/>
    <p:sldId id="310" r:id="rId13"/>
    <p:sldId id="311" r:id="rId14"/>
    <p:sldId id="312" r:id="rId15"/>
    <p:sldId id="313" r:id="rId16"/>
  </p:sldIdLst>
  <p:sldSz cx="9144000" cy="5143500" type="screen16x9"/>
  <p:notesSz cx="6858000" cy="9144000"/>
  <p:embeddedFontLst>
    <p:embeddedFont>
      <p:font typeface="Nunito" panose="020B0604020202020204" charset="0"/>
      <p:regular r:id="rId18"/>
    </p:embeddedFont>
    <p:embeddedFont>
      <p:font typeface="Nunito Light" panose="020B0604020202020204" charset="0"/>
      <p:regular r:id="rId19"/>
      <p:italic r:id="rId20"/>
    </p:embeddedFont>
    <p:embeddedFont>
      <p:font typeface="Archivo Black" panose="020B0604020202020204" charset="0"/>
      <p:regular r:id="rId21"/>
    </p:embeddedFont>
    <p:embeddedFont>
      <p:font typeface="Bebas Neue" panose="020B0604020202020204" charset="0"/>
      <p:regular r:id="rId22"/>
    </p:embeddedFont>
    <p:embeddedFont>
      <p:font typeface="Jost"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36DB7-1435-4D15-9DE5-21FA20AD71C1}" v="75" dt="2024-06-10T13:42:37.047"/>
  </p1510:revLst>
</p1510:revInfo>
</file>

<file path=ppt/tableStyles.xml><?xml version="1.0" encoding="utf-8"?>
<a:tblStyleLst xmlns:a="http://schemas.openxmlformats.org/drawingml/2006/main" def="{F261C052-6A65-4163-A799-611C26643C8B}">
  <a:tblStyle styleId="{F261C052-6A65-4163-A799-611C26643C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82A6FB4-8971-4CC8-8984-673049A536A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5BC42661-BF4E-4B9C-BD8D-60FC3A2B434E}"/>
    <pc:docChg chg="custSel addSld delSld modSld">
      <pc:chgData name="Nguyen Quynh Anh" userId="e994623f0e761c09" providerId="LiveId" clId="{5BC42661-BF4E-4B9C-BD8D-60FC3A2B434E}" dt="2024-04-09T02:16:28.732" v="1274" actId="20577"/>
      <pc:docMkLst>
        <pc:docMk/>
      </pc:docMkLst>
      <pc:sldChg chg="modSp mod modAnim">
        <pc:chgData name="Nguyen Quynh Anh" userId="e994623f0e761c09" providerId="LiveId" clId="{5BC42661-BF4E-4B9C-BD8D-60FC3A2B434E}" dt="2024-04-09T01:02:38.810" v="915" actId="404"/>
        <pc:sldMkLst>
          <pc:docMk/>
          <pc:sldMk cId="0" sldId="256"/>
        </pc:sldMkLst>
        <pc:spChg chg="mod">
          <ac:chgData name="Nguyen Quynh Anh" userId="e994623f0e761c09" providerId="LiveId" clId="{5BC42661-BF4E-4B9C-BD8D-60FC3A2B434E}" dt="2024-04-09T01:02:38.810" v="915" actId="404"/>
          <ac:spMkLst>
            <pc:docMk/>
            <pc:sldMk cId="0" sldId="256"/>
            <ac:spMk id="165" creationId="{00000000-0000-0000-0000-000000000000}"/>
          </ac:spMkLst>
        </pc:spChg>
        <pc:spChg chg="mod">
          <ac:chgData name="Nguyen Quynh Anh" userId="e994623f0e761c09" providerId="LiveId" clId="{5BC42661-BF4E-4B9C-BD8D-60FC3A2B434E}" dt="2024-04-09T01:02:36.762" v="914" actId="2711"/>
          <ac:spMkLst>
            <pc:docMk/>
            <pc:sldMk cId="0" sldId="256"/>
            <ac:spMk id="166" creationId="{00000000-0000-0000-0000-000000000000}"/>
          </ac:spMkLst>
        </pc:spChg>
      </pc:sldChg>
      <pc:sldChg chg="addSp delSp modSp mod modAnim">
        <pc:chgData name="Nguyen Quynh Anh" userId="e994623f0e761c09" providerId="LiveId" clId="{5BC42661-BF4E-4B9C-BD8D-60FC3A2B434E}" dt="2024-04-09T01:02:31.719" v="913" actId="1076"/>
        <pc:sldMkLst>
          <pc:docMk/>
          <pc:sldMk cId="0" sldId="257"/>
        </pc:sldMkLst>
        <pc:spChg chg="add mod">
          <ac:chgData name="Nguyen Quynh Anh" userId="e994623f0e761c09" providerId="LiveId" clId="{5BC42661-BF4E-4B9C-BD8D-60FC3A2B434E}" dt="2024-04-09T01:02:15.905" v="904" actId="1076"/>
          <ac:spMkLst>
            <pc:docMk/>
            <pc:sldMk cId="0" sldId="257"/>
            <ac:spMk id="3" creationId="{292F3F9C-4563-3303-15B0-D3517902DA7D}"/>
          </ac:spMkLst>
        </pc:spChg>
        <pc:spChg chg="mod">
          <ac:chgData name="Nguyen Quynh Anh" userId="e994623f0e761c09" providerId="LiveId" clId="{5BC42661-BF4E-4B9C-BD8D-60FC3A2B434E}" dt="2024-04-09T01:02:09.367" v="901" actId="2711"/>
          <ac:spMkLst>
            <pc:docMk/>
            <pc:sldMk cId="0" sldId="257"/>
            <ac:spMk id="5" creationId="{BF3289C8-106C-0CEB-A6EB-A62965E434ED}"/>
          </ac:spMkLst>
        </pc:spChg>
        <pc:spChg chg="mod">
          <ac:chgData name="Nguyen Quynh Anh" userId="e994623f0e761c09" providerId="LiveId" clId="{5BC42661-BF4E-4B9C-BD8D-60FC3A2B434E}" dt="2024-04-09T01:02:09.367" v="901" actId="2711"/>
          <ac:spMkLst>
            <pc:docMk/>
            <pc:sldMk cId="0" sldId="257"/>
            <ac:spMk id="6" creationId="{6DD7B451-9131-DA0B-8372-259A02D430AF}"/>
          </ac:spMkLst>
        </pc:spChg>
        <pc:spChg chg="add mod">
          <ac:chgData name="Nguyen Quynh Anh" userId="e994623f0e761c09" providerId="LiveId" clId="{5BC42661-BF4E-4B9C-BD8D-60FC3A2B434E}" dt="2024-04-09T01:02:26.301" v="910" actId="1076"/>
          <ac:spMkLst>
            <pc:docMk/>
            <pc:sldMk cId="0" sldId="257"/>
            <ac:spMk id="7" creationId="{81A0A86B-F3CA-DDC6-AB86-CC5ED6A6FF2D}"/>
          </ac:spMkLst>
        </pc:spChg>
        <pc:spChg chg="add mod">
          <ac:chgData name="Nguyen Quynh Anh" userId="e994623f0e761c09" providerId="LiveId" clId="{5BC42661-BF4E-4B9C-BD8D-60FC3A2B434E}" dt="2024-04-09T01:02:09.367" v="901" actId="2711"/>
          <ac:spMkLst>
            <pc:docMk/>
            <pc:sldMk cId="0" sldId="257"/>
            <ac:spMk id="8" creationId="{86971C94-F787-1089-E3A4-5E133DD1684F}"/>
          </ac:spMkLst>
        </pc:spChg>
        <pc:spChg chg="add mod">
          <ac:chgData name="Nguyen Quynh Anh" userId="e994623f0e761c09" providerId="LiveId" clId="{5BC42661-BF4E-4B9C-BD8D-60FC3A2B434E}" dt="2024-04-09T01:02:29.172" v="912" actId="1076"/>
          <ac:spMkLst>
            <pc:docMk/>
            <pc:sldMk cId="0" sldId="257"/>
            <ac:spMk id="9" creationId="{111DE1A1-44EA-52A4-7A08-AE044D390177}"/>
          </ac:spMkLst>
        </pc:spChg>
        <pc:spChg chg="add mod">
          <ac:chgData name="Nguyen Quynh Anh" userId="e994623f0e761c09" providerId="LiveId" clId="{5BC42661-BF4E-4B9C-BD8D-60FC3A2B434E}" dt="2024-04-09T01:02:09.367" v="901" actId="2711"/>
          <ac:spMkLst>
            <pc:docMk/>
            <pc:sldMk cId="0" sldId="257"/>
            <ac:spMk id="10" creationId="{D0F4BD1C-E5A9-CCFB-464A-B43E3DA9C23B}"/>
          </ac:spMkLst>
        </pc:spChg>
        <pc:spChg chg="add mod">
          <ac:chgData name="Nguyen Quynh Anh" userId="e994623f0e761c09" providerId="LiveId" clId="{5BC42661-BF4E-4B9C-BD8D-60FC3A2B434E}" dt="2024-04-09T01:02:25.058" v="909" actId="1076"/>
          <ac:spMkLst>
            <pc:docMk/>
            <pc:sldMk cId="0" sldId="257"/>
            <ac:spMk id="11" creationId="{01542161-6ADD-ACFD-8BE7-AF9909C41492}"/>
          </ac:spMkLst>
        </pc:spChg>
        <pc:spChg chg="add mod">
          <ac:chgData name="Nguyen Quynh Anh" userId="e994623f0e761c09" providerId="LiveId" clId="{5BC42661-BF4E-4B9C-BD8D-60FC3A2B434E}" dt="2024-04-09T01:02:31.719" v="913" actId="1076"/>
          <ac:spMkLst>
            <pc:docMk/>
            <pc:sldMk cId="0" sldId="257"/>
            <ac:spMk id="12" creationId="{71B8EF7C-7295-DA4D-CAFE-4FE84FA9F428}"/>
          </ac:spMkLst>
        </pc:spChg>
        <pc:spChg chg="add mod">
          <ac:chgData name="Nguyen Quynh Anh" userId="e994623f0e761c09" providerId="LiveId" clId="{5BC42661-BF4E-4B9C-BD8D-60FC3A2B434E}" dt="2024-04-09T01:02:27.928" v="911" actId="1076"/>
          <ac:spMkLst>
            <pc:docMk/>
            <pc:sldMk cId="0" sldId="257"/>
            <ac:spMk id="13" creationId="{7ADEC4D6-C0E3-4E5B-2231-AC51A7DD2291}"/>
          </ac:spMkLst>
        </pc:spChg>
        <pc:graphicFrameChg chg="del">
          <ac:chgData name="Nguyen Quynh Anh" userId="e994623f0e761c09" providerId="LiveId" clId="{5BC42661-BF4E-4B9C-BD8D-60FC3A2B434E}" dt="2024-04-09T00:52:30.620" v="169" actId="478"/>
          <ac:graphicFrameMkLst>
            <pc:docMk/>
            <pc:sldMk cId="0" sldId="257"/>
            <ac:graphicFrameMk id="4" creationId="{CCFC8BE9-50A9-8A7C-3B56-BFFD68B74EAB}"/>
          </ac:graphicFrameMkLst>
        </pc:graphicFrameChg>
      </pc:sldChg>
      <pc:sldChg chg="delSp modSp mod delAnim">
        <pc:chgData name="Nguyen Quynh Anh" userId="e994623f0e761c09" providerId="LiveId" clId="{5BC42661-BF4E-4B9C-BD8D-60FC3A2B434E}" dt="2024-04-09T01:05:32.414" v="1068" actId="1076"/>
        <pc:sldMkLst>
          <pc:docMk/>
          <pc:sldMk cId="2791368344" sldId="291"/>
        </pc:sldMkLst>
        <pc:spChg chg="mod">
          <ac:chgData name="Nguyen Quynh Anh" userId="e994623f0e761c09" providerId="LiveId" clId="{5BC42661-BF4E-4B9C-BD8D-60FC3A2B434E}" dt="2024-04-09T01:05:21.906" v="1063" actId="2710"/>
          <ac:spMkLst>
            <pc:docMk/>
            <pc:sldMk cId="2791368344" sldId="291"/>
            <ac:spMk id="3" creationId="{7F2F8A0E-5866-9167-6E7B-73C6EAC51A0D}"/>
          </ac:spMkLst>
        </pc:spChg>
        <pc:spChg chg="mod">
          <ac:chgData name="Nguyen Quynh Anh" userId="e994623f0e761c09" providerId="LiveId" clId="{5BC42661-BF4E-4B9C-BD8D-60FC3A2B434E}" dt="2024-04-09T01:05:32.414" v="1068" actId="1076"/>
          <ac:spMkLst>
            <pc:docMk/>
            <pc:sldMk cId="2791368344" sldId="291"/>
            <ac:spMk id="5" creationId="{BB7DDAE3-CFCF-9CA1-BCF2-AAF7A1AF80FA}"/>
          </ac:spMkLst>
        </pc:spChg>
        <pc:spChg chg="mod">
          <ac:chgData name="Nguyen Quynh Anh" userId="e994623f0e761c09" providerId="LiveId" clId="{5BC42661-BF4E-4B9C-BD8D-60FC3A2B434E}" dt="2024-04-09T01:05:27.561" v="1066" actId="14100"/>
          <ac:spMkLst>
            <pc:docMk/>
            <pc:sldMk cId="2791368344" sldId="291"/>
            <ac:spMk id="6" creationId="{07EF7AD9-AB04-B2D4-695A-68673C8F5E82}"/>
          </ac:spMkLst>
        </pc:spChg>
        <pc:spChg chg="del mod">
          <ac:chgData name="Nguyen Quynh Anh" userId="e994623f0e761c09" providerId="LiveId" clId="{5BC42661-BF4E-4B9C-BD8D-60FC3A2B434E}" dt="2024-04-09T01:05:10.412" v="1058" actId="478"/>
          <ac:spMkLst>
            <pc:docMk/>
            <pc:sldMk cId="2791368344" sldId="291"/>
            <ac:spMk id="7" creationId="{AA8A6A48-94FD-03A9-0E57-615CDFDD3243}"/>
          </ac:spMkLst>
        </pc:spChg>
      </pc:sldChg>
      <pc:sldChg chg="modSp mod">
        <pc:chgData name="Nguyen Quynh Anh" userId="e994623f0e761c09" providerId="LiveId" clId="{5BC42661-BF4E-4B9C-BD8D-60FC3A2B434E}" dt="2024-04-09T01:08:43.996" v="1112" actId="1076"/>
        <pc:sldMkLst>
          <pc:docMk/>
          <pc:sldMk cId="2429059937" sldId="292"/>
        </pc:sldMkLst>
        <pc:spChg chg="mod">
          <ac:chgData name="Nguyen Quynh Anh" userId="e994623f0e761c09" providerId="LiveId" clId="{5BC42661-BF4E-4B9C-BD8D-60FC3A2B434E}" dt="2024-04-09T01:08:34.259" v="1108" actId="2710"/>
          <ac:spMkLst>
            <pc:docMk/>
            <pc:sldMk cId="2429059937" sldId="292"/>
            <ac:spMk id="3" creationId="{7F2F8A0E-5866-9167-6E7B-73C6EAC51A0D}"/>
          </ac:spMkLst>
        </pc:spChg>
        <pc:spChg chg="mod">
          <ac:chgData name="Nguyen Quynh Anh" userId="e994623f0e761c09" providerId="LiveId" clId="{5BC42661-BF4E-4B9C-BD8D-60FC3A2B434E}" dt="2024-04-09T01:08:43.996" v="1112" actId="1076"/>
          <ac:spMkLst>
            <pc:docMk/>
            <pc:sldMk cId="2429059937" sldId="292"/>
            <ac:spMk id="5" creationId="{BB7DDAE3-CFCF-9CA1-BCF2-AAF7A1AF80FA}"/>
          </ac:spMkLst>
        </pc:spChg>
        <pc:spChg chg="mod">
          <ac:chgData name="Nguyen Quynh Anh" userId="e994623f0e761c09" providerId="LiveId" clId="{5BC42661-BF4E-4B9C-BD8D-60FC3A2B434E}" dt="2024-04-09T01:08:41.395" v="1111" actId="121"/>
          <ac:spMkLst>
            <pc:docMk/>
            <pc:sldMk cId="2429059937" sldId="292"/>
            <ac:spMk id="7" creationId="{AA8A6A48-94FD-03A9-0E57-615CDFDD3243}"/>
          </ac:spMkLst>
        </pc:spChg>
      </pc:sldChg>
      <pc:sldChg chg="del">
        <pc:chgData name="Nguyen Quynh Anh" userId="e994623f0e761c09" providerId="LiveId" clId="{5BC42661-BF4E-4B9C-BD8D-60FC3A2B434E}" dt="2024-04-09T01:12:52.925" v="1142" actId="47"/>
        <pc:sldMkLst>
          <pc:docMk/>
          <pc:sldMk cId="4260832505" sldId="293"/>
        </pc:sldMkLst>
      </pc:sldChg>
      <pc:sldChg chg="modSp mod">
        <pc:chgData name="Nguyen Quynh Anh" userId="e994623f0e761c09" providerId="LiveId" clId="{5BC42661-BF4E-4B9C-BD8D-60FC3A2B434E}" dt="2024-04-09T01:13:20.803" v="1164" actId="20577"/>
        <pc:sldMkLst>
          <pc:docMk/>
          <pc:sldMk cId="3662098669" sldId="294"/>
        </pc:sldMkLst>
        <pc:spChg chg="mod">
          <ac:chgData name="Nguyen Quynh Anh" userId="e994623f0e761c09" providerId="LiveId" clId="{5BC42661-BF4E-4B9C-BD8D-60FC3A2B434E}" dt="2024-04-09T01:13:02.393" v="1146" actId="404"/>
          <ac:spMkLst>
            <pc:docMk/>
            <pc:sldMk cId="3662098669" sldId="294"/>
            <ac:spMk id="5" creationId="{BB7DDAE3-CFCF-9CA1-BCF2-AAF7A1AF80FA}"/>
          </ac:spMkLst>
        </pc:spChg>
        <pc:spChg chg="mod">
          <ac:chgData name="Nguyen Quynh Anh" userId="e994623f0e761c09" providerId="LiveId" clId="{5BC42661-BF4E-4B9C-BD8D-60FC3A2B434E}" dt="2024-04-09T01:13:20.803" v="1164" actId="20577"/>
          <ac:spMkLst>
            <pc:docMk/>
            <pc:sldMk cId="3662098669" sldId="294"/>
            <ac:spMk id="7" creationId="{AA8A6A48-94FD-03A9-0E57-615CDFDD3243}"/>
          </ac:spMkLst>
        </pc:spChg>
      </pc:sldChg>
      <pc:sldChg chg="modSp mod">
        <pc:chgData name="Nguyen Quynh Anh" userId="e994623f0e761c09" providerId="LiveId" clId="{5BC42661-BF4E-4B9C-BD8D-60FC3A2B434E}" dt="2024-04-09T01:13:45.651" v="1213" actId="403"/>
        <pc:sldMkLst>
          <pc:docMk/>
          <pc:sldMk cId="940082231" sldId="295"/>
        </pc:sldMkLst>
        <pc:spChg chg="mod">
          <ac:chgData name="Nguyen Quynh Anh" userId="e994623f0e761c09" providerId="LiveId" clId="{5BC42661-BF4E-4B9C-BD8D-60FC3A2B434E}" dt="2024-04-09T01:13:44.242" v="1212" actId="14100"/>
          <ac:spMkLst>
            <pc:docMk/>
            <pc:sldMk cId="940082231" sldId="295"/>
            <ac:spMk id="3" creationId="{7F2F8A0E-5866-9167-6E7B-73C6EAC51A0D}"/>
          </ac:spMkLst>
        </pc:spChg>
        <pc:spChg chg="mod">
          <ac:chgData name="Nguyen Quynh Anh" userId="e994623f0e761c09" providerId="LiveId" clId="{5BC42661-BF4E-4B9C-BD8D-60FC3A2B434E}" dt="2024-04-09T01:13:45.651" v="1213" actId="403"/>
          <ac:spMkLst>
            <pc:docMk/>
            <pc:sldMk cId="940082231" sldId="295"/>
            <ac:spMk id="7" creationId="{AA8A6A48-94FD-03A9-0E57-615CDFDD3243}"/>
          </ac:spMkLst>
        </pc:spChg>
      </pc:sldChg>
      <pc:sldChg chg="addSp delSp modSp add mod delAnim modAnim">
        <pc:chgData name="Nguyen Quynh Anh" userId="e994623f0e761c09" providerId="LiveId" clId="{5BC42661-BF4E-4B9C-BD8D-60FC3A2B434E}" dt="2024-04-09T01:02:05.769" v="900" actId="2711"/>
        <pc:sldMkLst>
          <pc:docMk/>
          <pc:sldMk cId="2056166373" sldId="296"/>
        </pc:sldMkLst>
        <pc:spChg chg="add mod">
          <ac:chgData name="Nguyen Quynh Anh" userId="e994623f0e761c09" providerId="LiveId" clId="{5BC42661-BF4E-4B9C-BD8D-60FC3A2B434E}" dt="2024-04-09T01:02:05.769" v="900" actId="2711"/>
          <ac:spMkLst>
            <pc:docMk/>
            <pc:sldMk cId="2056166373" sldId="296"/>
            <ac:spMk id="2" creationId="{751BDE7C-01DA-E376-881D-1FFE928291F6}"/>
          </ac:spMkLst>
        </pc:spChg>
        <pc:spChg chg="del">
          <ac:chgData name="Nguyen Quynh Anh" userId="e994623f0e761c09" providerId="LiveId" clId="{5BC42661-BF4E-4B9C-BD8D-60FC3A2B434E}" dt="2024-04-09T00:56:11.996" v="424" actId="478"/>
          <ac:spMkLst>
            <pc:docMk/>
            <pc:sldMk cId="2056166373" sldId="296"/>
            <ac:spMk id="3" creationId="{292F3F9C-4563-3303-15B0-D3517902DA7D}"/>
          </ac:spMkLst>
        </pc:spChg>
        <pc:spChg chg="mod">
          <ac:chgData name="Nguyen Quynh Anh" userId="e994623f0e761c09" providerId="LiveId" clId="{5BC42661-BF4E-4B9C-BD8D-60FC3A2B434E}" dt="2024-04-09T01:02:05.769" v="900" actId="2711"/>
          <ac:spMkLst>
            <pc:docMk/>
            <pc:sldMk cId="2056166373" sldId="296"/>
            <ac:spMk id="5" creationId="{BF3289C8-106C-0CEB-A6EB-A62965E434ED}"/>
          </ac:spMkLst>
        </pc:spChg>
        <pc:spChg chg="del">
          <ac:chgData name="Nguyen Quynh Anh" userId="e994623f0e761c09" providerId="LiveId" clId="{5BC42661-BF4E-4B9C-BD8D-60FC3A2B434E}" dt="2024-04-09T00:56:09.883" v="423" actId="478"/>
          <ac:spMkLst>
            <pc:docMk/>
            <pc:sldMk cId="2056166373" sldId="296"/>
            <ac:spMk id="6" creationId="{6DD7B451-9131-DA0B-8372-259A02D430AF}"/>
          </ac:spMkLst>
        </pc:spChg>
        <pc:spChg chg="del">
          <ac:chgData name="Nguyen Quynh Anh" userId="e994623f0e761c09" providerId="LiveId" clId="{5BC42661-BF4E-4B9C-BD8D-60FC3A2B434E}" dt="2024-04-09T00:56:09.883" v="423" actId="478"/>
          <ac:spMkLst>
            <pc:docMk/>
            <pc:sldMk cId="2056166373" sldId="296"/>
            <ac:spMk id="7" creationId="{81A0A86B-F3CA-DDC6-AB86-CC5ED6A6FF2D}"/>
          </ac:spMkLst>
        </pc:spChg>
        <pc:spChg chg="del">
          <ac:chgData name="Nguyen Quynh Anh" userId="e994623f0e761c09" providerId="LiveId" clId="{5BC42661-BF4E-4B9C-BD8D-60FC3A2B434E}" dt="2024-04-09T00:56:09.883" v="423" actId="478"/>
          <ac:spMkLst>
            <pc:docMk/>
            <pc:sldMk cId="2056166373" sldId="296"/>
            <ac:spMk id="8" creationId="{86971C94-F787-1089-E3A4-5E133DD1684F}"/>
          </ac:spMkLst>
        </pc:spChg>
        <pc:spChg chg="del">
          <ac:chgData name="Nguyen Quynh Anh" userId="e994623f0e761c09" providerId="LiveId" clId="{5BC42661-BF4E-4B9C-BD8D-60FC3A2B434E}" dt="2024-04-09T00:56:09.883" v="423" actId="478"/>
          <ac:spMkLst>
            <pc:docMk/>
            <pc:sldMk cId="2056166373" sldId="296"/>
            <ac:spMk id="9" creationId="{111DE1A1-44EA-52A4-7A08-AE044D390177}"/>
          </ac:spMkLst>
        </pc:spChg>
        <pc:spChg chg="del">
          <ac:chgData name="Nguyen Quynh Anh" userId="e994623f0e761c09" providerId="LiveId" clId="{5BC42661-BF4E-4B9C-BD8D-60FC3A2B434E}" dt="2024-04-09T00:56:09.883" v="423" actId="478"/>
          <ac:spMkLst>
            <pc:docMk/>
            <pc:sldMk cId="2056166373" sldId="296"/>
            <ac:spMk id="10" creationId="{D0F4BD1C-E5A9-CCFB-464A-B43E3DA9C23B}"/>
          </ac:spMkLst>
        </pc:spChg>
        <pc:spChg chg="del">
          <ac:chgData name="Nguyen Quynh Anh" userId="e994623f0e761c09" providerId="LiveId" clId="{5BC42661-BF4E-4B9C-BD8D-60FC3A2B434E}" dt="2024-04-09T00:56:09.883" v="423" actId="478"/>
          <ac:spMkLst>
            <pc:docMk/>
            <pc:sldMk cId="2056166373" sldId="296"/>
            <ac:spMk id="11" creationId="{01542161-6ADD-ACFD-8BE7-AF9909C41492}"/>
          </ac:spMkLst>
        </pc:spChg>
        <pc:spChg chg="del">
          <ac:chgData name="Nguyen Quynh Anh" userId="e994623f0e761c09" providerId="LiveId" clId="{5BC42661-BF4E-4B9C-BD8D-60FC3A2B434E}" dt="2024-04-09T00:56:09.883" v="423" actId="478"/>
          <ac:spMkLst>
            <pc:docMk/>
            <pc:sldMk cId="2056166373" sldId="296"/>
            <ac:spMk id="12" creationId="{71B8EF7C-7295-DA4D-CAFE-4FE84FA9F428}"/>
          </ac:spMkLst>
        </pc:spChg>
        <pc:spChg chg="del">
          <ac:chgData name="Nguyen Quynh Anh" userId="e994623f0e761c09" providerId="LiveId" clId="{5BC42661-BF4E-4B9C-BD8D-60FC3A2B434E}" dt="2024-04-09T00:56:11.996" v="424" actId="478"/>
          <ac:spMkLst>
            <pc:docMk/>
            <pc:sldMk cId="2056166373" sldId="296"/>
            <ac:spMk id="13" creationId="{7ADEC4D6-C0E3-4E5B-2231-AC51A7DD2291}"/>
          </ac:spMkLst>
        </pc:spChg>
      </pc:sldChg>
      <pc:sldChg chg="addSp delSp modSp add mod delAnim modAnim">
        <pc:chgData name="Nguyen Quynh Anh" userId="e994623f0e761c09" providerId="LiveId" clId="{5BC42661-BF4E-4B9C-BD8D-60FC3A2B434E}" dt="2024-04-09T02:16:28.732" v="1274" actId="20577"/>
        <pc:sldMkLst>
          <pc:docMk/>
          <pc:sldMk cId="3523056321" sldId="297"/>
        </pc:sldMkLst>
        <pc:spChg chg="del">
          <ac:chgData name="Nguyen Quynh Anh" userId="e994623f0e761c09" providerId="LiveId" clId="{5BC42661-BF4E-4B9C-BD8D-60FC3A2B434E}" dt="2024-04-09T00:57:40.131" v="609" actId="478"/>
          <ac:spMkLst>
            <pc:docMk/>
            <pc:sldMk cId="3523056321" sldId="297"/>
            <ac:spMk id="2" creationId="{751BDE7C-01DA-E376-881D-1FFE928291F6}"/>
          </ac:spMkLst>
        </pc:spChg>
        <pc:spChg chg="add del mod">
          <ac:chgData name="Nguyen Quynh Anh" userId="e994623f0e761c09" providerId="LiveId" clId="{5BC42661-BF4E-4B9C-BD8D-60FC3A2B434E}" dt="2024-04-09T01:01:06.497" v="842" actId="478"/>
          <ac:spMkLst>
            <pc:docMk/>
            <pc:sldMk cId="3523056321" sldId="297"/>
            <ac:spMk id="4" creationId="{A1BDC993-EAE6-8216-3FD2-860422A9D800}"/>
          </ac:spMkLst>
        </pc:spChg>
        <pc:spChg chg="mod">
          <ac:chgData name="Nguyen Quynh Anh" userId="e994623f0e761c09" providerId="LiveId" clId="{5BC42661-BF4E-4B9C-BD8D-60FC3A2B434E}" dt="2024-04-09T01:02:01.557" v="899" actId="2711"/>
          <ac:spMkLst>
            <pc:docMk/>
            <pc:sldMk cId="3523056321" sldId="297"/>
            <ac:spMk id="5" creationId="{BF3289C8-106C-0CEB-A6EB-A62965E434ED}"/>
          </ac:spMkLst>
        </pc:spChg>
        <pc:spChg chg="add mod">
          <ac:chgData name="Nguyen Quynh Anh" userId="e994623f0e761c09" providerId="LiveId" clId="{5BC42661-BF4E-4B9C-BD8D-60FC3A2B434E}" dt="2024-04-09T01:03:26.848" v="957" actId="1076"/>
          <ac:spMkLst>
            <pc:docMk/>
            <pc:sldMk cId="3523056321" sldId="297"/>
            <ac:spMk id="6" creationId="{8AA02449-422E-CD12-636F-9FAE788367AD}"/>
          </ac:spMkLst>
        </pc:spChg>
        <pc:spChg chg="add mod">
          <ac:chgData name="Nguyen Quynh Anh" userId="e994623f0e761c09" providerId="LiveId" clId="{5BC42661-BF4E-4B9C-BD8D-60FC3A2B434E}" dt="2024-04-09T01:03:26.848" v="957" actId="1076"/>
          <ac:spMkLst>
            <pc:docMk/>
            <pc:sldMk cId="3523056321" sldId="297"/>
            <ac:spMk id="7" creationId="{EEF41D8C-1E38-C7A9-9903-9C1DC8BA7C75}"/>
          </ac:spMkLst>
        </pc:spChg>
        <pc:spChg chg="add mod">
          <ac:chgData name="Nguyen Quynh Anh" userId="e994623f0e761c09" providerId="LiveId" clId="{5BC42661-BF4E-4B9C-BD8D-60FC3A2B434E}" dt="2024-04-09T02:16:23.974" v="1253" actId="20577"/>
          <ac:spMkLst>
            <pc:docMk/>
            <pc:sldMk cId="3523056321" sldId="297"/>
            <ac:spMk id="8" creationId="{A37AD325-F367-754A-7CFC-80AEC92F0A11}"/>
          </ac:spMkLst>
        </pc:spChg>
        <pc:spChg chg="add mod">
          <ac:chgData name="Nguyen Quynh Anh" userId="e994623f0e761c09" providerId="LiveId" clId="{5BC42661-BF4E-4B9C-BD8D-60FC3A2B434E}" dt="2024-04-09T02:16:28.732" v="1274" actId="20577"/>
          <ac:spMkLst>
            <pc:docMk/>
            <pc:sldMk cId="3523056321" sldId="297"/>
            <ac:spMk id="9" creationId="{119B9784-BAE6-EE88-B70B-E27DDF6E4680}"/>
          </ac:spMkLst>
        </pc:spChg>
        <pc:spChg chg="add mod">
          <ac:chgData name="Nguyen Quynh Anh" userId="e994623f0e761c09" providerId="LiveId" clId="{5BC42661-BF4E-4B9C-BD8D-60FC3A2B434E}" dt="2024-04-09T01:03:26.848" v="957" actId="1076"/>
          <ac:spMkLst>
            <pc:docMk/>
            <pc:sldMk cId="3523056321" sldId="297"/>
            <ac:spMk id="10" creationId="{99354B7E-6B95-E6CC-A9B3-FC231962FC7B}"/>
          </ac:spMkLst>
        </pc:spChg>
        <pc:spChg chg="add mod">
          <ac:chgData name="Nguyen Quynh Anh" userId="e994623f0e761c09" providerId="LiveId" clId="{5BC42661-BF4E-4B9C-BD8D-60FC3A2B434E}" dt="2024-04-09T01:03:26.848" v="957" actId="1076"/>
          <ac:spMkLst>
            <pc:docMk/>
            <pc:sldMk cId="3523056321" sldId="297"/>
            <ac:spMk id="11" creationId="{71E26BA8-C9EC-B053-35D5-D8ADB25AAF47}"/>
          </ac:spMkLst>
        </pc:spChg>
        <pc:spChg chg="add mod">
          <ac:chgData name="Nguyen Quynh Anh" userId="e994623f0e761c09" providerId="LiveId" clId="{5BC42661-BF4E-4B9C-BD8D-60FC3A2B434E}" dt="2024-04-09T01:03:30.774" v="958" actId="1076"/>
          <ac:spMkLst>
            <pc:docMk/>
            <pc:sldMk cId="3523056321" sldId="297"/>
            <ac:spMk id="12" creationId="{BE55A1F1-029E-B96B-A45B-F49AA10D1F44}"/>
          </ac:spMkLst>
        </pc:spChg>
        <pc:spChg chg="add mod">
          <ac:chgData name="Nguyen Quynh Anh" userId="e994623f0e761c09" providerId="LiveId" clId="{5BC42661-BF4E-4B9C-BD8D-60FC3A2B434E}" dt="2024-04-09T01:03:30.774" v="958" actId="1076"/>
          <ac:spMkLst>
            <pc:docMk/>
            <pc:sldMk cId="3523056321" sldId="297"/>
            <ac:spMk id="13" creationId="{8A808E40-3492-97A0-C331-B7A140A2E29F}"/>
          </ac:spMkLst>
        </pc:spChg>
        <pc:spChg chg="add mod">
          <ac:chgData name="Nguyen Quynh Anh" userId="e994623f0e761c09" providerId="LiveId" clId="{5BC42661-BF4E-4B9C-BD8D-60FC3A2B434E}" dt="2024-04-09T01:01:45.700" v="863" actId="571"/>
          <ac:spMkLst>
            <pc:docMk/>
            <pc:sldMk cId="3523056321" sldId="297"/>
            <ac:spMk id="14" creationId="{9E8503D2-83BB-DC61-F592-0221B8E19D1F}"/>
          </ac:spMkLst>
        </pc:spChg>
        <pc:spChg chg="add mod">
          <ac:chgData name="Nguyen Quynh Anh" userId="e994623f0e761c09" providerId="LiveId" clId="{5BC42661-BF4E-4B9C-BD8D-60FC3A2B434E}" dt="2024-04-09T01:01:45.700" v="863" actId="571"/>
          <ac:spMkLst>
            <pc:docMk/>
            <pc:sldMk cId="3523056321" sldId="297"/>
            <ac:spMk id="15" creationId="{DF1C25B5-7B6A-CF60-7739-0BD4D046C621}"/>
          </ac:spMkLst>
        </pc:spChg>
        <pc:spChg chg="add mod">
          <ac:chgData name="Nguyen Quynh Anh" userId="e994623f0e761c09" providerId="LiveId" clId="{5BC42661-BF4E-4B9C-BD8D-60FC3A2B434E}" dt="2024-04-09T01:01:45.700" v="863" actId="571"/>
          <ac:spMkLst>
            <pc:docMk/>
            <pc:sldMk cId="3523056321" sldId="297"/>
            <ac:spMk id="16" creationId="{E10725F2-854E-D55C-D567-64E273DD3366}"/>
          </ac:spMkLst>
        </pc:spChg>
        <pc:spChg chg="add mod">
          <ac:chgData name="Nguyen Quynh Anh" userId="e994623f0e761c09" providerId="LiveId" clId="{5BC42661-BF4E-4B9C-BD8D-60FC3A2B434E}" dt="2024-04-09T01:01:45.700" v="863" actId="571"/>
          <ac:spMkLst>
            <pc:docMk/>
            <pc:sldMk cId="3523056321" sldId="297"/>
            <ac:spMk id="17" creationId="{1A542723-6B04-F945-8095-B14FAFB1A362}"/>
          </ac:spMkLst>
        </pc:spChg>
        <pc:spChg chg="add mod">
          <ac:chgData name="Nguyen Quynh Anh" userId="e994623f0e761c09" providerId="LiveId" clId="{5BC42661-BF4E-4B9C-BD8D-60FC3A2B434E}" dt="2024-04-09T01:02:52.306" v="926" actId="403"/>
          <ac:spMkLst>
            <pc:docMk/>
            <pc:sldMk cId="3523056321" sldId="297"/>
            <ac:spMk id="18" creationId="{5AB6E6DF-E4A0-AF5F-27B0-C884CBD7A9D4}"/>
          </ac:spMkLst>
        </pc:spChg>
      </pc:sldChg>
      <pc:sldChg chg="delSp modSp add mod delAnim modAnim">
        <pc:chgData name="Nguyen Quynh Anh" userId="e994623f0e761c09" providerId="LiveId" clId="{5BC42661-BF4E-4B9C-BD8D-60FC3A2B434E}" dt="2024-04-09T01:04:31.723" v="1051" actId="1076"/>
        <pc:sldMkLst>
          <pc:docMk/>
          <pc:sldMk cId="3133885893" sldId="298"/>
        </pc:sldMkLst>
        <pc:spChg chg="mod">
          <ac:chgData name="Nguyen Quynh Anh" userId="e994623f0e761c09" providerId="LiveId" clId="{5BC42661-BF4E-4B9C-BD8D-60FC3A2B434E}" dt="2024-04-09T01:04:22.437" v="1047" actId="2711"/>
          <ac:spMkLst>
            <pc:docMk/>
            <pc:sldMk cId="3133885893" sldId="298"/>
            <ac:spMk id="5" creationId="{BF3289C8-106C-0CEB-A6EB-A62965E434ED}"/>
          </ac:spMkLst>
        </pc:spChg>
        <pc:spChg chg="mod">
          <ac:chgData name="Nguyen Quynh Anh" userId="e994623f0e761c09" providerId="LiveId" clId="{5BC42661-BF4E-4B9C-BD8D-60FC3A2B434E}" dt="2024-04-09T01:04:31.723" v="1051" actId="1076"/>
          <ac:spMkLst>
            <pc:docMk/>
            <pc:sldMk cId="3133885893" sldId="298"/>
            <ac:spMk id="6" creationId="{8AA02449-422E-CD12-636F-9FAE788367AD}"/>
          </ac:spMkLst>
        </pc:spChg>
        <pc:spChg chg="mod">
          <ac:chgData name="Nguyen Quynh Anh" userId="e994623f0e761c09" providerId="LiveId" clId="{5BC42661-BF4E-4B9C-BD8D-60FC3A2B434E}" dt="2024-04-09T01:04:31.723" v="1051" actId="1076"/>
          <ac:spMkLst>
            <pc:docMk/>
            <pc:sldMk cId="3133885893" sldId="298"/>
            <ac:spMk id="7" creationId="{EEF41D8C-1E38-C7A9-9903-9C1DC8BA7C75}"/>
          </ac:spMkLst>
        </pc:spChg>
        <pc:spChg chg="del">
          <ac:chgData name="Nguyen Quynh Anh" userId="e994623f0e761c09" providerId="LiveId" clId="{5BC42661-BF4E-4B9C-BD8D-60FC3A2B434E}" dt="2024-04-09T01:04:00.012" v="963" actId="478"/>
          <ac:spMkLst>
            <pc:docMk/>
            <pc:sldMk cId="3133885893" sldId="298"/>
            <ac:spMk id="8" creationId="{A37AD325-F367-754A-7CFC-80AEC92F0A11}"/>
          </ac:spMkLst>
        </pc:spChg>
        <pc:spChg chg="del">
          <ac:chgData name="Nguyen Quynh Anh" userId="e994623f0e761c09" providerId="LiveId" clId="{5BC42661-BF4E-4B9C-BD8D-60FC3A2B434E}" dt="2024-04-09T01:04:00.012" v="963" actId="478"/>
          <ac:spMkLst>
            <pc:docMk/>
            <pc:sldMk cId="3133885893" sldId="298"/>
            <ac:spMk id="9" creationId="{119B9784-BAE6-EE88-B70B-E27DDF6E4680}"/>
          </ac:spMkLst>
        </pc:spChg>
        <pc:spChg chg="mod">
          <ac:chgData name="Nguyen Quynh Anh" userId="e994623f0e761c09" providerId="LiveId" clId="{5BC42661-BF4E-4B9C-BD8D-60FC3A2B434E}" dt="2024-04-09T01:04:31.723" v="1051" actId="1076"/>
          <ac:spMkLst>
            <pc:docMk/>
            <pc:sldMk cId="3133885893" sldId="298"/>
            <ac:spMk id="10" creationId="{99354B7E-6B95-E6CC-A9B3-FC231962FC7B}"/>
          </ac:spMkLst>
        </pc:spChg>
        <pc:spChg chg="mod">
          <ac:chgData name="Nguyen Quynh Anh" userId="e994623f0e761c09" providerId="LiveId" clId="{5BC42661-BF4E-4B9C-BD8D-60FC3A2B434E}" dt="2024-04-09T01:04:31.723" v="1051" actId="1076"/>
          <ac:spMkLst>
            <pc:docMk/>
            <pc:sldMk cId="3133885893" sldId="298"/>
            <ac:spMk id="11" creationId="{71E26BA8-C9EC-B053-35D5-D8ADB25AAF47}"/>
          </ac:spMkLst>
        </pc:spChg>
        <pc:spChg chg="del">
          <ac:chgData name="Nguyen Quynh Anh" userId="e994623f0e761c09" providerId="LiveId" clId="{5BC42661-BF4E-4B9C-BD8D-60FC3A2B434E}" dt="2024-04-09T01:04:00.012" v="963" actId="478"/>
          <ac:spMkLst>
            <pc:docMk/>
            <pc:sldMk cId="3133885893" sldId="298"/>
            <ac:spMk id="12" creationId="{BE55A1F1-029E-B96B-A45B-F49AA10D1F44}"/>
          </ac:spMkLst>
        </pc:spChg>
        <pc:spChg chg="del">
          <ac:chgData name="Nguyen Quynh Anh" userId="e994623f0e761c09" providerId="LiveId" clId="{5BC42661-BF4E-4B9C-BD8D-60FC3A2B434E}" dt="2024-04-09T01:04:00.012" v="963" actId="478"/>
          <ac:spMkLst>
            <pc:docMk/>
            <pc:sldMk cId="3133885893" sldId="298"/>
            <ac:spMk id="13" creationId="{8A808E40-3492-97A0-C331-B7A140A2E29F}"/>
          </ac:spMkLst>
        </pc:spChg>
        <pc:spChg chg="mod">
          <ac:chgData name="Nguyen Quynh Anh" userId="e994623f0e761c09" providerId="LiveId" clId="{5BC42661-BF4E-4B9C-BD8D-60FC3A2B434E}" dt="2024-04-09T01:04:22.437" v="1047" actId="2711"/>
          <ac:spMkLst>
            <pc:docMk/>
            <pc:sldMk cId="3133885893" sldId="298"/>
            <ac:spMk id="18" creationId="{5AB6E6DF-E4A0-AF5F-27B0-C884CBD7A9D4}"/>
          </ac:spMkLst>
        </pc:spChg>
      </pc:sldChg>
      <pc:sldChg chg="add del">
        <pc:chgData name="Nguyen Quynh Anh" userId="e994623f0e761c09" providerId="LiveId" clId="{5BC42661-BF4E-4B9C-BD8D-60FC3A2B434E}" dt="2024-04-09T00:57:50.239" v="611"/>
        <pc:sldMkLst>
          <pc:docMk/>
          <pc:sldMk cId="3377512929" sldId="298"/>
        </pc:sldMkLst>
      </pc:sldChg>
      <pc:sldChg chg="modSp add mod">
        <pc:chgData name="Nguyen Quynh Anh" userId="e994623f0e761c09" providerId="LiveId" clId="{5BC42661-BF4E-4B9C-BD8D-60FC3A2B434E}" dt="2024-04-09T01:06:02.689" v="1076" actId="1076"/>
        <pc:sldMkLst>
          <pc:docMk/>
          <pc:sldMk cId="1603592320" sldId="299"/>
        </pc:sldMkLst>
        <pc:spChg chg="mod">
          <ac:chgData name="Nguyen Quynh Anh" userId="e994623f0e761c09" providerId="LiveId" clId="{5BC42661-BF4E-4B9C-BD8D-60FC3A2B434E}" dt="2024-04-09T01:06:00.912" v="1075" actId="14100"/>
          <ac:spMkLst>
            <pc:docMk/>
            <pc:sldMk cId="1603592320" sldId="299"/>
            <ac:spMk id="5" creationId="{BB7DDAE3-CFCF-9CA1-BCF2-AAF7A1AF80FA}"/>
          </ac:spMkLst>
        </pc:spChg>
        <pc:spChg chg="mod">
          <ac:chgData name="Nguyen Quynh Anh" userId="e994623f0e761c09" providerId="LiveId" clId="{5BC42661-BF4E-4B9C-BD8D-60FC3A2B434E}" dt="2024-04-09T01:06:02.689" v="1076" actId="1076"/>
          <ac:spMkLst>
            <pc:docMk/>
            <pc:sldMk cId="1603592320" sldId="299"/>
            <ac:spMk id="6" creationId="{07EF7AD9-AB04-B2D4-695A-68673C8F5E82}"/>
          </ac:spMkLst>
        </pc:spChg>
      </pc:sldChg>
      <pc:sldChg chg="modSp add mod">
        <pc:chgData name="Nguyen Quynh Anh" userId="e994623f0e761c09" providerId="LiveId" clId="{5BC42661-BF4E-4B9C-BD8D-60FC3A2B434E}" dt="2024-04-09T01:07:30.513" v="1091" actId="1076"/>
        <pc:sldMkLst>
          <pc:docMk/>
          <pc:sldMk cId="3380365474" sldId="300"/>
        </pc:sldMkLst>
        <pc:spChg chg="mod">
          <ac:chgData name="Nguyen Quynh Anh" userId="e994623f0e761c09" providerId="LiveId" clId="{5BC42661-BF4E-4B9C-BD8D-60FC3A2B434E}" dt="2024-04-09T01:07:30.513" v="1091" actId="1076"/>
          <ac:spMkLst>
            <pc:docMk/>
            <pc:sldMk cId="3380365474" sldId="300"/>
            <ac:spMk id="5" creationId="{BB7DDAE3-CFCF-9CA1-BCF2-AAF7A1AF80FA}"/>
          </ac:spMkLst>
        </pc:spChg>
        <pc:spChg chg="mod">
          <ac:chgData name="Nguyen Quynh Anh" userId="e994623f0e761c09" providerId="LiveId" clId="{5BC42661-BF4E-4B9C-BD8D-60FC3A2B434E}" dt="2024-04-09T01:06:38.838" v="1088" actId="255"/>
          <ac:spMkLst>
            <pc:docMk/>
            <pc:sldMk cId="3380365474" sldId="300"/>
            <ac:spMk id="6" creationId="{07EF7AD9-AB04-B2D4-695A-68673C8F5E82}"/>
          </ac:spMkLst>
        </pc:spChg>
      </pc:sldChg>
      <pc:sldChg chg="modSp add mod">
        <pc:chgData name="Nguyen Quynh Anh" userId="e994623f0e761c09" providerId="LiveId" clId="{5BC42661-BF4E-4B9C-BD8D-60FC3A2B434E}" dt="2024-04-09T01:08:07.024" v="1102" actId="1076"/>
        <pc:sldMkLst>
          <pc:docMk/>
          <pc:sldMk cId="2010958464" sldId="301"/>
        </pc:sldMkLst>
        <pc:spChg chg="mod">
          <ac:chgData name="Nguyen Quynh Anh" userId="e994623f0e761c09" providerId="LiveId" clId="{5BC42661-BF4E-4B9C-BD8D-60FC3A2B434E}" dt="2024-04-09T01:08:05.605" v="1101" actId="1076"/>
          <ac:spMkLst>
            <pc:docMk/>
            <pc:sldMk cId="2010958464" sldId="301"/>
            <ac:spMk id="5" creationId="{BB7DDAE3-CFCF-9CA1-BCF2-AAF7A1AF80FA}"/>
          </ac:spMkLst>
        </pc:spChg>
        <pc:spChg chg="mod">
          <ac:chgData name="Nguyen Quynh Anh" userId="e994623f0e761c09" providerId="LiveId" clId="{5BC42661-BF4E-4B9C-BD8D-60FC3A2B434E}" dt="2024-04-09T01:08:07.024" v="1102" actId="1076"/>
          <ac:spMkLst>
            <pc:docMk/>
            <pc:sldMk cId="2010958464" sldId="301"/>
            <ac:spMk id="6" creationId="{07EF7AD9-AB04-B2D4-695A-68673C8F5E82}"/>
          </ac:spMkLst>
        </pc:spChg>
      </pc:sldChg>
      <pc:sldChg chg="modSp add">
        <pc:chgData name="Nguyen Quynh Anh" userId="e994623f0e761c09" providerId="LiveId" clId="{5BC42661-BF4E-4B9C-BD8D-60FC3A2B434E}" dt="2024-04-09T01:08:56.163" v="1119" actId="2710"/>
        <pc:sldMkLst>
          <pc:docMk/>
          <pc:sldMk cId="1442476721" sldId="302"/>
        </pc:sldMkLst>
        <pc:spChg chg="mod">
          <ac:chgData name="Nguyen Quynh Anh" userId="e994623f0e761c09" providerId="LiveId" clId="{5BC42661-BF4E-4B9C-BD8D-60FC3A2B434E}" dt="2024-04-09T01:08:56.163" v="1119" actId="2710"/>
          <ac:spMkLst>
            <pc:docMk/>
            <pc:sldMk cId="1442476721" sldId="302"/>
            <ac:spMk id="7" creationId="{AA8A6A48-94FD-03A9-0E57-615CDFDD3243}"/>
          </ac:spMkLst>
        </pc:spChg>
      </pc:sldChg>
      <pc:sldChg chg="modSp add mod">
        <pc:chgData name="Nguyen Quynh Anh" userId="e994623f0e761c09" providerId="LiveId" clId="{5BC42661-BF4E-4B9C-BD8D-60FC3A2B434E}" dt="2024-04-09T01:11:41.837" v="1129" actId="403"/>
        <pc:sldMkLst>
          <pc:docMk/>
          <pc:sldMk cId="177789782" sldId="303"/>
        </pc:sldMkLst>
        <pc:spChg chg="mod">
          <ac:chgData name="Nguyen Quynh Anh" userId="e994623f0e761c09" providerId="LiveId" clId="{5BC42661-BF4E-4B9C-BD8D-60FC3A2B434E}" dt="2024-04-09T01:11:24.006" v="1122" actId="20577"/>
          <ac:spMkLst>
            <pc:docMk/>
            <pc:sldMk cId="177789782" sldId="303"/>
            <ac:spMk id="3" creationId="{7F2F8A0E-5866-9167-6E7B-73C6EAC51A0D}"/>
          </ac:spMkLst>
        </pc:spChg>
        <pc:spChg chg="mod">
          <ac:chgData name="Nguyen Quynh Anh" userId="e994623f0e761c09" providerId="LiveId" clId="{5BC42661-BF4E-4B9C-BD8D-60FC3A2B434E}" dt="2024-04-09T01:11:34.253" v="1125" actId="1076"/>
          <ac:spMkLst>
            <pc:docMk/>
            <pc:sldMk cId="177789782" sldId="303"/>
            <ac:spMk id="5" creationId="{BB7DDAE3-CFCF-9CA1-BCF2-AAF7A1AF80FA}"/>
          </ac:spMkLst>
        </pc:spChg>
        <pc:spChg chg="mod">
          <ac:chgData name="Nguyen Quynh Anh" userId="e994623f0e761c09" providerId="LiveId" clId="{5BC42661-BF4E-4B9C-BD8D-60FC3A2B434E}" dt="2024-04-09T01:11:41.837" v="1129" actId="403"/>
          <ac:spMkLst>
            <pc:docMk/>
            <pc:sldMk cId="177789782" sldId="303"/>
            <ac:spMk id="6" creationId="{07EF7AD9-AB04-B2D4-695A-68673C8F5E82}"/>
          </ac:spMkLst>
        </pc:spChg>
      </pc:sldChg>
      <pc:sldChg chg="modSp add mod">
        <pc:chgData name="Nguyen Quynh Anh" userId="e994623f0e761c09" providerId="LiveId" clId="{5BC42661-BF4E-4B9C-BD8D-60FC3A2B434E}" dt="2024-04-09T01:12:13.899" v="1141" actId="1076"/>
        <pc:sldMkLst>
          <pc:docMk/>
          <pc:sldMk cId="537439285" sldId="304"/>
        </pc:sldMkLst>
        <pc:spChg chg="mod">
          <ac:chgData name="Nguyen Quynh Anh" userId="e994623f0e761c09" providerId="LiveId" clId="{5BC42661-BF4E-4B9C-BD8D-60FC3A2B434E}" dt="2024-04-09T01:11:56.028" v="1132" actId="2711"/>
          <ac:spMkLst>
            <pc:docMk/>
            <pc:sldMk cId="537439285" sldId="304"/>
            <ac:spMk id="5" creationId="{BB7DDAE3-CFCF-9CA1-BCF2-AAF7A1AF80FA}"/>
          </ac:spMkLst>
        </pc:spChg>
        <pc:spChg chg="mod">
          <ac:chgData name="Nguyen Quynh Anh" userId="e994623f0e761c09" providerId="LiveId" clId="{5BC42661-BF4E-4B9C-BD8D-60FC3A2B434E}" dt="2024-04-09T01:12:13.899" v="1141" actId="1076"/>
          <ac:spMkLst>
            <pc:docMk/>
            <pc:sldMk cId="537439285" sldId="304"/>
            <ac:spMk id="6" creationId="{07EF7AD9-AB04-B2D4-695A-68673C8F5E82}"/>
          </ac:spMkLst>
        </pc:spChg>
      </pc:sldChg>
    </pc:docChg>
  </pc:docChgLst>
  <pc:docChgLst>
    <pc:chgData name="Nguyen Quynh Anh" userId="e994623f0e761c09" providerId="LiveId" clId="{2EE36DB7-1435-4D15-9DE5-21FA20AD71C1}"/>
    <pc:docChg chg="undo custSel addSld delSld modSld">
      <pc:chgData name="Nguyen Quynh Anh" userId="e994623f0e761c09" providerId="LiveId" clId="{2EE36DB7-1435-4D15-9DE5-21FA20AD71C1}" dt="2024-06-10T13:42:37.047" v="854"/>
      <pc:docMkLst>
        <pc:docMk/>
      </pc:docMkLst>
      <pc:sldChg chg="modTransition">
        <pc:chgData name="Nguyen Quynh Anh" userId="e994623f0e761c09" providerId="LiveId" clId="{2EE36DB7-1435-4D15-9DE5-21FA20AD71C1}" dt="2024-06-10T13:42:37.047" v="854"/>
        <pc:sldMkLst>
          <pc:docMk/>
          <pc:sldMk cId="0" sldId="256"/>
        </pc:sldMkLst>
      </pc:sldChg>
      <pc:sldChg chg="modTransition">
        <pc:chgData name="Nguyen Quynh Anh" userId="e994623f0e761c09" providerId="LiveId" clId="{2EE36DB7-1435-4D15-9DE5-21FA20AD71C1}" dt="2024-06-10T13:42:37.047" v="854"/>
        <pc:sldMkLst>
          <pc:docMk/>
          <pc:sldMk cId="0" sldId="257"/>
        </pc:sldMkLst>
      </pc:sldChg>
      <pc:sldChg chg="modSp mod modTransition">
        <pc:chgData name="Nguyen Quynh Anh" userId="e994623f0e761c09" providerId="LiveId" clId="{2EE36DB7-1435-4D15-9DE5-21FA20AD71C1}" dt="2024-06-10T13:42:37.047" v="854"/>
        <pc:sldMkLst>
          <pc:docMk/>
          <pc:sldMk cId="2791368344" sldId="291"/>
        </pc:sldMkLst>
        <pc:spChg chg="mod">
          <ac:chgData name="Nguyen Quynh Anh" userId="e994623f0e761c09" providerId="LiveId" clId="{2EE36DB7-1435-4D15-9DE5-21FA20AD71C1}" dt="2024-06-10T13:37:09.793" v="670" actId="20577"/>
          <ac:spMkLst>
            <pc:docMk/>
            <pc:sldMk cId="2791368344" sldId="291"/>
            <ac:spMk id="5" creationId="{BB7DDAE3-CFCF-9CA1-BCF2-AAF7A1AF80FA}"/>
          </ac:spMkLst>
        </pc:spChg>
        <pc:spChg chg="mod">
          <ac:chgData name="Nguyen Quynh Anh" userId="e994623f0e761c09" providerId="LiveId" clId="{2EE36DB7-1435-4D15-9DE5-21FA20AD71C1}" dt="2024-06-10T13:35:51.961" v="645" actId="1076"/>
          <ac:spMkLst>
            <pc:docMk/>
            <pc:sldMk cId="2791368344" sldId="291"/>
            <ac:spMk id="6" creationId="{07EF7AD9-AB04-B2D4-695A-68673C8F5E82}"/>
          </ac:spMkLst>
        </pc:spChg>
      </pc:sldChg>
      <pc:sldChg chg="del">
        <pc:chgData name="Nguyen Quynh Anh" userId="e994623f0e761c09" providerId="LiveId" clId="{2EE36DB7-1435-4D15-9DE5-21FA20AD71C1}" dt="2024-06-10T13:36:37.963" v="656" actId="47"/>
        <pc:sldMkLst>
          <pc:docMk/>
          <pc:sldMk cId="2429059937" sldId="292"/>
        </pc:sldMkLst>
      </pc:sldChg>
      <pc:sldChg chg="del">
        <pc:chgData name="Nguyen Quynh Anh" userId="e994623f0e761c09" providerId="LiveId" clId="{2EE36DB7-1435-4D15-9DE5-21FA20AD71C1}" dt="2024-06-10T13:41:10.395" v="773" actId="47"/>
        <pc:sldMkLst>
          <pc:docMk/>
          <pc:sldMk cId="3662098669" sldId="294"/>
        </pc:sldMkLst>
      </pc:sldChg>
      <pc:sldChg chg="del">
        <pc:chgData name="Nguyen Quynh Anh" userId="e994623f0e761c09" providerId="LiveId" clId="{2EE36DB7-1435-4D15-9DE5-21FA20AD71C1}" dt="2024-06-10T13:41:10.395" v="773" actId="47"/>
        <pc:sldMkLst>
          <pc:docMk/>
          <pc:sldMk cId="940082231" sldId="295"/>
        </pc:sldMkLst>
      </pc:sldChg>
      <pc:sldChg chg="addSp delSp modSp mod modTransition delAnim">
        <pc:chgData name="Nguyen Quynh Anh" userId="e994623f0e761c09" providerId="LiveId" clId="{2EE36DB7-1435-4D15-9DE5-21FA20AD71C1}" dt="2024-06-10T13:42:37.047" v="854"/>
        <pc:sldMkLst>
          <pc:docMk/>
          <pc:sldMk cId="2056166373" sldId="296"/>
        </pc:sldMkLst>
        <pc:spChg chg="del">
          <ac:chgData name="Nguyen Quynh Anh" userId="e994623f0e761c09" providerId="LiveId" clId="{2EE36DB7-1435-4D15-9DE5-21FA20AD71C1}" dt="2024-06-10T13:27:29.481" v="0" actId="478"/>
          <ac:spMkLst>
            <pc:docMk/>
            <pc:sldMk cId="2056166373" sldId="296"/>
            <ac:spMk id="2" creationId="{751BDE7C-01DA-E376-881D-1FFE928291F6}"/>
          </ac:spMkLst>
        </pc:spChg>
        <pc:spChg chg="add mod">
          <ac:chgData name="Nguyen Quynh Anh" userId="e994623f0e761c09" providerId="LiveId" clId="{2EE36DB7-1435-4D15-9DE5-21FA20AD71C1}" dt="2024-06-10T13:27:59.764" v="163" actId="1076"/>
          <ac:spMkLst>
            <pc:docMk/>
            <pc:sldMk cId="2056166373" sldId="296"/>
            <ac:spMk id="3" creationId="{A388C7AF-EEDD-43B2-1BBE-982A6034374A}"/>
          </ac:spMkLst>
        </pc:spChg>
        <pc:graphicFrameChg chg="add mod modGraphic">
          <ac:chgData name="Nguyen Quynh Anh" userId="e994623f0e761c09" providerId="LiveId" clId="{2EE36DB7-1435-4D15-9DE5-21FA20AD71C1}" dt="2024-06-10T13:28:24.659" v="176" actId="14734"/>
          <ac:graphicFrameMkLst>
            <pc:docMk/>
            <pc:sldMk cId="2056166373" sldId="296"/>
            <ac:graphicFrameMk id="4" creationId="{1DD2B337-0BE9-A5D7-15B7-49D12B3310A8}"/>
          </ac:graphicFrameMkLst>
        </pc:graphicFrameChg>
      </pc:sldChg>
      <pc:sldChg chg="addSp delSp modSp mod modTransition delAnim modAnim">
        <pc:chgData name="Nguyen Quynh Anh" userId="e994623f0e761c09" providerId="LiveId" clId="{2EE36DB7-1435-4D15-9DE5-21FA20AD71C1}" dt="2024-06-10T13:42:37.047" v="854"/>
        <pc:sldMkLst>
          <pc:docMk/>
          <pc:sldMk cId="3523056321" sldId="297"/>
        </pc:sldMkLst>
        <pc:spChg chg="add del mod">
          <ac:chgData name="Nguyen Quynh Anh" userId="e994623f0e761c09" providerId="LiveId" clId="{2EE36DB7-1435-4D15-9DE5-21FA20AD71C1}" dt="2024-06-10T13:30:08.813" v="208"/>
          <ac:spMkLst>
            <pc:docMk/>
            <pc:sldMk cId="3523056321" sldId="297"/>
            <ac:spMk id="3" creationId="{8FB9ABF4-1CC5-A7CF-232E-29BA80D31995}"/>
          </ac:spMkLst>
        </pc:spChg>
        <pc:spChg chg="del">
          <ac:chgData name="Nguyen Quynh Anh" userId="e994623f0e761c09" providerId="LiveId" clId="{2EE36DB7-1435-4D15-9DE5-21FA20AD71C1}" dt="2024-06-10T13:28:36.644" v="177" actId="478"/>
          <ac:spMkLst>
            <pc:docMk/>
            <pc:sldMk cId="3523056321" sldId="297"/>
            <ac:spMk id="6" creationId="{8AA02449-422E-CD12-636F-9FAE788367AD}"/>
          </ac:spMkLst>
        </pc:spChg>
        <pc:spChg chg="del">
          <ac:chgData name="Nguyen Quynh Anh" userId="e994623f0e761c09" providerId="LiveId" clId="{2EE36DB7-1435-4D15-9DE5-21FA20AD71C1}" dt="2024-06-10T13:28:36.644" v="177" actId="478"/>
          <ac:spMkLst>
            <pc:docMk/>
            <pc:sldMk cId="3523056321" sldId="297"/>
            <ac:spMk id="7" creationId="{EEF41D8C-1E38-C7A9-9903-9C1DC8BA7C75}"/>
          </ac:spMkLst>
        </pc:spChg>
        <pc:spChg chg="del">
          <ac:chgData name="Nguyen Quynh Anh" userId="e994623f0e761c09" providerId="LiveId" clId="{2EE36DB7-1435-4D15-9DE5-21FA20AD71C1}" dt="2024-06-10T13:28:36.644" v="177" actId="478"/>
          <ac:spMkLst>
            <pc:docMk/>
            <pc:sldMk cId="3523056321" sldId="297"/>
            <ac:spMk id="8" creationId="{A37AD325-F367-754A-7CFC-80AEC92F0A11}"/>
          </ac:spMkLst>
        </pc:spChg>
        <pc:spChg chg="del">
          <ac:chgData name="Nguyen Quynh Anh" userId="e994623f0e761c09" providerId="LiveId" clId="{2EE36DB7-1435-4D15-9DE5-21FA20AD71C1}" dt="2024-06-10T13:28:36.644" v="177" actId="478"/>
          <ac:spMkLst>
            <pc:docMk/>
            <pc:sldMk cId="3523056321" sldId="297"/>
            <ac:spMk id="9" creationId="{119B9784-BAE6-EE88-B70B-E27DDF6E4680}"/>
          </ac:spMkLst>
        </pc:spChg>
        <pc:spChg chg="del">
          <ac:chgData name="Nguyen Quynh Anh" userId="e994623f0e761c09" providerId="LiveId" clId="{2EE36DB7-1435-4D15-9DE5-21FA20AD71C1}" dt="2024-06-10T13:28:36.644" v="177" actId="478"/>
          <ac:spMkLst>
            <pc:docMk/>
            <pc:sldMk cId="3523056321" sldId="297"/>
            <ac:spMk id="10" creationId="{99354B7E-6B95-E6CC-A9B3-FC231962FC7B}"/>
          </ac:spMkLst>
        </pc:spChg>
        <pc:spChg chg="del">
          <ac:chgData name="Nguyen Quynh Anh" userId="e994623f0e761c09" providerId="LiveId" clId="{2EE36DB7-1435-4D15-9DE5-21FA20AD71C1}" dt="2024-06-10T13:28:36.644" v="177" actId="478"/>
          <ac:spMkLst>
            <pc:docMk/>
            <pc:sldMk cId="3523056321" sldId="297"/>
            <ac:spMk id="11" creationId="{71E26BA8-C9EC-B053-35D5-D8ADB25AAF47}"/>
          </ac:spMkLst>
        </pc:spChg>
        <pc:spChg chg="del">
          <ac:chgData name="Nguyen Quynh Anh" userId="e994623f0e761c09" providerId="LiveId" clId="{2EE36DB7-1435-4D15-9DE5-21FA20AD71C1}" dt="2024-06-10T13:28:36.644" v="177" actId="478"/>
          <ac:spMkLst>
            <pc:docMk/>
            <pc:sldMk cId="3523056321" sldId="297"/>
            <ac:spMk id="12" creationId="{BE55A1F1-029E-B96B-A45B-F49AA10D1F44}"/>
          </ac:spMkLst>
        </pc:spChg>
        <pc:spChg chg="del">
          <ac:chgData name="Nguyen Quynh Anh" userId="e994623f0e761c09" providerId="LiveId" clId="{2EE36DB7-1435-4D15-9DE5-21FA20AD71C1}" dt="2024-06-10T13:28:36.644" v="177" actId="478"/>
          <ac:spMkLst>
            <pc:docMk/>
            <pc:sldMk cId="3523056321" sldId="297"/>
            <ac:spMk id="13" creationId="{8A808E40-3492-97A0-C331-B7A140A2E29F}"/>
          </ac:spMkLst>
        </pc:spChg>
        <pc:spChg chg="add mod">
          <ac:chgData name="Nguyen Quynh Anh" userId="e994623f0e761c09" providerId="LiveId" clId="{2EE36DB7-1435-4D15-9DE5-21FA20AD71C1}" dt="2024-06-10T13:30:08.507" v="206" actId="207"/>
          <ac:spMkLst>
            <pc:docMk/>
            <pc:sldMk cId="3523056321" sldId="297"/>
            <ac:spMk id="14" creationId="{F8DB3DD3-A8B0-5150-0632-8C3CFEA30C2B}"/>
          </ac:spMkLst>
        </pc:spChg>
        <pc:spChg chg="add mod">
          <ac:chgData name="Nguyen Quynh Anh" userId="e994623f0e761c09" providerId="LiveId" clId="{2EE36DB7-1435-4D15-9DE5-21FA20AD71C1}" dt="2024-06-10T13:31:28.110" v="286" actId="1076"/>
          <ac:spMkLst>
            <pc:docMk/>
            <pc:sldMk cId="3523056321" sldId="297"/>
            <ac:spMk id="16" creationId="{F3E69268-1E98-5E3B-43FA-F0636763B331}"/>
          </ac:spMkLst>
        </pc:spChg>
        <pc:spChg chg="add mod">
          <ac:chgData name="Nguyen Quynh Anh" userId="e994623f0e761c09" providerId="LiveId" clId="{2EE36DB7-1435-4D15-9DE5-21FA20AD71C1}" dt="2024-06-10T13:32:55.379" v="553" actId="1076"/>
          <ac:spMkLst>
            <pc:docMk/>
            <pc:sldMk cId="3523056321" sldId="297"/>
            <ac:spMk id="17" creationId="{0F7C4C14-B1E1-AA6B-9A34-81544AC6BC45}"/>
          </ac:spMkLst>
        </pc:spChg>
        <pc:spChg chg="del">
          <ac:chgData name="Nguyen Quynh Anh" userId="e994623f0e761c09" providerId="LiveId" clId="{2EE36DB7-1435-4D15-9DE5-21FA20AD71C1}" dt="2024-06-10T13:28:36.644" v="177" actId="478"/>
          <ac:spMkLst>
            <pc:docMk/>
            <pc:sldMk cId="3523056321" sldId="297"/>
            <ac:spMk id="18" creationId="{5AB6E6DF-E4A0-AF5F-27B0-C884CBD7A9D4}"/>
          </ac:spMkLst>
        </pc:spChg>
        <pc:graphicFrameChg chg="add del mod modGraphic">
          <ac:chgData name="Nguyen Quynh Anh" userId="e994623f0e761c09" providerId="LiveId" clId="{2EE36DB7-1435-4D15-9DE5-21FA20AD71C1}" dt="2024-06-10T13:29:43.252" v="189" actId="478"/>
          <ac:graphicFrameMkLst>
            <pc:docMk/>
            <pc:sldMk cId="3523056321" sldId="297"/>
            <ac:graphicFrameMk id="2" creationId="{F5EE692B-067D-CAA8-5A0D-78518DF2EAD6}"/>
          </ac:graphicFrameMkLst>
        </pc:graphicFrameChg>
      </pc:sldChg>
      <pc:sldChg chg="del">
        <pc:chgData name="Nguyen Quynh Anh" userId="e994623f0e761c09" providerId="LiveId" clId="{2EE36DB7-1435-4D15-9DE5-21FA20AD71C1}" dt="2024-06-10T13:35:13.916" v="628" actId="47"/>
        <pc:sldMkLst>
          <pc:docMk/>
          <pc:sldMk cId="3133885893" sldId="298"/>
        </pc:sldMkLst>
      </pc:sldChg>
      <pc:sldChg chg="del">
        <pc:chgData name="Nguyen Quynh Anh" userId="e994623f0e761c09" providerId="LiveId" clId="{2EE36DB7-1435-4D15-9DE5-21FA20AD71C1}" dt="2024-06-10T13:36:37.963" v="656" actId="47"/>
        <pc:sldMkLst>
          <pc:docMk/>
          <pc:sldMk cId="1603592320" sldId="299"/>
        </pc:sldMkLst>
      </pc:sldChg>
      <pc:sldChg chg="del">
        <pc:chgData name="Nguyen Quynh Anh" userId="e994623f0e761c09" providerId="LiveId" clId="{2EE36DB7-1435-4D15-9DE5-21FA20AD71C1}" dt="2024-06-10T13:36:37.963" v="656" actId="47"/>
        <pc:sldMkLst>
          <pc:docMk/>
          <pc:sldMk cId="3380365474" sldId="300"/>
        </pc:sldMkLst>
      </pc:sldChg>
      <pc:sldChg chg="del">
        <pc:chgData name="Nguyen Quynh Anh" userId="e994623f0e761c09" providerId="LiveId" clId="{2EE36DB7-1435-4D15-9DE5-21FA20AD71C1}" dt="2024-06-10T13:36:37.963" v="656" actId="47"/>
        <pc:sldMkLst>
          <pc:docMk/>
          <pc:sldMk cId="2010958464" sldId="301"/>
        </pc:sldMkLst>
      </pc:sldChg>
      <pc:sldChg chg="addSp delSp modSp mod modTransition delAnim">
        <pc:chgData name="Nguyen Quynh Anh" userId="e994623f0e761c09" providerId="LiveId" clId="{2EE36DB7-1435-4D15-9DE5-21FA20AD71C1}" dt="2024-06-10T13:42:37.047" v="854"/>
        <pc:sldMkLst>
          <pc:docMk/>
          <pc:sldMk cId="1442476721" sldId="302"/>
        </pc:sldMkLst>
        <pc:spChg chg="mod">
          <ac:chgData name="Nguyen Quynh Anh" userId="e994623f0e761c09" providerId="LiveId" clId="{2EE36DB7-1435-4D15-9DE5-21FA20AD71C1}" dt="2024-06-10T13:38:55.316" v="699" actId="20577"/>
          <ac:spMkLst>
            <pc:docMk/>
            <pc:sldMk cId="1442476721" sldId="302"/>
            <ac:spMk id="3" creationId="{7F2F8A0E-5866-9167-6E7B-73C6EAC51A0D}"/>
          </ac:spMkLst>
        </pc:spChg>
        <pc:spChg chg="add mod">
          <ac:chgData name="Nguyen Quynh Anh" userId="e994623f0e761c09" providerId="LiveId" clId="{2EE36DB7-1435-4D15-9DE5-21FA20AD71C1}" dt="2024-06-10T13:39:14.300" v="707" actId="1076"/>
          <ac:spMkLst>
            <pc:docMk/>
            <pc:sldMk cId="1442476721" sldId="302"/>
            <ac:spMk id="4" creationId="{50D2BF5A-C1BD-F147-4D02-A91EDBC406A8}"/>
          </ac:spMkLst>
        </pc:spChg>
        <pc:spChg chg="del">
          <ac:chgData name="Nguyen Quynh Anh" userId="e994623f0e761c09" providerId="LiveId" clId="{2EE36DB7-1435-4D15-9DE5-21FA20AD71C1}" dt="2024-06-10T13:38:57.414" v="700" actId="478"/>
          <ac:spMkLst>
            <pc:docMk/>
            <pc:sldMk cId="1442476721" sldId="302"/>
            <ac:spMk id="5" creationId="{BB7DDAE3-CFCF-9CA1-BCF2-AAF7A1AF80FA}"/>
          </ac:spMkLst>
        </pc:spChg>
        <pc:spChg chg="del">
          <ac:chgData name="Nguyen Quynh Anh" userId="e994623f0e761c09" providerId="LiveId" clId="{2EE36DB7-1435-4D15-9DE5-21FA20AD71C1}" dt="2024-06-10T13:38:57.414" v="700" actId="478"/>
          <ac:spMkLst>
            <pc:docMk/>
            <pc:sldMk cId="1442476721" sldId="302"/>
            <ac:spMk id="7" creationId="{AA8A6A48-94FD-03A9-0E57-615CDFDD3243}"/>
          </ac:spMkLst>
        </pc:spChg>
      </pc:sldChg>
      <pc:sldChg chg="del">
        <pc:chgData name="Nguyen Quynh Anh" userId="e994623f0e761c09" providerId="LiveId" clId="{2EE36DB7-1435-4D15-9DE5-21FA20AD71C1}" dt="2024-06-10T13:41:10.395" v="773" actId="47"/>
        <pc:sldMkLst>
          <pc:docMk/>
          <pc:sldMk cId="177789782" sldId="303"/>
        </pc:sldMkLst>
      </pc:sldChg>
      <pc:sldChg chg="del">
        <pc:chgData name="Nguyen Quynh Anh" userId="e994623f0e761c09" providerId="LiveId" clId="{2EE36DB7-1435-4D15-9DE5-21FA20AD71C1}" dt="2024-06-10T13:41:10.395" v="773" actId="47"/>
        <pc:sldMkLst>
          <pc:docMk/>
          <pc:sldMk cId="537439285" sldId="304"/>
        </pc:sldMkLst>
      </pc:sldChg>
      <pc:sldChg chg="modSp add mod modTransition">
        <pc:chgData name="Nguyen Quynh Anh" userId="e994623f0e761c09" providerId="LiveId" clId="{2EE36DB7-1435-4D15-9DE5-21FA20AD71C1}" dt="2024-06-10T13:42:37.047" v="854"/>
        <pc:sldMkLst>
          <pc:docMk/>
          <pc:sldMk cId="1528713737" sldId="305"/>
        </pc:sldMkLst>
        <pc:spChg chg="mod">
          <ac:chgData name="Nguyen Quynh Anh" userId="e994623f0e761c09" providerId="LiveId" clId="{2EE36DB7-1435-4D15-9DE5-21FA20AD71C1}" dt="2024-06-10T13:33:03.691" v="573" actId="20577"/>
          <ac:spMkLst>
            <pc:docMk/>
            <pc:sldMk cId="1528713737" sldId="305"/>
            <ac:spMk id="14" creationId="{F8DB3DD3-A8B0-5150-0632-8C3CFEA30C2B}"/>
          </ac:spMkLst>
        </pc:spChg>
        <pc:spChg chg="mod">
          <ac:chgData name="Nguyen Quynh Anh" userId="e994623f0e761c09" providerId="LiveId" clId="{2EE36DB7-1435-4D15-9DE5-21FA20AD71C1}" dt="2024-06-10T13:33:41.016" v="588" actId="1076"/>
          <ac:spMkLst>
            <pc:docMk/>
            <pc:sldMk cId="1528713737" sldId="305"/>
            <ac:spMk id="16" creationId="{F3E69268-1E98-5E3B-43FA-F0636763B331}"/>
          </ac:spMkLst>
        </pc:spChg>
        <pc:spChg chg="mod">
          <ac:chgData name="Nguyen Quynh Anh" userId="e994623f0e761c09" providerId="LiveId" clId="{2EE36DB7-1435-4D15-9DE5-21FA20AD71C1}" dt="2024-06-10T13:33:29.683" v="583" actId="14100"/>
          <ac:spMkLst>
            <pc:docMk/>
            <pc:sldMk cId="1528713737" sldId="305"/>
            <ac:spMk id="17" creationId="{0F7C4C14-B1E1-AA6B-9A34-81544AC6BC45}"/>
          </ac:spMkLst>
        </pc:spChg>
      </pc:sldChg>
      <pc:sldChg chg="addSp delSp modSp add mod modTransition delAnim modAnim">
        <pc:chgData name="Nguyen Quynh Anh" userId="e994623f0e761c09" providerId="LiveId" clId="{2EE36DB7-1435-4D15-9DE5-21FA20AD71C1}" dt="2024-06-10T13:42:37.047" v="854"/>
        <pc:sldMkLst>
          <pc:docMk/>
          <pc:sldMk cId="4086694888" sldId="306"/>
        </pc:sldMkLst>
        <pc:spChg chg="add mod">
          <ac:chgData name="Nguyen Quynh Anh" userId="e994623f0e761c09" providerId="LiveId" clId="{2EE36DB7-1435-4D15-9DE5-21FA20AD71C1}" dt="2024-06-10T13:34:36.732" v="618" actId="1076"/>
          <ac:spMkLst>
            <pc:docMk/>
            <pc:sldMk cId="4086694888" sldId="306"/>
            <ac:spMk id="2" creationId="{3D590E7A-F5AD-E6D5-51A2-AD9C07D169D6}"/>
          </ac:spMkLst>
        </pc:spChg>
        <pc:spChg chg="add mod">
          <ac:chgData name="Nguyen Quynh Anh" userId="e994623f0e761c09" providerId="LiveId" clId="{2EE36DB7-1435-4D15-9DE5-21FA20AD71C1}" dt="2024-06-10T13:35:03.894" v="627" actId="1076"/>
          <ac:spMkLst>
            <pc:docMk/>
            <pc:sldMk cId="4086694888" sldId="306"/>
            <ac:spMk id="3" creationId="{987FB6C8-7BA3-D3E8-87F5-D7C291BF1636}"/>
          </ac:spMkLst>
        </pc:spChg>
        <pc:spChg chg="mod">
          <ac:chgData name="Nguyen Quynh Anh" userId="e994623f0e761c09" providerId="LiveId" clId="{2EE36DB7-1435-4D15-9DE5-21FA20AD71C1}" dt="2024-06-10T13:34:40.750" v="620" actId="1076"/>
          <ac:spMkLst>
            <pc:docMk/>
            <pc:sldMk cId="4086694888" sldId="306"/>
            <ac:spMk id="14" creationId="{F8DB3DD3-A8B0-5150-0632-8C3CFEA30C2B}"/>
          </ac:spMkLst>
        </pc:spChg>
        <pc:spChg chg="del">
          <ac:chgData name="Nguyen Quynh Anh" userId="e994623f0e761c09" providerId="LiveId" clId="{2EE36DB7-1435-4D15-9DE5-21FA20AD71C1}" dt="2024-06-10T13:33:51.116" v="590" actId="478"/>
          <ac:spMkLst>
            <pc:docMk/>
            <pc:sldMk cId="4086694888" sldId="306"/>
            <ac:spMk id="16" creationId="{F3E69268-1E98-5E3B-43FA-F0636763B331}"/>
          </ac:spMkLst>
        </pc:spChg>
        <pc:spChg chg="mod">
          <ac:chgData name="Nguyen Quynh Anh" userId="e994623f0e761c09" providerId="LiveId" clId="{2EE36DB7-1435-4D15-9DE5-21FA20AD71C1}" dt="2024-06-10T13:34:42.299" v="621" actId="1076"/>
          <ac:spMkLst>
            <pc:docMk/>
            <pc:sldMk cId="4086694888" sldId="306"/>
            <ac:spMk id="17" creationId="{0F7C4C14-B1E1-AA6B-9A34-81544AC6BC45}"/>
          </ac:spMkLst>
        </pc:spChg>
      </pc:sldChg>
      <pc:sldChg chg="modSp add mod modTransition">
        <pc:chgData name="Nguyen Quynh Anh" userId="e994623f0e761c09" providerId="LiveId" clId="{2EE36DB7-1435-4D15-9DE5-21FA20AD71C1}" dt="2024-06-10T13:42:37.047" v="854"/>
        <pc:sldMkLst>
          <pc:docMk/>
          <pc:sldMk cId="3290523973" sldId="307"/>
        </pc:sldMkLst>
        <pc:spChg chg="mod">
          <ac:chgData name="Nguyen Quynh Anh" userId="e994623f0e761c09" providerId="LiveId" clId="{2EE36DB7-1435-4D15-9DE5-21FA20AD71C1}" dt="2024-06-10T13:37:13.989" v="674" actId="20577"/>
          <ac:spMkLst>
            <pc:docMk/>
            <pc:sldMk cId="3290523973" sldId="307"/>
            <ac:spMk id="5" creationId="{BB7DDAE3-CFCF-9CA1-BCF2-AAF7A1AF80FA}"/>
          </ac:spMkLst>
        </pc:spChg>
        <pc:spChg chg="mod">
          <ac:chgData name="Nguyen Quynh Anh" userId="e994623f0e761c09" providerId="LiveId" clId="{2EE36DB7-1435-4D15-9DE5-21FA20AD71C1}" dt="2024-06-10T13:36:24.812" v="655" actId="2711"/>
          <ac:spMkLst>
            <pc:docMk/>
            <pc:sldMk cId="3290523973" sldId="307"/>
            <ac:spMk id="6" creationId="{07EF7AD9-AB04-B2D4-695A-68673C8F5E82}"/>
          </ac:spMkLst>
        </pc:spChg>
      </pc:sldChg>
      <pc:sldChg chg="addSp delSp modSp add mod modTransition">
        <pc:chgData name="Nguyen Quynh Anh" userId="e994623f0e761c09" providerId="LiveId" clId="{2EE36DB7-1435-4D15-9DE5-21FA20AD71C1}" dt="2024-06-10T13:42:37.047" v="854"/>
        <pc:sldMkLst>
          <pc:docMk/>
          <pc:sldMk cId="4250968250" sldId="308"/>
        </pc:sldMkLst>
        <pc:spChg chg="mod">
          <ac:chgData name="Nguyen Quynh Anh" userId="e994623f0e761c09" providerId="LiveId" clId="{2EE36DB7-1435-4D15-9DE5-21FA20AD71C1}" dt="2024-06-10T13:36:52.833" v="661" actId="20577"/>
          <ac:spMkLst>
            <pc:docMk/>
            <pc:sldMk cId="4250968250" sldId="308"/>
            <ac:spMk id="3" creationId="{7F2F8A0E-5866-9167-6E7B-73C6EAC51A0D}"/>
          </ac:spMkLst>
        </pc:spChg>
        <pc:spChg chg="add del">
          <ac:chgData name="Nguyen Quynh Anh" userId="e994623f0e761c09" providerId="LiveId" clId="{2EE36DB7-1435-4D15-9DE5-21FA20AD71C1}" dt="2024-06-10T13:38:13.096" v="685" actId="22"/>
          <ac:spMkLst>
            <pc:docMk/>
            <pc:sldMk cId="4250968250" sldId="308"/>
            <ac:spMk id="4" creationId="{68260DC6-F82F-C90C-3A76-C64CB03C2AB4}"/>
          </ac:spMkLst>
        </pc:spChg>
        <pc:spChg chg="mod">
          <ac:chgData name="Nguyen Quynh Anh" userId="e994623f0e761c09" providerId="LiveId" clId="{2EE36DB7-1435-4D15-9DE5-21FA20AD71C1}" dt="2024-06-10T13:37:57.819" v="679" actId="14100"/>
          <ac:spMkLst>
            <pc:docMk/>
            <pc:sldMk cId="4250968250" sldId="308"/>
            <ac:spMk id="5" creationId="{BB7DDAE3-CFCF-9CA1-BCF2-AAF7A1AF80FA}"/>
          </ac:spMkLst>
        </pc:spChg>
        <pc:spChg chg="mod">
          <ac:chgData name="Nguyen Quynh Anh" userId="e994623f0e761c09" providerId="LiveId" clId="{2EE36DB7-1435-4D15-9DE5-21FA20AD71C1}" dt="2024-06-10T13:38:08.510" v="683" actId="1076"/>
          <ac:spMkLst>
            <pc:docMk/>
            <pc:sldMk cId="4250968250" sldId="308"/>
            <ac:spMk id="6" creationId="{07EF7AD9-AB04-B2D4-695A-68673C8F5E82}"/>
          </ac:spMkLst>
        </pc:spChg>
      </pc:sldChg>
      <pc:sldChg chg="modSp add mod modTransition">
        <pc:chgData name="Nguyen Quynh Anh" userId="e994623f0e761c09" providerId="LiveId" clId="{2EE36DB7-1435-4D15-9DE5-21FA20AD71C1}" dt="2024-06-10T13:42:37.047" v="854"/>
        <pc:sldMkLst>
          <pc:docMk/>
          <pc:sldMk cId="452770568" sldId="309"/>
        </pc:sldMkLst>
        <pc:spChg chg="mod">
          <ac:chgData name="Nguyen Quynh Anh" userId="e994623f0e761c09" providerId="LiveId" clId="{2EE36DB7-1435-4D15-9DE5-21FA20AD71C1}" dt="2024-06-10T13:38:27.559" v="691" actId="1076"/>
          <ac:spMkLst>
            <pc:docMk/>
            <pc:sldMk cId="452770568" sldId="309"/>
            <ac:spMk id="5" creationId="{BB7DDAE3-CFCF-9CA1-BCF2-AAF7A1AF80FA}"/>
          </ac:spMkLst>
        </pc:spChg>
        <pc:spChg chg="mod">
          <ac:chgData name="Nguyen Quynh Anh" userId="e994623f0e761c09" providerId="LiveId" clId="{2EE36DB7-1435-4D15-9DE5-21FA20AD71C1}" dt="2024-06-10T13:38:39.438" v="697" actId="1076"/>
          <ac:spMkLst>
            <pc:docMk/>
            <pc:sldMk cId="452770568" sldId="309"/>
            <ac:spMk id="6" creationId="{07EF7AD9-AB04-B2D4-695A-68673C8F5E82}"/>
          </ac:spMkLst>
        </pc:spChg>
      </pc:sldChg>
      <pc:sldChg chg="addSp delSp modSp add mod modTransition">
        <pc:chgData name="Nguyen Quynh Anh" userId="e994623f0e761c09" providerId="LiveId" clId="{2EE36DB7-1435-4D15-9DE5-21FA20AD71C1}" dt="2024-06-10T13:42:37.047" v="854"/>
        <pc:sldMkLst>
          <pc:docMk/>
          <pc:sldMk cId="2262867598" sldId="310"/>
        </pc:sldMkLst>
        <pc:spChg chg="del">
          <ac:chgData name="Nguyen Quynh Anh" userId="e994623f0e761c09" providerId="LiveId" clId="{2EE36DB7-1435-4D15-9DE5-21FA20AD71C1}" dt="2024-06-10T13:39:16.826" v="709" actId="478"/>
          <ac:spMkLst>
            <pc:docMk/>
            <pc:sldMk cId="2262867598" sldId="310"/>
            <ac:spMk id="4" creationId="{50D2BF5A-C1BD-F147-4D02-A91EDBC406A8}"/>
          </ac:spMkLst>
        </pc:spChg>
        <pc:spChg chg="add mod">
          <ac:chgData name="Nguyen Quynh Anh" userId="e994623f0e761c09" providerId="LiveId" clId="{2EE36DB7-1435-4D15-9DE5-21FA20AD71C1}" dt="2024-06-10T13:39:43.728" v="720" actId="1076"/>
          <ac:spMkLst>
            <pc:docMk/>
            <pc:sldMk cId="2262867598" sldId="310"/>
            <ac:spMk id="5" creationId="{5C5EE472-D44B-F2B8-A93D-27255BC791C2}"/>
          </ac:spMkLst>
        </pc:spChg>
      </pc:sldChg>
      <pc:sldChg chg="modSp add mod modTransition">
        <pc:chgData name="Nguyen Quynh Anh" userId="e994623f0e761c09" providerId="LiveId" clId="{2EE36DB7-1435-4D15-9DE5-21FA20AD71C1}" dt="2024-06-10T13:42:37.047" v="854"/>
        <pc:sldMkLst>
          <pc:docMk/>
          <pc:sldMk cId="1865988228" sldId="311"/>
        </pc:sldMkLst>
        <pc:spChg chg="mod">
          <ac:chgData name="Nguyen Quynh Anh" userId="e994623f0e761c09" providerId="LiveId" clId="{2EE36DB7-1435-4D15-9DE5-21FA20AD71C1}" dt="2024-06-10T13:40:04.734" v="728" actId="1076"/>
          <ac:spMkLst>
            <pc:docMk/>
            <pc:sldMk cId="1865988228" sldId="311"/>
            <ac:spMk id="4" creationId="{50D2BF5A-C1BD-F147-4D02-A91EDBC406A8}"/>
          </ac:spMkLst>
        </pc:spChg>
      </pc:sldChg>
      <pc:sldChg chg="addSp delSp modSp add mod modTransition">
        <pc:chgData name="Nguyen Quynh Anh" userId="e994623f0e761c09" providerId="LiveId" clId="{2EE36DB7-1435-4D15-9DE5-21FA20AD71C1}" dt="2024-06-10T13:42:37.047" v="854"/>
        <pc:sldMkLst>
          <pc:docMk/>
          <pc:sldMk cId="3240764266" sldId="312"/>
        </pc:sldMkLst>
        <pc:spChg chg="del">
          <ac:chgData name="Nguyen Quynh Anh" userId="e994623f0e761c09" providerId="LiveId" clId="{2EE36DB7-1435-4D15-9DE5-21FA20AD71C1}" dt="2024-06-10T13:40:10.370" v="730" actId="478"/>
          <ac:spMkLst>
            <pc:docMk/>
            <pc:sldMk cId="3240764266" sldId="312"/>
            <ac:spMk id="4" creationId="{50D2BF5A-C1BD-F147-4D02-A91EDBC406A8}"/>
          </ac:spMkLst>
        </pc:spChg>
        <pc:spChg chg="add mod">
          <ac:chgData name="Nguyen Quynh Anh" userId="e994623f0e761c09" providerId="LiveId" clId="{2EE36DB7-1435-4D15-9DE5-21FA20AD71C1}" dt="2024-06-10T13:41:00.493" v="772" actId="1076"/>
          <ac:spMkLst>
            <pc:docMk/>
            <pc:sldMk cId="3240764266" sldId="312"/>
            <ac:spMk id="5" creationId="{504C0020-30C6-77AD-2F90-C4B3C529D102}"/>
          </ac:spMkLst>
        </pc:spChg>
      </pc:sldChg>
      <pc:sldChg chg="addSp modSp add mod modTransition modAnim">
        <pc:chgData name="Nguyen Quynh Anh" userId="e994623f0e761c09" providerId="LiveId" clId="{2EE36DB7-1435-4D15-9DE5-21FA20AD71C1}" dt="2024-06-10T13:42:37.047" v="854"/>
        <pc:sldMkLst>
          <pc:docMk/>
          <pc:sldMk cId="37994698" sldId="313"/>
        </pc:sldMkLst>
        <pc:spChg chg="mod">
          <ac:chgData name="Nguyen Quynh Anh" userId="e994623f0e761c09" providerId="LiveId" clId="{2EE36DB7-1435-4D15-9DE5-21FA20AD71C1}" dt="2024-06-10T13:41:14.449" v="776" actId="20577"/>
          <ac:spMkLst>
            <pc:docMk/>
            <pc:sldMk cId="37994698" sldId="313"/>
            <ac:spMk id="3" creationId="{7F2F8A0E-5866-9167-6E7B-73C6EAC51A0D}"/>
          </ac:spMkLst>
        </pc:spChg>
        <pc:spChg chg="mod">
          <ac:chgData name="Nguyen Quynh Anh" userId="e994623f0e761c09" providerId="LiveId" clId="{2EE36DB7-1435-4D15-9DE5-21FA20AD71C1}" dt="2024-06-10T13:42:25.366" v="851" actId="403"/>
          <ac:spMkLst>
            <pc:docMk/>
            <pc:sldMk cId="37994698" sldId="313"/>
            <ac:spMk id="5" creationId="{504C0020-30C6-77AD-2F90-C4B3C529D102}"/>
          </ac:spMkLst>
        </pc:spChg>
        <pc:graphicFrameChg chg="add mod modGraphic">
          <ac:chgData name="Nguyen Quynh Anh" userId="e994623f0e761c09" providerId="LiveId" clId="{2EE36DB7-1435-4D15-9DE5-21FA20AD71C1}" dt="2024-06-10T13:42:27.479" v="852" actId="1076"/>
          <ac:graphicFrameMkLst>
            <pc:docMk/>
            <pc:sldMk cId="37994698" sldId="313"/>
            <ac:graphicFrameMk id="2" creationId="{8B0FBD87-6DA5-11C0-B24E-F6727AA91BFA}"/>
          </ac:graphicFrameMkLst>
        </pc:graphicFrameChg>
      </pc:sldChg>
    </pc:docChg>
  </pc:docChgLst>
  <pc:docChgLst>
    <pc:chgData name="Nguyen Quynh Anh" userId="e994623f0e761c09" providerId="LiveId" clId="{8093E673-7B81-413E-A1C4-A996173E5194}"/>
    <pc:docChg chg="undo custSel addSld delSld modSld sldOrd delMainMaster">
      <pc:chgData name="Nguyen Quynh Anh" userId="e994623f0e761c09" providerId="LiveId" clId="{8093E673-7B81-413E-A1C4-A996173E5194}" dt="2024-01-04T13:43:14.511" v="727"/>
      <pc:docMkLst>
        <pc:docMk/>
      </pc:docMkLst>
      <pc:sldChg chg="modSp mod modTransition modAnim">
        <pc:chgData name="Nguyen Quynh Anh" userId="e994623f0e761c09" providerId="LiveId" clId="{8093E673-7B81-413E-A1C4-A996173E5194}" dt="2024-01-04T13:43:14.511" v="727"/>
        <pc:sldMkLst>
          <pc:docMk/>
          <pc:sldMk cId="0" sldId="256"/>
        </pc:sldMkLst>
        <pc:spChg chg="mod">
          <ac:chgData name="Nguyen Quynh Anh" userId="e994623f0e761c09" providerId="LiveId" clId="{8093E673-7B81-413E-A1C4-A996173E5194}" dt="2024-01-04T12:55:28.951" v="55" actId="14100"/>
          <ac:spMkLst>
            <pc:docMk/>
            <pc:sldMk cId="0" sldId="256"/>
            <ac:spMk id="165" creationId="{00000000-0000-0000-0000-000000000000}"/>
          </ac:spMkLst>
        </pc:spChg>
        <pc:spChg chg="mod">
          <ac:chgData name="Nguyen Quynh Anh" userId="e994623f0e761c09" providerId="LiveId" clId="{8093E673-7B81-413E-A1C4-A996173E5194}" dt="2024-01-04T12:55:48.200" v="109" actId="1076"/>
          <ac:spMkLst>
            <pc:docMk/>
            <pc:sldMk cId="0" sldId="256"/>
            <ac:spMk id="166" creationId="{00000000-0000-0000-0000-000000000000}"/>
          </ac:spMkLst>
        </pc:spChg>
      </pc:sldChg>
      <pc:sldChg chg="addSp delSp modSp mod modTransition modClrScheme modAnim chgLayout">
        <pc:chgData name="Nguyen Quynh Anh" userId="e994623f0e761c09" providerId="LiveId" clId="{8093E673-7B81-413E-A1C4-A996173E5194}" dt="2024-01-04T13:43:14.511" v="727"/>
        <pc:sldMkLst>
          <pc:docMk/>
          <pc:sldMk cId="0" sldId="257"/>
        </pc:sldMkLst>
        <pc:spChg chg="add del mod">
          <ac:chgData name="Nguyen Quynh Anh" userId="e994623f0e761c09" providerId="LiveId" clId="{8093E673-7B81-413E-A1C4-A996173E5194}" dt="2024-01-04T12:56:29.604" v="116" actId="478"/>
          <ac:spMkLst>
            <pc:docMk/>
            <pc:sldMk cId="0" sldId="257"/>
            <ac:spMk id="3" creationId="{85A2336F-3123-6997-3F2A-96136AD31AB6}"/>
          </ac:spMkLst>
        </pc:spChg>
        <pc:spChg chg="add del mod ord">
          <ac:chgData name="Nguyen Quynh Anh" userId="e994623f0e761c09" providerId="LiveId" clId="{8093E673-7B81-413E-A1C4-A996173E5194}" dt="2024-01-04T13:00:16.439" v="438" actId="1076"/>
          <ac:spMkLst>
            <pc:docMk/>
            <pc:sldMk cId="0" sldId="257"/>
            <ac:spMk id="5" creationId="{BF3289C8-106C-0CEB-A6EB-A62965E434ED}"/>
          </ac:spMkLst>
        </pc:spChg>
        <pc:spChg chg="add mod">
          <ac:chgData name="Nguyen Quynh Anh" userId="e994623f0e761c09" providerId="LiveId" clId="{8093E673-7B81-413E-A1C4-A996173E5194}" dt="2024-01-04T13:01:26.709" v="497" actId="14100"/>
          <ac:spMkLst>
            <pc:docMk/>
            <pc:sldMk cId="0" sldId="257"/>
            <ac:spMk id="6" creationId="{6DD7B451-9131-DA0B-8372-259A02D430AF}"/>
          </ac:spMkLst>
        </pc:spChg>
        <pc:spChg chg="del">
          <ac:chgData name="Nguyen Quynh Anh" userId="e994623f0e761c09" providerId="LiveId" clId="{8093E673-7B81-413E-A1C4-A996173E5194}" dt="2024-01-04T12:56:28.596" v="115" actId="478"/>
          <ac:spMkLst>
            <pc:docMk/>
            <pc:sldMk cId="0" sldId="257"/>
            <ac:spMk id="171" creationId="{00000000-0000-0000-0000-000000000000}"/>
          </ac:spMkLst>
        </pc:spChg>
        <pc:spChg chg="del mod ord">
          <ac:chgData name="Nguyen Quynh Anh" userId="e994623f0e761c09" providerId="LiveId" clId="{8093E673-7B81-413E-A1C4-A996173E5194}" dt="2024-01-04T12:58:40.932" v="387" actId="478"/>
          <ac:spMkLst>
            <pc:docMk/>
            <pc:sldMk cId="0" sldId="257"/>
            <ac:spMk id="172" creationId="{00000000-0000-0000-0000-000000000000}"/>
          </ac:spMkLst>
        </pc:spChg>
        <pc:graphicFrameChg chg="add mod modGraphic">
          <ac:chgData name="Nguyen Quynh Anh" userId="e994623f0e761c09" providerId="LiveId" clId="{8093E673-7B81-413E-A1C4-A996173E5194}" dt="2024-01-04T13:00:18.342" v="439" actId="1076"/>
          <ac:graphicFrameMkLst>
            <pc:docMk/>
            <pc:sldMk cId="0" sldId="257"/>
            <ac:graphicFrameMk id="4" creationId="{CCFC8BE9-50A9-8A7C-3B56-BFFD68B74EAB}"/>
          </ac:graphicFrameMkLst>
        </pc:graphicFrameChg>
      </pc:sldChg>
      <pc:sldChg chg="del">
        <pc:chgData name="Nguyen Quynh Anh" userId="e994623f0e761c09" providerId="LiveId" clId="{8093E673-7B81-413E-A1C4-A996173E5194}" dt="2024-01-04T13:43:11.938" v="726" actId="47"/>
        <pc:sldMkLst>
          <pc:docMk/>
          <pc:sldMk cId="0" sldId="258"/>
        </pc:sldMkLst>
      </pc:sldChg>
      <pc:sldChg chg="del">
        <pc:chgData name="Nguyen Quynh Anh" userId="e994623f0e761c09" providerId="LiveId" clId="{8093E673-7B81-413E-A1C4-A996173E5194}" dt="2024-01-04T13:43:11.938" v="726" actId="47"/>
        <pc:sldMkLst>
          <pc:docMk/>
          <pc:sldMk cId="0" sldId="259"/>
        </pc:sldMkLst>
      </pc:sldChg>
      <pc:sldChg chg="del">
        <pc:chgData name="Nguyen Quynh Anh" userId="e994623f0e761c09" providerId="LiveId" clId="{8093E673-7B81-413E-A1C4-A996173E5194}" dt="2024-01-04T13:43:11.938" v="726" actId="47"/>
        <pc:sldMkLst>
          <pc:docMk/>
          <pc:sldMk cId="0" sldId="260"/>
        </pc:sldMkLst>
      </pc:sldChg>
      <pc:sldChg chg="del">
        <pc:chgData name="Nguyen Quynh Anh" userId="e994623f0e761c09" providerId="LiveId" clId="{8093E673-7B81-413E-A1C4-A996173E5194}" dt="2024-01-04T13:43:11.938" v="726" actId="47"/>
        <pc:sldMkLst>
          <pc:docMk/>
          <pc:sldMk cId="0" sldId="261"/>
        </pc:sldMkLst>
      </pc:sldChg>
      <pc:sldChg chg="del">
        <pc:chgData name="Nguyen Quynh Anh" userId="e994623f0e761c09" providerId="LiveId" clId="{8093E673-7B81-413E-A1C4-A996173E5194}" dt="2024-01-04T13:43:11.938" v="726" actId="47"/>
        <pc:sldMkLst>
          <pc:docMk/>
          <pc:sldMk cId="0" sldId="262"/>
        </pc:sldMkLst>
      </pc:sldChg>
      <pc:sldChg chg="del">
        <pc:chgData name="Nguyen Quynh Anh" userId="e994623f0e761c09" providerId="LiveId" clId="{8093E673-7B81-413E-A1C4-A996173E5194}" dt="2024-01-04T13:43:11.938" v="726" actId="47"/>
        <pc:sldMkLst>
          <pc:docMk/>
          <pc:sldMk cId="0" sldId="263"/>
        </pc:sldMkLst>
      </pc:sldChg>
      <pc:sldChg chg="del">
        <pc:chgData name="Nguyen Quynh Anh" userId="e994623f0e761c09" providerId="LiveId" clId="{8093E673-7B81-413E-A1C4-A996173E5194}" dt="2024-01-04T13:43:11.938" v="726" actId="47"/>
        <pc:sldMkLst>
          <pc:docMk/>
          <pc:sldMk cId="0" sldId="264"/>
        </pc:sldMkLst>
      </pc:sldChg>
      <pc:sldChg chg="del">
        <pc:chgData name="Nguyen Quynh Anh" userId="e994623f0e761c09" providerId="LiveId" clId="{8093E673-7B81-413E-A1C4-A996173E5194}" dt="2024-01-04T13:43:11.938" v="726" actId="47"/>
        <pc:sldMkLst>
          <pc:docMk/>
          <pc:sldMk cId="0" sldId="265"/>
        </pc:sldMkLst>
      </pc:sldChg>
      <pc:sldChg chg="del">
        <pc:chgData name="Nguyen Quynh Anh" userId="e994623f0e761c09" providerId="LiveId" clId="{8093E673-7B81-413E-A1C4-A996173E5194}" dt="2024-01-04T13:43:11.938" v="726" actId="47"/>
        <pc:sldMkLst>
          <pc:docMk/>
          <pc:sldMk cId="0" sldId="266"/>
        </pc:sldMkLst>
      </pc:sldChg>
      <pc:sldChg chg="del">
        <pc:chgData name="Nguyen Quynh Anh" userId="e994623f0e761c09" providerId="LiveId" clId="{8093E673-7B81-413E-A1C4-A996173E5194}" dt="2024-01-04T13:43:11.938" v="726" actId="47"/>
        <pc:sldMkLst>
          <pc:docMk/>
          <pc:sldMk cId="0" sldId="267"/>
        </pc:sldMkLst>
      </pc:sldChg>
      <pc:sldChg chg="del">
        <pc:chgData name="Nguyen Quynh Anh" userId="e994623f0e761c09" providerId="LiveId" clId="{8093E673-7B81-413E-A1C4-A996173E5194}" dt="2024-01-04T13:43:11.938" v="726" actId="47"/>
        <pc:sldMkLst>
          <pc:docMk/>
          <pc:sldMk cId="0" sldId="268"/>
        </pc:sldMkLst>
      </pc:sldChg>
      <pc:sldChg chg="del">
        <pc:chgData name="Nguyen Quynh Anh" userId="e994623f0e761c09" providerId="LiveId" clId="{8093E673-7B81-413E-A1C4-A996173E5194}" dt="2024-01-04T13:43:08.591" v="725" actId="47"/>
        <pc:sldMkLst>
          <pc:docMk/>
          <pc:sldMk cId="0" sldId="269"/>
        </pc:sldMkLst>
      </pc:sldChg>
      <pc:sldChg chg="del">
        <pc:chgData name="Nguyen Quynh Anh" userId="e994623f0e761c09" providerId="LiveId" clId="{8093E673-7B81-413E-A1C4-A996173E5194}" dt="2024-01-04T13:43:08.591" v="725" actId="47"/>
        <pc:sldMkLst>
          <pc:docMk/>
          <pc:sldMk cId="0" sldId="270"/>
        </pc:sldMkLst>
      </pc:sldChg>
      <pc:sldChg chg="del">
        <pc:chgData name="Nguyen Quynh Anh" userId="e994623f0e761c09" providerId="LiveId" clId="{8093E673-7B81-413E-A1C4-A996173E5194}" dt="2024-01-04T13:43:08.591" v="725" actId="47"/>
        <pc:sldMkLst>
          <pc:docMk/>
          <pc:sldMk cId="0" sldId="271"/>
        </pc:sldMkLst>
      </pc:sldChg>
      <pc:sldChg chg="del">
        <pc:chgData name="Nguyen Quynh Anh" userId="e994623f0e761c09" providerId="LiveId" clId="{8093E673-7B81-413E-A1C4-A996173E5194}" dt="2024-01-04T13:43:08.591" v="725" actId="47"/>
        <pc:sldMkLst>
          <pc:docMk/>
          <pc:sldMk cId="0" sldId="272"/>
        </pc:sldMkLst>
      </pc:sldChg>
      <pc:sldChg chg="del">
        <pc:chgData name="Nguyen Quynh Anh" userId="e994623f0e761c09" providerId="LiveId" clId="{8093E673-7B81-413E-A1C4-A996173E5194}" dt="2024-01-04T13:43:08.591" v="725" actId="47"/>
        <pc:sldMkLst>
          <pc:docMk/>
          <pc:sldMk cId="0" sldId="273"/>
        </pc:sldMkLst>
      </pc:sldChg>
      <pc:sldChg chg="del">
        <pc:chgData name="Nguyen Quynh Anh" userId="e994623f0e761c09" providerId="LiveId" clId="{8093E673-7B81-413E-A1C4-A996173E5194}" dt="2024-01-04T13:43:08.591" v="725" actId="47"/>
        <pc:sldMkLst>
          <pc:docMk/>
          <pc:sldMk cId="0" sldId="274"/>
        </pc:sldMkLst>
      </pc:sldChg>
      <pc:sldChg chg="del">
        <pc:chgData name="Nguyen Quynh Anh" userId="e994623f0e761c09" providerId="LiveId" clId="{8093E673-7B81-413E-A1C4-A996173E5194}" dt="2024-01-04T13:43:08.591" v="725" actId="47"/>
        <pc:sldMkLst>
          <pc:docMk/>
          <pc:sldMk cId="0" sldId="275"/>
        </pc:sldMkLst>
      </pc:sldChg>
      <pc:sldChg chg="del">
        <pc:chgData name="Nguyen Quynh Anh" userId="e994623f0e761c09" providerId="LiveId" clId="{8093E673-7B81-413E-A1C4-A996173E5194}" dt="2024-01-04T13:43:08.591" v="725" actId="47"/>
        <pc:sldMkLst>
          <pc:docMk/>
          <pc:sldMk cId="0" sldId="276"/>
        </pc:sldMkLst>
      </pc:sldChg>
      <pc:sldChg chg="del">
        <pc:chgData name="Nguyen Quynh Anh" userId="e994623f0e761c09" providerId="LiveId" clId="{8093E673-7B81-413E-A1C4-A996173E5194}" dt="2024-01-04T13:43:08.591" v="725" actId="47"/>
        <pc:sldMkLst>
          <pc:docMk/>
          <pc:sldMk cId="0" sldId="277"/>
        </pc:sldMkLst>
      </pc:sldChg>
      <pc:sldChg chg="del">
        <pc:chgData name="Nguyen Quynh Anh" userId="e994623f0e761c09" providerId="LiveId" clId="{8093E673-7B81-413E-A1C4-A996173E5194}" dt="2024-01-04T13:43:08.591" v="725" actId="47"/>
        <pc:sldMkLst>
          <pc:docMk/>
          <pc:sldMk cId="0" sldId="278"/>
        </pc:sldMkLst>
      </pc:sldChg>
      <pc:sldChg chg="del">
        <pc:chgData name="Nguyen Quynh Anh" userId="e994623f0e761c09" providerId="LiveId" clId="{8093E673-7B81-413E-A1C4-A996173E5194}" dt="2024-01-04T13:43:08.591" v="725" actId="47"/>
        <pc:sldMkLst>
          <pc:docMk/>
          <pc:sldMk cId="0" sldId="279"/>
        </pc:sldMkLst>
      </pc:sldChg>
      <pc:sldChg chg="del">
        <pc:chgData name="Nguyen Quynh Anh" userId="e994623f0e761c09" providerId="LiveId" clId="{8093E673-7B81-413E-A1C4-A996173E5194}" dt="2024-01-04T13:43:08.591" v="725" actId="47"/>
        <pc:sldMkLst>
          <pc:docMk/>
          <pc:sldMk cId="0" sldId="280"/>
        </pc:sldMkLst>
      </pc:sldChg>
      <pc:sldChg chg="del">
        <pc:chgData name="Nguyen Quynh Anh" userId="e994623f0e761c09" providerId="LiveId" clId="{8093E673-7B81-413E-A1C4-A996173E5194}" dt="2024-01-04T13:43:08.591" v="725" actId="47"/>
        <pc:sldMkLst>
          <pc:docMk/>
          <pc:sldMk cId="0" sldId="281"/>
        </pc:sldMkLst>
      </pc:sldChg>
      <pc:sldChg chg="del">
        <pc:chgData name="Nguyen Quynh Anh" userId="e994623f0e761c09" providerId="LiveId" clId="{8093E673-7B81-413E-A1C4-A996173E5194}" dt="2024-01-04T13:43:08.591" v="725" actId="47"/>
        <pc:sldMkLst>
          <pc:docMk/>
          <pc:sldMk cId="0" sldId="282"/>
        </pc:sldMkLst>
      </pc:sldChg>
      <pc:sldChg chg="del">
        <pc:chgData name="Nguyen Quynh Anh" userId="e994623f0e761c09" providerId="LiveId" clId="{8093E673-7B81-413E-A1C4-A996173E5194}" dt="2024-01-04T13:43:08.591" v="725" actId="47"/>
        <pc:sldMkLst>
          <pc:docMk/>
          <pc:sldMk cId="0" sldId="283"/>
        </pc:sldMkLst>
      </pc:sldChg>
      <pc:sldChg chg="del">
        <pc:chgData name="Nguyen Quynh Anh" userId="e994623f0e761c09" providerId="LiveId" clId="{8093E673-7B81-413E-A1C4-A996173E5194}" dt="2024-01-04T13:43:08.591" v="725" actId="47"/>
        <pc:sldMkLst>
          <pc:docMk/>
          <pc:sldMk cId="0" sldId="284"/>
        </pc:sldMkLst>
      </pc:sldChg>
      <pc:sldChg chg="del">
        <pc:chgData name="Nguyen Quynh Anh" userId="e994623f0e761c09" providerId="LiveId" clId="{8093E673-7B81-413E-A1C4-A996173E5194}" dt="2024-01-04T13:43:08.591" v="725" actId="47"/>
        <pc:sldMkLst>
          <pc:docMk/>
          <pc:sldMk cId="0" sldId="285"/>
        </pc:sldMkLst>
      </pc:sldChg>
      <pc:sldChg chg="del">
        <pc:chgData name="Nguyen Quynh Anh" userId="e994623f0e761c09" providerId="LiveId" clId="{8093E673-7B81-413E-A1C4-A996173E5194}" dt="2024-01-04T13:43:08.591" v="725" actId="47"/>
        <pc:sldMkLst>
          <pc:docMk/>
          <pc:sldMk cId="0" sldId="286"/>
        </pc:sldMkLst>
      </pc:sldChg>
      <pc:sldChg chg="del">
        <pc:chgData name="Nguyen Quynh Anh" userId="e994623f0e761c09" providerId="LiveId" clId="{8093E673-7B81-413E-A1C4-A996173E5194}" dt="2024-01-04T13:43:08.591" v="725" actId="47"/>
        <pc:sldMkLst>
          <pc:docMk/>
          <pc:sldMk cId="0" sldId="287"/>
        </pc:sldMkLst>
      </pc:sldChg>
      <pc:sldChg chg="del">
        <pc:chgData name="Nguyen Quynh Anh" userId="e994623f0e761c09" providerId="LiveId" clId="{8093E673-7B81-413E-A1C4-A996173E5194}" dt="2024-01-04T13:43:08.591" v="725" actId="47"/>
        <pc:sldMkLst>
          <pc:docMk/>
          <pc:sldMk cId="0" sldId="288"/>
        </pc:sldMkLst>
      </pc:sldChg>
      <pc:sldChg chg="del">
        <pc:chgData name="Nguyen Quynh Anh" userId="e994623f0e761c09" providerId="LiveId" clId="{8093E673-7B81-413E-A1C4-A996173E5194}" dt="2024-01-04T13:43:08.591" v="725" actId="47"/>
        <pc:sldMkLst>
          <pc:docMk/>
          <pc:sldMk cId="0" sldId="289"/>
        </pc:sldMkLst>
      </pc:sldChg>
      <pc:sldChg chg="del">
        <pc:chgData name="Nguyen Quynh Anh" userId="e994623f0e761c09" providerId="LiveId" clId="{8093E673-7B81-413E-A1C4-A996173E5194}" dt="2024-01-04T13:43:08.591" v="725" actId="47"/>
        <pc:sldMkLst>
          <pc:docMk/>
          <pc:sldMk cId="0" sldId="290"/>
        </pc:sldMkLst>
      </pc:sldChg>
      <pc:sldChg chg="addSp delSp modSp new mod modTransition modAnim">
        <pc:chgData name="Nguyen Quynh Anh" userId="e994623f0e761c09" providerId="LiveId" clId="{8093E673-7B81-413E-A1C4-A996173E5194}" dt="2024-01-04T13:43:14.511" v="727"/>
        <pc:sldMkLst>
          <pc:docMk/>
          <pc:sldMk cId="2791368344" sldId="291"/>
        </pc:sldMkLst>
        <pc:spChg chg="del">
          <ac:chgData name="Nguyen Quynh Anh" userId="e994623f0e761c09" providerId="LiveId" clId="{8093E673-7B81-413E-A1C4-A996173E5194}" dt="2024-01-04T13:02:05.116" v="500" actId="478"/>
          <ac:spMkLst>
            <pc:docMk/>
            <pc:sldMk cId="2791368344" sldId="291"/>
            <ac:spMk id="2" creationId="{19A264E1-1457-D0F1-DC0C-BCC0EE435DED}"/>
          </ac:spMkLst>
        </pc:spChg>
        <pc:spChg chg="add mod">
          <ac:chgData name="Nguyen Quynh Anh" userId="e994623f0e761c09" providerId="LiveId" clId="{8093E673-7B81-413E-A1C4-A996173E5194}" dt="2024-01-04T13:02:17.454" v="521" actId="1076"/>
          <ac:spMkLst>
            <pc:docMk/>
            <pc:sldMk cId="2791368344" sldId="291"/>
            <ac:spMk id="3" creationId="{7F2F8A0E-5866-9167-6E7B-73C6EAC51A0D}"/>
          </ac:spMkLst>
        </pc:spChg>
        <pc:spChg chg="add mod">
          <ac:chgData name="Nguyen Quynh Anh" userId="e994623f0e761c09" providerId="LiveId" clId="{8093E673-7B81-413E-A1C4-A996173E5194}" dt="2024-01-04T13:02:40.773" v="531" actId="1076"/>
          <ac:spMkLst>
            <pc:docMk/>
            <pc:sldMk cId="2791368344" sldId="291"/>
            <ac:spMk id="5" creationId="{BB7DDAE3-CFCF-9CA1-BCF2-AAF7A1AF80FA}"/>
          </ac:spMkLst>
        </pc:spChg>
        <pc:spChg chg="add mod">
          <ac:chgData name="Nguyen Quynh Anh" userId="e994623f0e761c09" providerId="LiveId" clId="{8093E673-7B81-413E-A1C4-A996173E5194}" dt="2024-01-04T13:03:44.052" v="589" actId="20577"/>
          <ac:spMkLst>
            <pc:docMk/>
            <pc:sldMk cId="2791368344" sldId="291"/>
            <ac:spMk id="6" creationId="{07EF7AD9-AB04-B2D4-695A-68673C8F5E82}"/>
          </ac:spMkLst>
        </pc:spChg>
        <pc:spChg chg="add mod">
          <ac:chgData name="Nguyen Quynh Anh" userId="e994623f0e761c09" providerId="LiveId" clId="{8093E673-7B81-413E-A1C4-A996173E5194}" dt="2024-01-04T13:04:08.516" v="598" actId="208"/>
          <ac:spMkLst>
            <pc:docMk/>
            <pc:sldMk cId="2791368344" sldId="291"/>
            <ac:spMk id="7" creationId="{AA8A6A48-94FD-03A9-0E57-615CDFDD3243}"/>
          </ac:spMkLst>
        </pc:spChg>
      </pc:sldChg>
      <pc:sldChg chg="delSp modSp add mod modTransition delAnim">
        <pc:chgData name="Nguyen Quynh Anh" userId="e994623f0e761c09" providerId="LiveId" clId="{8093E673-7B81-413E-A1C4-A996173E5194}" dt="2024-01-04T13:43:14.511" v="727"/>
        <pc:sldMkLst>
          <pc:docMk/>
          <pc:sldMk cId="2429059937" sldId="292"/>
        </pc:sldMkLst>
        <pc:spChg chg="mod">
          <ac:chgData name="Nguyen Quynh Anh" userId="e994623f0e761c09" providerId="LiveId" clId="{8093E673-7B81-413E-A1C4-A996173E5194}" dt="2024-01-04T13:04:20.570" v="601" actId="20577"/>
          <ac:spMkLst>
            <pc:docMk/>
            <pc:sldMk cId="2429059937" sldId="292"/>
            <ac:spMk id="3" creationId="{7F2F8A0E-5866-9167-6E7B-73C6EAC51A0D}"/>
          </ac:spMkLst>
        </pc:spChg>
        <pc:spChg chg="mod">
          <ac:chgData name="Nguyen Quynh Anh" userId="e994623f0e761c09" providerId="LiveId" clId="{8093E673-7B81-413E-A1C4-A996173E5194}" dt="2024-01-04T13:05:22.653" v="623" actId="1076"/>
          <ac:spMkLst>
            <pc:docMk/>
            <pc:sldMk cId="2429059937" sldId="292"/>
            <ac:spMk id="5" creationId="{BB7DDAE3-CFCF-9CA1-BCF2-AAF7A1AF80FA}"/>
          </ac:spMkLst>
        </pc:spChg>
        <pc:spChg chg="del">
          <ac:chgData name="Nguyen Quynh Anh" userId="e994623f0e761c09" providerId="LiveId" clId="{8093E673-7B81-413E-A1C4-A996173E5194}" dt="2024-01-04T13:04:57.082" v="612" actId="478"/>
          <ac:spMkLst>
            <pc:docMk/>
            <pc:sldMk cId="2429059937" sldId="292"/>
            <ac:spMk id="6" creationId="{07EF7AD9-AB04-B2D4-695A-68673C8F5E82}"/>
          </ac:spMkLst>
        </pc:spChg>
        <pc:spChg chg="mod">
          <ac:chgData name="Nguyen Quynh Anh" userId="e994623f0e761c09" providerId="LiveId" clId="{8093E673-7B81-413E-A1C4-A996173E5194}" dt="2024-01-04T13:05:22.653" v="623" actId="1076"/>
          <ac:spMkLst>
            <pc:docMk/>
            <pc:sldMk cId="2429059937" sldId="292"/>
            <ac:spMk id="7" creationId="{AA8A6A48-94FD-03A9-0E57-615CDFDD3243}"/>
          </ac:spMkLst>
        </pc:spChg>
      </pc:sldChg>
      <pc:sldChg chg="addSp delSp modSp add mod modTransition delAnim modAnim">
        <pc:chgData name="Nguyen Quynh Anh" userId="e994623f0e761c09" providerId="LiveId" clId="{8093E673-7B81-413E-A1C4-A996173E5194}" dt="2024-01-04T13:43:14.511" v="727"/>
        <pc:sldMkLst>
          <pc:docMk/>
          <pc:sldMk cId="4260832505" sldId="293"/>
        </pc:sldMkLst>
        <pc:spChg chg="add mod">
          <ac:chgData name="Nguyen Quynh Anh" userId="e994623f0e761c09" providerId="LiveId" clId="{8093E673-7B81-413E-A1C4-A996173E5194}" dt="2024-01-04T13:28:00.361" v="660" actId="1076"/>
          <ac:spMkLst>
            <pc:docMk/>
            <pc:sldMk cId="4260832505" sldId="293"/>
            <ac:spMk id="2" creationId="{F16ED00F-7515-3E61-3E50-BA8DAED6FF2C}"/>
          </ac:spMkLst>
        </pc:spChg>
        <pc:spChg chg="mod">
          <ac:chgData name="Nguyen Quynh Anh" userId="e994623f0e761c09" providerId="LiveId" clId="{8093E673-7B81-413E-A1C4-A996173E5194}" dt="2024-01-04T13:26:15.552" v="626" actId="20577"/>
          <ac:spMkLst>
            <pc:docMk/>
            <pc:sldMk cId="4260832505" sldId="293"/>
            <ac:spMk id="3" creationId="{7F2F8A0E-5866-9167-6E7B-73C6EAC51A0D}"/>
          </ac:spMkLst>
        </pc:spChg>
        <pc:spChg chg="add mod">
          <ac:chgData name="Nguyen Quynh Anh" userId="e994623f0e761c09" providerId="LiveId" clId="{8093E673-7B81-413E-A1C4-A996173E5194}" dt="2024-01-04T13:28:00.361" v="660" actId="1076"/>
          <ac:spMkLst>
            <pc:docMk/>
            <pc:sldMk cId="4260832505" sldId="293"/>
            <ac:spMk id="4" creationId="{F18A30E9-E8AF-90D4-2B0D-92BEF36B6809}"/>
          </ac:spMkLst>
        </pc:spChg>
        <pc:spChg chg="mod">
          <ac:chgData name="Nguyen Quynh Anh" userId="e994623f0e761c09" providerId="LiveId" clId="{8093E673-7B81-413E-A1C4-A996173E5194}" dt="2024-01-04T13:26:38.261" v="634" actId="114"/>
          <ac:spMkLst>
            <pc:docMk/>
            <pc:sldMk cId="4260832505" sldId="293"/>
            <ac:spMk id="5" creationId="{BB7DDAE3-CFCF-9CA1-BCF2-AAF7A1AF80FA}"/>
          </ac:spMkLst>
        </pc:spChg>
        <pc:spChg chg="add mod">
          <ac:chgData name="Nguyen Quynh Anh" userId="e994623f0e761c09" providerId="LiveId" clId="{8093E673-7B81-413E-A1C4-A996173E5194}" dt="2024-01-04T13:28:00.361" v="660" actId="1076"/>
          <ac:spMkLst>
            <pc:docMk/>
            <pc:sldMk cId="4260832505" sldId="293"/>
            <ac:spMk id="6" creationId="{6F522E9B-F57C-16EB-4381-796717EBD318}"/>
          </ac:spMkLst>
        </pc:spChg>
        <pc:spChg chg="del">
          <ac:chgData name="Nguyen Quynh Anh" userId="e994623f0e761c09" providerId="LiveId" clId="{8093E673-7B81-413E-A1C4-A996173E5194}" dt="2024-01-04T13:26:27.208" v="628" actId="478"/>
          <ac:spMkLst>
            <pc:docMk/>
            <pc:sldMk cId="4260832505" sldId="293"/>
            <ac:spMk id="7" creationId="{AA8A6A48-94FD-03A9-0E57-615CDFDD3243}"/>
          </ac:spMkLst>
        </pc:spChg>
      </pc:sldChg>
      <pc:sldChg chg="modSp add mod ord modTransition">
        <pc:chgData name="Nguyen Quynh Anh" userId="e994623f0e761c09" providerId="LiveId" clId="{8093E673-7B81-413E-A1C4-A996173E5194}" dt="2024-01-04T13:43:14.511" v="727"/>
        <pc:sldMkLst>
          <pc:docMk/>
          <pc:sldMk cId="3662098669" sldId="294"/>
        </pc:sldMkLst>
        <pc:spChg chg="mod">
          <ac:chgData name="Nguyen Quynh Anh" userId="e994623f0e761c09" providerId="LiveId" clId="{8093E673-7B81-413E-A1C4-A996173E5194}" dt="2024-01-04T13:28:11.098" v="666" actId="20577"/>
          <ac:spMkLst>
            <pc:docMk/>
            <pc:sldMk cId="3662098669" sldId="294"/>
            <ac:spMk id="3" creationId="{7F2F8A0E-5866-9167-6E7B-73C6EAC51A0D}"/>
          </ac:spMkLst>
        </pc:spChg>
        <pc:spChg chg="mod">
          <ac:chgData name="Nguyen Quynh Anh" userId="e994623f0e761c09" providerId="LiveId" clId="{8093E673-7B81-413E-A1C4-A996173E5194}" dt="2024-01-04T13:28:16.799" v="668" actId="2711"/>
          <ac:spMkLst>
            <pc:docMk/>
            <pc:sldMk cId="3662098669" sldId="294"/>
            <ac:spMk id="5" creationId="{BB7DDAE3-CFCF-9CA1-BCF2-AAF7A1AF80FA}"/>
          </ac:spMkLst>
        </pc:spChg>
        <pc:spChg chg="mod">
          <ac:chgData name="Nguyen Quynh Anh" userId="e994623f0e761c09" providerId="LiveId" clId="{8093E673-7B81-413E-A1C4-A996173E5194}" dt="2024-01-04T13:28:28.419" v="675" actId="403"/>
          <ac:spMkLst>
            <pc:docMk/>
            <pc:sldMk cId="3662098669" sldId="294"/>
            <ac:spMk id="7" creationId="{AA8A6A48-94FD-03A9-0E57-615CDFDD3243}"/>
          </ac:spMkLst>
        </pc:spChg>
      </pc:sldChg>
      <pc:sldChg chg="delSp modSp add mod modTransition">
        <pc:chgData name="Nguyen Quynh Anh" userId="e994623f0e761c09" providerId="LiveId" clId="{8093E673-7B81-413E-A1C4-A996173E5194}" dt="2024-01-04T13:43:14.511" v="727"/>
        <pc:sldMkLst>
          <pc:docMk/>
          <pc:sldMk cId="940082231" sldId="295"/>
        </pc:sldMkLst>
        <pc:spChg chg="mod">
          <ac:chgData name="Nguyen Quynh Anh" userId="e994623f0e761c09" providerId="LiveId" clId="{8093E673-7B81-413E-A1C4-A996173E5194}" dt="2024-01-04T13:42:42.031" v="711" actId="20577"/>
          <ac:spMkLst>
            <pc:docMk/>
            <pc:sldMk cId="940082231" sldId="295"/>
            <ac:spMk id="3" creationId="{7F2F8A0E-5866-9167-6E7B-73C6EAC51A0D}"/>
          </ac:spMkLst>
        </pc:spChg>
        <pc:spChg chg="del">
          <ac:chgData name="Nguyen Quynh Anh" userId="e994623f0e761c09" providerId="LiveId" clId="{8093E673-7B81-413E-A1C4-A996173E5194}" dt="2024-01-04T13:42:44.060" v="712" actId="478"/>
          <ac:spMkLst>
            <pc:docMk/>
            <pc:sldMk cId="940082231" sldId="295"/>
            <ac:spMk id="5" creationId="{BB7DDAE3-CFCF-9CA1-BCF2-AAF7A1AF80FA}"/>
          </ac:spMkLst>
        </pc:spChg>
        <pc:spChg chg="mod">
          <ac:chgData name="Nguyen Quynh Anh" userId="e994623f0e761c09" providerId="LiveId" clId="{8093E673-7B81-413E-A1C4-A996173E5194}" dt="2024-01-04T13:43:01.782" v="724" actId="1076"/>
          <ac:spMkLst>
            <pc:docMk/>
            <pc:sldMk cId="940082231" sldId="295"/>
            <ac:spMk id="7" creationId="{AA8A6A48-94FD-03A9-0E57-615CDFDD3243}"/>
          </ac:spMkLst>
        </pc:spChg>
      </pc:sldChg>
      <pc:sldMasterChg chg="delSldLayout">
        <pc:chgData name="Nguyen Quynh Anh" userId="e994623f0e761c09" providerId="LiveId" clId="{8093E673-7B81-413E-A1C4-A996173E5194}" dt="2024-01-04T13:43:11.938" v="726" actId="47"/>
        <pc:sldMasterMkLst>
          <pc:docMk/>
          <pc:sldMasterMk cId="0" sldId="2147483660"/>
        </pc:sldMasterMkLst>
        <pc:sldLayoutChg chg="del">
          <pc:chgData name="Nguyen Quynh Anh" userId="e994623f0e761c09" providerId="LiveId" clId="{8093E673-7B81-413E-A1C4-A996173E5194}" dt="2024-01-04T13:43:11.938" v="726" actId="47"/>
          <pc:sldLayoutMkLst>
            <pc:docMk/>
            <pc:sldMasterMk cId="0" sldId="2147483660"/>
            <pc:sldLayoutMk cId="0" sldId="2147483652"/>
          </pc:sldLayoutMkLst>
        </pc:sldLayoutChg>
      </pc:sldMasterChg>
      <pc:sldMasterChg chg="del delSldLayout">
        <pc:chgData name="Nguyen Quynh Anh" userId="e994623f0e761c09" providerId="LiveId" clId="{8093E673-7B81-413E-A1C4-A996173E5194}" dt="2024-01-04T13:43:08.591" v="725" actId="47"/>
        <pc:sldMasterMkLst>
          <pc:docMk/>
          <pc:sldMasterMk cId="0" sldId="2147483661"/>
        </pc:sldMasterMkLst>
        <pc:sldLayoutChg chg="del">
          <pc:chgData name="Nguyen Quynh Anh" userId="e994623f0e761c09" providerId="LiveId" clId="{8093E673-7B81-413E-A1C4-A996173E5194}" dt="2024-01-04T13:43:08.591" v="725" actId="47"/>
          <pc:sldLayoutMkLst>
            <pc:docMk/>
            <pc:sldMasterMk cId="0" sldId="2147483661"/>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3b8d87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3b8d87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3b8d87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3b8d87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5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3b8d87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3b8d87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67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3b8d87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3b8d87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519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3b8d87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3b8d87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274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8000"/>
          </a:blip>
          <a:stretch>
            <a:fillRect/>
          </a:stretch>
        </p:blipFill>
        <p:spPr>
          <a:xfrm>
            <a:off x="5151" y="0"/>
            <a:ext cx="9143975" cy="5143500"/>
          </a:xfrm>
          <a:prstGeom prst="rect">
            <a:avLst/>
          </a:prstGeom>
          <a:noFill/>
          <a:ln>
            <a:noFill/>
          </a:ln>
        </p:spPr>
      </p:pic>
      <p:sp>
        <p:nvSpPr>
          <p:cNvPr id="10" name="Google Shape;10;p2"/>
          <p:cNvSpPr/>
          <p:nvPr/>
        </p:nvSpPr>
        <p:spPr>
          <a:xfrm rot="10800000">
            <a:off x="8008006" y="-35783"/>
            <a:ext cx="940294" cy="1534308"/>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16192" y="798345"/>
            <a:ext cx="8329174" cy="2791755"/>
            <a:chOff x="-216192" y="798345"/>
            <a:chExt cx="8329174" cy="2791755"/>
          </a:xfrm>
        </p:grpSpPr>
        <p:grpSp>
          <p:nvGrpSpPr>
            <p:cNvPr id="12" name="Google Shape;12;p2"/>
            <p:cNvGrpSpPr/>
            <p:nvPr/>
          </p:nvGrpSpPr>
          <p:grpSpPr>
            <a:xfrm>
              <a:off x="7625730" y="2993690"/>
              <a:ext cx="487252" cy="596410"/>
              <a:chOff x="2229900" y="1049875"/>
              <a:chExt cx="958025" cy="1172650"/>
            </a:xfrm>
          </p:grpSpPr>
          <p:sp>
            <p:nvSpPr>
              <p:cNvPr id="13" name="Google Shape;13;p2"/>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6756436">
              <a:off x="-193005" y="953719"/>
              <a:ext cx="666453" cy="494641"/>
              <a:chOff x="7371599" y="1417781"/>
              <a:chExt cx="952389" cy="706864"/>
            </a:xfrm>
          </p:grpSpPr>
          <p:sp>
            <p:nvSpPr>
              <p:cNvPr id="24" name="Google Shape;24;p2"/>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Google Shape;32;p2"/>
          <p:cNvSpPr txBox="1">
            <a:spLocks noGrp="1"/>
          </p:cNvSpPr>
          <p:nvPr>
            <p:ph type="subTitle" idx="1"/>
          </p:nvPr>
        </p:nvSpPr>
        <p:spPr>
          <a:xfrm>
            <a:off x="1143675" y="3834449"/>
            <a:ext cx="4211700" cy="4281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Jost"/>
              <a:buNone/>
              <a:defRPr sz="1600">
                <a:solidFill>
                  <a:schemeClr val="dk1"/>
                </a:solidFill>
                <a:latin typeface="Jost"/>
                <a:ea typeface="Jost"/>
                <a:cs typeface="Jost"/>
                <a:sym typeface="Jost"/>
              </a:defRPr>
            </a:lvl1pPr>
            <a:lvl2pPr lvl="1" algn="ctr" rtl="0">
              <a:lnSpc>
                <a:spcPct val="100000"/>
              </a:lnSpc>
              <a:spcBef>
                <a:spcPts val="0"/>
              </a:spcBef>
              <a:spcAft>
                <a:spcPts val="0"/>
              </a:spcAft>
              <a:buSzPts val="1800"/>
              <a:buFont typeface="Jost"/>
              <a:buNone/>
              <a:defRPr sz="1800">
                <a:latin typeface="Jost"/>
                <a:ea typeface="Jost"/>
                <a:cs typeface="Jost"/>
                <a:sym typeface="Jost"/>
              </a:defRPr>
            </a:lvl2pPr>
            <a:lvl3pPr lvl="2" algn="ctr" rtl="0">
              <a:lnSpc>
                <a:spcPct val="100000"/>
              </a:lnSpc>
              <a:spcBef>
                <a:spcPts val="0"/>
              </a:spcBef>
              <a:spcAft>
                <a:spcPts val="0"/>
              </a:spcAft>
              <a:buSzPts val="1800"/>
              <a:buFont typeface="Jost"/>
              <a:buNone/>
              <a:defRPr sz="1800">
                <a:latin typeface="Jost"/>
                <a:ea typeface="Jost"/>
                <a:cs typeface="Jost"/>
                <a:sym typeface="Jost"/>
              </a:defRPr>
            </a:lvl3pPr>
            <a:lvl4pPr lvl="3" algn="ctr" rtl="0">
              <a:lnSpc>
                <a:spcPct val="100000"/>
              </a:lnSpc>
              <a:spcBef>
                <a:spcPts val="0"/>
              </a:spcBef>
              <a:spcAft>
                <a:spcPts val="0"/>
              </a:spcAft>
              <a:buSzPts val="1800"/>
              <a:buFont typeface="Jost"/>
              <a:buNone/>
              <a:defRPr sz="1800">
                <a:latin typeface="Jost"/>
                <a:ea typeface="Jost"/>
                <a:cs typeface="Jost"/>
                <a:sym typeface="Jost"/>
              </a:defRPr>
            </a:lvl4pPr>
            <a:lvl5pPr lvl="4" algn="ctr" rtl="0">
              <a:lnSpc>
                <a:spcPct val="100000"/>
              </a:lnSpc>
              <a:spcBef>
                <a:spcPts val="0"/>
              </a:spcBef>
              <a:spcAft>
                <a:spcPts val="0"/>
              </a:spcAft>
              <a:buSzPts val="1800"/>
              <a:buFont typeface="Jost"/>
              <a:buNone/>
              <a:defRPr sz="1800">
                <a:latin typeface="Jost"/>
                <a:ea typeface="Jost"/>
                <a:cs typeface="Jost"/>
                <a:sym typeface="Jost"/>
              </a:defRPr>
            </a:lvl5pPr>
            <a:lvl6pPr lvl="5" algn="ctr" rtl="0">
              <a:lnSpc>
                <a:spcPct val="100000"/>
              </a:lnSpc>
              <a:spcBef>
                <a:spcPts val="0"/>
              </a:spcBef>
              <a:spcAft>
                <a:spcPts val="0"/>
              </a:spcAft>
              <a:buSzPts val="1800"/>
              <a:buFont typeface="Jost"/>
              <a:buNone/>
              <a:defRPr sz="1800">
                <a:latin typeface="Jost"/>
                <a:ea typeface="Jost"/>
                <a:cs typeface="Jost"/>
                <a:sym typeface="Jost"/>
              </a:defRPr>
            </a:lvl6pPr>
            <a:lvl7pPr lvl="6" algn="ctr" rtl="0">
              <a:lnSpc>
                <a:spcPct val="100000"/>
              </a:lnSpc>
              <a:spcBef>
                <a:spcPts val="0"/>
              </a:spcBef>
              <a:spcAft>
                <a:spcPts val="0"/>
              </a:spcAft>
              <a:buSzPts val="1800"/>
              <a:buFont typeface="Jost"/>
              <a:buNone/>
              <a:defRPr sz="1800">
                <a:latin typeface="Jost"/>
                <a:ea typeface="Jost"/>
                <a:cs typeface="Jost"/>
                <a:sym typeface="Jost"/>
              </a:defRPr>
            </a:lvl7pPr>
            <a:lvl8pPr lvl="7" algn="ctr" rtl="0">
              <a:lnSpc>
                <a:spcPct val="100000"/>
              </a:lnSpc>
              <a:spcBef>
                <a:spcPts val="0"/>
              </a:spcBef>
              <a:spcAft>
                <a:spcPts val="0"/>
              </a:spcAft>
              <a:buSzPts val="1800"/>
              <a:buFont typeface="Jost"/>
              <a:buNone/>
              <a:defRPr sz="1800">
                <a:latin typeface="Jost"/>
                <a:ea typeface="Jost"/>
                <a:cs typeface="Jost"/>
                <a:sym typeface="Jost"/>
              </a:defRPr>
            </a:lvl8pPr>
            <a:lvl9pPr lvl="8" algn="ctr" rtl="0">
              <a:lnSpc>
                <a:spcPct val="100000"/>
              </a:lnSpc>
              <a:spcBef>
                <a:spcPts val="0"/>
              </a:spcBef>
              <a:spcAft>
                <a:spcPts val="0"/>
              </a:spcAft>
              <a:buSzPts val="1800"/>
              <a:buFont typeface="Jost"/>
              <a:buNone/>
              <a:defRPr sz="1800">
                <a:latin typeface="Jost"/>
                <a:ea typeface="Jost"/>
                <a:cs typeface="Jost"/>
                <a:sym typeface="Jost"/>
              </a:defRPr>
            </a:lvl9pPr>
          </a:lstStyle>
          <a:p>
            <a:endParaRPr/>
          </a:p>
        </p:txBody>
      </p:sp>
      <p:sp>
        <p:nvSpPr>
          <p:cNvPr id="33" name="Google Shape;33;p2"/>
          <p:cNvSpPr txBox="1">
            <a:spLocks noGrp="1"/>
          </p:cNvSpPr>
          <p:nvPr>
            <p:ph type="ctrTitle"/>
          </p:nvPr>
        </p:nvSpPr>
        <p:spPr>
          <a:xfrm>
            <a:off x="1143675" y="927551"/>
            <a:ext cx="5831100" cy="28065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Clr>
                <a:srgbClr val="191919"/>
              </a:buClr>
              <a:buSzPts val="3200"/>
              <a:buFont typeface="Cormorant"/>
              <a:buNone/>
              <a:defRPr sz="54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34" name="Google Shape;34;p2"/>
          <p:cNvGrpSpPr/>
          <p:nvPr/>
        </p:nvGrpSpPr>
        <p:grpSpPr>
          <a:xfrm>
            <a:off x="-152999" y="-148799"/>
            <a:ext cx="9297002" cy="5292304"/>
            <a:chOff x="-152999" y="-148799"/>
            <a:chExt cx="9297002" cy="5292304"/>
          </a:xfrm>
        </p:grpSpPr>
        <p:sp>
          <p:nvSpPr>
            <p:cNvPr id="35" name="Google Shape;35;p2"/>
            <p:cNvSpPr/>
            <p:nvPr/>
          </p:nvSpPr>
          <p:spPr>
            <a:xfrm rot="5400000" flipH="1">
              <a:off x="7369728" y="3369258"/>
              <a:ext cx="1335142" cy="2213351"/>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79196" y="4455159"/>
              <a:ext cx="3264808" cy="688330"/>
            </a:xfrm>
            <a:custGeom>
              <a:avLst/>
              <a:gdLst/>
              <a:ahLst/>
              <a:cxnLst/>
              <a:rect l="l" t="t" r="r" b="b"/>
              <a:pathLst>
                <a:path w="129197" h="27239" extrusionOk="0">
                  <a:moveTo>
                    <a:pt x="120801" y="0"/>
                  </a:moveTo>
                  <a:cubicBezTo>
                    <a:pt x="119505" y="0"/>
                    <a:pt x="118206" y="72"/>
                    <a:pt x="116901" y="218"/>
                  </a:cubicBezTo>
                  <a:cubicBezTo>
                    <a:pt x="111745" y="864"/>
                    <a:pt x="107034" y="2550"/>
                    <a:pt x="102921" y="5723"/>
                  </a:cubicBezTo>
                  <a:cubicBezTo>
                    <a:pt x="100640" y="7508"/>
                    <a:pt x="98407" y="9392"/>
                    <a:pt x="96226" y="11323"/>
                  </a:cubicBezTo>
                  <a:cubicBezTo>
                    <a:pt x="91485" y="15455"/>
                    <a:pt x="85987" y="17542"/>
                    <a:pt x="79814" y="17542"/>
                  </a:cubicBezTo>
                  <a:cubicBezTo>
                    <a:pt x="79470" y="17542"/>
                    <a:pt x="79124" y="17535"/>
                    <a:pt x="78775" y="17522"/>
                  </a:cubicBezTo>
                  <a:cubicBezTo>
                    <a:pt x="74365" y="17423"/>
                    <a:pt x="70101" y="16578"/>
                    <a:pt x="65885" y="15242"/>
                  </a:cubicBezTo>
                  <a:cubicBezTo>
                    <a:pt x="61423" y="13802"/>
                    <a:pt x="56962" y="12267"/>
                    <a:pt x="52500" y="10780"/>
                  </a:cubicBezTo>
                  <a:cubicBezTo>
                    <a:pt x="47392" y="9134"/>
                    <a:pt x="42235" y="8182"/>
                    <a:pt x="36977" y="8182"/>
                  </a:cubicBezTo>
                  <a:cubicBezTo>
                    <a:pt x="34784" y="8182"/>
                    <a:pt x="32573" y="8347"/>
                    <a:pt x="30341" y="8698"/>
                  </a:cubicBezTo>
                  <a:cubicBezTo>
                    <a:pt x="22508" y="9935"/>
                    <a:pt x="15369" y="12909"/>
                    <a:pt x="9023" y="17720"/>
                  </a:cubicBezTo>
                  <a:cubicBezTo>
                    <a:pt x="5501" y="20397"/>
                    <a:pt x="2626" y="23717"/>
                    <a:pt x="0" y="27239"/>
                  </a:cubicBezTo>
                  <a:lnTo>
                    <a:pt x="129196" y="27239"/>
                  </a:lnTo>
                  <a:lnTo>
                    <a:pt x="129196" y="912"/>
                  </a:lnTo>
                  <a:cubicBezTo>
                    <a:pt x="129045" y="912"/>
                    <a:pt x="128847" y="912"/>
                    <a:pt x="128700" y="864"/>
                  </a:cubicBezTo>
                  <a:cubicBezTo>
                    <a:pt x="126071" y="298"/>
                    <a:pt x="123444" y="0"/>
                    <a:pt x="120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7375656" y="10"/>
              <a:ext cx="1768316" cy="1706939"/>
            </a:xfrm>
            <a:custGeom>
              <a:avLst/>
              <a:gdLst/>
              <a:ahLst/>
              <a:cxnLst/>
              <a:rect l="l" t="t" r="r" b="b"/>
              <a:pathLst>
                <a:path w="102422" h="98867" extrusionOk="0">
                  <a:moveTo>
                    <a:pt x="0" y="0"/>
                  </a:moveTo>
                  <a:lnTo>
                    <a:pt x="0" y="1164"/>
                  </a:lnTo>
                  <a:lnTo>
                    <a:pt x="0" y="47137"/>
                  </a:lnTo>
                  <a:lnTo>
                    <a:pt x="0" y="57755"/>
                  </a:lnTo>
                  <a:cubicBezTo>
                    <a:pt x="0" y="58143"/>
                    <a:pt x="0" y="58434"/>
                    <a:pt x="485" y="58628"/>
                  </a:cubicBezTo>
                  <a:cubicBezTo>
                    <a:pt x="3833" y="59986"/>
                    <a:pt x="6402" y="62364"/>
                    <a:pt x="8632" y="65127"/>
                  </a:cubicBezTo>
                  <a:cubicBezTo>
                    <a:pt x="11542" y="68812"/>
                    <a:pt x="13482" y="73033"/>
                    <a:pt x="15375" y="77250"/>
                  </a:cubicBezTo>
                  <a:cubicBezTo>
                    <a:pt x="17070" y="81130"/>
                    <a:pt x="18770" y="85009"/>
                    <a:pt x="21194" y="88501"/>
                  </a:cubicBezTo>
                  <a:cubicBezTo>
                    <a:pt x="25789" y="95155"/>
                    <a:pt x="32937" y="98866"/>
                    <a:pt x="40687" y="98866"/>
                  </a:cubicBezTo>
                  <a:cubicBezTo>
                    <a:pt x="42426" y="98866"/>
                    <a:pt x="44196" y="98679"/>
                    <a:pt x="45973" y="98297"/>
                  </a:cubicBezTo>
                  <a:cubicBezTo>
                    <a:pt x="49224" y="97571"/>
                    <a:pt x="52278" y="96311"/>
                    <a:pt x="54702" y="93932"/>
                  </a:cubicBezTo>
                  <a:cubicBezTo>
                    <a:pt x="56254" y="92381"/>
                    <a:pt x="57030" y="90441"/>
                    <a:pt x="56499" y="88260"/>
                  </a:cubicBezTo>
                  <a:cubicBezTo>
                    <a:pt x="56111" y="86612"/>
                    <a:pt x="55381" y="85009"/>
                    <a:pt x="54702" y="83508"/>
                  </a:cubicBezTo>
                  <a:cubicBezTo>
                    <a:pt x="53829" y="81712"/>
                    <a:pt x="52716" y="80016"/>
                    <a:pt x="51940" y="78220"/>
                  </a:cubicBezTo>
                  <a:cubicBezTo>
                    <a:pt x="50000" y="73906"/>
                    <a:pt x="50920" y="69976"/>
                    <a:pt x="54508" y="66872"/>
                  </a:cubicBezTo>
                  <a:cubicBezTo>
                    <a:pt x="57321" y="64448"/>
                    <a:pt x="60619" y="63187"/>
                    <a:pt x="64304" y="62946"/>
                  </a:cubicBezTo>
                  <a:cubicBezTo>
                    <a:pt x="64917" y="62908"/>
                    <a:pt x="65527" y="62891"/>
                    <a:pt x="66135" y="62891"/>
                  </a:cubicBezTo>
                  <a:cubicBezTo>
                    <a:pt x="70149" y="62891"/>
                    <a:pt x="74078" y="63645"/>
                    <a:pt x="78077" y="64110"/>
                  </a:cubicBezTo>
                  <a:cubicBezTo>
                    <a:pt x="79490" y="64275"/>
                    <a:pt x="80903" y="64370"/>
                    <a:pt x="82313" y="64370"/>
                  </a:cubicBezTo>
                  <a:cubicBezTo>
                    <a:pt x="84630" y="64370"/>
                    <a:pt x="86939" y="64112"/>
                    <a:pt x="89231" y="63478"/>
                  </a:cubicBezTo>
                  <a:cubicBezTo>
                    <a:pt x="95100" y="61879"/>
                    <a:pt x="99317" y="58485"/>
                    <a:pt x="101257" y="52568"/>
                  </a:cubicBezTo>
                  <a:cubicBezTo>
                    <a:pt x="102421" y="48980"/>
                    <a:pt x="102324" y="45294"/>
                    <a:pt x="101354" y="41706"/>
                  </a:cubicBezTo>
                  <a:cubicBezTo>
                    <a:pt x="100241" y="37388"/>
                    <a:pt x="98929" y="33074"/>
                    <a:pt x="97331" y="28903"/>
                  </a:cubicBezTo>
                  <a:cubicBezTo>
                    <a:pt x="94518" y="21435"/>
                    <a:pt x="93692" y="13870"/>
                    <a:pt x="95585" y="6111"/>
                  </a:cubicBezTo>
                  <a:cubicBezTo>
                    <a:pt x="96070" y="4074"/>
                    <a:pt x="96505" y="2084"/>
                    <a:pt x="9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693350" y="4895330"/>
              <a:ext cx="1810347" cy="248168"/>
            </a:xfrm>
            <a:custGeom>
              <a:avLst/>
              <a:gdLst/>
              <a:ahLst/>
              <a:cxnLst/>
              <a:rect l="l" t="t" r="r" b="b"/>
              <a:pathLst>
                <a:path w="43258" h="14517" extrusionOk="0">
                  <a:moveTo>
                    <a:pt x="22145" y="0"/>
                  </a:moveTo>
                  <a:cubicBezTo>
                    <a:pt x="21060" y="0"/>
                    <a:pt x="19965" y="85"/>
                    <a:pt x="18867" y="259"/>
                  </a:cubicBezTo>
                  <a:cubicBezTo>
                    <a:pt x="12853" y="1229"/>
                    <a:pt x="7810" y="3899"/>
                    <a:pt x="3880" y="8554"/>
                  </a:cubicBezTo>
                  <a:cubicBezTo>
                    <a:pt x="2328" y="10346"/>
                    <a:pt x="1118" y="12434"/>
                    <a:pt x="0" y="14517"/>
                  </a:cubicBezTo>
                  <a:lnTo>
                    <a:pt x="43258" y="14517"/>
                  </a:lnTo>
                  <a:cubicBezTo>
                    <a:pt x="42967" y="13888"/>
                    <a:pt x="42726" y="13256"/>
                    <a:pt x="42385" y="12628"/>
                  </a:cubicBezTo>
                  <a:cubicBezTo>
                    <a:pt x="38598" y="5227"/>
                    <a:pt x="30688" y="0"/>
                    <a:pt x="22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152999" y="-148799"/>
              <a:ext cx="435126" cy="947155"/>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377225" y="-225047"/>
            <a:ext cx="9969453" cy="5814119"/>
            <a:chOff x="-377225" y="-225047"/>
            <a:chExt cx="9969453" cy="5814119"/>
          </a:xfrm>
        </p:grpSpPr>
        <p:grpSp>
          <p:nvGrpSpPr>
            <p:cNvPr id="41" name="Google Shape;41;p2"/>
            <p:cNvGrpSpPr/>
            <p:nvPr/>
          </p:nvGrpSpPr>
          <p:grpSpPr>
            <a:xfrm rot="5727772">
              <a:off x="-166922" y="4408775"/>
              <a:ext cx="953251" cy="1288962"/>
              <a:chOff x="3964050" y="1010200"/>
              <a:chExt cx="1718750" cy="2324050"/>
            </a:xfrm>
          </p:grpSpPr>
          <p:sp>
            <p:nvSpPr>
              <p:cNvPr id="42" name="Google Shape;42;p2"/>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p:nvPr/>
          </p:nvSpPr>
          <p:spPr>
            <a:xfrm rot="-1556360">
              <a:off x="7282958" y="3731950"/>
              <a:ext cx="1138046" cy="1128740"/>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rot="5400000">
              <a:off x="7885733" y="3267908"/>
              <a:ext cx="1768381" cy="834117"/>
              <a:chOff x="2772675" y="3209200"/>
              <a:chExt cx="2642925" cy="1246625"/>
            </a:xfrm>
          </p:grpSpPr>
          <p:sp>
            <p:nvSpPr>
              <p:cNvPr id="54" name="Google Shape;54;p2"/>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2"/>
            <p:cNvSpPr/>
            <p:nvPr/>
          </p:nvSpPr>
          <p:spPr>
            <a:xfrm rot="-9682412">
              <a:off x="8130740" y="1015319"/>
              <a:ext cx="1154790" cy="2109861"/>
            </a:xfrm>
            <a:custGeom>
              <a:avLst/>
              <a:gdLst/>
              <a:ahLst/>
              <a:cxnLst/>
              <a:rect l="l" t="t" r="r" b="b"/>
              <a:pathLst>
                <a:path w="55485" h="101374" extrusionOk="0">
                  <a:moveTo>
                    <a:pt x="15813" y="418"/>
                  </a:moveTo>
                  <a:cubicBezTo>
                    <a:pt x="16120" y="418"/>
                    <a:pt x="16327" y="577"/>
                    <a:pt x="16477" y="766"/>
                  </a:cubicBezTo>
                  <a:cubicBezTo>
                    <a:pt x="16871" y="1259"/>
                    <a:pt x="17313" y="1800"/>
                    <a:pt x="17609" y="2391"/>
                  </a:cubicBezTo>
                  <a:cubicBezTo>
                    <a:pt x="19929" y="8065"/>
                    <a:pt x="21456" y="13983"/>
                    <a:pt x="22691" y="20000"/>
                  </a:cubicBezTo>
                  <a:cubicBezTo>
                    <a:pt x="23184" y="22316"/>
                    <a:pt x="23184" y="24635"/>
                    <a:pt x="22837" y="27003"/>
                  </a:cubicBezTo>
                  <a:cubicBezTo>
                    <a:pt x="22639" y="28036"/>
                    <a:pt x="22639" y="29121"/>
                    <a:pt x="22493" y="30206"/>
                  </a:cubicBezTo>
                  <a:cubicBezTo>
                    <a:pt x="22442" y="30009"/>
                    <a:pt x="22344" y="29764"/>
                    <a:pt x="22296" y="29567"/>
                  </a:cubicBezTo>
                  <a:cubicBezTo>
                    <a:pt x="21357" y="24781"/>
                    <a:pt x="20371" y="20000"/>
                    <a:pt x="19384" y="15265"/>
                  </a:cubicBezTo>
                  <a:cubicBezTo>
                    <a:pt x="18990" y="13241"/>
                    <a:pt x="18449" y="11221"/>
                    <a:pt x="17956" y="9248"/>
                  </a:cubicBezTo>
                  <a:cubicBezTo>
                    <a:pt x="17905" y="8953"/>
                    <a:pt x="17759" y="8704"/>
                    <a:pt x="17510" y="8459"/>
                  </a:cubicBezTo>
                  <a:lnTo>
                    <a:pt x="17510" y="8459"/>
                  </a:lnTo>
                  <a:cubicBezTo>
                    <a:pt x="17660" y="9939"/>
                    <a:pt x="18201" y="11268"/>
                    <a:pt x="18497" y="12701"/>
                  </a:cubicBezTo>
                  <a:cubicBezTo>
                    <a:pt x="18745" y="14129"/>
                    <a:pt x="19041" y="15510"/>
                    <a:pt x="19286" y="16942"/>
                  </a:cubicBezTo>
                  <a:cubicBezTo>
                    <a:pt x="19582" y="18370"/>
                    <a:pt x="19830" y="19802"/>
                    <a:pt x="20126" y="21282"/>
                  </a:cubicBezTo>
                  <a:cubicBezTo>
                    <a:pt x="20422" y="22663"/>
                    <a:pt x="20718" y="24091"/>
                    <a:pt x="21014" y="25472"/>
                  </a:cubicBezTo>
                  <a:lnTo>
                    <a:pt x="21902" y="29764"/>
                  </a:lnTo>
                  <a:cubicBezTo>
                    <a:pt x="21850" y="29812"/>
                    <a:pt x="21803" y="29812"/>
                    <a:pt x="21752" y="29863"/>
                  </a:cubicBezTo>
                  <a:cubicBezTo>
                    <a:pt x="21606" y="29567"/>
                    <a:pt x="21456" y="29220"/>
                    <a:pt x="21259" y="28975"/>
                  </a:cubicBezTo>
                  <a:cubicBezTo>
                    <a:pt x="20718" y="28186"/>
                    <a:pt x="20174" y="27496"/>
                    <a:pt x="19633" y="26754"/>
                  </a:cubicBezTo>
                  <a:cubicBezTo>
                    <a:pt x="18891" y="25720"/>
                    <a:pt x="18351" y="24635"/>
                    <a:pt x="17956" y="23401"/>
                  </a:cubicBezTo>
                  <a:cubicBezTo>
                    <a:pt x="16773" y="19408"/>
                    <a:pt x="15589" y="15411"/>
                    <a:pt x="15045" y="11268"/>
                  </a:cubicBezTo>
                  <a:cubicBezTo>
                    <a:pt x="14650" y="8507"/>
                    <a:pt x="14453" y="5745"/>
                    <a:pt x="14701" y="2936"/>
                  </a:cubicBezTo>
                  <a:cubicBezTo>
                    <a:pt x="14749" y="2344"/>
                    <a:pt x="14946" y="1752"/>
                    <a:pt x="15096" y="1160"/>
                  </a:cubicBezTo>
                  <a:cubicBezTo>
                    <a:pt x="15194" y="865"/>
                    <a:pt x="15392" y="667"/>
                    <a:pt x="15490" y="470"/>
                  </a:cubicBezTo>
                  <a:cubicBezTo>
                    <a:pt x="15609" y="434"/>
                    <a:pt x="15716" y="418"/>
                    <a:pt x="15813" y="418"/>
                  </a:cubicBezTo>
                  <a:close/>
                  <a:moveTo>
                    <a:pt x="29595" y="24734"/>
                  </a:moveTo>
                  <a:cubicBezTo>
                    <a:pt x="29694" y="25227"/>
                    <a:pt x="29497" y="25622"/>
                    <a:pt x="29299" y="26016"/>
                  </a:cubicBezTo>
                  <a:cubicBezTo>
                    <a:pt x="28952" y="26655"/>
                    <a:pt x="28558" y="27346"/>
                    <a:pt x="28116" y="27989"/>
                  </a:cubicBezTo>
                  <a:cubicBezTo>
                    <a:pt x="26782" y="29863"/>
                    <a:pt x="25748" y="31934"/>
                    <a:pt x="25204" y="34203"/>
                  </a:cubicBezTo>
                  <a:cubicBezTo>
                    <a:pt x="25157" y="34302"/>
                    <a:pt x="25105" y="34400"/>
                    <a:pt x="25105" y="34499"/>
                  </a:cubicBezTo>
                  <a:cubicBezTo>
                    <a:pt x="24809" y="33067"/>
                    <a:pt x="24514" y="31638"/>
                    <a:pt x="25303" y="30305"/>
                  </a:cubicBezTo>
                  <a:cubicBezTo>
                    <a:pt x="25551" y="29863"/>
                    <a:pt x="25796" y="29469"/>
                    <a:pt x="26092" y="29074"/>
                  </a:cubicBezTo>
                  <a:cubicBezTo>
                    <a:pt x="26932" y="27938"/>
                    <a:pt x="27721" y="26805"/>
                    <a:pt x="28558" y="25720"/>
                  </a:cubicBezTo>
                  <a:cubicBezTo>
                    <a:pt x="28853" y="25326"/>
                    <a:pt x="29102" y="24931"/>
                    <a:pt x="29595" y="24734"/>
                  </a:cubicBezTo>
                  <a:close/>
                  <a:moveTo>
                    <a:pt x="10065" y="36767"/>
                  </a:moveTo>
                  <a:lnTo>
                    <a:pt x="10065" y="36767"/>
                  </a:lnTo>
                  <a:cubicBezTo>
                    <a:pt x="10164" y="36815"/>
                    <a:pt x="10263" y="36815"/>
                    <a:pt x="10361" y="36866"/>
                  </a:cubicBezTo>
                  <a:cubicBezTo>
                    <a:pt x="11395" y="37308"/>
                    <a:pt x="12433" y="37754"/>
                    <a:pt x="13466" y="38148"/>
                  </a:cubicBezTo>
                  <a:cubicBezTo>
                    <a:pt x="16524" y="39379"/>
                    <a:pt x="19041" y="41305"/>
                    <a:pt x="21259" y="43672"/>
                  </a:cubicBezTo>
                  <a:cubicBezTo>
                    <a:pt x="21357" y="43719"/>
                    <a:pt x="21408" y="43771"/>
                    <a:pt x="21456" y="43869"/>
                  </a:cubicBezTo>
                  <a:cubicBezTo>
                    <a:pt x="21456" y="43917"/>
                    <a:pt x="21456" y="44015"/>
                    <a:pt x="21554" y="44165"/>
                  </a:cubicBezTo>
                  <a:cubicBezTo>
                    <a:pt x="21259" y="43968"/>
                    <a:pt x="21113" y="43869"/>
                    <a:pt x="20915" y="43719"/>
                  </a:cubicBezTo>
                  <a:cubicBezTo>
                    <a:pt x="19089" y="42291"/>
                    <a:pt x="17116" y="41107"/>
                    <a:pt x="15045" y="39971"/>
                  </a:cubicBezTo>
                  <a:cubicBezTo>
                    <a:pt x="13368" y="39083"/>
                    <a:pt x="11841" y="38050"/>
                    <a:pt x="10211" y="37063"/>
                  </a:cubicBezTo>
                  <a:cubicBezTo>
                    <a:pt x="10164" y="37012"/>
                    <a:pt x="10065" y="36913"/>
                    <a:pt x="10065" y="36767"/>
                  </a:cubicBezTo>
                  <a:close/>
                  <a:moveTo>
                    <a:pt x="1871" y="26736"/>
                  </a:moveTo>
                  <a:cubicBezTo>
                    <a:pt x="1948" y="26736"/>
                    <a:pt x="2032" y="26742"/>
                    <a:pt x="2123" y="26754"/>
                  </a:cubicBezTo>
                  <a:cubicBezTo>
                    <a:pt x="2569" y="26805"/>
                    <a:pt x="2964" y="26904"/>
                    <a:pt x="3358" y="27050"/>
                  </a:cubicBezTo>
                  <a:cubicBezTo>
                    <a:pt x="4147" y="27397"/>
                    <a:pt x="4984" y="27740"/>
                    <a:pt x="5773" y="28186"/>
                  </a:cubicBezTo>
                  <a:cubicBezTo>
                    <a:pt x="10065" y="30601"/>
                    <a:pt x="14157" y="33363"/>
                    <a:pt x="18004" y="36472"/>
                  </a:cubicBezTo>
                  <a:cubicBezTo>
                    <a:pt x="19878" y="37998"/>
                    <a:pt x="21408" y="39825"/>
                    <a:pt x="22442" y="41995"/>
                  </a:cubicBezTo>
                  <a:cubicBezTo>
                    <a:pt x="22888" y="42930"/>
                    <a:pt x="23184" y="43869"/>
                    <a:pt x="23527" y="44804"/>
                  </a:cubicBezTo>
                  <a:cubicBezTo>
                    <a:pt x="23724" y="45250"/>
                    <a:pt x="23922" y="45645"/>
                    <a:pt x="23973" y="46138"/>
                  </a:cubicBezTo>
                  <a:cubicBezTo>
                    <a:pt x="23724" y="45791"/>
                    <a:pt x="23429" y="45495"/>
                    <a:pt x="23184" y="45151"/>
                  </a:cubicBezTo>
                  <a:cubicBezTo>
                    <a:pt x="20371" y="41502"/>
                    <a:pt x="16919" y="38444"/>
                    <a:pt x="13368" y="35533"/>
                  </a:cubicBezTo>
                  <a:cubicBezTo>
                    <a:pt x="11150" y="33757"/>
                    <a:pt x="8882" y="32033"/>
                    <a:pt x="6613" y="30356"/>
                  </a:cubicBezTo>
                  <a:cubicBezTo>
                    <a:pt x="6365" y="30159"/>
                    <a:pt x="6120" y="30009"/>
                    <a:pt x="5871" y="29863"/>
                  </a:cubicBezTo>
                  <a:lnTo>
                    <a:pt x="5871" y="29863"/>
                  </a:lnTo>
                  <a:cubicBezTo>
                    <a:pt x="9817" y="33264"/>
                    <a:pt x="14011" y="36274"/>
                    <a:pt x="17759" y="39971"/>
                  </a:cubicBezTo>
                  <a:cubicBezTo>
                    <a:pt x="17660" y="39924"/>
                    <a:pt x="17562" y="39924"/>
                    <a:pt x="17463" y="39872"/>
                  </a:cubicBezTo>
                  <a:cubicBezTo>
                    <a:pt x="16082" y="38839"/>
                    <a:pt x="14504" y="38148"/>
                    <a:pt x="12926" y="37458"/>
                  </a:cubicBezTo>
                  <a:cubicBezTo>
                    <a:pt x="11296" y="36767"/>
                    <a:pt x="9671" y="36026"/>
                    <a:pt x="8093" y="35288"/>
                  </a:cubicBezTo>
                  <a:cubicBezTo>
                    <a:pt x="6416" y="34499"/>
                    <a:pt x="5082" y="33264"/>
                    <a:pt x="3851" y="31934"/>
                  </a:cubicBezTo>
                  <a:cubicBezTo>
                    <a:pt x="2964" y="30948"/>
                    <a:pt x="2222" y="29910"/>
                    <a:pt x="1630" y="28727"/>
                  </a:cubicBezTo>
                  <a:cubicBezTo>
                    <a:pt x="1484" y="28384"/>
                    <a:pt x="1334" y="28036"/>
                    <a:pt x="1287" y="27693"/>
                  </a:cubicBezTo>
                  <a:cubicBezTo>
                    <a:pt x="1156" y="27043"/>
                    <a:pt x="1330" y="26736"/>
                    <a:pt x="1871" y="26736"/>
                  </a:cubicBezTo>
                  <a:close/>
                  <a:moveTo>
                    <a:pt x="33654" y="24363"/>
                  </a:moveTo>
                  <a:cubicBezTo>
                    <a:pt x="34140" y="24363"/>
                    <a:pt x="34595" y="24688"/>
                    <a:pt x="34772" y="25275"/>
                  </a:cubicBezTo>
                  <a:cubicBezTo>
                    <a:pt x="35067" y="26064"/>
                    <a:pt x="35119" y="26853"/>
                    <a:pt x="34969" y="27642"/>
                  </a:cubicBezTo>
                  <a:cubicBezTo>
                    <a:pt x="34772" y="28679"/>
                    <a:pt x="34527" y="29764"/>
                    <a:pt x="34278" y="30798"/>
                  </a:cubicBezTo>
                  <a:cubicBezTo>
                    <a:pt x="33687" y="32921"/>
                    <a:pt x="33047" y="34992"/>
                    <a:pt x="32503" y="37111"/>
                  </a:cubicBezTo>
                  <a:cubicBezTo>
                    <a:pt x="31962" y="39036"/>
                    <a:pt x="31568" y="40957"/>
                    <a:pt x="31075" y="42930"/>
                  </a:cubicBezTo>
                  <a:cubicBezTo>
                    <a:pt x="30680" y="43277"/>
                    <a:pt x="30234" y="43719"/>
                    <a:pt x="29741" y="44212"/>
                  </a:cubicBezTo>
                  <a:cubicBezTo>
                    <a:pt x="30088" y="39675"/>
                    <a:pt x="31075" y="35288"/>
                    <a:pt x="32061" y="30897"/>
                  </a:cubicBezTo>
                  <a:lnTo>
                    <a:pt x="32061" y="30897"/>
                  </a:lnTo>
                  <a:cubicBezTo>
                    <a:pt x="31075" y="33808"/>
                    <a:pt x="30333" y="36767"/>
                    <a:pt x="29891" y="39825"/>
                  </a:cubicBezTo>
                  <a:cubicBezTo>
                    <a:pt x="29643" y="41549"/>
                    <a:pt x="29445" y="43277"/>
                    <a:pt x="29248" y="45001"/>
                  </a:cubicBezTo>
                  <a:cubicBezTo>
                    <a:pt x="29201" y="45349"/>
                    <a:pt x="29149" y="45645"/>
                    <a:pt x="29051" y="45940"/>
                  </a:cubicBezTo>
                  <a:cubicBezTo>
                    <a:pt x="28853" y="46481"/>
                    <a:pt x="28656" y="47073"/>
                    <a:pt x="28412" y="47763"/>
                  </a:cubicBezTo>
                  <a:cubicBezTo>
                    <a:pt x="28313" y="47467"/>
                    <a:pt x="28262" y="47321"/>
                    <a:pt x="28214" y="47223"/>
                  </a:cubicBezTo>
                  <a:cubicBezTo>
                    <a:pt x="27524" y="44954"/>
                    <a:pt x="27524" y="42634"/>
                    <a:pt x="27867" y="40366"/>
                  </a:cubicBezTo>
                  <a:cubicBezTo>
                    <a:pt x="28510" y="36176"/>
                    <a:pt x="29398" y="32080"/>
                    <a:pt x="30925" y="28186"/>
                  </a:cubicBezTo>
                  <a:cubicBezTo>
                    <a:pt x="31221" y="27397"/>
                    <a:pt x="31568" y="26655"/>
                    <a:pt x="31911" y="25965"/>
                  </a:cubicBezTo>
                  <a:cubicBezTo>
                    <a:pt x="32108" y="25523"/>
                    <a:pt x="32404" y="25129"/>
                    <a:pt x="32700" y="24833"/>
                  </a:cubicBezTo>
                  <a:cubicBezTo>
                    <a:pt x="32980" y="24513"/>
                    <a:pt x="33324" y="24363"/>
                    <a:pt x="33654" y="24363"/>
                  </a:cubicBezTo>
                  <a:close/>
                  <a:moveTo>
                    <a:pt x="18844" y="52596"/>
                  </a:moveTo>
                  <a:cubicBezTo>
                    <a:pt x="20371" y="52596"/>
                    <a:pt x="23283" y="55015"/>
                    <a:pt x="24368" y="56988"/>
                  </a:cubicBezTo>
                  <a:cubicBezTo>
                    <a:pt x="23973" y="56640"/>
                    <a:pt x="23677" y="56396"/>
                    <a:pt x="23381" y="56147"/>
                  </a:cubicBezTo>
                  <a:cubicBezTo>
                    <a:pt x="22344" y="55409"/>
                    <a:pt x="21357" y="54719"/>
                    <a:pt x="20323" y="53977"/>
                  </a:cubicBezTo>
                  <a:cubicBezTo>
                    <a:pt x="19732" y="53634"/>
                    <a:pt x="19239" y="53239"/>
                    <a:pt x="18844" y="52596"/>
                  </a:cubicBezTo>
                  <a:close/>
                  <a:moveTo>
                    <a:pt x="46909" y="38060"/>
                  </a:moveTo>
                  <a:cubicBezTo>
                    <a:pt x="47092" y="38060"/>
                    <a:pt x="47287" y="38113"/>
                    <a:pt x="47496" y="38247"/>
                  </a:cubicBezTo>
                  <a:cubicBezTo>
                    <a:pt x="47645" y="39036"/>
                    <a:pt x="47496" y="39774"/>
                    <a:pt x="47200" y="40417"/>
                  </a:cubicBezTo>
                  <a:cubicBezTo>
                    <a:pt x="46659" y="41648"/>
                    <a:pt x="46115" y="42883"/>
                    <a:pt x="45475" y="44015"/>
                  </a:cubicBezTo>
                  <a:cubicBezTo>
                    <a:pt x="43700" y="47171"/>
                    <a:pt x="41826" y="50280"/>
                    <a:pt x="39952" y="53437"/>
                  </a:cubicBezTo>
                  <a:cubicBezTo>
                    <a:pt x="39755" y="53780"/>
                    <a:pt x="39459" y="54127"/>
                    <a:pt x="39210" y="54522"/>
                  </a:cubicBezTo>
                  <a:cubicBezTo>
                    <a:pt x="38421" y="55654"/>
                    <a:pt x="37486" y="56593"/>
                    <a:pt x="36204" y="57232"/>
                  </a:cubicBezTo>
                  <a:cubicBezTo>
                    <a:pt x="35415" y="57678"/>
                    <a:pt x="34673" y="58171"/>
                    <a:pt x="33837" y="58613"/>
                  </a:cubicBezTo>
                  <a:cubicBezTo>
                    <a:pt x="36006" y="54076"/>
                    <a:pt x="38966" y="50032"/>
                    <a:pt x="41873" y="45940"/>
                  </a:cubicBezTo>
                  <a:lnTo>
                    <a:pt x="41873" y="45940"/>
                  </a:lnTo>
                  <a:cubicBezTo>
                    <a:pt x="38717" y="49539"/>
                    <a:pt x="36054" y="53484"/>
                    <a:pt x="33738" y="57725"/>
                  </a:cubicBezTo>
                  <a:cubicBezTo>
                    <a:pt x="33738" y="57579"/>
                    <a:pt x="33738" y="57429"/>
                    <a:pt x="33785" y="57232"/>
                  </a:cubicBezTo>
                  <a:cubicBezTo>
                    <a:pt x="33837" y="56739"/>
                    <a:pt x="33884" y="56246"/>
                    <a:pt x="33935" y="55705"/>
                  </a:cubicBezTo>
                  <a:cubicBezTo>
                    <a:pt x="33982" y="53930"/>
                    <a:pt x="34476" y="52253"/>
                    <a:pt x="35415" y="50722"/>
                  </a:cubicBezTo>
                  <a:cubicBezTo>
                    <a:pt x="37881" y="46580"/>
                    <a:pt x="40840" y="42784"/>
                    <a:pt x="44438" y="39577"/>
                  </a:cubicBezTo>
                  <a:cubicBezTo>
                    <a:pt x="44931" y="39083"/>
                    <a:pt x="45523" y="38740"/>
                    <a:pt x="46115" y="38346"/>
                  </a:cubicBezTo>
                  <a:cubicBezTo>
                    <a:pt x="46357" y="38193"/>
                    <a:pt x="46618" y="38060"/>
                    <a:pt x="46909" y="38060"/>
                  </a:cubicBezTo>
                  <a:close/>
                  <a:moveTo>
                    <a:pt x="31393" y="43354"/>
                  </a:moveTo>
                  <a:cubicBezTo>
                    <a:pt x="31449" y="43354"/>
                    <a:pt x="31507" y="43361"/>
                    <a:pt x="31568" y="43376"/>
                  </a:cubicBezTo>
                  <a:cubicBezTo>
                    <a:pt x="31962" y="43475"/>
                    <a:pt x="32207" y="43771"/>
                    <a:pt x="32258" y="44165"/>
                  </a:cubicBezTo>
                  <a:cubicBezTo>
                    <a:pt x="32357" y="45001"/>
                    <a:pt x="32456" y="45791"/>
                    <a:pt x="32404" y="46580"/>
                  </a:cubicBezTo>
                  <a:cubicBezTo>
                    <a:pt x="32404" y="47763"/>
                    <a:pt x="32207" y="48947"/>
                    <a:pt x="32160" y="50130"/>
                  </a:cubicBezTo>
                  <a:cubicBezTo>
                    <a:pt x="32108" y="52596"/>
                    <a:pt x="32108" y="55062"/>
                    <a:pt x="32108" y="57528"/>
                  </a:cubicBezTo>
                  <a:cubicBezTo>
                    <a:pt x="32160" y="60933"/>
                    <a:pt x="31517" y="64137"/>
                    <a:pt x="30136" y="67194"/>
                  </a:cubicBezTo>
                  <a:cubicBezTo>
                    <a:pt x="29840" y="67837"/>
                    <a:pt x="29595" y="68528"/>
                    <a:pt x="29299" y="69266"/>
                  </a:cubicBezTo>
                  <a:cubicBezTo>
                    <a:pt x="29248" y="69120"/>
                    <a:pt x="29201" y="69068"/>
                    <a:pt x="29201" y="68970"/>
                  </a:cubicBezTo>
                  <a:cubicBezTo>
                    <a:pt x="29299" y="66898"/>
                    <a:pt x="29445" y="64827"/>
                    <a:pt x="29544" y="62708"/>
                  </a:cubicBezTo>
                  <a:cubicBezTo>
                    <a:pt x="29694" y="59303"/>
                    <a:pt x="30088" y="55903"/>
                    <a:pt x="30629" y="52498"/>
                  </a:cubicBezTo>
                  <a:cubicBezTo>
                    <a:pt x="30779" y="51760"/>
                    <a:pt x="30877" y="51018"/>
                    <a:pt x="30976" y="50229"/>
                  </a:cubicBezTo>
                  <a:lnTo>
                    <a:pt x="30976" y="50229"/>
                  </a:lnTo>
                  <a:cubicBezTo>
                    <a:pt x="29398" y="56198"/>
                    <a:pt x="29102" y="62314"/>
                    <a:pt x="28952" y="68429"/>
                  </a:cubicBezTo>
                  <a:lnTo>
                    <a:pt x="28806" y="68429"/>
                  </a:lnTo>
                  <a:cubicBezTo>
                    <a:pt x="28755" y="68279"/>
                    <a:pt x="28656" y="68133"/>
                    <a:pt x="28656" y="67983"/>
                  </a:cubicBezTo>
                  <a:cubicBezTo>
                    <a:pt x="28313" y="66701"/>
                    <a:pt x="27966" y="65419"/>
                    <a:pt x="27721" y="64137"/>
                  </a:cubicBezTo>
                  <a:cubicBezTo>
                    <a:pt x="27473" y="62953"/>
                    <a:pt x="27275" y="61722"/>
                    <a:pt x="27228" y="60487"/>
                  </a:cubicBezTo>
                  <a:cubicBezTo>
                    <a:pt x="26932" y="55555"/>
                    <a:pt x="27670" y="50821"/>
                    <a:pt x="29398" y="46236"/>
                  </a:cubicBezTo>
                  <a:cubicBezTo>
                    <a:pt x="29595" y="45593"/>
                    <a:pt x="29938" y="45001"/>
                    <a:pt x="30234" y="44410"/>
                  </a:cubicBezTo>
                  <a:cubicBezTo>
                    <a:pt x="30333" y="44165"/>
                    <a:pt x="30483" y="43968"/>
                    <a:pt x="30629" y="43818"/>
                  </a:cubicBezTo>
                  <a:cubicBezTo>
                    <a:pt x="30839" y="43567"/>
                    <a:pt x="31084" y="43354"/>
                    <a:pt x="31393" y="43354"/>
                  </a:cubicBezTo>
                  <a:close/>
                  <a:moveTo>
                    <a:pt x="6736" y="45916"/>
                  </a:moveTo>
                  <a:cubicBezTo>
                    <a:pt x="6821" y="45916"/>
                    <a:pt x="6912" y="45924"/>
                    <a:pt x="7008" y="45940"/>
                  </a:cubicBezTo>
                  <a:cubicBezTo>
                    <a:pt x="7943" y="46138"/>
                    <a:pt x="8633" y="46730"/>
                    <a:pt x="9225" y="47420"/>
                  </a:cubicBezTo>
                  <a:cubicBezTo>
                    <a:pt x="10211" y="48604"/>
                    <a:pt x="11150" y="49835"/>
                    <a:pt x="12038" y="51069"/>
                  </a:cubicBezTo>
                  <a:cubicBezTo>
                    <a:pt x="12827" y="52103"/>
                    <a:pt x="13616" y="53188"/>
                    <a:pt x="14405" y="54273"/>
                  </a:cubicBezTo>
                  <a:cubicBezTo>
                    <a:pt x="14847" y="54916"/>
                    <a:pt x="15293" y="55607"/>
                    <a:pt x="15735" y="56297"/>
                  </a:cubicBezTo>
                  <a:cubicBezTo>
                    <a:pt x="16524" y="57481"/>
                    <a:pt x="17266" y="58712"/>
                    <a:pt x="18055" y="59895"/>
                  </a:cubicBezTo>
                  <a:cubicBezTo>
                    <a:pt x="19337" y="61821"/>
                    <a:pt x="20667" y="63793"/>
                    <a:pt x="21949" y="65766"/>
                  </a:cubicBezTo>
                  <a:cubicBezTo>
                    <a:pt x="23429" y="67983"/>
                    <a:pt x="24861" y="70252"/>
                    <a:pt x="25157" y="73014"/>
                  </a:cubicBezTo>
                  <a:cubicBezTo>
                    <a:pt x="25204" y="73164"/>
                    <a:pt x="25204" y="73361"/>
                    <a:pt x="25204" y="73460"/>
                  </a:cubicBezTo>
                  <a:cubicBezTo>
                    <a:pt x="24762" y="72718"/>
                    <a:pt x="24368" y="71980"/>
                    <a:pt x="23922" y="71290"/>
                  </a:cubicBezTo>
                  <a:cubicBezTo>
                    <a:pt x="22639" y="69266"/>
                    <a:pt x="21357" y="67246"/>
                    <a:pt x="20028" y="65222"/>
                  </a:cubicBezTo>
                  <a:cubicBezTo>
                    <a:pt x="18891" y="63643"/>
                    <a:pt x="17759" y="62065"/>
                    <a:pt x="16575" y="60487"/>
                  </a:cubicBezTo>
                  <a:cubicBezTo>
                    <a:pt x="15688" y="59256"/>
                    <a:pt x="14749" y="58073"/>
                    <a:pt x="13814" y="56838"/>
                  </a:cubicBezTo>
                  <a:cubicBezTo>
                    <a:pt x="13368" y="56246"/>
                    <a:pt x="12973" y="55654"/>
                    <a:pt x="12579" y="55062"/>
                  </a:cubicBezTo>
                  <a:cubicBezTo>
                    <a:pt x="11644" y="53681"/>
                    <a:pt x="10756" y="52352"/>
                    <a:pt x="9817" y="51018"/>
                  </a:cubicBezTo>
                  <a:cubicBezTo>
                    <a:pt x="9718" y="50821"/>
                    <a:pt x="9521" y="50675"/>
                    <a:pt x="9324" y="50525"/>
                  </a:cubicBezTo>
                  <a:lnTo>
                    <a:pt x="9324" y="50525"/>
                  </a:lnTo>
                  <a:cubicBezTo>
                    <a:pt x="10211" y="51906"/>
                    <a:pt x="11099" y="53239"/>
                    <a:pt x="11987" y="54569"/>
                  </a:cubicBezTo>
                  <a:cubicBezTo>
                    <a:pt x="12531" y="55409"/>
                    <a:pt x="13072" y="56246"/>
                    <a:pt x="13616" y="57035"/>
                  </a:cubicBezTo>
                  <a:cubicBezTo>
                    <a:pt x="14354" y="58120"/>
                    <a:pt x="15143" y="59158"/>
                    <a:pt x="15932" y="60191"/>
                  </a:cubicBezTo>
                  <a:cubicBezTo>
                    <a:pt x="16623" y="61130"/>
                    <a:pt x="17266" y="62065"/>
                    <a:pt x="17956" y="63004"/>
                  </a:cubicBezTo>
                  <a:cubicBezTo>
                    <a:pt x="18844" y="64235"/>
                    <a:pt x="19732" y="65470"/>
                    <a:pt x="20568" y="66701"/>
                  </a:cubicBezTo>
                  <a:cubicBezTo>
                    <a:pt x="21211" y="67687"/>
                    <a:pt x="21850" y="68674"/>
                    <a:pt x="22541" y="69759"/>
                  </a:cubicBezTo>
                  <a:cubicBezTo>
                    <a:pt x="22395" y="69660"/>
                    <a:pt x="22344" y="69660"/>
                    <a:pt x="22344" y="69660"/>
                  </a:cubicBezTo>
                  <a:cubicBezTo>
                    <a:pt x="20619" y="68133"/>
                    <a:pt x="18891" y="66654"/>
                    <a:pt x="17266" y="65024"/>
                  </a:cubicBezTo>
                  <a:cubicBezTo>
                    <a:pt x="16031" y="63742"/>
                    <a:pt x="14899" y="62314"/>
                    <a:pt x="13762" y="60933"/>
                  </a:cubicBezTo>
                  <a:cubicBezTo>
                    <a:pt x="12531" y="59355"/>
                    <a:pt x="11296" y="57725"/>
                    <a:pt x="10113" y="56049"/>
                  </a:cubicBezTo>
                  <a:cubicBezTo>
                    <a:pt x="8831" y="54226"/>
                    <a:pt x="7548" y="52352"/>
                    <a:pt x="6712" y="50229"/>
                  </a:cubicBezTo>
                  <a:cubicBezTo>
                    <a:pt x="6365" y="49491"/>
                    <a:pt x="6120" y="48702"/>
                    <a:pt x="5923" y="47913"/>
                  </a:cubicBezTo>
                  <a:cubicBezTo>
                    <a:pt x="5824" y="47519"/>
                    <a:pt x="5824" y="47073"/>
                    <a:pt x="5923" y="46631"/>
                  </a:cubicBezTo>
                  <a:cubicBezTo>
                    <a:pt x="6005" y="46135"/>
                    <a:pt x="6296" y="45916"/>
                    <a:pt x="6736" y="45916"/>
                  </a:cubicBezTo>
                  <a:close/>
                  <a:moveTo>
                    <a:pt x="53538" y="57197"/>
                  </a:moveTo>
                  <a:cubicBezTo>
                    <a:pt x="53760" y="57197"/>
                    <a:pt x="53982" y="57208"/>
                    <a:pt x="54203" y="57232"/>
                  </a:cubicBezTo>
                  <a:cubicBezTo>
                    <a:pt x="54550" y="57283"/>
                    <a:pt x="54846" y="57429"/>
                    <a:pt x="54992" y="57923"/>
                  </a:cubicBezTo>
                  <a:cubicBezTo>
                    <a:pt x="54893" y="58664"/>
                    <a:pt x="54499" y="59205"/>
                    <a:pt x="54005" y="59698"/>
                  </a:cubicBezTo>
                  <a:cubicBezTo>
                    <a:pt x="53070" y="60538"/>
                    <a:pt x="52131" y="61375"/>
                    <a:pt x="51145" y="62164"/>
                  </a:cubicBezTo>
                  <a:cubicBezTo>
                    <a:pt x="46608" y="65813"/>
                    <a:pt x="42268" y="69711"/>
                    <a:pt x="38275" y="73953"/>
                  </a:cubicBezTo>
                  <a:cubicBezTo>
                    <a:pt x="37091" y="75184"/>
                    <a:pt x="35857" y="76367"/>
                    <a:pt x="34330" y="77109"/>
                  </a:cubicBezTo>
                  <a:cubicBezTo>
                    <a:pt x="33639" y="77452"/>
                    <a:pt x="32949" y="77748"/>
                    <a:pt x="32258" y="78095"/>
                  </a:cubicBezTo>
                  <a:cubicBezTo>
                    <a:pt x="31714" y="78340"/>
                    <a:pt x="31221" y="78636"/>
                    <a:pt x="30680" y="78833"/>
                  </a:cubicBezTo>
                  <a:cubicBezTo>
                    <a:pt x="33146" y="75235"/>
                    <a:pt x="36105" y="71980"/>
                    <a:pt x="39261" y="68871"/>
                  </a:cubicBezTo>
                  <a:cubicBezTo>
                    <a:pt x="42366" y="65715"/>
                    <a:pt x="45870" y="63052"/>
                    <a:pt x="49322" y="60341"/>
                  </a:cubicBezTo>
                  <a:lnTo>
                    <a:pt x="49322" y="60341"/>
                  </a:lnTo>
                  <a:cubicBezTo>
                    <a:pt x="41826" y="65222"/>
                    <a:pt x="35612" y="71487"/>
                    <a:pt x="30234" y="78687"/>
                  </a:cubicBezTo>
                  <a:lnTo>
                    <a:pt x="30234" y="78241"/>
                  </a:lnTo>
                  <a:cubicBezTo>
                    <a:pt x="30384" y="76123"/>
                    <a:pt x="31319" y="74347"/>
                    <a:pt x="32602" y="72718"/>
                  </a:cubicBezTo>
                  <a:cubicBezTo>
                    <a:pt x="35067" y="69416"/>
                    <a:pt x="37829" y="66405"/>
                    <a:pt x="41037" y="63793"/>
                  </a:cubicBezTo>
                  <a:cubicBezTo>
                    <a:pt x="43254" y="61919"/>
                    <a:pt x="45574" y="60290"/>
                    <a:pt x="48087" y="58960"/>
                  </a:cubicBezTo>
                  <a:cubicBezTo>
                    <a:pt x="49618" y="58171"/>
                    <a:pt x="51145" y="57429"/>
                    <a:pt x="52873" y="57232"/>
                  </a:cubicBezTo>
                  <a:cubicBezTo>
                    <a:pt x="53094" y="57208"/>
                    <a:pt x="53316" y="57197"/>
                    <a:pt x="53538" y="57197"/>
                  </a:cubicBezTo>
                  <a:close/>
                  <a:moveTo>
                    <a:pt x="1312" y="59151"/>
                  </a:moveTo>
                  <a:cubicBezTo>
                    <a:pt x="1457" y="59151"/>
                    <a:pt x="1614" y="59185"/>
                    <a:pt x="1780" y="59256"/>
                  </a:cubicBezTo>
                  <a:cubicBezTo>
                    <a:pt x="2372" y="59501"/>
                    <a:pt x="2964" y="59797"/>
                    <a:pt x="3457" y="60242"/>
                  </a:cubicBezTo>
                  <a:cubicBezTo>
                    <a:pt x="5331" y="61722"/>
                    <a:pt x="7205" y="63249"/>
                    <a:pt x="9028" y="64878"/>
                  </a:cubicBezTo>
                  <a:cubicBezTo>
                    <a:pt x="10756" y="66405"/>
                    <a:pt x="12433" y="68035"/>
                    <a:pt x="14011" y="69759"/>
                  </a:cubicBezTo>
                  <a:cubicBezTo>
                    <a:pt x="15143" y="70942"/>
                    <a:pt x="16130" y="72276"/>
                    <a:pt x="17017" y="73657"/>
                  </a:cubicBezTo>
                  <a:cubicBezTo>
                    <a:pt x="18055" y="75184"/>
                    <a:pt x="18595" y="77010"/>
                    <a:pt x="19187" y="78735"/>
                  </a:cubicBezTo>
                  <a:cubicBezTo>
                    <a:pt x="19436" y="79425"/>
                    <a:pt x="19680" y="80115"/>
                    <a:pt x="19878" y="80660"/>
                  </a:cubicBezTo>
                  <a:cubicBezTo>
                    <a:pt x="14847" y="74939"/>
                    <a:pt x="9770" y="69167"/>
                    <a:pt x="4542" y="63545"/>
                  </a:cubicBezTo>
                  <a:cubicBezTo>
                    <a:pt x="4246" y="63249"/>
                    <a:pt x="3899" y="63004"/>
                    <a:pt x="3556" y="62756"/>
                  </a:cubicBezTo>
                  <a:lnTo>
                    <a:pt x="3556" y="62756"/>
                  </a:lnTo>
                  <a:cubicBezTo>
                    <a:pt x="4049" y="63399"/>
                    <a:pt x="4589" y="63991"/>
                    <a:pt x="5134" y="64630"/>
                  </a:cubicBezTo>
                  <a:lnTo>
                    <a:pt x="11348" y="71585"/>
                  </a:lnTo>
                  <a:cubicBezTo>
                    <a:pt x="12926" y="73408"/>
                    <a:pt x="14551" y="75184"/>
                    <a:pt x="16181" y="76959"/>
                  </a:cubicBezTo>
                  <a:cubicBezTo>
                    <a:pt x="17806" y="78735"/>
                    <a:pt x="19337" y="80561"/>
                    <a:pt x="20568" y="82633"/>
                  </a:cubicBezTo>
                  <a:cubicBezTo>
                    <a:pt x="20667" y="82830"/>
                    <a:pt x="20817" y="83027"/>
                    <a:pt x="20864" y="83272"/>
                  </a:cubicBezTo>
                  <a:cubicBezTo>
                    <a:pt x="20765" y="83224"/>
                    <a:pt x="20667" y="83173"/>
                    <a:pt x="20568" y="83074"/>
                  </a:cubicBezTo>
                  <a:cubicBezTo>
                    <a:pt x="19337" y="81843"/>
                    <a:pt x="17905" y="80956"/>
                    <a:pt x="16425" y="80115"/>
                  </a:cubicBezTo>
                  <a:cubicBezTo>
                    <a:pt x="14157" y="78833"/>
                    <a:pt x="12334" y="77109"/>
                    <a:pt x="10460" y="75432"/>
                  </a:cubicBezTo>
                  <a:cubicBezTo>
                    <a:pt x="8389" y="73507"/>
                    <a:pt x="6463" y="71487"/>
                    <a:pt x="4786" y="69266"/>
                  </a:cubicBezTo>
                  <a:cubicBezTo>
                    <a:pt x="3504" y="67640"/>
                    <a:pt x="2419" y="65865"/>
                    <a:pt x="1583" y="63991"/>
                  </a:cubicBezTo>
                  <a:cubicBezTo>
                    <a:pt x="1188" y="63103"/>
                    <a:pt x="841" y="62215"/>
                    <a:pt x="545" y="61327"/>
                  </a:cubicBezTo>
                  <a:cubicBezTo>
                    <a:pt x="399" y="60933"/>
                    <a:pt x="399" y="60487"/>
                    <a:pt x="447" y="60093"/>
                  </a:cubicBezTo>
                  <a:cubicBezTo>
                    <a:pt x="521" y="59493"/>
                    <a:pt x="854" y="59151"/>
                    <a:pt x="1312" y="59151"/>
                  </a:cubicBezTo>
                  <a:close/>
                  <a:moveTo>
                    <a:pt x="33343" y="86972"/>
                  </a:moveTo>
                  <a:lnTo>
                    <a:pt x="33343" y="86972"/>
                  </a:lnTo>
                  <a:cubicBezTo>
                    <a:pt x="33047" y="87809"/>
                    <a:pt x="32503" y="88255"/>
                    <a:pt x="31962" y="88748"/>
                  </a:cubicBezTo>
                  <a:cubicBezTo>
                    <a:pt x="30877" y="89636"/>
                    <a:pt x="28214" y="90768"/>
                    <a:pt x="26585" y="91016"/>
                  </a:cubicBezTo>
                  <a:cubicBezTo>
                    <a:pt x="28510" y="89044"/>
                    <a:pt x="30976" y="88203"/>
                    <a:pt x="33343" y="86972"/>
                  </a:cubicBezTo>
                  <a:close/>
                  <a:moveTo>
                    <a:pt x="15784" y="1"/>
                  </a:moveTo>
                  <a:cubicBezTo>
                    <a:pt x="15374" y="1"/>
                    <a:pt x="15014" y="297"/>
                    <a:pt x="14800" y="912"/>
                  </a:cubicBezTo>
                  <a:cubicBezTo>
                    <a:pt x="14551" y="1555"/>
                    <a:pt x="14405" y="2245"/>
                    <a:pt x="14307" y="2936"/>
                  </a:cubicBezTo>
                  <a:cubicBezTo>
                    <a:pt x="14011" y="6191"/>
                    <a:pt x="14307" y="9347"/>
                    <a:pt x="14847" y="12551"/>
                  </a:cubicBezTo>
                  <a:cubicBezTo>
                    <a:pt x="15439" y="16153"/>
                    <a:pt x="16477" y="19652"/>
                    <a:pt x="17510" y="23156"/>
                  </a:cubicBezTo>
                  <a:cubicBezTo>
                    <a:pt x="17905" y="24340"/>
                    <a:pt x="18351" y="25523"/>
                    <a:pt x="19089" y="26557"/>
                  </a:cubicBezTo>
                  <a:cubicBezTo>
                    <a:pt x="19633" y="27397"/>
                    <a:pt x="20225" y="28186"/>
                    <a:pt x="20817" y="28975"/>
                  </a:cubicBezTo>
                  <a:cubicBezTo>
                    <a:pt x="21704" y="30159"/>
                    <a:pt x="22296" y="31390"/>
                    <a:pt x="22639" y="32771"/>
                  </a:cubicBezTo>
                  <a:cubicBezTo>
                    <a:pt x="23677" y="36472"/>
                    <a:pt x="24663" y="40121"/>
                    <a:pt x="25650" y="43818"/>
                  </a:cubicBezTo>
                  <a:cubicBezTo>
                    <a:pt x="26242" y="46138"/>
                    <a:pt x="26782" y="48454"/>
                    <a:pt x="27327" y="50821"/>
                  </a:cubicBezTo>
                  <a:cubicBezTo>
                    <a:pt x="27425" y="51018"/>
                    <a:pt x="27374" y="51314"/>
                    <a:pt x="27425" y="51563"/>
                  </a:cubicBezTo>
                  <a:cubicBezTo>
                    <a:pt x="27228" y="51464"/>
                    <a:pt x="27129" y="51365"/>
                    <a:pt x="27078" y="51267"/>
                  </a:cubicBezTo>
                  <a:cubicBezTo>
                    <a:pt x="26388" y="49933"/>
                    <a:pt x="25697" y="48604"/>
                    <a:pt x="25058" y="47223"/>
                  </a:cubicBezTo>
                  <a:cubicBezTo>
                    <a:pt x="24565" y="46284"/>
                    <a:pt x="24218" y="45297"/>
                    <a:pt x="23776" y="44362"/>
                  </a:cubicBezTo>
                  <a:cubicBezTo>
                    <a:pt x="23429" y="43475"/>
                    <a:pt x="23184" y="42587"/>
                    <a:pt x="22738" y="41747"/>
                  </a:cubicBezTo>
                  <a:cubicBezTo>
                    <a:pt x="21752" y="39675"/>
                    <a:pt x="20323" y="37900"/>
                    <a:pt x="18497" y="36373"/>
                  </a:cubicBezTo>
                  <a:cubicBezTo>
                    <a:pt x="14405" y="33019"/>
                    <a:pt x="10014" y="30060"/>
                    <a:pt x="5331" y="27496"/>
                  </a:cubicBezTo>
                  <a:cubicBezTo>
                    <a:pt x="4589" y="27101"/>
                    <a:pt x="3753" y="26805"/>
                    <a:pt x="2964" y="26509"/>
                  </a:cubicBezTo>
                  <a:cubicBezTo>
                    <a:pt x="2617" y="26411"/>
                    <a:pt x="2222" y="26360"/>
                    <a:pt x="1827" y="26360"/>
                  </a:cubicBezTo>
                  <a:cubicBezTo>
                    <a:pt x="1188" y="26360"/>
                    <a:pt x="794" y="26754"/>
                    <a:pt x="841" y="27397"/>
                  </a:cubicBezTo>
                  <a:cubicBezTo>
                    <a:pt x="940" y="27938"/>
                    <a:pt x="1090" y="28482"/>
                    <a:pt x="1287" y="28924"/>
                  </a:cubicBezTo>
                  <a:cubicBezTo>
                    <a:pt x="2175" y="30751"/>
                    <a:pt x="3504" y="32278"/>
                    <a:pt x="4984" y="33611"/>
                  </a:cubicBezTo>
                  <a:cubicBezTo>
                    <a:pt x="7994" y="36322"/>
                    <a:pt x="11348" y="38444"/>
                    <a:pt x="14899" y="40366"/>
                  </a:cubicBezTo>
                  <a:cubicBezTo>
                    <a:pt x="16773" y="41403"/>
                    <a:pt x="18647" y="42437"/>
                    <a:pt x="20323" y="43771"/>
                  </a:cubicBezTo>
                  <a:cubicBezTo>
                    <a:pt x="21554" y="44757"/>
                    <a:pt x="22738" y="45791"/>
                    <a:pt x="23874" y="46927"/>
                  </a:cubicBezTo>
                  <a:cubicBezTo>
                    <a:pt x="25255" y="48256"/>
                    <a:pt x="26044" y="50032"/>
                    <a:pt x="26979" y="51661"/>
                  </a:cubicBezTo>
                  <a:cubicBezTo>
                    <a:pt x="27177" y="52005"/>
                    <a:pt x="27275" y="52399"/>
                    <a:pt x="27228" y="52746"/>
                  </a:cubicBezTo>
                  <a:cubicBezTo>
                    <a:pt x="26833" y="54865"/>
                    <a:pt x="26782" y="56936"/>
                    <a:pt x="26782" y="59059"/>
                  </a:cubicBezTo>
                  <a:cubicBezTo>
                    <a:pt x="26782" y="59256"/>
                    <a:pt x="26782" y="59453"/>
                    <a:pt x="26735" y="59698"/>
                  </a:cubicBezTo>
                  <a:cubicBezTo>
                    <a:pt x="26190" y="59355"/>
                    <a:pt x="25993" y="58810"/>
                    <a:pt x="25748" y="58368"/>
                  </a:cubicBezTo>
                  <a:cubicBezTo>
                    <a:pt x="24959" y="56889"/>
                    <a:pt x="23973" y="55508"/>
                    <a:pt x="22691" y="54324"/>
                  </a:cubicBezTo>
                  <a:cubicBezTo>
                    <a:pt x="21704" y="53385"/>
                    <a:pt x="20568" y="52596"/>
                    <a:pt x="19239" y="52202"/>
                  </a:cubicBezTo>
                  <a:cubicBezTo>
                    <a:pt x="19113" y="52160"/>
                    <a:pt x="18987" y="52118"/>
                    <a:pt x="18861" y="52118"/>
                  </a:cubicBezTo>
                  <a:cubicBezTo>
                    <a:pt x="18691" y="52118"/>
                    <a:pt x="18521" y="52194"/>
                    <a:pt x="18351" y="52450"/>
                  </a:cubicBezTo>
                  <a:cubicBezTo>
                    <a:pt x="18595" y="52746"/>
                    <a:pt x="18793" y="53188"/>
                    <a:pt x="19089" y="53437"/>
                  </a:cubicBezTo>
                  <a:cubicBezTo>
                    <a:pt x="19732" y="53977"/>
                    <a:pt x="20422" y="54470"/>
                    <a:pt x="21113" y="54916"/>
                  </a:cubicBezTo>
                  <a:cubicBezTo>
                    <a:pt x="22987" y="56198"/>
                    <a:pt x="24663" y="57627"/>
                    <a:pt x="26044" y="59453"/>
                  </a:cubicBezTo>
                  <a:cubicBezTo>
                    <a:pt x="26486" y="60045"/>
                    <a:pt x="26881" y="60684"/>
                    <a:pt x="26932" y="61525"/>
                  </a:cubicBezTo>
                  <a:cubicBezTo>
                    <a:pt x="26979" y="63004"/>
                    <a:pt x="27327" y="64484"/>
                    <a:pt x="27768" y="65912"/>
                  </a:cubicBezTo>
                  <a:cubicBezTo>
                    <a:pt x="28459" y="68181"/>
                    <a:pt x="28558" y="70500"/>
                    <a:pt x="28214" y="72816"/>
                  </a:cubicBezTo>
                  <a:cubicBezTo>
                    <a:pt x="27966" y="74545"/>
                    <a:pt x="27473" y="76320"/>
                    <a:pt x="27129" y="78044"/>
                  </a:cubicBezTo>
                  <a:cubicBezTo>
                    <a:pt x="27078" y="78194"/>
                    <a:pt x="27031" y="78340"/>
                    <a:pt x="26932" y="78537"/>
                  </a:cubicBezTo>
                  <a:cubicBezTo>
                    <a:pt x="26289" y="76565"/>
                    <a:pt x="25748" y="74690"/>
                    <a:pt x="25453" y="72718"/>
                  </a:cubicBezTo>
                  <a:cubicBezTo>
                    <a:pt x="25255" y="70994"/>
                    <a:pt x="24663" y="69416"/>
                    <a:pt x="23724" y="67936"/>
                  </a:cubicBezTo>
                  <a:cubicBezTo>
                    <a:pt x="22789" y="66456"/>
                    <a:pt x="21803" y="65024"/>
                    <a:pt x="20864" y="63545"/>
                  </a:cubicBezTo>
                  <a:cubicBezTo>
                    <a:pt x="19878" y="62018"/>
                    <a:pt x="18943" y="60487"/>
                    <a:pt x="17956" y="58960"/>
                  </a:cubicBezTo>
                  <a:cubicBezTo>
                    <a:pt x="17364" y="57974"/>
                    <a:pt x="16721" y="56988"/>
                    <a:pt x="16031" y="56049"/>
                  </a:cubicBezTo>
                  <a:cubicBezTo>
                    <a:pt x="14847" y="54372"/>
                    <a:pt x="13664" y="52648"/>
                    <a:pt x="12480" y="50971"/>
                  </a:cubicBezTo>
                  <a:cubicBezTo>
                    <a:pt x="11545" y="49736"/>
                    <a:pt x="10559" y="48454"/>
                    <a:pt x="9572" y="47223"/>
                  </a:cubicBezTo>
                  <a:cubicBezTo>
                    <a:pt x="9028" y="46532"/>
                    <a:pt x="8337" y="45988"/>
                    <a:pt x="7501" y="45645"/>
                  </a:cubicBezTo>
                  <a:cubicBezTo>
                    <a:pt x="7255" y="45555"/>
                    <a:pt x="7017" y="45511"/>
                    <a:pt x="6795" y="45511"/>
                  </a:cubicBezTo>
                  <a:cubicBezTo>
                    <a:pt x="6039" y="45511"/>
                    <a:pt x="5477" y="46022"/>
                    <a:pt x="5477" y="46974"/>
                  </a:cubicBezTo>
                  <a:cubicBezTo>
                    <a:pt x="5430" y="47467"/>
                    <a:pt x="5477" y="47961"/>
                    <a:pt x="5627" y="48406"/>
                  </a:cubicBezTo>
                  <a:cubicBezTo>
                    <a:pt x="6219" y="50379"/>
                    <a:pt x="7154" y="52154"/>
                    <a:pt x="8239" y="53879"/>
                  </a:cubicBezTo>
                  <a:lnTo>
                    <a:pt x="8980" y="54916"/>
                  </a:lnTo>
                  <a:cubicBezTo>
                    <a:pt x="9817" y="56147"/>
                    <a:pt x="10606" y="57382"/>
                    <a:pt x="11494" y="58613"/>
                  </a:cubicBezTo>
                  <a:cubicBezTo>
                    <a:pt x="12480" y="59895"/>
                    <a:pt x="13518" y="61178"/>
                    <a:pt x="14551" y="62460"/>
                  </a:cubicBezTo>
                  <a:cubicBezTo>
                    <a:pt x="16228" y="64531"/>
                    <a:pt x="18004" y="66504"/>
                    <a:pt x="20075" y="68133"/>
                  </a:cubicBezTo>
                  <a:cubicBezTo>
                    <a:pt x="21310" y="69120"/>
                    <a:pt x="22442" y="70205"/>
                    <a:pt x="23381" y="71436"/>
                  </a:cubicBezTo>
                  <a:cubicBezTo>
                    <a:pt x="24959" y="73657"/>
                    <a:pt x="25946" y="76123"/>
                    <a:pt x="26585" y="78735"/>
                  </a:cubicBezTo>
                  <a:cubicBezTo>
                    <a:pt x="26683" y="79279"/>
                    <a:pt x="26683" y="79772"/>
                    <a:pt x="26538" y="80313"/>
                  </a:cubicBezTo>
                  <a:cubicBezTo>
                    <a:pt x="25599" y="83370"/>
                    <a:pt x="24663" y="86428"/>
                    <a:pt x="23776" y="89486"/>
                  </a:cubicBezTo>
                  <a:cubicBezTo>
                    <a:pt x="23724" y="89537"/>
                    <a:pt x="23677" y="89636"/>
                    <a:pt x="23578" y="89782"/>
                  </a:cubicBezTo>
                  <a:cubicBezTo>
                    <a:pt x="23527" y="89537"/>
                    <a:pt x="23480" y="89438"/>
                    <a:pt x="23480" y="89340"/>
                  </a:cubicBezTo>
                  <a:cubicBezTo>
                    <a:pt x="23133" y="87268"/>
                    <a:pt x="22344" y="85296"/>
                    <a:pt x="21456" y="83422"/>
                  </a:cubicBezTo>
                  <a:cubicBezTo>
                    <a:pt x="20667" y="81792"/>
                    <a:pt x="20028" y="80167"/>
                    <a:pt x="19483" y="78439"/>
                  </a:cubicBezTo>
                  <a:cubicBezTo>
                    <a:pt x="18891" y="76714"/>
                    <a:pt x="18300" y="74986"/>
                    <a:pt x="17313" y="73460"/>
                  </a:cubicBezTo>
                  <a:cubicBezTo>
                    <a:pt x="16378" y="71881"/>
                    <a:pt x="15194" y="70402"/>
                    <a:pt x="13912" y="69068"/>
                  </a:cubicBezTo>
                  <a:cubicBezTo>
                    <a:pt x="10705" y="65616"/>
                    <a:pt x="7106" y="62610"/>
                    <a:pt x="3406" y="59698"/>
                  </a:cubicBezTo>
                  <a:cubicBezTo>
                    <a:pt x="2964" y="59355"/>
                    <a:pt x="2471" y="59059"/>
                    <a:pt x="1977" y="58862"/>
                  </a:cubicBezTo>
                  <a:cubicBezTo>
                    <a:pt x="1767" y="58791"/>
                    <a:pt x="1565" y="58757"/>
                    <a:pt x="1376" y="58757"/>
                  </a:cubicBezTo>
                  <a:cubicBezTo>
                    <a:pt x="633" y="58757"/>
                    <a:pt x="93" y="59279"/>
                    <a:pt x="52" y="60144"/>
                  </a:cubicBezTo>
                  <a:cubicBezTo>
                    <a:pt x="1" y="60586"/>
                    <a:pt x="52" y="61079"/>
                    <a:pt x="202" y="61525"/>
                  </a:cubicBezTo>
                  <a:cubicBezTo>
                    <a:pt x="644" y="62708"/>
                    <a:pt x="1090" y="63892"/>
                    <a:pt x="1681" y="65024"/>
                  </a:cubicBezTo>
                  <a:cubicBezTo>
                    <a:pt x="2569" y="66898"/>
                    <a:pt x="3702" y="68575"/>
                    <a:pt x="5035" y="70205"/>
                  </a:cubicBezTo>
                  <a:cubicBezTo>
                    <a:pt x="6759" y="72323"/>
                    <a:pt x="8732" y="74347"/>
                    <a:pt x="10756" y="76221"/>
                  </a:cubicBezTo>
                  <a:cubicBezTo>
                    <a:pt x="12630" y="77945"/>
                    <a:pt x="14603" y="79524"/>
                    <a:pt x="16820" y="80758"/>
                  </a:cubicBezTo>
                  <a:cubicBezTo>
                    <a:pt x="17660" y="81252"/>
                    <a:pt x="18449" y="81792"/>
                    <a:pt x="19187" y="82384"/>
                  </a:cubicBezTo>
                  <a:cubicBezTo>
                    <a:pt x="20422" y="83272"/>
                    <a:pt x="21456" y="84357"/>
                    <a:pt x="22048" y="85738"/>
                  </a:cubicBezTo>
                  <a:cubicBezTo>
                    <a:pt x="22691" y="87170"/>
                    <a:pt x="23133" y="88649"/>
                    <a:pt x="23283" y="90176"/>
                  </a:cubicBezTo>
                  <a:cubicBezTo>
                    <a:pt x="23330" y="90622"/>
                    <a:pt x="23283" y="91115"/>
                    <a:pt x="23133" y="91557"/>
                  </a:cubicBezTo>
                  <a:cubicBezTo>
                    <a:pt x="22738" y="93234"/>
                    <a:pt x="22245" y="94863"/>
                    <a:pt x="21850" y="96540"/>
                  </a:cubicBezTo>
                  <a:cubicBezTo>
                    <a:pt x="21507" y="98118"/>
                    <a:pt x="21211" y="99744"/>
                    <a:pt x="20864" y="101322"/>
                  </a:cubicBezTo>
                  <a:cubicBezTo>
                    <a:pt x="20915" y="101322"/>
                    <a:pt x="20963" y="101373"/>
                    <a:pt x="21061" y="101373"/>
                  </a:cubicBezTo>
                  <a:cubicBezTo>
                    <a:pt x="21160" y="100979"/>
                    <a:pt x="21259" y="100631"/>
                    <a:pt x="21357" y="100288"/>
                  </a:cubicBezTo>
                  <a:cubicBezTo>
                    <a:pt x="21902" y="98166"/>
                    <a:pt x="22395" y="96047"/>
                    <a:pt x="22935" y="93976"/>
                  </a:cubicBezTo>
                  <a:cubicBezTo>
                    <a:pt x="22987" y="93680"/>
                    <a:pt x="23085" y="93384"/>
                    <a:pt x="23283" y="93234"/>
                  </a:cubicBezTo>
                  <a:cubicBezTo>
                    <a:pt x="23776" y="92839"/>
                    <a:pt x="24269" y="92445"/>
                    <a:pt x="24861" y="92200"/>
                  </a:cubicBezTo>
                  <a:cubicBezTo>
                    <a:pt x="25650" y="91806"/>
                    <a:pt x="26538" y="91510"/>
                    <a:pt x="27374" y="91214"/>
                  </a:cubicBezTo>
                  <a:cubicBezTo>
                    <a:pt x="28755" y="90721"/>
                    <a:pt x="30187" y="90373"/>
                    <a:pt x="31418" y="89537"/>
                  </a:cubicBezTo>
                  <a:cubicBezTo>
                    <a:pt x="32456" y="88847"/>
                    <a:pt x="33343" y="88006"/>
                    <a:pt x="33837" y="86823"/>
                  </a:cubicBezTo>
                  <a:cubicBezTo>
                    <a:pt x="33935" y="86677"/>
                    <a:pt x="33982" y="86479"/>
                    <a:pt x="34034" y="86132"/>
                  </a:cubicBezTo>
                  <a:lnTo>
                    <a:pt x="34034" y="86132"/>
                  </a:lnTo>
                  <a:cubicBezTo>
                    <a:pt x="33738" y="86282"/>
                    <a:pt x="33541" y="86381"/>
                    <a:pt x="33391" y="86428"/>
                  </a:cubicBezTo>
                  <a:cubicBezTo>
                    <a:pt x="32258" y="87071"/>
                    <a:pt x="31075" y="87762"/>
                    <a:pt x="29891" y="88302"/>
                  </a:cubicBezTo>
                  <a:cubicBezTo>
                    <a:pt x="28558" y="88894"/>
                    <a:pt x="27425" y="89782"/>
                    <a:pt x="26340" y="90721"/>
                  </a:cubicBezTo>
                  <a:cubicBezTo>
                    <a:pt x="25453" y="91510"/>
                    <a:pt x="24466" y="92050"/>
                    <a:pt x="23381" y="92642"/>
                  </a:cubicBezTo>
                  <a:lnTo>
                    <a:pt x="23381" y="92299"/>
                  </a:lnTo>
                  <a:cubicBezTo>
                    <a:pt x="23874" y="90425"/>
                    <a:pt x="24415" y="88551"/>
                    <a:pt x="25453" y="86823"/>
                  </a:cubicBezTo>
                  <a:cubicBezTo>
                    <a:pt x="26782" y="84653"/>
                    <a:pt x="28163" y="82483"/>
                    <a:pt x="29544" y="80313"/>
                  </a:cubicBezTo>
                  <a:cubicBezTo>
                    <a:pt x="29643" y="80115"/>
                    <a:pt x="29840" y="79969"/>
                    <a:pt x="30037" y="79772"/>
                  </a:cubicBezTo>
                  <a:cubicBezTo>
                    <a:pt x="30925" y="78932"/>
                    <a:pt x="32061" y="78537"/>
                    <a:pt x="33146" y="78044"/>
                  </a:cubicBezTo>
                  <a:cubicBezTo>
                    <a:pt x="34377" y="77504"/>
                    <a:pt x="35612" y="76912"/>
                    <a:pt x="36646" y="75973"/>
                  </a:cubicBezTo>
                  <a:cubicBezTo>
                    <a:pt x="37585" y="75038"/>
                    <a:pt x="38571" y="74099"/>
                    <a:pt x="39506" y="73112"/>
                  </a:cubicBezTo>
                  <a:cubicBezTo>
                    <a:pt x="42564" y="70007"/>
                    <a:pt x="45720" y="67048"/>
                    <a:pt x="49125" y="64334"/>
                  </a:cubicBezTo>
                  <a:cubicBezTo>
                    <a:pt x="50652" y="63103"/>
                    <a:pt x="52131" y="61821"/>
                    <a:pt x="53611" y="60538"/>
                  </a:cubicBezTo>
                  <a:cubicBezTo>
                    <a:pt x="54254" y="59947"/>
                    <a:pt x="54846" y="59355"/>
                    <a:pt x="55189" y="58566"/>
                  </a:cubicBezTo>
                  <a:cubicBezTo>
                    <a:pt x="55485" y="57777"/>
                    <a:pt x="55386" y="57232"/>
                    <a:pt x="54353" y="56936"/>
                  </a:cubicBezTo>
                  <a:cubicBezTo>
                    <a:pt x="54104" y="56838"/>
                    <a:pt x="53859" y="56838"/>
                    <a:pt x="53611" y="56838"/>
                  </a:cubicBezTo>
                  <a:cubicBezTo>
                    <a:pt x="52873" y="56936"/>
                    <a:pt x="52131" y="56988"/>
                    <a:pt x="51441" y="57185"/>
                  </a:cubicBezTo>
                  <a:cubicBezTo>
                    <a:pt x="49764" y="57627"/>
                    <a:pt x="48237" y="58416"/>
                    <a:pt x="46706" y="59303"/>
                  </a:cubicBezTo>
                  <a:cubicBezTo>
                    <a:pt x="45870" y="59797"/>
                    <a:pt x="45081" y="60341"/>
                    <a:pt x="44241" y="60882"/>
                  </a:cubicBezTo>
                  <a:cubicBezTo>
                    <a:pt x="43649" y="61327"/>
                    <a:pt x="43010" y="61722"/>
                    <a:pt x="42418" y="62164"/>
                  </a:cubicBezTo>
                  <a:cubicBezTo>
                    <a:pt x="41037" y="63348"/>
                    <a:pt x="39605" y="64484"/>
                    <a:pt x="38322" y="65715"/>
                  </a:cubicBezTo>
                  <a:cubicBezTo>
                    <a:pt x="35711" y="68181"/>
                    <a:pt x="33343" y="70844"/>
                    <a:pt x="31371" y="73803"/>
                  </a:cubicBezTo>
                  <a:cubicBezTo>
                    <a:pt x="30530" y="75085"/>
                    <a:pt x="30037" y="76419"/>
                    <a:pt x="29891" y="77898"/>
                  </a:cubicBezTo>
                  <a:cubicBezTo>
                    <a:pt x="29792" y="78932"/>
                    <a:pt x="29347" y="79871"/>
                    <a:pt x="28853" y="80707"/>
                  </a:cubicBezTo>
                  <a:lnTo>
                    <a:pt x="25453" y="86183"/>
                  </a:lnTo>
                  <a:cubicBezTo>
                    <a:pt x="25401" y="86282"/>
                    <a:pt x="25303" y="86381"/>
                    <a:pt x="25157" y="86578"/>
                  </a:cubicBezTo>
                  <a:lnTo>
                    <a:pt x="25157" y="86329"/>
                  </a:lnTo>
                  <a:cubicBezTo>
                    <a:pt x="25255" y="85935"/>
                    <a:pt x="25401" y="85592"/>
                    <a:pt x="25500" y="85244"/>
                  </a:cubicBezTo>
                  <a:cubicBezTo>
                    <a:pt x="26683" y="81548"/>
                    <a:pt x="27768" y="77799"/>
                    <a:pt x="28459" y="73953"/>
                  </a:cubicBezTo>
                  <a:cubicBezTo>
                    <a:pt x="28905" y="71585"/>
                    <a:pt x="29643" y="69317"/>
                    <a:pt x="30582" y="67096"/>
                  </a:cubicBezTo>
                  <a:cubicBezTo>
                    <a:pt x="31221" y="65667"/>
                    <a:pt x="31615" y="64188"/>
                    <a:pt x="32061" y="62657"/>
                  </a:cubicBezTo>
                  <a:cubicBezTo>
                    <a:pt x="32306" y="61722"/>
                    <a:pt x="32752" y="60783"/>
                    <a:pt x="33146" y="59895"/>
                  </a:cubicBezTo>
                  <a:cubicBezTo>
                    <a:pt x="33245" y="59651"/>
                    <a:pt x="33489" y="59453"/>
                    <a:pt x="33738" y="59303"/>
                  </a:cubicBezTo>
                  <a:cubicBezTo>
                    <a:pt x="34823" y="58566"/>
                    <a:pt x="35908" y="57875"/>
                    <a:pt x="36993" y="57185"/>
                  </a:cubicBezTo>
                  <a:lnTo>
                    <a:pt x="37881" y="56593"/>
                  </a:lnTo>
                  <a:cubicBezTo>
                    <a:pt x="38768" y="55851"/>
                    <a:pt x="39459" y="54916"/>
                    <a:pt x="40051" y="53977"/>
                  </a:cubicBezTo>
                  <a:cubicBezTo>
                    <a:pt x="41037" y="52352"/>
                    <a:pt x="42023" y="50774"/>
                    <a:pt x="42958" y="49144"/>
                  </a:cubicBezTo>
                  <a:cubicBezTo>
                    <a:pt x="44339" y="46730"/>
                    <a:pt x="45673" y="44311"/>
                    <a:pt x="47002" y="41845"/>
                  </a:cubicBezTo>
                  <a:cubicBezTo>
                    <a:pt x="47496" y="41009"/>
                    <a:pt x="47791" y="40070"/>
                    <a:pt x="47890" y="39083"/>
                  </a:cubicBezTo>
                  <a:cubicBezTo>
                    <a:pt x="47989" y="38543"/>
                    <a:pt x="47890" y="38097"/>
                    <a:pt x="47350" y="37703"/>
                  </a:cubicBezTo>
                  <a:cubicBezTo>
                    <a:pt x="47101" y="37754"/>
                    <a:pt x="46706" y="37754"/>
                    <a:pt x="46411" y="37900"/>
                  </a:cubicBezTo>
                  <a:cubicBezTo>
                    <a:pt x="45720" y="38247"/>
                    <a:pt x="44982" y="38642"/>
                    <a:pt x="44390" y="39135"/>
                  </a:cubicBezTo>
                  <a:cubicBezTo>
                    <a:pt x="42812" y="40366"/>
                    <a:pt x="41479" y="41798"/>
                    <a:pt x="40248" y="43325"/>
                  </a:cubicBezTo>
                  <a:cubicBezTo>
                    <a:pt x="38322" y="45645"/>
                    <a:pt x="36500" y="48012"/>
                    <a:pt x="35020" y="50624"/>
                  </a:cubicBezTo>
                  <a:cubicBezTo>
                    <a:pt x="34132" y="52154"/>
                    <a:pt x="33639" y="53780"/>
                    <a:pt x="33541" y="55508"/>
                  </a:cubicBezTo>
                  <a:cubicBezTo>
                    <a:pt x="33541" y="56344"/>
                    <a:pt x="33391" y="57134"/>
                    <a:pt x="33292" y="57974"/>
                  </a:cubicBezTo>
                  <a:cubicBezTo>
                    <a:pt x="33193" y="58613"/>
                    <a:pt x="32898" y="59205"/>
                    <a:pt x="32503" y="59797"/>
                  </a:cubicBezTo>
                  <a:cubicBezTo>
                    <a:pt x="32456" y="59651"/>
                    <a:pt x="32456" y="59501"/>
                    <a:pt x="32456" y="59355"/>
                  </a:cubicBezTo>
                  <a:cubicBezTo>
                    <a:pt x="32456" y="58368"/>
                    <a:pt x="32503" y="57382"/>
                    <a:pt x="32503" y="56396"/>
                  </a:cubicBezTo>
                  <a:cubicBezTo>
                    <a:pt x="32404" y="53287"/>
                    <a:pt x="32503" y="50130"/>
                    <a:pt x="32799" y="46974"/>
                  </a:cubicBezTo>
                  <a:cubicBezTo>
                    <a:pt x="32850" y="46236"/>
                    <a:pt x="32799" y="45495"/>
                    <a:pt x="32752" y="44757"/>
                  </a:cubicBezTo>
                  <a:cubicBezTo>
                    <a:pt x="32653" y="43968"/>
                    <a:pt x="32456" y="43179"/>
                    <a:pt x="31517" y="42883"/>
                  </a:cubicBezTo>
                  <a:cubicBezTo>
                    <a:pt x="31667" y="42042"/>
                    <a:pt x="31813" y="41206"/>
                    <a:pt x="32010" y="40417"/>
                  </a:cubicBezTo>
                  <a:cubicBezTo>
                    <a:pt x="32850" y="37458"/>
                    <a:pt x="33687" y="34546"/>
                    <a:pt x="34428" y="31638"/>
                  </a:cubicBezTo>
                  <a:cubicBezTo>
                    <a:pt x="34823" y="30305"/>
                    <a:pt x="35119" y="28924"/>
                    <a:pt x="35363" y="27543"/>
                  </a:cubicBezTo>
                  <a:cubicBezTo>
                    <a:pt x="35513" y="26707"/>
                    <a:pt x="35415" y="25866"/>
                    <a:pt x="35119" y="25077"/>
                  </a:cubicBezTo>
                  <a:cubicBezTo>
                    <a:pt x="34845" y="24351"/>
                    <a:pt x="34275" y="23959"/>
                    <a:pt x="33671" y="23959"/>
                  </a:cubicBezTo>
                  <a:cubicBezTo>
                    <a:pt x="33291" y="23959"/>
                    <a:pt x="32897" y="24114"/>
                    <a:pt x="32554" y="24438"/>
                  </a:cubicBezTo>
                  <a:cubicBezTo>
                    <a:pt x="32160" y="24833"/>
                    <a:pt x="31813" y="25326"/>
                    <a:pt x="31568" y="25768"/>
                  </a:cubicBezTo>
                  <a:cubicBezTo>
                    <a:pt x="31075" y="26707"/>
                    <a:pt x="30680" y="27642"/>
                    <a:pt x="30333" y="28628"/>
                  </a:cubicBezTo>
                  <a:cubicBezTo>
                    <a:pt x="29003" y="32230"/>
                    <a:pt x="28214" y="35927"/>
                    <a:pt x="27571" y="39727"/>
                  </a:cubicBezTo>
                  <a:cubicBezTo>
                    <a:pt x="27177" y="42192"/>
                    <a:pt x="27129" y="44658"/>
                    <a:pt x="27768" y="47124"/>
                  </a:cubicBezTo>
                  <a:cubicBezTo>
                    <a:pt x="27966" y="47862"/>
                    <a:pt x="27918" y="48651"/>
                    <a:pt x="27918" y="49440"/>
                  </a:cubicBezTo>
                  <a:cubicBezTo>
                    <a:pt x="27918" y="49637"/>
                    <a:pt x="27820" y="49835"/>
                    <a:pt x="27768" y="50032"/>
                  </a:cubicBezTo>
                  <a:cubicBezTo>
                    <a:pt x="27623" y="49933"/>
                    <a:pt x="27571" y="49835"/>
                    <a:pt x="27524" y="49736"/>
                  </a:cubicBezTo>
                  <a:cubicBezTo>
                    <a:pt x="26683" y="46481"/>
                    <a:pt x="25894" y="43226"/>
                    <a:pt x="25007" y="39971"/>
                  </a:cubicBezTo>
                  <a:cubicBezTo>
                    <a:pt x="24762" y="39135"/>
                    <a:pt x="24809" y="38346"/>
                    <a:pt x="24908" y="37505"/>
                  </a:cubicBezTo>
                  <a:cubicBezTo>
                    <a:pt x="24959" y="37261"/>
                    <a:pt x="25007" y="37063"/>
                    <a:pt x="25058" y="36866"/>
                  </a:cubicBezTo>
                  <a:cubicBezTo>
                    <a:pt x="25401" y="33808"/>
                    <a:pt x="26439" y="30995"/>
                    <a:pt x="28214" y="28482"/>
                  </a:cubicBezTo>
                  <a:cubicBezTo>
                    <a:pt x="28510" y="28088"/>
                    <a:pt x="28755" y="27740"/>
                    <a:pt x="28952" y="27346"/>
                  </a:cubicBezTo>
                  <a:cubicBezTo>
                    <a:pt x="29299" y="26707"/>
                    <a:pt x="29595" y="26016"/>
                    <a:pt x="29891" y="25326"/>
                  </a:cubicBezTo>
                  <a:cubicBezTo>
                    <a:pt x="29990" y="25077"/>
                    <a:pt x="29938" y="24781"/>
                    <a:pt x="29990" y="24387"/>
                  </a:cubicBezTo>
                  <a:lnTo>
                    <a:pt x="29990" y="24387"/>
                  </a:lnTo>
                  <a:cubicBezTo>
                    <a:pt x="29201" y="24486"/>
                    <a:pt x="28806" y="24880"/>
                    <a:pt x="28412" y="25373"/>
                  </a:cubicBezTo>
                  <a:cubicBezTo>
                    <a:pt x="27473" y="26608"/>
                    <a:pt x="26585" y="27890"/>
                    <a:pt x="25599" y="29121"/>
                  </a:cubicBezTo>
                  <a:cubicBezTo>
                    <a:pt x="24612" y="30356"/>
                    <a:pt x="24269" y="31784"/>
                    <a:pt x="24466" y="33363"/>
                  </a:cubicBezTo>
                  <a:cubicBezTo>
                    <a:pt x="24612" y="34104"/>
                    <a:pt x="24663" y="34893"/>
                    <a:pt x="24762" y="35631"/>
                  </a:cubicBezTo>
                  <a:cubicBezTo>
                    <a:pt x="24809" y="36322"/>
                    <a:pt x="24663" y="36965"/>
                    <a:pt x="24466" y="37655"/>
                  </a:cubicBezTo>
                  <a:cubicBezTo>
                    <a:pt x="24170" y="36913"/>
                    <a:pt x="23973" y="36176"/>
                    <a:pt x="23776" y="35434"/>
                  </a:cubicBezTo>
                  <a:cubicBezTo>
                    <a:pt x="22987" y="32672"/>
                    <a:pt x="22738" y="29812"/>
                    <a:pt x="23231" y="26951"/>
                  </a:cubicBezTo>
                  <a:cubicBezTo>
                    <a:pt x="23578" y="24635"/>
                    <a:pt x="23578" y="22316"/>
                    <a:pt x="23085" y="20000"/>
                  </a:cubicBezTo>
                  <a:cubicBezTo>
                    <a:pt x="21949" y="14279"/>
                    <a:pt x="20422" y="8704"/>
                    <a:pt x="18398" y="3232"/>
                  </a:cubicBezTo>
                  <a:cubicBezTo>
                    <a:pt x="18004" y="2293"/>
                    <a:pt x="17562" y="1358"/>
                    <a:pt x="16871" y="616"/>
                  </a:cubicBezTo>
                  <a:cubicBezTo>
                    <a:pt x="16511" y="210"/>
                    <a:pt x="16130" y="1"/>
                    <a:pt x="15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4726992">
              <a:off x="-27555" y="-249651"/>
              <a:ext cx="879821" cy="1435444"/>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8" name="Google Shape;68;p2"/>
            <p:cNvGrpSpPr/>
            <p:nvPr/>
          </p:nvGrpSpPr>
          <p:grpSpPr>
            <a:xfrm rot="-6945631">
              <a:off x="6731846" y="-357940"/>
              <a:ext cx="741985" cy="1652013"/>
              <a:chOff x="1092600" y="942825"/>
              <a:chExt cx="966650" cy="2152225"/>
            </a:xfrm>
          </p:grpSpPr>
          <p:sp>
            <p:nvSpPr>
              <p:cNvPr id="69" name="Google Shape;69;p2"/>
              <p:cNvSpPr/>
              <p:nvPr/>
            </p:nvSpPr>
            <p:spPr>
              <a:xfrm>
                <a:off x="1092600" y="942825"/>
                <a:ext cx="966650" cy="2152225"/>
              </a:xfrm>
              <a:custGeom>
                <a:avLst/>
                <a:gdLst/>
                <a:ahLst/>
                <a:cxnLst/>
                <a:rect l="l" t="t" r="r" b="b"/>
                <a:pathLst>
                  <a:path w="38666" h="86089" extrusionOk="0">
                    <a:moveTo>
                      <a:pt x="17309" y="328"/>
                    </a:moveTo>
                    <a:cubicBezTo>
                      <a:pt x="17754" y="770"/>
                      <a:pt x="17604" y="1315"/>
                      <a:pt x="17703" y="1808"/>
                    </a:cubicBezTo>
                    <a:cubicBezTo>
                      <a:pt x="17999" y="3090"/>
                      <a:pt x="18196" y="4420"/>
                      <a:pt x="18346" y="5753"/>
                    </a:cubicBezTo>
                    <a:cubicBezTo>
                      <a:pt x="18492" y="6787"/>
                      <a:pt x="18543" y="7872"/>
                      <a:pt x="18394" y="8909"/>
                    </a:cubicBezTo>
                    <a:cubicBezTo>
                      <a:pt x="18196" y="10831"/>
                      <a:pt x="17802" y="12705"/>
                      <a:pt x="17458" y="14579"/>
                    </a:cubicBezTo>
                    <a:cubicBezTo>
                      <a:pt x="17458" y="14532"/>
                      <a:pt x="17407" y="14532"/>
                      <a:pt x="17360" y="14532"/>
                    </a:cubicBezTo>
                    <a:cubicBezTo>
                      <a:pt x="17064" y="12460"/>
                      <a:pt x="16669" y="10436"/>
                      <a:pt x="16373" y="8365"/>
                    </a:cubicBezTo>
                    <a:cubicBezTo>
                      <a:pt x="16026" y="6195"/>
                      <a:pt x="15829" y="4025"/>
                      <a:pt x="16421" y="1855"/>
                    </a:cubicBezTo>
                    <a:cubicBezTo>
                      <a:pt x="16618" y="1315"/>
                      <a:pt x="16717" y="723"/>
                      <a:pt x="17309" y="328"/>
                    </a:cubicBezTo>
                    <a:close/>
                    <a:moveTo>
                      <a:pt x="26040" y="6246"/>
                    </a:moveTo>
                    <a:cubicBezTo>
                      <a:pt x="26434" y="6392"/>
                      <a:pt x="26383" y="6688"/>
                      <a:pt x="26434" y="6984"/>
                    </a:cubicBezTo>
                    <a:cubicBezTo>
                      <a:pt x="26482" y="7872"/>
                      <a:pt x="26237" y="8661"/>
                      <a:pt x="25941" y="9450"/>
                    </a:cubicBezTo>
                    <a:cubicBezTo>
                      <a:pt x="25101" y="11474"/>
                      <a:pt x="24213" y="13545"/>
                      <a:pt x="23325" y="15565"/>
                    </a:cubicBezTo>
                    <a:cubicBezTo>
                      <a:pt x="23128" y="16058"/>
                      <a:pt x="22785" y="16504"/>
                      <a:pt x="22438" y="16899"/>
                    </a:cubicBezTo>
                    <a:cubicBezTo>
                      <a:pt x="21747" y="17688"/>
                      <a:pt x="21009" y="18378"/>
                      <a:pt x="20220" y="19069"/>
                    </a:cubicBezTo>
                    <a:cubicBezTo>
                      <a:pt x="20662" y="17787"/>
                      <a:pt x="21155" y="16504"/>
                      <a:pt x="21601" y="15222"/>
                    </a:cubicBezTo>
                    <a:cubicBezTo>
                      <a:pt x="22292" y="13447"/>
                      <a:pt x="22931" y="11620"/>
                      <a:pt x="23672" y="9844"/>
                    </a:cubicBezTo>
                    <a:cubicBezTo>
                      <a:pt x="23968" y="9008"/>
                      <a:pt x="24410" y="8120"/>
                      <a:pt x="24805" y="7331"/>
                    </a:cubicBezTo>
                    <a:cubicBezTo>
                      <a:pt x="25152" y="6688"/>
                      <a:pt x="25448" y="6491"/>
                      <a:pt x="26040" y="6246"/>
                    </a:cubicBezTo>
                    <a:close/>
                    <a:moveTo>
                      <a:pt x="8877" y="6739"/>
                    </a:moveTo>
                    <a:cubicBezTo>
                      <a:pt x="9122" y="7035"/>
                      <a:pt x="9370" y="7233"/>
                      <a:pt x="9469" y="7430"/>
                    </a:cubicBezTo>
                    <a:cubicBezTo>
                      <a:pt x="10503" y="9549"/>
                      <a:pt x="11738" y="11573"/>
                      <a:pt x="12180" y="13940"/>
                    </a:cubicBezTo>
                    <a:cubicBezTo>
                      <a:pt x="12428" y="15222"/>
                      <a:pt x="12574" y="16504"/>
                      <a:pt x="12673" y="17787"/>
                    </a:cubicBezTo>
                    <a:cubicBezTo>
                      <a:pt x="12870" y="20398"/>
                      <a:pt x="13067" y="23014"/>
                      <a:pt x="14204" y="25429"/>
                    </a:cubicBezTo>
                    <a:cubicBezTo>
                      <a:pt x="14251" y="25480"/>
                      <a:pt x="14251" y="25579"/>
                      <a:pt x="14251" y="25725"/>
                    </a:cubicBezTo>
                    <a:cubicBezTo>
                      <a:pt x="14204" y="25677"/>
                      <a:pt x="14152" y="25677"/>
                      <a:pt x="14105" y="25677"/>
                    </a:cubicBezTo>
                    <a:cubicBezTo>
                      <a:pt x="12969" y="24146"/>
                      <a:pt x="11836" y="22667"/>
                      <a:pt x="10751" y="21140"/>
                    </a:cubicBezTo>
                    <a:cubicBezTo>
                      <a:pt x="9615" y="19609"/>
                      <a:pt x="9122" y="17787"/>
                      <a:pt x="8779" y="15960"/>
                    </a:cubicBezTo>
                    <a:cubicBezTo>
                      <a:pt x="8384" y="13644"/>
                      <a:pt x="8234" y="11324"/>
                      <a:pt x="8333" y="9008"/>
                    </a:cubicBezTo>
                    <a:cubicBezTo>
                      <a:pt x="8384" y="8464"/>
                      <a:pt x="8431" y="7970"/>
                      <a:pt x="8530" y="7477"/>
                    </a:cubicBezTo>
                    <a:cubicBezTo>
                      <a:pt x="8581" y="7280"/>
                      <a:pt x="8727" y="7083"/>
                      <a:pt x="8877" y="6739"/>
                    </a:cubicBezTo>
                    <a:close/>
                    <a:moveTo>
                      <a:pt x="27267" y="18822"/>
                    </a:moveTo>
                    <a:cubicBezTo>
                      <a:pt x="27392" y="18822"/>
                      <a:pt x="27513" y="18865"/>
                      <a:pt x="27618" y="18970"/>
                    </a:cubicBezTo>
                    <a:cubicBezTo>
                      <a:pt x="27815" y="19167"/>
                      <a:pt x="27914" y="19511"/>
                      <a:pt x="27914" y="19807"/>
                    </a:cubicBezTo>
                    <a:cubicBezTo>
                      <a:pt x="27914" y="20300"/>
                      <a:pt x="27764" y="20746"/>
                      <a:pt x="27618" y="21187"/>
                    </a:cubicBezTo>
                    <a:cubicBezTo>
                      <a:pt x="27322" y="22028"/>
                      <a:pt x="26975" y="22817"/>
                      <a:pt x="26632" y="23606"/>
                    </a:cubicBezTo>
                    <a:cubicBezTo>
                      <a:pt x="25842" y="25330"/>
                      <a:pt x="25002" y="27007"/>
                      <a:pt x="24264" y="28735"/>
                    </a:cubicBezTo>
                    <a:cubicBezTo>
                      <a:pt x="23475" y="30609"/>
                      <a:pt x="22339" y="32234"/>
                      <a:pt x="20812" y="33568"/>
                    </a:cubicBezTo>
                    <a:cubicBezTo>
                      <a:pt x="20220" y="34109"/>
                      <a:pt x="19628" y="34653"/>
                      <a:pt x="18985" y="35194"/>
                    </a:cubicBezTo>
                    <a:lnTo>
                      <a:pt x="18839" y="35048"/>
                    </a:lnTo>
                    <a:cubicBezTo>
                      <a:pt x="19281" y="34010"/>
                      <a:pt x="19628" y="32976"/>
                      <a:pt x="20122" y="31990"/>
                    </a:cubicBezTo>
                    <a:cubicBezTo>
                      <a:pt x="21155" y="29721"/>
                      <a:pt x="22142" y="27401"/>
                      <a:pt x="22931" y="24987"/>
                    </a:cubicBezTo>
                    <a:cubicBezTo>
                      <a:pt x="23523" y="23259"/>
                      <a:pt x="24410" y="21633"/>
                      <a:pt x="25547" y="20154"/>
                    </a:cubicBezTo>
                    <a:cubicBezTo>
                      <a:pt x="25890" y="19708"/>
                      <a:pt x="26336" y="19365"/>
                      <a:pt x="26778" y="19017"/>
                    </a:cubicBezTo>
                    <a:cubicBezTo>
                      <a:pt x="26921" y="18903"/>
                      <a:pt x="27097" y="18822"/>
                      <a:pt x="27267" y="18822"/>
                    </a:cubicBezTo>
                    <a:close/>
                    <a:moveTo>
                      <a:pt x="7544" y="22667"/>
                    </a:moveTo>
                    <a:cubicBezTo>
                      <a:pt x="7792" y="22916"/>
                      <a:pt x="7990" y="23061"/>
                      <a:pt x="8187" y="23259"/>
                    </a:cubicBezTo>
                    <a:cubicBezTo>
                      <a:pt x="9023" y="24395"/>
                      <a:pt x="9568" y="25677"/>
                      <a:pt x="9962" y="27007"/>
                    </a:cubicBezTo>
                    <a:cubicBezTo>
                      <a:pt x="10601" y="29327"/>
                      <a:pt x="11193" y="31643"/>
                      <a:pt x="11836" y="33963"/>
                    </a:cubicBezTo>
                    <a:cubicBezTo>
                      <a:pt x="12180" y="35245"/>
                      <a:pt x="12574" y="36527"/>
                      <a:pt x="12921" y="37809"/>
                    </a:cubicBezTo>
                    <a:cubicBezTo>
                      <a:pt x="11935" y="36724"/>
                      <a:pt x="11047" y="35541"/>
                      <a:pt x="10357" y="34207"/>
                    </a:cubicBezTo>
                    <a:cubicBezTo>
                      <a:pt x="9714" y="32925"/>
                      <a:pt x="9370" y="31497"/>
                      <a:pt x="9023" y="30065"/>
                    </a:cubicBezTo>
                    <a:cubicBezTo>
                      <a:pt x="8530" y="28045"/>
                      <a:pt x="7938" y="26021"/>
                      <a:pt x="7445" y="24000"/>
                    </a:cubicBezTo>
                    <a:cubicBezTo>
                      <a:pt x="7299" y="23606"/>
                      <a:pt x="7248" y="23160"/>
                      <a:pt x="7544" y="22667"/>
                    </a:cubicBezTo>
                    <a:close/>
                    <a:moveTo>
                      <a:pt x="29243" y="30313"/>
                    </a:moveTo>
                    <a:cubicBezTo>
                      <a:pt x="29737" y="31051"/>
                      <a:pt x="29689" y="31741"/>
                      <a:pt x="29492" y="32384"/>
                    </a:cubicBezTo>
                    <a:cubicBezTo>
                      <a:pt x="28750" y="35146"/>
                      <a:pt x="27519" y="37612"/>
                      <a:pt x="25645" y="39731"/>
                    </a:cubicBezTo>
                    <a:cubicBezTo>
                      <a:pt x="24410" y="41163"/>
                      <a:pt x="23081" y="42445"/>
                      <a:pt x="21798" y="43826"/>
                    </a:cubicBezTo>
                    <a:cubicBezTo>
                      <a:pt x="21009" y="44662"/>
                      <a:pt x="20169" y="45503"/>
                      <a:pt x="19380" y="46391"/>
                    </a:cubicBezTo>
                    <a:lnTo>
                      <a:pt x="19380" y="46391"/>
                    </a:lnTo>
                    <a:cubicBezTo>
                      <a:pt x="19826" y="44615"/>
                      <a:pt x="20220" y="42887"/>
                      <a:pt x="20662" y="41163"/>
                    </a:cubicBezTo>
                    <a:cubicBezTo>
                      <a:pt x="21404" y="38302"/>
                      <a:pt x="22931" y="35884"/>
                      <a:pt x="24903" y="33714"/>
                    </a:cubicBezTo>
                    <a:cubicBezTo>
                      <a:pt x="25495" y="33024"/>
                      <a:pt x="26138" y="32333"/>
                      <a:pt x="26829" y="31694"/>
                    </a:cubicBezTo>
                    <a:cubicBezTo>
                      <a:pt x="27223" y="31248"/>
                      <a:pt x="27717" y="30905"/>
                      <a:pt x="28257" y="30609"/>
                    </a:cubicBezTo>
                    <a:cubicBezTo>
                      <a:pt x="28553" y="30459"/>
                      <a:pt x="28900" y="30412"/>
                      <a:pt x="29243" y="30313"/>
                    </a:cubicBezTo>
                    <a:close/>
                    <a:moveTo>
                      <a:pt x="737" y="33549"/>
                    </a:moveTo>
                    <a:cubicBezTo>
                      <a:pt x="1237" y="33549"/>
                      <a:pt x="1573" y="33805"/>
                      <a:pt x="1874" y="34061"/>
                    </a:cubicBezTo>
                    <a:cubicBezTo>
                      <a:pt x="2908" y="34949"/>
                      <a:pt x="3894" y="35837"/>
                      <a:pt x="4833" y="36823"/>
                    </a:cubicBezTo>
                    <a:cubicBezTo>
                      <a:pt x="6806" y="39040"/>
                      <a:pt x="8483" y="41506"/>
                      <a:pt x="9962" y="44122"/>
                    </a:cubicBezTo>
                    <a:cubicBezTo>
                      <a:pt x="11095" y="46095"/>
                      <a:pt x="12132" y="48115"/>
                      <a:pt x="13217" y="50139"/>
                    </a:cubicBezTo>
                    <a:lnTo>
                      <a:pt x="14697" y="52948"/>
                    </a:lnTo>
                    <a:cubicBezTo>
                      <a:pt x="12231" y="51125"/>
                      <a:pt x="9714" y="49448"/>
                      <a:pt x="7792" y="47030"/>
                    </a:cubicBezTo>
                    <a:cubicBezTo>
                      <a:pt x="5571" y="44221"/>
                      <a:pt x="3598" y="41262"/>
                      <a:pt x="1921" y="38054"/>
                    </a:cubicBezTo>
                    <a:cubicBezTo>
                      <a:pt x="1282" y="36823"/>
                      <a:pt x="789" y="35541"/>
                      <a:pt x="493" y="34160"/>
                    </a:cubicBezTo>
                    <a:lnTo>
                      <a:pt x="493" y="33568"/>
                    </a:lnTo>
                    <a:cubicBezTo>
                      <a:pt x="579" y="33555"/>
                      <a:pt x="660" y="33549"/>
                      <a:pt x="737" y="33549"/>
                    </a:cubicBezTo>
                    <a:close/>
                    <a:moveTo>
                      <a:pt x="33879" y="36969"/>
                    </a:moveTo>
                    <a:cubicBezTo>
                      <a:pt x="34570" y="37513"/>
                      <a:pt x="34570" y="38204"/>
                      <a:pt x="34424" y="38843"/>
                    </a:cubicBezTo>
                    <a:cubicBezTo>
                      <a:pt x="33931" y="40966"/>
                      <a:pt x="33141" y="42986"/>
                      <a:pt x="32202" y="44911"/>
                    </a:cubicBezTo>
                    <a:cubicBezTo>
                      <a:pt x="30873" y="47819"/>
                      <a:pt x="28703" y="49989"/>
                      <a:pt x="26138" y="51815"/>
                    </a:cubicBezTo>
                    <a:cubicBezTo>
                      <a:pt x="24757" y="52750"/>
                      <a:pt x="23424" y="53737"/>
                      <a:pt x="22094" y="54723"/>
                    </a:cubicBezTo>
                    <a:lnTo>
                      <a:pt x="21944" y="54723"/>
                    </a:lnTo>
                    <a:cubicBezTo>
                      <a:pt x="21944" y="54676"/>
                      <a:pt x="21897" y="54577"/>
                      <a:pt x="21944" y="54526"/>
                    </a:cubicBezTo>
                    <a:cubicBezTo>
                      <a:pt x="22832" y="52013"/>
                      <a:pt x="23917" y="49645"/>
                      <a:pt x="25397" y="47476"/>
                    </a:cubicBezTo>
                    <a:cubicBezTo>
                      <a:pt x="26778" y="45503"/>
                      <a:pt x="28111" y="43530"/>
                      <a:pt x="29492" y="41605"/>
                    </a:cubicBezTo>
                    <a:cubicBezTo>
                      <a:pt x="30328" y="40323"/>
                      <a:pt x="31117" y="39040"/>
                      <a:pt x="32254" y="38007"/>
                    </a:cubicBezTo>
                    <a:cubicBezTo>
                      <a:pt x="32498" y="37758"/>
                      <a:pt x="32794" y="37513"/>
                      <a:pt x="33141" y="37265"/>
                    </a:cubicBezTo>
                    <a:cubicBezTo>
                      <a:pt x="33339" y="37119"/>
                      <a:pt x="33635" y="37068"/>
                      <a:pt x="33879" y="36969"/>
                    </a:cubicBezTo>
                    <a:close/>
                    <a:moveTo>
                      <a:pt x="1973" y="51914"/>
                    </a:moveTo>
                    <a:lnTo>
                      <a:pt x="1973" y="51914"/>
                    </a:lnTo>
                    <a:cubicBezTo>
                      <a:pt x="2170" y="51961"/>
                      <a:pt x="2466" y="51914"/>
                      <a:pt x="2663" y="52013"/>
                    </a:cubicBezTo>
                    <a:cubicBezTo>
                      <a:pt x="3156" y="52159"/>
                      <a:pt x="3650" y="52309"/>
                      <a:pt x="4091" y="52553"/>
                    </a:cubicBezTo>
                    <a:cubicBezTo>
                      <a:pt x="7496" y="54526"/>
                      <a:pt x="10653" y="56747"/>
                      <a:pt x="13217" y="59754"/>
                    </a:cubicBezTo>
                    <a:cubicBezTo>
                      <a:pt x="14941" y="61726"/>
                      <a:pt x="16472" y="63849"/>
                      <a:pt x="17853" y="66066"/>
                    </a:cubicBezTo>
                    <a:cubicBezTo>
                      <a:pt x="18492" y="67104"/>
                      <a:pt x="19084" y="68137"/>
                      <a:pt x="19676" y="69175"/>
                    </a:cubicBezTo>
                    <a:cubicBezTo>
                      <a:pt x="19826" y="69420"/>
                      <a:pt x="19924" y="69617"/>
                      <a:pt x="20023" y="69866"/>
                    </a:cubicBezTo>
                    <a:lnTo>
                      <a:pt x="19972" y="69913"/>
                    </a:lnTo>
                    <a:cubicBezTo>
                      <a:pt x="19873" y="69866"/>
                      <a:pt x="19774" y="69814"/>
                      <a:pt x="19676" y="69716"/>
                    </a:cubicBezTo>
                    <a:cubicBezTo>
                      <a:pt x="17999" y="68287"/>
                      <a:pt x="16224" y="67052"/>
                      <a:pt x="14350" y="65920"/>
                    </a:cubicBezTo>
                    <a:cubicBezTo>
                      <a:pt x="11836" y="64342"/>
                      <a:pt x="9765" y="62369"/>
                      <a:pt x="7938" y="60049"/>
                    </a:cubicBezTo>
                    <a:cubicBezTo>
                      <a:pt x="6360" y="58128"/>
                      <a:pt x="4735" y="56301"/>
                      <a:pt x="3156" y="54380"/>
                    </a:cubicBezTo>
                    <a:cubicBezTo>
                      <a:pt x="2711" y="53934"/>
                      <a:pt x="2367" y="53394"/>
                      <a:pt x="2071" y="52849"/>
                    </a:cubicBezTo>
                    <a:cubicBezTo>
                      <a:pt x="1874" y="52605"/>
                      <a:pt x="1724" y="52309"/>
                      <a:pt x="1973" y="51914"/>
                    </a:cubicBezTo>
                    <a:close/>
                    <a:moveTo>
                      <a:pt x="37825" y="44761"/>
                    </a:moveTo>
                    <a:cubicBezTo>
                      <a:pt x="38219" y="45057"/>
                      <a:pt x="38219" y="45353"/>
                      <a:pt x="38271" y="45700"/>
                    </a:cubicBezTo>
                    <a:cubicBezTo>
                      <a:pt x="38318" y="46982"/>
                      <a:pt x="38073" y="48213"/>
                      <a:pt x="37726" y="49448"/>
                    </a:cubicBezTo>
                    <a:cubicBezTo>
                      <a:pt x="36396" y="53788"/>
                      <a:pt x="34325" y="57733"/>
                      <a:pt x="31709" y="61430"/>
                    </a:cubicBezTo>
                    <a:cubicBezTo>
                      <a:pt x="29887" y="63995"/>
                      <a:pt x="28308" y="66709"/>
                      <a:pt x="27369" y="69767"/>
                    </a:cubicBezTo>
                    <a:lnTo>
                      <a:pt x="27172" y="70161"/>
                    </a:lnTo>
                    <a:cubicBezTo>
                      <a:pt x="27125" y="69913"/>
                      <a:pt x="27073" y="69767"/>
                      <a:pt x="27125" y="69617"/>
                    </a:cubicBezTo>
                    <a:cubicBezTo>
                      <a:pt x="27519" y="66954"/>
                      <a:pt x="27717" y="64243"/>
                      <a:pt x="28506" y="61628"/>
                    </a:cubicBezTo>
                    <a:cubicBezTo>
                      <a:pt x="28948" y="60101"/>
                      <a:pt x="29492" y="58523"/>
                      <a:pt x="30182" y="57090"/>
                    </a:cubicBezTo>
                    <a:cubicBezTo>
                      <a:pt x="31859" y="53638"/>
                      <a:pt x="33733" y="50336"/>
                      <a:pt x="35753" y="47180"/>
                    </a:cubicBezTo>
                    <a:cubicBezTo>
                      <a:pt x="36148" y="46537"/>
                      <a:pt x="36594" y="45996"/>
                      <a:pt x="37087" y="45452"/>
                    </a:cubicBezTo>
                    <a:cubicBezTo>
                      <a:pt x="37284" y="45207"/>
                      <a:pt x="37529" y="45010"/>
                      <a:pt x="37825" y="44761"/>
                    </a:cubicBezTo>
                    <a:close/>
                    <a:moveTo>
                      <a:pt x="21254" y="66066"/>
                    </a:moveTo>
                    <a:cubicBezTo>
                      <a:pt x="22292" y="69866"/>
                      <a:pt x="23523" y="73562"/>
                      <a:pt x="25251" y="77015"/>
                    </a:cubicBezTo>
                    <a:cubicBezTo>
                      <a:pt x="26383" y="79185"/>
                      <a:pt x="27717" y="81256"/>
                      <a:pt x="29295" y="83181"/>
                    </a:cubicBezTo>
                    <a:cubicBezTo>
                      <a:pt x="29243" y="83576"/>
                      <a:pt x="29243" y="83919"/>
                      <a:pt x="29196" y="84365"/>
                    </a:cubicBezTo>
                    <a:cubicBezTo>
                      <a:pt x="27322" y="82096"/>
                      <a:pt x="25890" y="79630"/>
                      <a:pt x="24706" y="77015"/>
                    </a:cubicBezTo>
                    <a:lnTo>
                      <a:pt x="24114" y="75634"/>
                    </a:lnTo>
                    <a:cubicBezTo>
                      <a:pt x="22832" y="72529"/>
                      <a:pt x="21798" y="69372"/>
                      <a:pt x="21254" y="66066"/>
                    </a:cubicBezTo>
                    <a:close/>
                    <a:moveTo>
                      <a:pt x="29539" y="83674"/>
                    </a:moveTo>
                    <a:cubicBezTo>
                      <a:pt x="30577" y="84463"/>
                      <a:pt x="30873" y="85154"/>
                      <a:pt x="30380" y="85746"/>
                    </a:cubicBezTo>
                    <a:cubicBezTo>
                      <a:pt x="30131" y="85055"/>
                      <a:pt x="29591" y="84511"/>
                      <a:pt x="29539" y="83674"/>
                    </a:cubicBezTo>
                    <a:close/>
                    <a:moveTo>
                      <a:pt x="17288" y="0"/>
                    </a:moveTo>
                    <a:cubicBezTo>
                      <a:pt x="17009" y="0"/>
                      <a:pt x="16825" y="162"/>
                      <a:pt x="16717" y="376"/>
                    </a:cubicBezTo>
                    <a:cubicBezTo>
                      <a:pt x="16519" y="723"/>
                      <a:pt x="16322" y="1117"/>
                      <a:pt x="16176" y="1512"/>
                    </a:cubicBezTo>
                    <a:cubicBezTo>
                      <a:pt x="15584" y="3189"/>
                      <a:pt x="15584" y="4964"/>
                      <a:pt x="15782" y="6688"/>
                    </a:cubicBezTo>
                    <a:cubicBezTo>
                      <a:pt x="16026" y="8957"/>
                      <a:pt x="16519" y="11127"/>
                      <a:pt x="16815" y="13348"/>
                    </a:cubicBezTo>
                    <a:cubicBezTo>
                      <a:pt x="17013" y="14630"/>
                      <a:pt x="17163" y="15912"/>
                      <a:pt x="17111" y="17143"/>
                    </a:cubicBezTo>
                    <a:cubicBezTo>
                      <a:pt x="17111" y="18919"/>
                      <a:pt x="16867" y="20694"/>
                      <a:pt x="16768" y="22470"/>
                    </a:cubicBezTo>
                    <a:cubicBezTo>
                      <a:pt x="16669" y="24442"/>
                      <a:pt x="16571" y="26466"/>
                      <a:pt x="16421" y="28439"/>
                    </a:cubicBezTo>
                    <a:cubicBezTo>
                      <a:pt x="16421" y="29129"/>
                      <a:pt x="16322" y="29769"/>
                      <a:pt x="16224" y="30558"/>
                    </a:cubicBezTo>
                    <a:cubicBezTo>
                      <a:pt x="16125" y="30262"/>
                      <a:pt x="16078" y="30065"/>
                      <a:pt x="15979" y="29867"/>
                    </a:cubicBezTo>
                    <a:cubicBezTo>
                      <a:pt x="15387" y="27993"/>
                      <a:pt x="14744" y="26119"/>
                      <a:pt x="14152" y="24245"/>
                    </a:cubicBezTo>
                    <a:cubicBezTo>
                      <a:pt x="13908" y="23310"/>
                      <a:pt x="13560" y="22371"/>
                      <a:pt x="13414" y="21436"/>
                    </a:cubicBezTo>
                    <a:cubicBezTo>
                      <a:pt x="13166" y="19511"/>
                      <a:pt x="13020" y="17589"/>
                      <a:pt x="12823" y="15617"/>
                    </a:cubicBezTo>
                    <a:cubicBezTo>
                      <a:pt x="12673" y="14086"/>
                      <a:pt x="12377" y="12559"/>
                      <a:pt x="11686" y="11127"/>
                    </a:cubicBezTo>
                    <a:cubicBezTo>
                      <a:pt x="11146" y="9994"/>
                      <a:pt x="10653" y="8909"/>
                      <a:pt x="10108" y="7824"/>
                    </a:cubicBezTo>
                    <a:cubicBezTo>
                      <a:pt x="9911" y="7430"/>
                      <a:pt x="9666" y="7134"/>
                      <a:pt x="9469" y="6787"/>
                    </a:cubicBezTo>
                    <a:cubicBezTo>
                      <a:pt x="9342" y="6596"/>
                      <a:pt x="9173" y="6487"/>
                      <a:pt x="8950" y="6487"/>
                    </a:cubicBezTo>
                    <a:cubicBezTo>
                      <a:pt x="8827" y="6487"/>
                      <a:pt x="8688" y="6520"/>
                      <a:pt x="8530" y="6590"/>
                    </a:cubicBezTo>
                    <a:cubicBezTo>
                      <a:pt x="8431" y="6739"/>
                      <a:pt x="8285" y="6984"/>
                      <a:pt x="8234" y="7280"/>
                    </a:cubicBezTo>
                    <a:cubicBezTo>
                      <a:pt x="8088" y="7923"/>
                      <a:pt x="7990" y="8613"/>
                      <a:pt x="7938" y="9253"/>
                    </a:cubicBezTo>
                    <a:cubicBezTo>
                      <a:pt x="7840" y="11474"/>
                      <a:pt x="7990" y="13742"/>
                      <a:pt x="8384" y="15912"/>
                    </a:cubicBezTo>
                    <a:cubicBezTo>
                      <a:pt x="8779" y="18228"/>
                      <a:pt x="9568" y="20398"/>
                      <a:pt x="10996" y="22225"/>
                    </a:cubicBezTo>
                    <a:cubicBezTo>
                      <a:pt x="11785" y="23211"/>
                      <a:pt x="12527" y="24146"/>
                      <a:pt x="13265" y="25133"/>
                    </a:cubicBezTo>
                    <a:cubicBezTo>
                      <a:pt x="15190" y="27599"/>
                      <a:pt x="16176" y="30412"/>
                      <a:pt x="16176" y="33568"/>
                    </a:cubicBezTo>
                    <a:cubicBezTo>
                      <a:pt x="16125" y="34503"/>
                      <a:pt x="16026" y="35442"/>
                      <a:pt x="16026" y="36377"/>
                    </a:cubicBezTo>
                    <a:lnTo>
                      <a:pt x="16026" y="41755"/>
                    </a:lnTo>
                    <a:cubicBezTo>
                      <a:pt x="16026" y="41952"/>
                      <a:pt x="15979" y="42149"/>
                      <a:pt x="15979" y="42492"/>
                    </a:cubicBezTo>
                    <a:cubicBezTo>
                      <a:pt x="15584" y="41853"/>
                      <a:pt x="15289" y="41360"/>
                      <a:pt x="14993" y="40914"/>
                    </a:cubicBezTo>
                    <a:cubicBezTo>
                      <a:pt x="14302" y="39881"/>
                      <a:pt x="13809" y="38744"/>
                      <a:pt x="13363" y="37612"/>
                    </a:cubicBezTo>
                    <a:cubicBezTo>
                      <a:pt x="12475" y="35292"/>
                      <a:pt x="11982" y="32878"/>
                      <a:pt x="11390" y="30510"/>
                    </a:cubicBezTo>
                    <a:cubicBezTo>
                      <a:pt x="10897" y="28538"/>
                      <a:pt x="10357" y="26612"/>
                      <a:pt x="9516" y="24837"/>
                    </a:cubicBezTo>
                    <a:cubicBezTo>
                      <a:pt x="9173" y="24099"/>
                      <a:pt x="8727" y="23456"/>
                      <a:pt x="8285" y="22817"/>
                    </a:cubicBezTo>
                    <a:cubicBezTo>
                      <a:pt x="8137" y="22555"/>
                      <a:pt x="7903" y="22352"/>
                      <a:pt x="7608" y="22352"/>
                    </a:cubicBezTo>
                    <a:cubicBezTo>
                      <a:pt x="7511" y="22352"/>
                      <a:pt x="7408" y="22374"/>
                      <a:pt x="7299" y="22422"/>
                    </a:cubicBezTo>
                    <a:cubicBezTo>
                      <a:pt x="6952" y="22766"/>
                      <a:pt x="6905" y="23160"/>
                      <a:pt x="6952" y="23606"/>
                    </a:cubicBezTo>
                    <a:cubicBezTo>
                      <a:pt x="7003" y="23949"/>
                      <a:pt x="7102" y="24245"/>
                      <a:pt x="7149" y="24592"/>
                    </a:cubicBezTo>
                    <a:cubicBezTo>
                      <a:pt x="7642" y="26415"/>
                      <a:pt x="8234" y="28242"/>
                      <a:pt x="8629" y="30065"/>
                    </a:cubicBezTo>
                    <a:cubicBezTo>
                      <a:pt x="9220" y="33024"/>
                      <a:pt x="10503" y="35588"/>
                      <a:pt x="12377" y="37908"/>
                    </a:cubicBezTo>
                    <a:cubicBezTo>
                      <a:pt x="13316" y="39092"/>
                      <a:pt x="14152" y="40374"/>
                      <a:pt x="14993" y="41605"/>
                    </a:cubicBezTo>
                    <a:cubicBezTo>
                      <a:pt x="15486" y="42347"/>
                      <a:pt x="15880" y="43183"/>
                      <a:pt x="16026" y="44071"/>
                    </a:cubicBezTo>
                    <a:cubicBezTo>
                      <a:pt x="16078" y="44714"/>
                      <a:pt x="16125" y="45404"/>
                      <a:pt x="16176" y="46095"/>
                    </a:cubicBezTo>
                    <a:cubicBezTo>
                      <a:pt x="16224" y="47870"/>
                      <a:pt x="16571" y="49594"/>
                      <a:pt x="16965" y="51322"/>
                    </a:cubicBezTo>
                    <a:cubicBezTo>
                      <a:pt x="17407" y="53046"/>
                      <a:pt x="17900" y="54774"/>
                      <a:pt x="18394" y="56499"/>
                    </a:cubicBezTo>
                    <a:cubicBezTo>
                      <a:pt x="18445" y="56649"/>
                      <a:pt x="18394" y="56747"/>
                      <a:pt x="18445" y="56992"/>
                    </a:cubicBezTo>
                    <a:cubicBezTo>
                      <a:pt x="17802" y="56155"/>
                      <a:pt x="17261" y="55414"/>
                      <a:pt x="16669" y="54723"/>
                    </a:cubicBezTo>
                    <a:cubicBezTo>
                      <a:pt x="15289" y="53295"/>
                      <a:pt x="14350" y="51618"/>
                      <a:pt x="13513" y="49843"/>
                    </a:cubicBezTo>
                    <a:cubicBezTo>
                      <a:pt x="11785" y="46142"/>
                      <a:pt x="9714" y="42690"/>
                      <a:pt x="7346" y="39387"/>
                    </a:cubicBezTo>
                    <a:cubicBezTo>
                      <a:pt x="5966" y="37462"/>
                      <a:pt x="4486" y="35639"/>
                      <a:pt x="2612" y="34109"/>
                    </a:cubicBezTo>
                    <a:cubicBezTo>
                      <a:pt x="2269" y="33813"/>
                      <a:pt x="1823" y="33568"/>
                      <a:pt x="1428" y="33319"/>
                    </a:cubicBezTo>
                    <a:cubicBezTo>
                      <a:pt x="1236" y="33209"/>
                      <a:pt x="1028" y="33146"/>
                      <a:pt x="813" y="33146"/>
                    </a:cubicBezTo>
                    <a:cubicBezTo>
                      <a:pt x="644" y="33146"/>
                      <a:pt x="470" y="33185"/>
                      <a:pt x="296" y="33272"/>
                    </a:cubicBezTo>
                    <a:cubicBezTo>
                      <a:pt x="0" y="33714"/>
                      <a:pt x="146" y="34160"/>
                      <a:pt x="245" y="34653"/>
                    </a:cubicBezTo>
                    <a:cubicBezTo>
                      <a:pt x="592" y="36133"/>
                      <a:pt x="1132" y="37612"/>
                      <a:pt x="1921" y="38993"/>
                    </a:cubicBezTo>
                    <a:cubicBezTo>
                      <a:pt x="2959" y="40670"/>
                      <a:pt x="3993" y="42347"/>
                      <a:pt x="5078" y="43972"/>
                    </a:cubicBezTo>
                    <a:cubicBezTo>
                      <a:pt x="6952" y="46931"/>
                      <a:pt x="9272" y="49496"/>
                      <a:pt x="12081" y="51567"/>
                    </a:cubicBezTo>
                    <a:cubicBezTo>
                      <a:pt x="13809" y="52849"/>
                      <a:pt x="15486" y="54183"/>
                      <a:pt x="16914" y="55761"/>
                    </a:cubicBezTo>
                    <a:cubicBezTo>
                      <a:pt x="18050" y="57043"/>
                      <a:pt x="18938" y="58424"/>
                      <a:pt x="19333" y="60049"/>
                    </a:cubicBezTo>
                    <a:cubicBezTo>
                      <a:pt x="19530" y="60890"/>
                      <a:pt x="19727" y="61679"/>
                      <a:pt x="19924" y="62515"/>
                    </a:cubicBezTo>
                    <a:cubicBezTo>
                      <a:pt x="20812" y="65869"/>
                      <a:pt x="21404" y="69321"/>
                      <a:pt x="22635" y="72627"/>
                    </a:cubicBezTo>
                    <a:cubicBezTo>
                      <a:pt x="22635" y="72726"/>
                      <a:pt x="22635" y="72825"/>
                      <a:pt x="22588" y="72872"/>
                    </a:cubicBezTo>
                    <a:cubicBezTo>
                      <a:pt x="21798" y="71886"/>
                      <a:pt x="21108" y="70852"/>
                      <a:pt x="20465" y="69814"/>
                    </a:cubicBezTo>
                    <a:cubicBezTo>
                      <a:pt x="19234" y="67842"/>
                      <a:pt x="18098" y="65869"/>
                      <a:pt x="16867" y="63896"/>
                    </a:cubicBezTo>
                    <a:cubicBezTo>
                      <a:pt x="13955" y="59312"/>
                      <a:pt x="10159" y="55710"/>
                      <a:pt x="5524" y="52900"/>
                    </a:cubicBezTo>
                    <a:cubicBezTo>
                      <a:pt x="4585" y="52356"/>
                      <a:pt x="3650" y="51815"/>
                      <a:pt x="2565" y="51567"/>
                    </a:cubicBezTo>
                    <a:cubicBezTo>
                      <a:pt x="2437" y="51531"/>
                      <a:pt x="2304" y="51508"/>
                      <a:pt x="2174" y="51508"/>
                    </a:cubicBezTo>
                    <a:cubicBezTo>
                      <a:pt x="1949" y="51508"/>
                      <a:pt x="1733" y="51577"/>
                      <a:pt x="1578" y="51764"/>
                    </a:cubicBezTo>
                    <a:cubicBezTo>
                      <a:pt x="1330" y="52060"/>
                      <a:pt x="1428" y="52407"/>
                      <a:pt x="1578" y="52703"/>
                    </a:cubicBezTo>
                    <a:cubicBezTo>
                      <a:pt x="1973" y="53394"/>
                      <a:pt x="2367" y="54084"/>
                      <a:pt x="2860" y="54625"/>
                    </a:cubicBezTo>
                    <a:cubicBezTo>
                      <a:pt x="4782" y="56944"/>
                      <a:pt x="6755" y="59213"/>
                      <a:pt x="8680" y="61529"/>
                    </a:cubicBezTo>
                    <a:cubicBezTo>
                      <a:pt x="9962" y="63060"/>
                      <a:pt x="11442" y="64389"/>
                      <a:pt x="13119" y="65526"/>
                    </a:cubicBezTo>
                    <a:cubicBezTo>
                      <a:pt x="14401" y="66362"/>
                      <a:pt x="15683" y="67250"/>
                      <a:pt x="16965" y="68137"/>
                    </a:cubicBezTo>
                    <a:cubicBezTo>
                      <a:pt x="20319" y="70406"/>
                      <a:pt x="22785" y="73318"/>
                      <a:pt x="24363" y="77015"/>
                    </a:cubicBezTo>
                    <a:cubicBezTo>
                      <a:pt x="24410" y="77066"/>
                      <a:pt x="24462" y="77165"/>
                      <a:pt x="24462" y="77263"/>
                    </a:cubicBezTo>
                    <a:cubicBezTo>
                      <a:pt x="25645" y="80025"/>
                      <a:pt x="27271" y="82589"/>
                      <a:pt x="29196" y="84957"/>
                    </a:cubicBezTo>
                    <a:cubicBezTo>
                      <a:pt x="29539" y="85450"/>
                      <a:pt x="29985" y="85892"/>
                      <a:pt x="30577" y="86089"/>
                    </a:cubicBezTo>
                    <a:cubicBezTo>
                      <a:pt x="30971" y="85892"/>
                      <a:pt x="31019" y="85647"/>
                      <a:pt x="30971" y="85300"/>
                    </a:cubicBezTo>
                    <a:cubicBezTo>
                      <a:pt x="30873" y="84562"/>
                      <a:pt x="30676" y="83872"/>
                      <a:pt x="30032" y="83378"/>
                    </a:cubicBezTo>
                    <a:cubicBezTo>
                      <a:pt x="29887" y="83229"/>
                      <a:pt x="29737" y="83083"/>
                      <a:pt x="29591" y="82885"/>
                    </a:cubicBezTo>
                    <a:cubicBezTo>
                      <a:pt x="28849" y="81899"/>
                      <a:pt x="28111" y="80814"/>
                      <a:pt x="27322" y="79828"/>
                    </a:cubicBezTo>
                    <a:cubicBezTo>
                      <a:pt x="26679" y="78940"/>
                      <a:pt x="26434" y="78001"/>
                      <a:pt x="26434" y="77015"/>
                    </a:cubicBezTo>
                    <a:cubicBezTo>
                      <a:pt x="26383" y="76719"/>
                      <a:pt x="26383" y="76474"/>
                      <a:pt x="26434" y="76178"/>
                    </a:cubicBezTo>
                    <a:cubicBezTo>
                      <a:pt x="26482" y="75093"/>
                      <a:pt x="26679" y="74008"/>
                      <a:pt x="26876" y="72923"/>
                    </a:cubicBezTo>
                    <a:cubicBezTo>
                      <a:pt x="27665" y="69222"/>
                      <a:pt x="29145" y="65822"/>
                      <a:pt x="31315" y="62713"/>
                    </a:cubicBezTo>
                    <a:cubicBezTo>
                      <a:pt x="32451" y="61087"/>
                      <a:pt x="33536" y="59458"/>
                      <a:pt x="34522" y="57781"/>
                    </a:cubicBezTo>
                    <a:cubicBezTo>
                      <a:pt x="36396" y="54479"/>
                      <a:pt x="37923" y="51026"/>
                      <a:pt x="38566" y="47227"/>
                    </a:cubicBezTo>
                    <a:cubicBezTo>
                      <a:pt x="38665" y="46537"/>
                      <a:pt x="38614" y="45747"/>
                      <a:pt x="38468" y="45010"/>
                    </a:cubicBezTo>
                    <a:cubicBezTo>
                      <a:pt x="38408" y="44619"/>
                      <a:pt x="38202" y="44429"/>
                      <a:pt x="37927" y="44429"/>
                    </a:cubicBezTo>
                    <a:cubicBezTo>
                      <a:pt x="37750" y="44429"/>
                      <a:pt x="37545" y="44508"/>
                      <a:pt x="37331" y="44662"/>
                    </a:cubicBezTo>
                    <a:cubicBezTo>
                      <a:pt x="37087" y="44812"/>
                      <a:pt x="36838" y="45057"/>
                      <a:pt x="36641" y="45353"/>
                    </a:cubicBezTo>
                    <a:cubicBezTo>
                      <a:pt x="36101" y="45996"/>
                      <a:pt x="35556" y="46686"/>
                      <a:pt x="35114" y="47424"/>
                    </a:cubicBezTo>
                    <a:cubicBezTo>
                      <a:pt x="33682" y="49843"/>
                      <a:pt x="32352" y="52257"/>
                      <a:pt x="30920" y="54676"/>
                    </a:cubicBezTo>
                    <a:cubicBezTo>
                      <a:pt x="28257" y="59260"/>
                      <a:pt x="27223" y="64291"/>
                      <a:pt x="26829" y="69518"/>
                    </a:cubicBezTo>
                    <a:cubicBezTo>
                      <a:pt x="26778" y="70406"/>
                      <a:pt x="26730" y="71246"/>
                      <a:pt x="26632" y="72083"/>
                    </a:cubicBezTo>
                    <a:cubicBezTo>
                      <a:pt x="26383" y="73712"/>
                      <a:pt x="26040" y="75338"/>
                      <a:pt x="26087" y="77015"/>
                    </a:cubicBezTo>
                    <a:lnTo>
                      <a:pt x="26087" y="77263"/>
                    </a:lnTo>
                    <a:cubicBezTo>
                      <a:pt x="26087" y="77310"/>
                      <a:pt x="26040" y="77362"/>
                      <a:pt x="25988" y="77460"/>
                    </a:cubicBezTo>
                    <a:cubicBezTo>
                      <a:pt x="25941" y="77310"/>
                      <a:pt x="25842" y="77212"/>
                      <a:pt x="25791" y="77113"/>
                    </a:cubicBezTo>
                    <a:cubicBezTo>
                      <a:pt x="25791" y="77066"/>
                      <a:pt x="25744" y="77015"/>
                      <a:pt x="25744" y="77015"/>
                    </a:cubicBezTo>
                    <a:cubicBezTo>
                      <a:pt x="24659" y="74896"/>
                      <a:pt x="23720" y="72773"/>
                      <a:pt x="23081" y="70505"/>
                    </a:cubicBezTo>
                    <a:cubicBezTo>
                      <a:pt x="21996" y="66757"/>
                      <a:pt x="20958" y="62961"/>
                      <a:pt x="19873" y="59162"/>
                    </a:cubicBezTo>
                    <a:cubicBezTo>
                      <a:pt x="19774" y="58720"/>
                      <a:pt x="19873" y="58373"/>
                      <a:pt x="20070" y="58029"/>
                    </a:cubicBezTo>
                    <a:cubicBezTo>
                      <a:pt x="21108" y="56254"/>
                      <a:pt x="22390" y="54774"/>
                      <a:pt x="24067" y="53638"/>
                    </a:cubicBezTo>
                    <a:cubicBezTo>
                      <a:pt x="24805" y="53145"/>
                      <a:pt x="25495" y="52703"/>
                      <a:pt x="26186" y="52210"/>
                    </a:cubicBezTo>
                    <a:cubicBezTo>
                      <a:pt x="27764" y="51125"/>
                      <a:pt x="29295" y="49989"/>
                      <a:pt x="30526" y="48462"/>
                    </a:cubicBezTo>
                    <a:cubicBezTo>
                      <a:pt x="32648" y="45700"/>
                      <a:pt x="33832" y="42591"/>
                      <a:pt x="34720" y="39289"/>
                    </a:cubicBezTo>
                    <a:cubicBezTo>
                      <a:pt x="34917" y="38697"/>
                      <a:pt x="34964" y="38054"/>
                      <a:pt x="34720" y="37462"/>
                    </a:cubicBezTo>
                    <a:cubicBezTo>
                      <a:pt x="34518" y="36924"/>
                      <a:pt x="34200" y="36615"/>
                      <a:pt x="33784" y="36615"/>
                    </a:cubicBezTo>
                    <a:cubicBezTo>
                      <a:pt x="33590" y="36615"/>
                      <a:pt x="33376" y="36681"/>
                      <a:pt x="33141" y="36823"/>
                    </a:cubicBezTo>
                    <a:cubicBezTo>
                      <a:pt x="32648" y="37068"/>
                      <a:pt x="32202" y="37462"/>
                      <a:pt x="31808" y="37857"/>
                    </a:cubicBezTo>
                    <a:cubicBezTo>
                      <a:pt x="31070" y="38697"/>
                      <a:pt x="30328" y="39585"/>
                      <a:pt x="29689" y="40520"/>
                    </a:cubicBezTo>
                    <a:cubicBezTo>
                      <a:pt x="28257" y="42544"/>
                      <a:pt x="26876" y="44662"/>
                      <a:pt x="25448" y="46686"/>
                    </a:cubicBezTo>
                    <a:cubicBezTo>
                      <a:pt x="24114" y="48560"/>
                      <a:pt x="23029" y="50482"/>
                      <a:pt x="22240" y="52605"/>
                    </a:cubicBezTo>
                    <a:cubicBezTo>
                      <a:pt x="21747" y="53985"/>
                      <a:pt x="21254" y="55315"/>
                      <a:pt x="20516" y="56597"/>
                    </a:cubicBezTo>
                    <a:cubicBezTo>
                      <a:pt x="20268" y="57043"/>
                      <a:pt x="19972" y="57536"/>
                      <a:pt x="19676" y="58029"/>
                    </a:cubicBezTo>
                    <a:cubicBezTo>
                      <a:pt x="19628" y="57931"/>
                      <a:pt x="19530" y="57879"/>
                      <a:pt x="19530" y="57781"/>
                    </a:cubicBezTo>
                    <a:cubicBezTo>
                      <a:pt x="18938" y="55808"/>
                      <a:pt x="18346" y="53788"/>
                      <a:pt x="17802" y="51815"/>
                    </a:cubicBezTo>
                    <a:cubicBezTo>
                      <a:pt x="17703" y="51468"/>
                      <a:pt x="17703" y="51026"/>
                      <a:pt x="17802" y="50679"/>
                    </a:cubicBezTo>
                    <a:cubicBezTo>
                      <a:pt x="18149" y="49496"/>
                      <a:pt x="18543" y="48363"/>
                      <a:pt x="19281" y="47377"/>
                    </a:cubicBezTo>
                    <a:cubicBezTo>
                      <a:pt x="20023" y="46391"/>
                      <a:pt x="20812" y="45452"/>
                      <a:pt x="21649" y="44516"/>
                    </a:cubicBezTo>
                    <a:cubicBezTo>
                      <a:pt x="22832" y="43234"/>
                      <a:pt x="24114" y="42051"/>
                      <a:pt x="25298" y="40816"/>
                    </a:cubicBezTo>
                    <a:cubicBezTo>
                      <a:pt x="27271" y="38697"/>
                      <a:pt x="28703" y="36231"/>
                      <a:pt x="29591" y="33469"/>
                    </a:cubicBezTo>
                    <a:cubicBezTo>
                      <a:pt x="29887" y="32680"/>
                      <a:pt x="30084" y="31891"/>
                      <a:pt x="29985" y="31051"/>
                    </a:cubicBezTo>
                    <a:cubicBezTo>
                      <a:pt x="29945" y="30360"/>
                      <a:pt x="29609" y="29967"/>
                      <a:pt x="29042" y="29967"/>
                    </a:cubicBezTo>
                    <a:cubicBezTo>
                      <a:pt x="28881" y="29967"/>
                      <a:pt x="28702" y="29999"/>
                      <a:pt x="28506" y="30065"/>
                    </a:cubicBezTo>
                    <a:cubicBezTo>
                      <a:pt x="28012" y="30262"/>
                      <a:pt x="27468" y="30558"/>
                      <a:pt x="27026" y="30952"/>
                    </a:cubicBezTo>
                    <a:cubicBezTo>
                      <a:pt x="26336" y="31544"/>
                      <a:pt x="25693" y="32187"/>
                      <a:pt x="25101" y="32878"/>
                    </a:cubicBezTo>
                    <a:cubicBezTo>
                      <a:pt x="23574" y="34602"/>
                      <a:pt x="21996" y="36377"/>
                      <a:pt x="21155" y="38598"/>
                    </a:cubicBezTo>
                    <a:cubicBezTo>
                      <a:pt x="20713" y="39881"/>
                      <a:pt x="20220" y="41163"/>
                      <a:pt x="19924" y="42492"/>
                    </a:cubicBezTo>
                    <a:cubicBezTo>
                      <a:pt x="19380" y="45156"/>
                      <a:pt x="18591" y="47720"/>
                      <a:pt x="17506" y="50237"/>
                    </a:cubicBezTo>
                    <a:cubicBezTo>
                      <a:pt x="17407" y="50186"/>
                      <a:pt x="17360" y="50087"/>
                      <a:pt x="17309" y="50040"/>
                    </a:cubicBezTo>
                    <a:cubicBezTo>
                      <a:pt x="17064" y="48462"/>
                      <a:pt x="16768" y="46931"/>
                      <a:pt x="16571" y="45353"/>
                    </a:cubicBezTo>
                    <a:cubicBezTo>
                      <a:pt x="16421" y="44169"/>
                      <a:pt x="16373" y="42986"/>
                      <a:pt x="16322" y="41802"/>
                    </a:cubicBezTo>
                    <a:cubicBezTo>
                      <a:pt x="16322" y="41064"/>
                      <a:pt x="16322" y="40323"/>
                      <a:pt x="16373" y="39585"/>
                    </a:cubicBezTo>
                    <a:cubicBezTo>
                      <a:pt x="16519" y="38401"/>
                      <a:pt x="17163" y="37513"/>
                      <a:pt x="17999" y="36724"/>
                    </a:cubicBezTo>
                    <a:cubicBezTo>
                      <a:pt x="18887" y="35837"/>
                      <a:pt x="19774" y="34996"/>
                      <a:pt x="20713" y="34207"/>
                    </a:cubicBezTo>
                    <a:cubicBezTo>
                      <a:pt x="22489" y="32728"/>
                      <a:pt x="23771" y="30905"/>
                      <a:pt x="24659" y="28735"/>
                    </a:cubicBezTo>
                    <a:cubicBezTo>
                      <a:pt x="25349" y="27157"/>
                      <a:pt x="26138" y="25626"/>
                      <a:pt x="26829" y="24099"/>
                    </a:cubicBezTo>
                    <a:cubicBezTo>
                      <a:pt x="27223" y="23259"/>
                      <a:pt x="27618" y="22422"/>
                      <a:pt x="27914" y="21582"/>
                    </a:cubicBezTo>
                    <a:cubicBezTo>
                      <a:pt x="28111" y="20943"/>
                      <a:pt x="28210" y="20201"/>
                      <a:pt x="28257" y="19562"/>
                    </a:cubicBezTo>
                    <a:cubicBezTo>
                      <a:pt x="28257" y="18871"/>
                      <a:pt x="27869" y="18478"/>
                      <a:pt x="27301" y="18478"/>
                    </a:cubicBezTo>
                    <a:cubicBezTo>
                      <a:pt x="27140" y="18478"/>
                      <a:pt x="26963" y="18510"/>
                      <a:pt x="26778" y="18576"/>
                    </a:cubicBezTo>
                    <a:cubicBezTo>
                      <a:pt x="26138" y="18871"/>
                      <a:pt x="25645" y="19313"/>
                      <a:pt x="25251" y="19858"/>
                    </a:cubicBezTo>
                    <a:cubicBezTo>
                      <a:pt x="24166" y="21337"/>
                      <a:pt x="23278" y="22864"/>
                      <a:pt x="22635" y="24592"/>
                    </a:cubicBezTo>
                    <a:cubicBezTo>
                      <a:pt x="21798" y="26762"/>
                      <a:pt x="20911" y="28980"/>
                      <a:pt x="20070" y="31150"/>
                    </a:cubicBezTo>
                    <a:cubicBezTo>
                      <a:pt x="19628" y="32187"/>
                      <a:pt x="19183" y="33173"/>
                      <a:pt x="18788" y="34207"/>
                    </a:cubicBezTo>
                    <a:cubicBezTo>
                      <a:pt x="18295" y="35687"/>
                      <a:pt x="17360" y="36870"/>
                      <a:pt x="16373" y="38204"/>
                    </a:cubicBezTo>
                    <a:lnTo>
                      <a:pt x="16373" y="37758"/>
                    </a:lnTo>
                    <a:cubicBezTo>
                      <a:pt x="16421" y="35983"/>
                      <a:pt x="16519" y="34258"/>
                      <a:pt x="16571" y="32483"/>
                    </a:cubicBezTo>
                    <a:lnTo>
                      <a:pt x="16717" y="28486"/>
                    </a:lnTo>
                    <a:cubicBezTo>
                      <a:pt x="16768" y="27697"/>
                      <a:pt x="16867" y="26908"/>
                      <a:pt x="17013" y="26119"/>
                    </a:cubicBezTo>
                    <a:cubicBezTo>
                      <a:pt x="17458" y="23606"/>
                      <a:pt x="18445" y="21385"/>
                      <a:pt x="20319" y="19661"/>
                    </a:cubicBezTo>
                    <a:cubicBezTo>
                      <a:pt x="21009" y="19017"/>
                      <a:pt x="21649" y="18280"/>
                      <a:pt x="22292" y="17637"/>
                    </a:cubicBezTo>
                    <a:cubicBezTo>
                      <a:pt x="23029" y="16899"/>
                      <a:pt x="23523" y="16058"/>
                      <a:pt x="23917" y="15123"/>
                    </a:cubicBezTo>
                    <a:cubicBezTo>
                      <a:pt x="24462" y="13790"/>
                      <a:pt x="25101" y="12460"/>
                      <a:pt x="25645" y="11127"/>
                    </a:cubicBezTo>
                    <a:cubicBezTo>
                      <a:pt x="25988" y="10239"/>
                      <a:pt x="26336" y="9351"/>
                      <a:pt x="26580" y="8416"/>
                    </a:cubicBezTo>
                    <a:cubicBezTo>
                      <a:pt x="26730" y="7872"/>
                      <a:pt x="26778" y="7233"/>
                      <a:pt x="26730" y="6641"/>
                    </a:cubicBezTo>
                    <a:cubicBezTo>
                      <a:pt x="26639" y="6127"/>
                      <a:pt x="26382" y="5854"/>
                      <a:pt x="26050" y="5854"/>
                    </a:cubicBezTo>
                    <a:cubicBezTo>
                      <a:pt x="25839" y="5854"/>
                      <a:pt x="25598" y="5965"/>
                      <a:pt x="25349" y="6195"/>
                    </a:cubicBezTo>
                    <a:cubicBezTo>
                      <a:pt x="24955" y="6542"/>
                      <a:pt x="24560" y="6984"/>
                      <a:pt x="24312" y="7529"/>
                    </a:cubicBezTo>
                    <a:cubicBezTo>
                      <a:pt x="23771" y="8562"/>
                      <a:pt x="23325" y="9698"/>
                      <a:pt x="22883" y="10831"/>
                    </a:cubicBezTo>
                    <a:cubicBezTo>
                      <a:pt x="21996" y="13198"/>
                      <a:pt x="21108" y="15617"/>
                      <a:pt x="20220" y="18031"/>
                    </a:cubicBezTo>
                    <a:cubicBezTo>
                      <a:pt x="20070" y="18477"/>
                      <a:pt x="19826" y="18871"/>
                      <a:pt x="19628" y="19266"/>
                    </a:cubicBezTo>
                    <a:cubicBezTo>
                      <a:pt x="18788" y="20844"/>
                      <a:pt x="17703" y="22272"/>
                      <a:pt x="17210" y="24000"/>
                    </a:cubicBezTo>
                    <a:cubicBezTo>
                      <a:pt x="17163" y="24048"/>
                      <a:pt x="17111" y="24099"/>
                      <a:pt x="17013" y="24245"/>
                    </a:cubicBezTo>
                    <a:lnTo>
                      <a:pt x="17013" y="23409"/>
                    </a:lnTo>
                    <a:cubicBezTo>
                      <a:pt x="17163" y="21483"/>
                      <a:pt x="17261" y="19609"/>
                      <a:pt x="17407" y="17688"/>
                    </a:cubicBezTo>
                    <a:cubicBezTo>
                      <a:pt x="17506" y="16603"/>
                      <a:pt x="17656" y="15467"/>
                      <a:pt x="17802" y="14382"/>
                    </a:cubicBezTo>
                    <a:cubicBezTo>
                      <a:pt x="18098" y="12606"/>
                      <a:pt x="18642" y="10831"/>
                      <a:pt x="18788" y="9008"/>
                    </a:cubicBezTo>
                    <a:cubicBezTo>
                      <a:pt x="18887" y="7674"/>
                      <a:pt x="18887" y="6345"/>
                      <a:pt x="18642" y="5011"/>
                    </a:cubicBezTo>
                    <a:cubicBezTo>
                      <a:pt x="18394" y="3729"/>
                      <a:pt x="18196" y="2400"/>
                      <a:pt x="17999" y="1117"/>
                    </a:cubicBezTo>
                    <a:cubicBezTo>
                      <a:pt x="17900" y="723"/>
                      <a:pt x="17754" y="376"/>
                      <a:pt x="17656" y="80"/>
                    </a:cubicBezTo>
                    <a:cubicBezTo>
                      <a:pt x="17518" y="25"/>
                      <a:pt x="17396" y="0"/>
                      <a:pt x="17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72600" y="2377475"/>
                <a:ext cx="348900" cy="352650"/>
              </a:xfrm>
              <a:custGeom>
                <a:avLst/>
                <a:gdLst/>
                <a:ahLst/>
                <a:cxnLst/>
                <a:rect l="l" t="t" r="r" b="b"/>
                <a:pathLst>
                  <a:path w="13956" h="14106" extrusionOk="0">
                    <a:moveTo>
                      <a:pt x="0" y="0"/>
                    </a:moveTo>
                    <a:lnTo>
                      <a:pt x="0" y="0"/>
                    </a:lnTo>
                    <a:cubicBezTo>
                      <a:pt x="4735" y="4589"/>
                      <a:pt x="9615" y="9075"/>
                      <a:pt x="13955" y="14105"/>
                    </a:cubicBezTo>
                    <a:cubicBezTo>
                      <a:pt x="13364" y="12428"/>
                      <a:pt x="2514" y="148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63300" y="2276375"/>
                <a:ext cx="189900" cy="461125"/>
              </a:xfrm>
              <a:custGeom>
                <a:avLst/>
                <a:gdLst/>
                <a:ahLst/>
                <a:cxnLst/>
                <a:rect l="l" t="t" r="r" b="b"/>
                <a:pathLst>
                  <a:path w="7596" h="18445" extrusionOk="0">
                    <a:moveTo>
                      <a:pt x="7596" y="0"/>
                    </a:moveTo>
                    <a:cubicBezTo>
                      <a:pt x="7398" y="198"/>
                      <a:pt x="7249" y="395"/>
                      <a:pt x="7103" y="643"/>
                    </a:cubicBezTo>
                    <a:cubicBezTo>
                      <a:pt x="5327" y="3898"/>
                      <a:pt x="3895" y="7299"/>
                      <a:pt x="2415" y="10653"/>
                    </a:cubicBezTo>
                    <a:cubicBezTo>
                      <a:pt x="1480" y="12874"/>
                      <a:pt x="541" y="15091"/>
                      <a:pt x="99" y="17459"/>
                    </a:cubicBezTo>
                    <a:cubicBezTo>
                      <a:pt x="48" y="17755"/>
                      <a:pt x="48" y="18102"/>
                      <a:pt x="1" y="18398"/>
                    </a:cubicBezTo>
                    <a:cubicBezTo>
                      <a:pt x="99" y="18398"/>
                      <a:pt x="147" y="18398"/>
                      <a:pt x="198" y="18445"/>
                    </a:cubicBezTo>
                    <a:cubicBezTo>
                      <a:pt x="395" y="16965"/>
                      <a:pt x="837" y="15585"/>
                      <a:pt x="1382" y="14204"/>
                    </a:cubicBezTo>
                    <a:cubicBezTo>
                      <a:pt x="3157" y="9520"/>
                      <a:pt x="5228" y="4983"/>
                      <a:pt x="7398" y="446"/>
                    </a:cubicBezTo>
                    <a:cubicBezTo>
                      <a:pt x="7446" y="296"/>
                      <a:pt x="7544" y="150"/>
                      <a:pt x="7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204725" y="1916350"/>
                <a:ext cx="279975" cy="379775"/>
              </a:xfrm>
              <a:custGeom>
                <a:avLst/>
                <a:gdLst/>
                <a:ahLst/>
                <a:cxnLst/>
                <a:rect l="l" t="t" r="r" b="b"/>
                <a:pathLst>
                  <a:path w="11199" h="15191" extrusionOk="0">
                    <a:moveTo>
                      <a:pt x="100" y="1"/>
                    </a:moveTo>
                    <a:cubicBezTo>
                      <a:pt x="52" y="52"/>
                      <a:pt x="52" y="99"/>
                      <a:pt x="1" y="99"/>
                    </a:cubicBezTo>
                    <a:cubicBezTo>
                      <a:pt x="100" y="297"/>
                      <a:pt x="198" y="494"/>
                      <a:pt x="297" y="644"/>
                    </a:cubicBezTo>
                    <a:cubicBezTo>
                      <a:pt x="2420" y="3847"/>
                      <a:pt x="4440" y="7004"/>
                      <a:pt x="6562" y="10160"/>
                    </a:cubicBezTo>
                    <a:cubicBezTo>
                      <a:pt x="7746" y="11888"/>
                      <a:pt x="9075" y="13466"/>
                      <a:pt x="10606" y="14847"/>
                    </a:cubicBezTo>
                    <a:cubicBezTo>
                      <a:pt x="10752" y="14993"/>
                      <a:pt x="10949" y="15044"/>
                      <a:pt x="11099" y="15190"/>
                    </a:cubicBezTo>
                    <a:cubicBezTo>
                      <a:pt x="11099" y="15143"/>
                      <a:pt x="11147" y="15092"/>
                      <a:pt x="11198" y="15044"/>
                    </a:cubicBezTo>
                    <a:cubicBezTo>
                      <a:pt x="11001" y="14847"/>
                      <a:pt x="10851" y="14650"/>
                      <a:pt x="10654" y="14453"/>
                    </a:cubicBezTo>
                    <a:cubicBezTo>
                      <a:pt x="9719" y="13415"/>
                      <a:pt x="8634" y="12381"/>
                      <a:pt x="7793" y="11245"/>
                    </a:cubicBezTo>
                    <a:cubicBezTo>
                      <a:pt x="5872" y="8535"/>
                      <a:pt x="3998" y="5773"/>
                      <a:pt x="2124" y="3011"/>
                    </a:cubicBezTo>
                    <a:cubicBezTo>
                      <a:pt x="1433" y="2025"/>
                      <a:pt x="790" y="987"/>
                      <a:pt x="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623925" y="1997725"/>
                <a:ext cx="252850" cy="336675"/>
              </a:xfrm>
              <a:custGeom>
                <a:avLst/>
                <a:gdLst/>
                <a:ahLst/>
                <a:cxnLst/>
                <a:rect l="l" t="t" r="r" b="b"/>
                <a:pathLst>
                  <a:path w="10114" h="13467" extrusionOk="0">
                    <a:moveTo>
                      <a:pt x="10113" y="1"/>
                    </a:moveTo>
                    <a:lnTo>
                      <a:pt x="10113" y="1"/>
                    </a:lnTo>
                    <a:cubicBezTo>
                      <a:pt x="9963" y="151"/>
                      <a:pt x="9864" y="348"/>
                      <a:pt x="9766" y="494"/>
                    </a:cubicBezTo>
                    <a:cubicBezTo>
                      <a:pt x="8732" y="2123"/>
                      <a:pt x="7695" y="3800"/>
                      <a:pt x="6610" y="5425"/>
                    </a:cubicBezTo>
                    <a:cubicBezTo>
                      <a:pt x="4834" y="8140"/>
                      <a:pt x="2664" y="10554"/>
                      <a:pt x="396" y="12874"/>
                    </a:cubicBezTo>
                    <a:cubicBezTo>
                      <a:pt x="250" y="13020"/>
                      <a:pt x="151" y="13218"/>
                      <a:pt x="1" y="13368"/>
                    </a:cubicBezTo>
                    <a:cubicBezTo>
                      <a:pt x="52" y="13415"/>
                      <a:pt x="100" y="13466"/>
                      <a:pt x="151" y="13466"/>
                    </a:cubicBezTo>
                    <a:cubicBezTo>
                      <a:pt x="4341" y="9619"/>
                      <a:pt x="7596" y="5082"/>
                      <a:pt x="10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334250" y="1230850"/>
                <a:ext cx="136825" cy="400775"/>
              </a:xfrm>
              <a:custGeom>
                <a:avLst/>
                <a:gdLst/>
                <a:ahLst/>
                <a:cxnLst/>
                <a:rect l="l" t="t" r="r" b="b"/>
                <a:pathLst>
                  <a:path w="5473" h="16031" extrusionOk="0">
                    <a:moveTo>
                      <a:pt x="0" y="0"/>
                    </a:moveTo>
                    <a:cubicBezTo>
                      <a:pt x="592" y="5721"/>
                      <a:pt x="2368" y="11047"/>
                      <a:pt x="5275" y="16030"/>
                    </a:cubicBezTo>
                    <a:cubicBezTo>
                      <a:pt x="5327" y="15979"/>
                      <a:pt x="5374" y="15932"/>
                      <a:pt x="5473" y="15932"/>
                    </a:cubicBezTo>
                    <a:cubicBezTo>
                      <a:pt x="4833" y="14649"/>
                      <a:pt x="4190" y="13415"/>
                      <a:pt x="3599" y="12132"/>
                    </a:cubicBezTo>
                    <a:cubicBezTo>
                      <a:pt x="3058" y="10850"/>
                      <a:pt x="2514" y="9520"/>
                      <a:pt x="2072" y="8187"/>
                    </a:cubicBezTo>
                    <a:cubicBezTo>
                      <a:pt x="1578" y="6806"/>
                      <a:pt x="1231" y="5425"/>
                      <a:pt x="888" y="4044"/>
                    </a:cubicBezTo>
                    <a:cubicBezTo>
                      <a:pt x="541" y="2715"/>
                      <a:pt x="296" y="13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62300" y="1812775"/>
                <a:ext cx="201025" cy="315675"/>
              </a:xfrm>
              <a:custGeom>
                <a:avLst/>
                <a:gdLst/>
                <a:ahLst/>
                <a:cxnLst/>
                <a:rect l="l" t="t" r="r" b="b"/>
                <a:pathLst>
                  <a:path w="8041" h="12627" extrusionOk="0">
                    <a:moveTo>
                      <a:pt x="8041" y="1"/>
                    </a:moveTo>
                    <a:lnTo>
                      <a:pt x="8041" y="1"/>
                    </a:lnTo>
                    <a:cubicBezTo>
                      <a:pt x="5425" y="4242"/>
                      <a:pt x="3156" y="8732"/>
                      <a:pt x="0" y="12626"/>
                    </a:cubicBezTo>
                    <a:cubicBezTo>
                      <a:pt x="742" y="12232"/>
                      <a:pt x="1235" y="11593"/>
                      <a:pt x="1677" y="10902"/>
                    </a:cubicBezTo>
                    <a:cubicBezTo>
                      <a:pt x="3701" y="7990"/>
                      <a:pt x="5524" y="4933"/>
                      <a:pt x="7153" y="1776"/>
                    </a:cubicBezTo>
                    <a:cubicBezTo>
                      <a:pt x="7496" y="1185"/>
                      <a:pt x="7745" y="593"/>
                      <a:pt x="8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36450" y="1529225"/>
                <a:ext cx="184975" cy="325500"/>
              </a:xfrm>
              <a:custGeom>
                <a:avLst/>
                <a:gdLst/>
                <a:ahLst/>
                <a:cxnLst/>
                <a:rect l="l" t="t" r="r" b="b"/>
                <a:pathLst>
                  <a:path w="7399" h="13020" extrusionOk="0">
                    <a:moveTo>
                      <a:pt x="7398" y="0"/>
                    </a:moveTo>
                    <a:lnTo>
                      <a:pt x="7398" y="0"/>
                    </a:lnTo>
                    <a:cubicBezTo>
                      <a:pt x="7051" y="789"/>
                      <a:pt x="6708" y="1531"/>
                      <a:pt x="6360" y="2269"/>
                    </a:cubicBezTo>
                    <a:cubicBezTo>
                      <a:pt x="5966" y="3010"/>
                      <a:pt x="5623" y="3799"/>
                      <a:pt x="5275" y="4537"/>
                    </a:cubicBezTo>
                    <a:cubicBezTo>
                      <a:pt x="4932" y="5279"/>
                      <a:pt x="4538" y="6017"/>
                      <a:pt x="4190" y="6707"/>
                    </a:cubicBezTo>
                    <a:cubicBezTo>
                      <a:pt x="3796" y="7449"/>
                      <a:pt x="3354" y="8187"/>
                      <a:pt x="2908" y="8928"/>
                    </a:cubicBezTo>
                    <a:cubicBezTo>
                      <a:pt x="2466" y="9619"/>
                      <a:pt x="2020" y="10309"/>
                      <a:pt x="1527" y="11000"/>
                    </a:cubicBezTo>
                    <a:cubicBezTo>
                      <a:pt x="1034" y="11639"/>
                      <a:pt x="494" y="12231"/>
                      <a:pt x="0" y="12874"/>
                    </a:cubicBezTo>
                    <a:lnTo>
                      <a:pt x="146" y="13020"/>
                    </a:lnTo>
                    <a:cubicBezTo>
                      <a:pt x="3749" y="9323"/>
                      <a:pt x="5524" y="4636"/>
                      <a:pt x="7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17900" y="1052125"/>
                <a:ext cx="16100" cy="289700"/>
              </a:xfrm>
              <a:custGeom>
                <a:avLst/>
                <a:gdLst/>
                <a:ahLst/>
                <a:cxnLst/>
                <a:rect l="l" t="t" r="r" b="b"/>
                <a:pathLst>
                  <a:path w="644" h="11588" extrusionOk="0">
                    <a:moveTo>
                      <a:pt x="1" y="0"/>
                    </a:moveTo>
                    <a:cubicBezTo>
                      <a:pt x="52" y="888"/>
                      <a:pt x="151" y="1823"/>
                      <a:pt x="151" y="2711"/>
                    </a:cubicBezTo>
                    <a:cubicBezTo>
                      <a:pt x="198" y="5425"/>
                      <a:pt x="249" y="8187"/>
                      <a:pt x="297" y="10897"/>
                    </a:cubicBezTo>
                    <a:cubicBezTo>
                      <a:pt x="297" y="11095"/>
                      <a:pt x="348" y="11292"/>
                      <a:pt x="348" y="11588"/>
                    </a:cubicBezTo>
                    <a:cubicBezTo>
                      <a:pt x="446" y="11442"/>
                      <a:pt x="545" y="11391"/>
                      <a:pt x="545" y="11343"/>
                    </a:cubicBezTo>
                    <a:cubicBezTo>
                      <a:pt x="644" y="7544"/>
                      <a:pt x="494" y="374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331775" y="1685850"/>
                <a:ext cx="107250" cy="245325"/>
              </a:xfrm>
              <a:custGeom>
                <a:avLst/>
                <a:gdLst/>
                <a:ahLst/>
                <a:cxnLst/>
                <a:rect l="l" t="t" r="r" b="b"/>
                <a:pathLst>
                  <a:path w="4290" h="9813" extrusionOk="0">
                    <a:moveTo>
                      <a:pt x="1" y="0"/>
                    </a:moveTo>
                    <a:cubicBezTo>
                      <a:pt x="1" y="146"/>
                      <a:pt x="1" y="245"/>
                      <a:pt x="48" y="395"/>
                    </a:cubicBezTo>
                    <a:cubicBezTo>
                      <a:pt x="395" y="1480"/>
                      <a:pt x="738" y="2565"/>
                      <a:pt x="1133" y="3650"/>
                    </a:cubicBezTo>
                    <a:cubicBezTo>
                      <a:pt x="1776" y="5524"/>
                      <a:pt x="2514" y="7347"/>
                      <a:pt x="3552" y="9023"/>
                    </a:cubicBezTo>
                    <a:cubicBezTo>
                      <a:pt x="3698" y="9272"/>
                      <a:pt x="3895" y="9568"/>
                      <a:pt x="4092" y="9812"/>
                    </a:cubicBezTo>
                    <a:cubicBezTo>
                      <a:pt x="4143" y="9765"/>
                      <a:pt x="4242" y="9714"/>
                      <a:pt x="4289" y="9666"/>
                    </a:cubicBezTo>
                    <a:cubicBezTo>
                      <a:pt x="2317" y="6656"/>
                      <a:pt x="1232" y="330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12900" y="1188925"/>
                <a:ext cx="98650" cy="221950"/>
              </a:xfrm>
              <a:custGeom>
                <a:avLst/>
                <a:gdLst/>
                <a:ahLst/>
                <a:cxnLst/>
                <a:rect l="l" t="t" r="r" b="b"/>
                <a:pathLst>
                  <a:path w="3946" h="8878" extrusionOk="0">
                    <a:moveTo>
                      <a:pt x="3945" y="0"/>
                    </a:moveTo>
                    <a:lnTo>
                      <a:pt x="3945" y="0"/>
                    </a:lnTo>
                    <a:cubicBezTo>
                      <a:pt x="3500" y="987"/>
                      <a:pt x="3105" y="2072"/>
                      <a:pt x="2711" y="3109"/>
                    </a:cubicBezTo>
                    <a:cubicBezTo>
                      <a:pt x="2020" y="5031"/>
                      <a:pt x="1381" y="6956"/>
                      <a:pt x="99" y="8633"/>
                    </a:cubicBezTo>
                    <a:cubicBezTo>
                      <a:pt x="47" y="8680"/>
                      <a:pt x="0" y="8779"/>
                      <a:pt x="0" y="8878"/>
                    </a:cubicBezTo>
                    <a:cubicBezTo>
                      <a:pt x="837" y="8187"/>
                      <a:pt x="1428" y="7299"/>
                      <a:pt x="1823" y="6266"/>
                    </a:cubicBezTo>
                    <a:cubicBezTo>
                      <a:pt x="2415" y="4688"/>
                      <a:pt x="3006" y="3058"/>
                      <a:pt x="3551" y="1480"/>
                    </a:cubicBezTo>
                    <a:cubicBezTo>
                      <a:pt x="3697" y="987"/>
                      <a:pt x="3847" y="494"/>
                      <a:pt x="3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
        <p:cNvGrpSpPr/>
        <p:nvPr/>
      </p:nvGrpSpPr>
      <p:grpSpPr>
        <a:xfrm>
          <a:off x="0" y="0"/>
          <a:ext cx="0" cy="0"/>
          <a:chOff x="0" y="0"/>
          <a:chExt cx="0" cy="0"/>
        </a:xfrm>
      </p:grpSpPr>
      <p:pic>
        <p:nvPicPr>
          <p:cNvPr id="81" name="Google Shape;81;p3"/>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82" name="Google Shape;82;p3"/>
          <p:cNvSpPr txBox="1">
            <a:spLocks noGrp="1"/>
          </p:cNvSpPr>
          <p:nvPr>
            <p:ph type="title" hasCustomPrompt="1"/>
          </p:nvPr>
        </p:nvSpPr>
        <p:spPr>
          <a:xfrm>
            <a:off x="3795600" y="1672150"/>
            <a:ext cx="1389000" cy="84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3" name="Google Shape;83;p3"/>
          <p:cNvSpPr txBox="1">
            <a:spLocks noGrp="1"/>
          </p:cNvSpPr>
          <p:nvPr>
            <p:ph type="title" idx="2"/>
          </p:nvPr>
        </p:nvSpPr>
        <p:spPr>
          <a:xfrm>
            <a:off x="1812000" y="2547050"/>
            <a:ext cx="5520000" cy="9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pic>
        <p:nvPicPr>
          <p:cNvPr id="85" name="Google Shape;85;p4"/>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86" name="Google Shape;8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7" name="Google Shape;87;p4"/>
          <p:cNvSpPr txBox="1">
            <a:spLocks noGrp="1"/>
          </p:cNvSpPr>
          <p:nvPr>
            <p:ph type="body" idx="1"/>
          </p:nvPr>
        </p:nvSpPr>
        <p:spPr>
          <a:xfrm>
            <a:off x="720000" y="1291948"/>
            <a:ext cx="7704000" cy="2183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6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88" name="Google Shape;88;p4"/>
          <p:cNvSpPr/>
          <p:nvPr/>
        </p:nvSpPr>
        <p:spPr>
          <a:xfrm rot="10800000" flipH="1">
            <a:off x="7497987" y="4060985"/>
            <a:ext cx="1646019" cy="1165249"/>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675632" y="4006146"/>
            <a:ext cx="548852"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015367" y="-49085"/>
            <a:ext cx="1174533" cy="749761"/>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rot="5400000" flipH="1">
            <a:off x="8441416" y="617955"/>
            <a:ext cx="1017262" cy="479701"/>
            <a:chOff x="2772675" y="3209200"/>
            <a:chExt cx="2642925" cy="1246625"/>
          </a:xfrm>
        </p:grpSpPr>
        <p:sp>
          <p:nvSpPr>
            <p:cNvPr id="92" name="Google Shape;92;p4"/>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a:off x="8481026" y="4514441"/>
            <a:ext cx="419807" cy="513738"/>
            <a:chOff x="2229900" y="1049875"/>
            <a:chExt cx="958025" cy="1172650"/>
          </a:xfrm>
        </p:grpSpPr>
        <p:sp>
          <p:nvSpPr>
            <p:cNvPr id="105" name="Google Shape;105;p4"/>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p:nvPr/>
        </p:nvSpPr>
        <p:spPr>
          <a:xfrm rot="10800000" flipH="1">
            <a:off x="-41044" y="3632327"/>
            <a:ext cx="911574" cy="1511175"/>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4"/>
          <p:cNvGrpSpPr/>
          <p:nvPr/>
        </p:nvGrpSpPr>
        <p:grpSpPr>
          <a:xfrm rot="-4928534" flipH="1">
            <a:off x="534161" y="4436485"/>
            <a:ext cx="547285" cy="669660"/>
            <a:chOff x="2229900" y="1049875"/>
            <a:chExt cx="958025" cy="1172650"/>
          </a:xfrm>
        </p:grpSpPr>
        <p:sp>
          <p:nvSpPr>
            <p:cNvPr id="117" name="Google Shape;117;p4"/>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4"/>
          <p:cNvSpPr/>
          <p:nvPr/>
        </p:nvSpPr>
        <p:spPr>
          <a:xfrm rot="8311201" flipH="1">
            <a:off x="-235807" y="-325169"/>
            <a:ext cx="1301095" cy="1290456"/>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8"/>
        <p:cNvGrpSpPr/>
        <p:nvPr/>
      </p:nvGrpSpPr>
      <p:grpSpPr>
        <a:xfrm>
          <a:off x="0" y="0"/>
          <a:ext cx="0" cy="0"/>
          <a:chOff x="0" y="0"/>
          <a:chExt cx="0" cy="0"/>
        </a:xfrm>
      </p:grpSpPr>
      <p:pic>
        <p:nvPicPr>
          <p:cNvPr id="129" name="Google Shape;129;p5"/>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30" name="Google Shape;130;p5"/>
          <p:cNvSpPr txBox="1">
            <a:spLocks noGrp="1"/>
          </p:cNvSpPr>
          <p:nvPr>
            <p:ph type="subTitle" idx="1"/>
          </p:nvPr>
        </p:nvSpPr>
        <p:spPr>
          <a:xfrm>
            <a:off x="4843179" y="2832550"/>
            <a:ext cx="3023100" cy="13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1" name="Google Shape;131;p5"/>
          <p:cNvSpPr txBox="1">
            <a:spLocks noGrp="1"/>
          </p:cNvSpPr>
          <p:nvPr>
            <p:ph type="subTitle" idx="2"/>
          </p:nvPr>
        </p:nvSpPr>
        <p:spPr>
          <a:xfrm>
            <a:off x="1277575" y="2832550"/>
            <a:ext cx="3023100" cy="13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5"/>
          <p:cNvSpPr txBox="1">
            <a:spLocks noGrp="1"/>
          </p:cNvSpPr>
          <p:nvPr>
            <p:ph type="subTitle" idx="3"/>
          </p:nvPr>
        </p:nvSpPr>
        <p:spPr>
          <a:xfrm>
            <a:off x="1277575" y="2428775"/>
            <a:ext cx="30231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5"/>
          <p:cNvSpPr txBox="1">
            <a:spLocks noGrp="1"/>
          </p:cNvSpPr>
          <p:nvPr>
            <p:ph type="subTitle" idx="4"/>
          </p:nvPr>
        </p:nvSpPr>
        <p:spPr>
          <a:xfrm>
            <a:off x="4843185" y="2428775"/>
            <a:ext cx="30231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8"/>
        <p:cNvGrpSpPr/>
        <p:nvPr/>
      </p:nvGrpSpPr>
      <p:grpSpPr>
        <a:xfrm>
          <a:off x="0" y="0"/>
          <a:ext cx="0" cy="0"/>
          <a:chOff x="0" y="0"/>
          <a:chExt cx="0" cy="0"/>
        </a:xfrm>
      </p:grpSpPr>
      <p:pic>
        <p:nvPicPr>
          <p:cNvPr id="139" name="Google Shape;139;p7"/>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40" name="Google Shape;140;p7"/>
          <p:cNvSpPr txBox="1">
            <a:spLocks noGrp="1"/>
          </p:cNvSpPr>
          <p:nvPr>
            <p:ph type="title"/>
          </p:nvPr>
        </p:nvSpPr>
        <p:spPr>
          <a:xfrm>
            <a:off x="1111500" y="1313600"/>
            <a:ext cx="3813600" cy="636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1" name="Google Shape;141;p7"/>
          <p:cNvSpPr txBox="1">
            <a:spLocks noGrp="1"/>
          </p:cNvSpPr>
          <p:nvPr>
            <p:ph type="subTitle" idx="1"/>
          </p:nvPr>
        </p:nvSpPr>
        <p:spPr>
          <a:xfrm>
            <a:off x="1111500" y="2053600"/>
            <a:ext cx="3813600" cy="177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sz="1200"/>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1600"/>
              </a:spcBef>
              <a:spcAft>
                <a:spcPts val="0"/>
              </a:spcAft>
              <a:buClr>
                <a:srgbClr val="E76A28"/>
              </a:buClr>
              <a:buSzPts val="1200"/>
              <a:buFont typeface="Nunito Light"/>
              <a:buChar char="■"/>
              <a:defRPr/>
            </a:lvl3pPr>
            <a:lvl4pPr lvl="3" algn="ctr" rtl="0">
              <a:lnSpc>
                <a:spcPct val="100000"/>
              </a:lnSpc>
              <a:spcBef>
                <a:spcPts val="1600"/>
              </a:spcBef>
              <a:spcAft>
                <a:spcPts val="0"/>
              </a:spcAft>
              <a:buClr>
                <a:srgbClr val="E76A28"/>
              </a:buClr>
              <a:buSzPts val="12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200"/>
              <a:buFont typeface="Nunito Light"/>
              <a:buChar char="●"/>
              <a:defRPr/>
            </a:lvl7pPr>
            <a:lvl8pPr lvl="7" algn="ctr" rtl="0">
              <a:lnSpc>
                <a:spcPct val="100000"/>
              </a:lnSpc>
              <a:spcBef>
                <a:spcPts val="1600"/>
              </a:spcBef>
              <a:spcAft>
                <a:spcPts val="0"/>
              </a:spcAft>
              <a:buClr>
                <a:srgbClr val="999999"/>
              </a:buClr>
              <a:buSzPts val="12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142" name="Google Shape;142;p7"/>
          <p:cNvSpPr>
            <a:spLocks noGrp="1"/>
          </p:cNvSpPr>
          <p:nvPr>
            <p:ph type="pic" idx="2"/>
          </p:nvPr>
        </p:nvSpPr>
        <p:spPr>
          <a:xfrm flipH="1">
            <a:off x="5143600" y="698100"/>
            <a:ext cx="2909700" cy="3747300"/>
          </a:xfrm>
          <a:prstGeom prst="ellipse">
            <a:avLst/>
          </a:prstGeom>
          <a:noFill/>
          <a:ln w="9525" cap="flat" cmpd="sng">
            <a:solidFill>
              <a:schemeClr val="dk2"/>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3"/>
        <p:cNvGrpSpPr/>
        <p:nvPr/>
      </p:nvGrpSpPr>
      <p:grpSpPr>
        <a:xfrm>
          <a:off x="0" y="0"/>
          <a:ext cx="0" cy="0"/>
          <a:chOff x="0" y="0"/>
          <a:chExt cx="0" cy="0"/>
        </a:xfrm>
      </p:grpSpPr>
      <p:pic>
        <p:nvPicPr>
          <p:cNvPr id="144" name="Google Shape;144;p8"/>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45" name="Google Shape;145;p8"/>
          <p:cNvSpPr txBox="1">
            <a:spLocks noGrp="1"/>
          </p:cNvSpPr>
          <p:nvPr>
            <p:ph type="title"/>
          </p:nvPr>
        </p:nvSpPr>
        <p:spPr>
          <a:xfrm>
            <a:off x="1642775" y="1307100"/>
            <a:ext cx="58584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6"/>
        <p:cNvGrpSpPr/>
        <p:nvPr/>
      </p:nvGrpSpPr>
      <p:grpSpPr>
        <a:xfrm>
          <a:off x="0" y="0"/>
          <a:ext cx="0" cy="0"/>
          <a:chOff x="0" y="0"/>
          <a:chExt cx="0" cy="0"/>
        </a:xfrm>
      </p:grpSpPr>
      <p:pic>
        <p:nvPicPr>
          <p:cNvPr id="147" name="Google Shape;147;p9"/>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48" name="Google Shape;148;p9"/>
          <p:cNvSpPr txBox="1">
            <a:spLocks noGrp="1"/>
          </p:cNvSpPr>
          <p:nvPr>
            <p:ph type="title"/>
          </p:nvPr>
        </p:nvSpPr>
        <p:spPr>
          <a:xfrm>
            <a:off x="1549100" y="1371550"/>
            <a:ext cx="6045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65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49" name="Google Shape;149;p9"/>
          <p:cNvSpPr txBox="1">
            <a:spLocks noGrp="1"/>
          </p:cNvSpPr>
          <p:nvPr>
            <p:ph type="subTitle" idx="1"/>
          </p:nvPr>
        </p:nvSpPr>
        <p:spPr>
          <a:xfrm>
            <a:off x="1549000" y="3335950"/>
            <a:ext cx="6045900" cy="4971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1509450" y="3922525"/>
            <a:ext cx="6125100" cy="4899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Font typeface="Jost"/>
              <a:buNone/>
              <a:defRPr sz="3000">
                <a:latin typeface="Jost"/>
                <a:ea typeface="Jost"/>
                <a:cs typeface="Jost"/>
                <a:sym typeface="Jost"/>
              </a:defRPr>
            </a:lvl1pPr>
            <a:lvl2pPr lvl="1" algn="ctr" rtl="0">
              <a:spcBef>
                <a:spcPts val="0"/>
              </a:spcBef>
              <a:spcAft>
                <a:spcPts val="0"/>
              </a:spcAft>
              <a:buSzPts val="3000"/>
              <a:buFont typeface="Jost"/>
              <a:buNone/>
              <a:defRPr sz="3000">
                <a:latin typeface="Jost"/>
                <a:ea typeface="Jost"/>
                <a:cs typeface="Jost"/>
                <a:sym typeface="Jost"/>
              </a:defRPr>
            </a:lvl2pPr>
            <a:lvl3pPr lvl="2" algn="ctr" rtl="0">
              <a:spcBef>
                <a:spcPts val="0"/>
              </a:spcBef>
              <a:spcAft>
                <a:spcPts val="0"/>
              </a:spcAft>
              <a:buSzPts val="3000"/>
              <a:buFont typeface="Jost"/>
              <a:buNone/>
              <a:defRPr sz="3000">
                <a:latin typeface="Jost"/>
                <a:ea typeface="Jost"/>
                <a:cs typeface="Jost"/>
                <a:sym typeface="Jost"/>
              </a:defRPr>
            </a:lvl3pPr>
            <a:lvl4pPr lvl="3" algn="ctr" rtl="0">
              <a:spcBef>
                <a:spcPts val="0"/>
              </a:spcBef>
              <a:spcAft>
                <a:spcPts val="0"/>
              </a:spcAft>
              <a:buSzPts val="3000"/>
              <a:buFont typeface="Jost"/>
              <a:buNone/>
              <a:defRPr sz="3000">
                <a:latin typeface="Jost"/>
                <a:ea typeface="Jost"/>
                <a:cs typeface="Jost"/>
                <a:sym typeface="Jost"/>
              </a:defRPr>
            </a:lvl4pPr>
            <a:lvl5pPr lvl="4" algn="ctr" rtl="0">
              <a:spcBef>
                <a:spcPts val="0"/>
              </a:spcBef>
              <a:spcAft>
                <a:spcPts val="0"/>
              </a:spcAft>
              <a:buSzPts val="3000"/>
              <a:buFont typeface="Jost"/>
              <a:buNone/>
              <a:defRPr sz="3000">
                <a:latin typeface="Jost"/>
                <a:ea typeface="Jost"/>
                <a:cs typeface="Jost"/>
                <a:sym typeface="Jost"/>
              </a:defRPr>
            </a:lvl5pPr>
            <a:lvl6pPr lvl="5" algn="ctr" rtl="0">
              <a:spcBef>
                <a:spcPts val="0"/>
              </a:spcBef>
              <a:spcAft>
                <a:spcPts val="0"/>
              </a:spcAft>
              <a:buSzPts val="3000"/>
              <a:buFont typeface="Jost"/>
              <a:buNone/>
              <a:defRPr sz="3000">
                <a:latin typeface="Jost"/>
                <a:ea typeface="Jost"/>
                <a:cs typeface="Jost"/>
                <a:sym typeface="Jost"/>
              </a:defRPr>
            </a:lvl6pPr>
            <a:lvl7pPr lvl="6" algn="ctr" rtl="0">
              <a:spcBef>
                <a:spcPts val="0"/>
              </a:spcBef>
              <a:spcAft>
                <a:spcPts val="0"/>
              </a:spcAft>
              <a:buSzPts val="3000"/>
              <a:buFont typeface="Jost"/>
              <a:buNone/>
              <a:defRPr sz="3000">
                <a:latin typeface="Jost"/>
                <a:ea typeface="Jost"/>
                <a:cs typeface="Jost"/>
                <a:sym typeface="Jost"/>
              </a:defRPr>
            </a:lvl7pPr>
            <a:lvl8pPr lvl="7" algn="ctr" rtl="0">
              <a:spcBef>
                <a:spcPts val="0"/>
              </a:spcBef>
              <a:spcAft>
                <a:spcPts val="0"/>
              </a:spcAft>
              <a:buSzPts val="3000"/>
              <a:buFont typeface="Jost"/>
              <a:buNone/>
              <a:defRPr sz="3000">
                <a:latin typeface="Jost"/>
                <a:ea typeface="Jost"/>
                <a:cs typeface="Jost"/>
                <a:sym typeface="Jost"/>
              </a:defRPr>
            </a:lvl8pPr>
            <a:lvl9pPr lvl="8" algn="ctr" rtl="0">
              <a:spcBef>
                <a:spcPts val="0"/>
              </a:spcBef>
              <a:spcAft>
                <a:spcPts val="0"/>
              </a:spcAft>
              <a:buSzPts val="3000"/>
              <a:buFont typeface="Jost"/>
              <a:buNone/>
              <a:defRPr sz="3000">
                <a:latin typeface="Jost"/>
                <a:ea typeface="Jost"/>
                <a:cs typeface="Jost"/>
                <a:sym typeface="Jos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2"/>
        <p:cNvGrpSpPr/>
        <p:nvPr/>
      </p:nvGrpSpPr>
      <p:grpSpPr>
        <a:xfrm>
          <a:off x="0" y="0"/>
          <a:ext cx="0" cy="0"/>
          <a:chOff x="0" y="0"/>
          <a:chExt cx="0" cy="0"/>
        </a:xfrm>
      </p:grpSpPr>
      <p:pic>
        <p:nvPicPr>
          <p:cNvPr id="153" name="Google Shape;153;p11"/>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54" name="Google Shape;154;p11"/>
          <p:cNvSpPr txBox="1">
            <a:spLocks noGrp="1"/>
          </p:cNvSpPr>
          <p:nvPr>
            <p:ph type="title" hasCustomPrompt="1"/>
          </p:nvPr>
        </p:nvSpPr>
        <p:spPr>
          <a:xfrm>
            <a:off x="1549075" y="1468336"/>
            <a:ext cx="6045900" cy="14049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55" name="Google Shape;155;p11"/>
          <p:cNvSpPr txBox="1">
            <a:spLocks noGrp="1"/>
          </p:cNvSpPr>
          <p:nvPr>
            <p:ph type="subTitle" idx="1"/>
          </p:nvPr>
        </p:nvSpPr>
        <p:spPr>
          <a:xfrm>
            <a:off x="1549025" y="2873250"/>
            <a:ext cx="6045900" cy="4572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marL="914400" lvl="1"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2pPr>
            <a:lvl3pPr marL="1371600" lvl="2"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3pPr>
            <a:lvl4pPr marL="1828800" lvl="3"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4pPr>
            <a:lvl5pPr marL="2286000" lvl="4"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5pPr>
            <a:lvl6pPr marL="2743200" lvl="5"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6pPr>
            <a:lvl7pPr marL="3200400" lvl="6"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7pPr>
            <a:lvl8pPr marL="3657600" lvl="7"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8pPr>
            <a:lvl9pPr marL="4114800" lvl="8" indent="-304800">
              <a:lnSpc>
                <a:spcPct val="100000"/>
              </a:lnSpc>
              <a:spcBef>
                <a:spcPts val="1600"/>
              </a:spcBef>
              <a:spcAft>
                <a:spcPts val="1600"/>
              </a:spcAft>
              <a:buClr>
                <a:schemeClr val="dk1"/>
              </a:buClr>
              <a:buSzPts val="1200"/>
              <a:buFont typeface="Jost"/>
              <a:buChar char="■"/>
              <a:defRPr sz="1200">
                <a:solidFill>
                  <a:schemeClr val="dk1"/>
                </a:solidFill>
                <a:latin typeface="Jost"/>
                <a:ea typeface="Jost"/>
                <a:cs typeface="Jost"/>
                <a:sym typeface="Jos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5"/>
          <p:cNvSpPr txBox="1">
            <a:spLocks noGrp="1"/>
          </p:cNvSpPr>
          <p:nvPr>
            <p:ph type="ctrTitle"/>
          </p:nvPr>
        </p:nvSpPr>
        <p:spPr>
          <a:xfrm>
            <a:off x="416039" y="1981405"/>
            <a:ext cx="8375884" cy="28065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sz="4800" b="1" dirty="0" smtClean="0">
                <a:latin typeface="Nunito" pitchFamily="2" charset="0"/>
                <a:ea typeface="Calibri" panose="020F0502020204030204" pitchFamily="34" charset="0"/>
                <a:cs typeface="Calibri" panose="020F0502020204030204" pitchFamily="34" charset="0"/>
              </a:rPr>
              <a:t> NGÔN NGỮ TRANG TRỌNG VÀ NGÔN NGỮ THÂN MẬT</a:t>
            </a:r>
            <a:r>
              <a:rPr lang="en" sz="4800" b="1" dirty="0">
                <a:latin typeface="Nunito" pitchFamily="2" charset="0"/>
                <a:ea typeface="Calibri" panose="020F0502020204030204" pitchFamily="34" charset="0"/>
                <a:cs typeface="Calibri" panose="020F0502020204030204" pitchFamily="34" charset="0"/>
              </a:rPr>
              <a:t/>
            </a:r>
            <a:br>
              <a:rPr lang="en" sz="4800" b="1" dirty="0">
                <a:latin typeface="Nunito" pitchFamily="2" charset="0"/>
                <a:ea typeface="Calibri" panose="020F0502020204030204" pitchFamily="34" charset="0"/>
                <a:cs typeface="Calibri" panose="020F0502020204030204" pitchFamily="34" charset="0"/>
              </a:rPr>
            </a:br>
            <a:endParaRPr sz="4800" b="1" dirty="0">
              <a:solidFill>
                <a:schemeClr val="dk2"/>
              </a:solidFill>
              <a:latin typeface="Nunito" pitchFamily="2" charset="0"/>
              <a:ea typeface="Calibri" panose="020F0502020204030204" pitchFamily="34" charset="0"/>
              <a:cs typeface="Calibri" panose="020F0502020204030204" pitchFamily="34" charset="0"/>
            </a:endParaRPr>
          </a:p>
        </p:txBody>
      </p:sp>
      <p:sp>
        <p:nvSpPr>
          <p:cNvPr id="166" name="Google Shape;166;p15"/>
          <p:cNvSpPr txBox="1">
            <a:spLocks noGrp="1"/>
          </p:cNvSpPr>
          <p:nvPr>
            <p:ph type="subTitle" idx="1"/>
          </p:nvPr>
        </p:nvSpPr>
        <p:spPr>
          <a:xfrm>
            <a:off x="654551" y="319350"/>
            <a:ext cx="4211700" cy="5171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Nunito" pitchFamily="2" charset="0"/>
                <a:ea typeface="Calibri" panose="020F0502020204030204" pitchFamily="34" charset="0"/>
                <a:cs typeface="Calibri" panose="020F0502020204030204" pitchFamily="34" charset="0"/>
              </a:rPr>
              <a:t>THỰC HÀNH TIẾNG VIỆT</a:t>
            </a:r>
            <a:endParaRPr sz="2400" b="1" dirty="0">
              <a:latin typeface="Nunito" pitchFamily="2"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up)">
                                      <p:cBhvr>
                                        <p:cTn id="7" dur="500"/>
                                        <p:tgtEl>
                                          <p:spTgt spid="16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6">
                                            <p:bg/>
                                          </p:spTgt>
                                        </p:tgtEl>
                                        <p:attrNameLst>
                                          <p:attrName>style.visibility</p:attrName>
                                        </p:attrNameLst>
                                      </p:cBhvr>
                                      <p:to>
                                        <p:strVal val="visible"/>
                                      </p:to>
                                    </p:set>
                                    <p:animEffect transition="in" filter="wipe(up)">
                                      <p:cBhvr>
                                        <p:cTn id="10" dur="500"/>
                                        <p:tgtEl>
                                          <p:spTgt spid="166">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6">
                                            <p:txEl>
                                              <p:pRg st="0" end="0"/>
                                            </p:txEl>
                                          </p:spTgt>
                                        </p:tgtEl>
                                        <p:attrNameLst>
                                          <p:attrName>style.visibility</p:attrName>
                                        </p:attrNameLst>
                                      </p:cBhvr>
                                      <p:to>
                                        <p:strVal val="visible"/>
                                      </p:to>
                                    </p:set>
                                    <p:animEffect transition="in" filter="wipe(up)">
                                      <p:cBhvr>
                                        <p:cTn id="15"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style>
          <a:lnRef idx="2">
            <a:schemeClr val="accent1">
              <a:shade val="15000"/>
            </a:schemeClr>
          </a:lnRef>
          <a:fillRef idx="1">
            <a:schemeClr val="accent1"/>
          </a:fillRef>
          <a:effectRef idx="0">
            <a:schemeClr val="accent1"/>
          </a:effectRef>
          <a:fontRef idx="minor">
            <a:schemeClr val="lt1"/>
          </a:fontRef>
        </p:style>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2</a:t>
            </a:r>
            <a:endParaRPr lang="en-US" sz="1600" dirty="0">
              <a:latin typeface="Nunito" pitchFamily="2" charset="0"/>
            </a:endParaRPr>
          </a:p>
        </p:txBody>
      </p:sp>
      <p:sp>
        <p:nvSpPr>
          <p:cNvPr id="5" name="TextBox 4">
            <a:extLst>
              <a:ext uri="{FF2B5EF4-FFF2-40B4-BE49-F238E27FC236}">
                <a16:creationId xmlns:a16="http://schemas.microsoft.com/office/drawing/2014/main" id="{BB7DDAE3-CFCF-9CA1-BCF2-AAF7A1AF80FA}"/>
              </a:ext>
            </a:extLst>
          </p:cNvPr>
          <p:cNvSpPr txBox="1"/>
          <p:nvPr/>
        </p:nvSpPr>
        <p:spPr>
          <a:xfrm>
            <a:off x="203164" y="1057591"/>
            <a:ext cx="4932172" cy="3539430"/>
          </a:xfrm>
          <a:prstGeom prst="rect">
            <a:avLst/>
          </a:prstGeom>
          <a:noFill/>
        </p:spPr>
        <p:txBody>
          <a:bodyPr wrap="square">
            <a:spAutoFit/>
          </a:bodyPr>
          <a:lstStyle/>
          <a:p>
            <a:pPr marL="30480" marR="30480" algn="just">
              <a:lnSpc>
                <a:spcPct val="150000"/>
              </a:lnSpc>
              <a:spcBef>
                <a:spcPts val="0"/>
              </a:spcBef>
              <a:spcAft>
                <a:spcPts val="1200"/>
              </a:spcAft>
            </a:pPr>
            <a:r>
              <a:rPr lang="en-US" sz="1600" b="1" dirty="0" err="1">
                <a:solidFill>
                  <a:srgbClr val="000000"/>
                </a:solidFill>
                <a:effectLst/>
                <a:latin typeface="Nunito" pitchFamily="2" charset="0"/>
                <a:ea typeface="Times New Roman" panose="02020603050405020304" pitchFamily="18" charset="0"/>
              </a:rPr>
              <a:t>Câu</a:t>
            </a:r>
            <a:r>
              <a:rPr lang="en-US" sz="1600" b="1" dirty="0">
                <a:solidFill>
                  <a:srgbClr val="000000"/>
                </a:solidFill>
                <a:effectLst/>
                <a:latin typeface="Nunito" pitchFamily="2" charset="0"/>
                <a:ea typeface="Times New Roman" panose="02020603050405020304" pitchFamily="18" charset="0"/>
              </a:rPr>
              <a:t> 2 (</a:t>
            </a:r>
            <a:r>
              <a:rPr lang="en-US" sz="1600" b="1" dirty="0" err="1">
                <a:solidFill>
                  <a:srgbClr val="000000"/>
                </a:solidFill>
                <a:effectLst/>
                <a:latin typeface="Nunito" pitchFamily="2" charset="0"/>
                <a:ea typeface="Times New Roman" panose="02020603050405020304" pitchFamily="18" charset="0"/>
              </a:rPr>
              <a:t>trang</a:t>
            </a:r>
            <a:r>
              <a:rPr lang="en-US" sz="1600" b="1" dirty="0">
                <a:solidFill>
                  <a:srgbClr val="000000"/>
                </a:solidFill>
                <a:effectLst/>
                <a:latin typeface="Nunito" pitchFamily="2" charset="0"/>
                <a:ea typeface="Times New Roman" panose="02020603050405020304" pitchFamily="18" charset="0"/>
              </a:rPr>
              <a:t> 34 </a:t>
            </a:r>
            <a:r>
              <a:rPr lang="en-US" sz="1600" b="1" dirty="0" err="1">
                <a:solidFill>
                  <a:srgbClr val="000000"/>
                </a:solidFill>
                <a:effectLst/>
                <a:latin typeface="Nunito" pitchFamily="2" charset="0"/>
                <a:ea typeface="Times New Roman" panose="02020603050405020304" pitchFamily="18" charset="0"/>
              </a:rPr>
              <a:t>sgk</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Ngữ</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văn</a:t>
            </a:r>
            <a:r>
              <a:rPr lang="en-US" sz="1600" b="1" dirty="0">
                <a:solidFill>
                  <a:srgbClr val="000000"/>
                </a:solidFill>
                <a:effectLst/>
                <a:latin typeface="Nunito" pitchFamily="2" charset="0"/>
                <a:ea typeface="Times New Roman" panose="02020603050405020304" pitchFamily="18" charset="0"/>
              </a:rPr>
              <a:t> 12 </a:t>
            </a:r>
            <a:r>
              <a:rPr lang="en-US" sz="1600" b="1" dirty="0" err="1">
                <a:solidFill>
                  <a:srgbClr val="000000"/>
                </a:solidFill>
                <a:effectLst/>
                <a:latin typeface="Nunito" pitchFamily="2" charset="0"/>
                <a:ea typeface="Times New Roman" panose="02020603050405020304" pitchFamily="18" charset="0"/>
              </a:rPr>
              <a:t>Tập</a:t>
            </a:r>
            <a:r>
              <a:rPr lang="en-US" sz="1600" b="1" dirty="0">
                <a:solidFill>
                  <a:srgbClr val="000000"/>
                </a:solidFill>
                <a:effectLst/>
                <a:latin typeface="Nunito" pitchFamily="2" charset="0"/>
                <a:ea typeface="Times New Roman" panose="02020603050405020304" pitchFamily="18" charset="0"/>
              </a:rPr>
              <a:t> 1):</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Tìm</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nhận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xét</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của</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người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kể</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chuyện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trong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mỗi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đoạn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văn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dưới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đây</a:t>
            </a:r>
            <a:r>
              <a:rPr lang="en-US" sz="1600" dirty="0">
                <a:solidFill>
                  <a:srgbClr val="000000"/>
                </a:solidFill>
                <a:effectLst/>
                <a:latin typeface="Nunito" pitchFamily="2" charset="0"/>
                <a:ea typeface="Times New Roman" panose="02020603050405020304" pitchFamily="18" charset="0"/>
              </a:rPr>
              <a:t> </a:t>
            </a:r>
            <a:r>
              <a:rPr lang="en-US" sz="1600" i="1" dirty="0">
                <a:solidFill>
                  <a:srgbClr val="000000"/>
                </a:solidFill>
                <a:effectLst/>
                <a:latin typeface="Nunito" pitchFamily="2" charset="0"/>
                <a:ea typeface="Times New Roman" panose="02020603050405020304" pitchFamily="18" charset="0"/>
              </a:rPr>
              <a:t>(</a:t>
            </a:r>
            <a:r>
              <a:rPr lang="en-US" sz="1600" i="1" dirty="0" err="1">
                <a:solidFill>
                  <a:srgbClr val="000000"/>
                </a:solidFill>
                <a:effectLst/>
                <a:latin typeface="Nunito" pitchFamily="2" charset="0"/>
                <a:ea typeface="Times New Roman" panose="02020603050405020304" pitchFamily="18" charset="0"/>
              </a:rPr>
              <a:t>trích</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Chiếc</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thuyền</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ngoài</a:t>
            </a:r>
            <a:r>
              <a:rPr lang="en-US" sz="1600" i="1" dirty="0">
                <a:solidFill>
                  <a:srgbClr val="000000"/>
                </a:solidFill>
                <a:effectLst/>
                <a:latin typeface="Nunito" pitchFamily="2" charset="0"/>
                <a:ea typeface="Times New Roman" panose="02020603050405020304" pitchFamily="18" charset="0"/>
              </a:rPr>
              <a:t> xa – </a:t>
            </a:r>
            <a:r>
              <a:rPr lang="en-US" sz="1600" i="1" dirty="0" err="1">
                <a:solidFill>
                  <a:srgbClr val="000000"/>
                </a:solidFill>
                <a:effectLst/>
                <a:latin typeface="Nunito" pitchFamily="2" charset="0"/>
                <a:ea typeface="Times New Roman" panose="02020603050405020304" pitchFamily="18" charset="0"/>
              </a:rPr>
              <a:t>Nguyễn</a:t>
            </a:r>
            <a:r>
              <a:rPr lang="en-US" sz="1600" i="1" dirty="0">
                <a:solidFill>
                  <a:srgbClr val="000000"/>
                </a:solidFill>
                <a:effectLst/>
                <a:latin typeface="Nunito" pitchFamily="2" charset="0"/>
                <a:ea typeface="Times New Roman" panose="02020603050405020304" pitchFamily="18" charset="0"/>
              </a:rPr>
              <a:t> Minh Châu)</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về</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ngôn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ngữ</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của</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nhân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vật</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Đẩu</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Vì</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sao</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người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kể</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chuyện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nhận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xét</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như</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vậy</a:t>
            </a:r>
            <a:r>
              <a:rPr lang="en-US" sz="1600" dirty="0">
                <a:solidFill>
                  <a:srgbClr val="000000"/>
                </a:solidFill>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dirty="0">
                <a:solidFill>
                  <a:srgbClr val="000000"/>
                </a:solidFill>
                <a:effectLst/>
                <a:latin typeface="Nunito" pitchFamily="2" charset="0"/>
                <a:ea typeface="Times New Roman" panose="02020603050405020304" pitchFamily="18" charset="0"/>
              </a:rPr>
              <a:t>b) </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Tuỳ</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bà</a:t>
            </a:r>
            <a:r>
              <a:rPr lang="en-US" sz="1600" i="1" dirty="0">
                <a:solidFill>
                  <a:srgbClr val="000000"/>
                </a:solidFill>
                <a:effectLst/>
                <a:latin typeface="Nunito" pitchFamily="2" charset="0"/>
                <a:ea typeface="Times New Roman" panose="02020603050405020304" pitchFamily="18" charset="0"/>
              </a:rPr>
              <a:t>! – </a:t>
            </a:r>
            <a:r>
              <a:rPr lang="en-US" sz="1600" i="1" dirty="0" err="1">
                <a:solidFill>
                  <a:srgbClr val="000000"/>
                </a:solidFill>
                <a:effectLst/>
                <a:latin typeface="Nunito" pitchFamily="2" charset="0"/>
                <a:ea typeface="Times New Roman" panose="02020603050405020304" pitchFamily="18" charset="0"/>
              </a:rPr>
              <a:t>Đẩu</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thay</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đổi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cách</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xưng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hô</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khoác</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lên</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mình</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cái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cung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cách</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bề</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ngoài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của</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một</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vị</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chánh</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án</a:t>
            </a:r>
            <a:r>
              <a:rPr lang="en-US" sz="1600" i="1" dirty="0">
                <a:solidFill>
                  <a:srgbClr val="000000"/>
                </a:solidFill>
                <a:effectLst/>
                <a:latin typeface="Nunito" pitchFamily="2" charset="0"/>
                <a:ea typeface="Times New Roman" panose="02020603050405020304" pitchFamily="18" charset="0"/>
              </a:rPr>
              <a:t>. – </a:t>
            </a:r>
            <a:r>
              <a:rPr lang="en-US" sz="1600" i="1" dirty="0" err="1">
                <a:solidFill>
                  <a:srgbClr val="000000"/>
                </a:solidFill>
                <a:effectLst/>
                <a:latin typeface="Nunito" pitchFamily="2" charset="0"/>
                <a:ea typeface="Times New Roman" panose="02020603050405020304" pitchFamily="18" charset="0"/>
              </a:rPr>
              <a:t>Chủ</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trương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nguyên</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tắc</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của</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chúng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tôi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là</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kêu</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gọi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hoà</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thuận</a:t>
            </a:r>
            <a:r>
              <a:rPr lang="en-US" sz="1600" i="1" dirty="0">
                <a:solidFill>
                  <a:srgbClr val="000000"/>
                </a:solidFill>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07EF7AD9-AB04-B2D4-695A-68673C8F5E82}"/>
              </a:ext>
            </a:extLst>
          </p:cNvPr>
          <p:cNvSpPr/>
          <p:nvPr/>
        </p:nvSpPr>
        <p:spPr>
          <a:xfrm>
            <a:off x="5135336" y="568360"/>
            <a:ext cx="3903472" cy="4028661"/>
          </a:xfrm>
          <a:prstGeom prst="roundRect">
            <a:avLst>
              <a:gd name="adj" fmla="val 68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dirty="0">
                <a:latin typeface="Nunito" pitchFamily="2" charset="0"/>
              </a:rPr>
              <a:t>- </a:t>
            </a:r>
            <a:r>
              <a:rPr lang="en-US" dirty="0" err="1">
                <a:latin typeface="Nunito" pitchFamily="2" charset="0"/>
              </a:rPr>
              <a:t>Nhận</a:t>
            </a:r>
            <a:r>
              <a:rPr lang="en-US" dirty="0">
                <a:latin typeface="Nunito" pitchFamily="2" charset="0"/>
              </a:rPr>
              <a:t> </a:t>
            </a:r>
            <a:r>
              <a:rPr lang="en-US" dirty="0" err="1">
                <a:latin typeface="Nunito" pitchFamily="2" charset="0"/>
              </a:rPr>
              <a:t>xét</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kể</a:t>
            </a:r>
            <a:r>
              <a:rPr lang="en-US" dirty="0">
                <a:latin typeface="Nunito" pitchFamily="2" charset="0"/>
              </a:rPr>
              <a:t> </a:t>
            </a:r>
            <a:r>
              <a:rPr lang="en-US" dirty="0" err="1">
                <a:latin typeface="Nunito" pitchFamily="2" charset="0"/>
              </a:rPr>
              <a:t>chuyện</a:t>
            </a:r>
            <a:r>
              <a:rPr lang="en-US" dirty="0">
                <a:latin typeface="Nunito" pitchFamily="2" charset="0"/>
              </a:rPr>
              <a:t> </a:t>
            </a:r>
            <a:r>
              <a:rPr lang="en-US" dirty="0" err="1">
                <a:latin typeface="Nunito" pitchFamily="2" charset="0"/>
              </a:rPr>
              <a:t>về</a:t>
            </a:r>
            <a:r>
              <a:rPr lang="en-US" dirty="0">
                <a:latin typeface="Nunito" pitchFamily="2" charset="0"/>
              </a:rPr>
              <a:t> </a:t>
            </a:r>
            <a:r>
              <a:rPr lang="en-US" dirty="0" err="1">
                <a:latin typeface="Nunito" pitchFamily="2" charset="0"/>
              </a:rPr>
              <a:t>ngôn</a:t>
            </a:r>
            <a:r>
              <a:rPr lang="en-US" dirty="0">
                <a:latin typeface="Nunito" pitchFamily="2" charset="0"/>
              </a:rPr>
              <a:t> </a:t>
            </a:r>
            <a:r>
              <a:rPr lang="en-US" dirty="0" err="1">
                <a:latin typeface="Nunito" pitchFamily="2" charset="0"/>
              </a:rPr>
              <a:t>ngữ</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nhân</a:t>
            </a:r>
            <a:r>
              <a:rPr lang="en-US" dirty="0">
                <a:latin typeface="Nunito" pitchFamily="2" charset="0"/>
              </a:rPr>
              <a:t> </a:t>
            </a:r>
            <a:r>
              <a:rPr lang="en-US" dirty="0" err="1">
                <a:latin typeface="Nunito" pitchFamily="2" charset="0"/>
              </a:rPr>
              <a:t>vật</a:t>
            </a:r>
            <a:r>
              <a:rPr lang="en-US" dirty="0">
                <a:latin typeface="Nunito" pitchFamily="2" charset="0"/>
              </a:rPr>
              <a:t> </a:t>
            </a:r>
            <a:r>
              <a:rPr lang="en-US" dirty="0" err="1">
                <a:latin typeface="Nunito" pitchFamily="2" charset="0"/>
              </a:rPr>
              <a:t>Đẩu</a:t>
            </a:r>
            <a:r>
              <a:rPr lang="en-US" dirty="0">
                <a:latin typeface="Nunito" pitchFamily="2" charset="0"/>
              </a:rPr>
              <a:t> : </a:t>
            </a:r>
            <a:r>
              <a:rPr lang="en-US" i="1" dirty="0" err="1">
                <a:latin typeface="Nunito" pitchFamily="2" charset="0"/>
              </a:rPr>
              <a:t>Đẩu</a:t>
            </a:r>
            <a:r>
              <a:rPr lang="en-US" i="1" dirty="0">
                <a:latin typeface="Nunito" pitchFamily="2" charset="0"/>
              </a:rPr>
              <a:t> </a:t>
            </a:r>
            <a:r>
              <a:rPr lang="en-US" i="1" dirty="0" err="1">
                <a:latin typeface="Nunito" pitchFamily="2" charset="0"/>
              </a:rPr>
              <a:t>thay</a:t>
            </a:r>
            <a:r>
              <a:rPr lang="en-US" i="1" dirty="0">
                <a:latin typeface="Nunito" pitchFamily="2" charset="0"/>
              </a:rPr>
              <a:t> </a:t>
            </a:r>
            <a:r>
              <a:rPr lang="en-US" i="1" dirty="0" err="1">
                <a:latin typeface="Nunito" pitchFamily="2" charset="0"/>
              </a:rPr>
              <a:t>đổi</a:t>
            </a:r>
            <a:r>
              <a:rPr lang="en-US" i="1" dirty="0">
                <a:latin typeface="Nunito" pitchFamily="2" charset="0"/>
              </a:rPr>
              <a:t> </a:t>
            </a:r>
            <a:r>
              <a:rPr lang="en-US" i="1" dirty="0" err="1">
                <a:latin typeface="Nunito" pitchFamily="2" charset="0"/>
              </a:rPr>
              <a:t>cách</a:t>
            </a:r>
            <a:r>
              <a:rPr lang="en-US" i="1" dirty="0">
                <a:latin typeface="Nunito" pitchFamily="2" charset="0"/>
              </a:rPr>
              <a:t> </a:t>
            </a:r>
            <a:r>
              <a:rPr lang="en-US" i="1" dirty="0" err="1">
                <a:latin typeface="Nunito" pitchFamily="2" charset="0"/>
              </a:rPr>
              <a:t>xưng</a:t>
            </a:r>
            <a:r>
              <a:rPr lang="en-US" i="1" dirty="0">
                <a:latin typeface="Nunito" pitchFamily="2" charset="0"/>
              </a:rPr>
              <a:t> </a:t>
            </a:r>
            <a:r>
              <a:rPr lang="en-US" i="1" dirty="0" err="1">
                <a:latin typeface="Nunito" pitchFamily="2" charset="0"/>
              </a:rPr>
              <a:t>hô</a:t>
            </a:r>
            <a:r>
              <a:rPr lang="en-US" i="1" dirty="0">
                <a:latin typeface="Nunito" pitchFamily="2" charset="0"/>
              </a:rPr>
              <a:t>, </a:t>
            </a:r>
            <a:r>
              <a:rPr lang="en-US" i="1" dirty="0" err="1">
                <a:latin typeface="Nunito" pitchFamily="2" charset="0"/>
              </a:rPr>
              <a:t>khoác</a:t>
            </a:r>
            <a:r>
              <a:rPr lang="en-US" i="1" dirty="0">
                <a:latin typeface="Nunito" pitchFamily="2" charset="0"/>
              </a:rPr>
              <a:t> </a:t>
            </a:r>
            <a:r>
              <a:rPr lang="en-US" i="1" dirty="0" err="1">
                <a:latin typeface="Nunito" pitchFamily="2" charset="0"/>
              </a:rPr>
              <a:t>lên</a:t>
            </a:r>
            <a:r>
              <a:rPr lang="en-US" i="1" dirty="0">
                <a:latin typeface="Nunito" pitchFamily="2" charset="0"/>
              </a:rPr>
              <a:t> </a:t>
            </a:r>
            <a:r>
              <a:rPr lang="en-US" i="1" dirty="0" err="1">
                <a:latin typeface="Nunito" pitchFamily="2" charset="0"/>
              </a:rPr>
              <a:t>mình</a:t>
            </a:r>
            <a:r>
              <a:rPr lang="en-US" i="1" dirty="0">
                <a:latin typeface="Nunito" pitchFamily="2" charset="0"/>
              </a:rPr>
              <a:t> </a:t>
            </a:r>
            <a:r>
              <a:rPr lang="en-US" i="1" dirty="0" err="1">
                <a:latin typeface="Nunito" pitchFamily="2" charset="0"/>
              </a:rPr>
              <a:t>cái</a:t>
            </a:r>
            <a:r>
              <a:rPr lang="en-US" i="1" dirty="0">
                <a:latin typeface="Nunito" pitchFamily="2" charset="0"/>
              </a:rPr>
              <a:t> </a:t>
            </a:r>
            <a:r>
              <a:rPr lang="en-US" i="1" dirty="0" err="1">
                <a:latin typeface="Nunito" pitchFamily="2" charset="0"/>
              </a:rPr>
              <a:t>cung</a:t>
            </a:r>
            <a:r>
              <a:rPr lang="en-US" i="1" dirty="0">
                <a:latin typeface="Nunito" pitchFamily="2" charset="0"/>
              </a:rPr>
              <a:t> </a:t>
            </a:r>
            <a:r>
              <a:rPr lang="en-US" i="1" dirty="0" err="1">
                <a:latin typeface="Nunito" pitchFamily="2" charset="0"/>
              </a:rPr>
              <a:t>cách</a:t>
            </a:r>
            <a:r>
              <a:rPr lang="en-US" i="1" dirty="0">
                <a:latin typeface="Nunito" pitchFamily="2" charset="0"/>
              </a:rPr>
              <a:t> </a:t>
            </a:r>
            <a:r>
              <a:rPr lang="en-US" i="1" dirty="0" err="1">
                <a:latin typeface="Nunito" pitchFamily="2" charset="0"/>
              </a:rPr>
              <a:t>bề</a:t>
            </a:r>
            <a:r>
              <a:rPr lang="en-US" i="1" dirty="0">
                <a:latin typeface="Nunito" pitchFamily="2" charset="0"/>
              </a:rPr>
              <a:t> </a:t>
            </a:r>
            <a:r>
              <a:rPr lang="en-US" i="1" dirty="0" err="1">
                <a:latin typeface="Nunito" pitchFamily="2" charset="0"/>
              </a:rPr>
              <a:t>ngoài</a:t>
            </a:r>
            <a:r>
              <a:rPr lang="en-US" i="1" dirty="0">
                <a:latin typeface="Nunito" pitchFamily="2" charset="0"/>
              </a:rPr>
              <a:t> </a:t>
            </a:r>
            <a:r>
              <a:rPr lang="en-US" i="1" dirty="0" err="1">
                <a:latin typeface="Nunito" pitchFamily="2" charset="0"/>
              </a:rPr>
              <a:t>của</a:t>
            </a:r>
            <a:r>
              <a:rPr lang="en-US" i="1" dirty="0">
                <a:latin typeface="Nunito" pitchFamily="2" charset="0"/>
              </a:rPr>
              <a:t> </a:t>
            </a:r>
            <a:r>
              <a:rPr lang="en-US" i="1" dirty="0" err="1">
                <a:latin typeface="Nunito" pitchFamily="2" charset="0"/>
              </a:rPr>
              <a:t>một</a:t>
            </a:r>
            <a:r>
              <a:rPr lang="en-US" i="1" dirty="0">
                <a:latin typeface="Nunito" pitchFamily="2" charset="0"/>
              </a:rPr>
              <a:t> </a:t>
            </a:r>
            <a:r>
              <a:rPr lang="en-US" i="1" dirty="0" err="1">
                <a:latin typeface="Nunito" pitchFamily="2" charset="0"/>
              </a:rPr>
              <a:t>vị</a:t>
            </a:r>
            <a:r>
              <a:rPr lang="en-US" i="1" dirty="0">
                <a:latin typeface="Nunito" pitchFamily="2" charset="0"/>
              </a:rPr>
              <a:t> </a:t>
            </a:r>
            <a:r>
              <a:rPr lang="en-US" i="1" dirty="0" err="1">
                <a:latin typeface="Nunito" pitchFamily="2" charset="0"/>
              </a:rPr>
              <a:t>chánh</a:t>
            </a:r>
            <a:r>
              <a:rPr lang="en-US" i="1" dirty="0">
                <a:latin typeface="Nunito" pitchFamily="2" charset="0"/>
              </a:rPr>
              <a:t> </a:t>
            </a:r>
            <a:r>
              <a:rPr lang="en-US" i="1" dirty="0" err="1">
                <a:latin typeface="Nunito" pitchFamily="2" charset="0"/>
              </a:rPr>
              <a:t>án</a:t>
            </a:r>
            <a:endParaRPr lang="en-US" dirty="0">
              <a:latin typeface="Nunito" pitchFamily="2" charset="0"/>
            </a:endParaRPr>
          </a:p>
          <a:p>
            <a:pPr algn="just">
              <a:lnSpc>
                <a:spcPct val="150000"/>
              </a:lnSpc>
            </a:pPr>
            <a:r>
              <a:rPr lang="en-US" i="1"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kể</a:t>
            </a:r>
            <a:r>
              <a:rPr lang="en-US" dirty="0">
                <a:latin typeface="Nunito" pitchFamily="2" charset="0"/>
              </a:rPr>
              <a:t> </a:t>
            </a:r>
            <a:r>
              <a:rPr lang="en-US" dirty="0" err="1">
                <a:latin typeface="Nunito" pitchFamily="2" charset="0"/>
              </a:rPr>
              <a:t>chuyện</a:t>
            </a:r>
            <a:r>
              <a:rPr lang="en-US" dirty="0">
                <a:latin typeface="Nunito" pitchFamily="2" charset="0"/>
              </a:rPr>
              <a:t> </a:t>
            </a:r>
            <a:r>
              <a:rPr lang="en-US" dirty="0" err="1">
                <a:latin typeface="Nunito" pitchFamily="2" charset="0"/>
              </a:rPr>
              <a:t>nhận</a:t>
            </a:r>
            <a:r>
              <a:rPr lang="en-US" dirty="0">
                <a:latin typeface="Nunito" pitchFamily="2" charset="0"/>
              </a:rPr>
              <a:t> </a:t>
            </a:r>
            <a:r>
              <a:rPr lang="en-US" dirty="0" err="1">
                <a:latin typeface="Nunito" pitchFamily="2" charset="0"/>
              </a:rPr>
              <a:t>xét</a:t>
            </a:r>
            <a:r>
              <a:rPr lang="en-US" dirty="0">
                <a:latin typeface="Nunito" pitchFamily="2" charset="0"/>
              </a:rPr>
              <a:t> </a:t>
            </a:r>
            <a:r>
              <a:rPr lang="en-US" dirty="0" err="1">
                <a:latin typeface="Nunito" pitchFamily="2" charset="0"/>
              </a:rPr>
              <a:t>sự</a:t>
            </a:r>
            <a:r>
              <a:rPr lang="en-US" dirty="0">
                <a:latin typeface="Nunito" pitchFamily="2" charset="0"/>
              </a:rPr>
              <a:t> </a:t>
            </a:r>
            <a:r>
              <a:rPr lang="en-US" dirty="0" err="1">
                <a:latin typeface="Nunito" pitchFamily="2" charset="0"/>
              </a:rPr>
              <a:t>thay</a:t>
            </a:r>
            <a:r>
              <a:rPr lang="en-US" dirty="0">
                <a:latin typeface="Nunito" pitchFamily="2" charset="0"/>
              </a:rPr>
              <a:t> </a:t>
            </a:r>
            <a:r>
              <a:rPr lang="en-US" dirty="0" err="1">
                <a:latin typeface="Nunito" pitchFamily="2" charset="0"/>
              </a:rPr>
              <a:t>đổi</a:t>
            </a:r>
            <a:r>
              <a:rPr lang="en-US" dirty="0">
                <a:latin typeface="Nunito" pitchFamily="2" charset="0"/>
              </a:rPr>
              <a:t> </a:t>
            </a:r>
            <a:r>
              <a:rPr lang="en-US" dirty="0" err="1">
                <a:latin typeface="Nunito" pitchFamily="2" charset="0"/>
              </a:rPr>
              <a:t>trong</a:t>
            </a:r>
            <a:r>
              <a:rPr lang="en-US" dirty="0">
                <a:latin typeface="Nunito" pitchFamily="2" charset="0"/>
              </a:rPr>
              <a:t> </a:t>
            </a:r>
            <a:r>
              <a:rPr lang="en-US" dirty="0" err="1">
                <a:latin typeface="Nunito" pitchFamily="2" charset="0"/>
              </a:rPr>
              <a:t>cách</a:t>
            </a:r>
            <a:r>
              <a:rPr lang="en-US" dirty="0">
                <a:latin typeface="Nunito" pitchFamily="2" charset="0"/>
              </a:rPr>
              <a:t> </a:t>
            </a:r>
            <a:r>
              <a:rPr lang="en-US" dirty="0" err="1">
                <a:latin typeface="Nunito" pitchFamily="2" charset="0"/>
              </a:rPr>
              <a:t>xưng</a:t>
            </a:r>
            <a:r>
              <a:rPr lang="en-US" dirty="0">
                <a:latin typeface="Nunito" pitchFamily="2" charset="0"/>
              </a:rPr>
              <a:t> </a:t>
            </a:r>
            <a:r>
              <a:rPr lang="en-US" dirty="0" err="1">
                <a:latin typeface="Nunito" pitchFamily="2" charset="0"/>
              </a:rPr>
              <a:t>hô</a:t>
            </a:r>
            <a:r>
              <a:rPr lang="en-US" dirty="0">
                <a:latin typeface="Nunito" pitchFamily="2" charset="0"/>
              </a:rPr>
              <a:t> </a:t>
            </a:r>
            <a:r>
              <a:rPr lang="en-US" dirty="0" err="1">
                <a:latin typeface="Nunito" pitchFamily="2" charset="0"/>
              </a:rPr>
              <a:t>và</a:t>
            </a:r>
            <a:r>
              <a:rPr lang="en-US" dirty="0">
                <a:latin typeface="Nunito" pitchFamily="2" charset="0"/>
              </a:rPr>
              <a:t> </a:t>
            </a:r>
            <a:r>
              <a:rPr lang="en-US" dirty="0" err="1">
                <a:latin typeface="Nunito" pitchFamily="2" charset="0"/>
              </a:rPr>
              <a:t>ngôn</a:t>
            </a:r>
            <a:r>
              <a:rPr lang="en-US" dirty="0">
                <a:latin typeface="Nunito" pitchFamily="2" charset="0"/>
              </a:rPr>
              <a:t> </a:t>
            </a:r>
            <a:r>
              <a:rPr lang="en-US" dirty="0" err="1">
                <a:latin typeface="Nunito" pitchFamily="2" charset="0"/>
              </a:rPr>
              <a:t>ngữ</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nhân</a:t>
            </a:r>
            <a:r>
              <a:rPr lang="en-US" dirty="0">
                <a:latin typeface="Nunito" pitchFamily="2" charset="0"/>
              </a:rPr>
              <a:t> </a:t>
            </a:r>
            <a:r>
              <a:rPr lang="en-US" dirty="0" err="1">
                <a:latin typeface="Nunito" pitchFamily="2" charset="0"/>
              </a:rPr>
              <a:t>vật</a:t>
            </a:r>
            <a:r>
              <a:rPr lang="en-US" dirty="0">
                <a:latin typeface="Nunito" pitchFamily="2" charset="0"/>
              </a:rPr>
              <a:t> </a:t>
            </a:r>
            <a:r>
              <a:rPr lang="en-US" dirty="0" err="1">
                <a:latin typeface="Nunito" pitchFamily="2" charset="0"/>
              </a:rPr>
              <a:t>Đẩu</a:t>
            </a:r>
            <a:r>
              <a:rPr lang="en-US" dirty="0">
                <a:latin typeface="Nunito" pitchFamily="2" charset="0"/>
              </a:rPr>
              <a:t>. </a:t>
            </a:r>
            <a:r>
              <a:rPr lang="en-US" dirty="0" err="1">
                <a:latin typeface="Nunito" pitchFamily="2" charset="0"/>
              </a:rPr>
              <a:t>Xưng</a:t>
            </a:r>
            <a:r>
              <a:rPr lang="en-US" dirty="0">
                <a:latin typeface="Nunito" pitchFamily="2" charset="0"/>
              </a:rPr>
              <a:t> </a:t>
            </a:r>
            <a:r>
              <a:rPr lang="en-US" dirty="0" err="1">
                <a:latin typeface="Nunito" pitchFamily="2" charset="0"/>
              </a:rPr>
              <a:t>hô</a:t>
            </a:r>
            <a:r>
              <a:rPr lang="en-US" dirty="0">
                <a:latin typeface="Nunito" pitchFamily="2" charset="0"/>
              </a:rPr>
              <a:t> “</a:t>
            </a:r>
            <a:r>
              <a:rPr lang="en-US" dirty="0" err="1">
                <a:latin typeface="Nunito" pitchFamily="2" charset="0"/>
              </a:rPr>
              <a:t>chúng</a:t>
            </a:r>
            <a:r>
              <a:rPr lang="en-US" dirty="0">
                <a:latin typeface="Nunito" pitchFamily="2" charset="0"/>
              </a:rPr>
              <a:t> </a:t>
            </a:r>
            <a:r>
              <a:rPr lang="en-US" dirty="0" err="1">
                <a:latin typeface="Nunito" pitchFamily="2" charset="0"/>
              </a:rPr>
              <a:t>tôi</a:t>
            </a:r>
            <a:r>
              <a:rPr lang="en-US" dirty="0">
                <a:latin typeface="Nunito" pitchFamily="2" charset="0"/>
              </a:rPr>
              <a:t>”- </a:t>
            </a:r>
            <a:r>
              <a:rPr lang="en-US" dirty="0" err="1">
                <a:latin typeface="Nunito" pitchFamily="2" charset="0"/>
              </a:rPr>
              <a:t>Cách</a:t>
            </a:r>
            <a:r>
              <a:rPr lang="en-US" dirty="0">
                <a:latin typeface="Nunito" pitchFamily="2" charset="0"/>
              </a:rPr>
              <a:t> </a:t>
            </a:r>
            <a:r>
              <a:rPr lang="en-US" dirty="0" err="1">
                <a:latin typeface="Nunito" pitchFamily="2" charset="0"/>
              </a:rPr>
              <a:t>xưng</a:t>
            </a:r>
            <a:r>
              <a:rPr lang="en-US" dirty="0">
                <a:latin typeface="Nunito" pitchFamily="2" charset="0"/>
              </a:rPr>
              <a:t> </a:t>
            </a:r>
            <a:r>
              <a:rPr lang="en-US" dirty="0" err="1">
                <a:latin typeface="Nunito" pitchFamily="2" charset="0"/>
              </a:rPr>
              <a:t>hô</a:t>
            </a:r>
            <a:r>
              <a:rPr lang="en-US" dirty="0">
                <a:latin typeface="Nunito" pitchFamily="2" charset="0"/>
              </a:rPr>
              <a:t> </a:t>
            </a:r>
            <a:r>
              <a:rPr lang="en-US" dirty="0" err="1">
                <a:latin typeface="Nunito" pitchFamily="2" charset="0"/>
              </a:rPr>
              <a:t>đúng</a:t>
            </a:r>
            <a:r>
              <a:rPr lang="en-US" dirty="0">
                <a:latin typeface="Nunito" pitchFamily="2" charset="0"/>
              </a:rPr>
              <a:t>, </a:t>
            </a:r>
            <a:r>
              <a:rPr lang="en-US" dirty="0" err="1">
                <a:latin typeface="Nunito" pitchFamily="2" charset="0"/>
              </a:rPr>
              <a:t>mang</a:t>
            </a:r>
            <a:r>
              <a:rPr lang="en-US" dirty="0">
                <a:latin typeface="Nunito" pitchFamily="2" charset="0"/>
              </a:rPr>
              <a:t> </a:t>
            </a:r>
            <a:r>
              <a:rPr lang="en-US" dirty="0" err="1">
                <a:latin typeface="Nunito" pitchFamily="2" charset="0"/>
              </a:rPr>
              <a:t>tính</a:t>
            </a:r>
            <a:r>
              <a:rPr lang="en-US" dirty="0">
                <a:latin typeface="Nunito" pitchFamily="2" charset="0"/>
              </a:rPr>
              <a:t> </a:t>
            </a:r>
            <a:r>
              <a:rPr lang="en-US" dirty="0" err="1">
                <a:latin typeface="Nunito" pitchFamily="2" charset="0"/>
              </a:rPr>
              <a:t>trang</a:t>
            </a:r>
            <a:r>
              <a:rPr lang="en-US" dirty="0">
                <a:latin typeface="Nunito" pitchFamily="2" charset="0"/>
              </a:rPr>
              <a:t> </a:t>
            </a:r>
            <a:r>
              <a:rPr lang="en-US" dirty="0" err="1">
                <a:latin typeface="Nunito" pitchFamily="2" charset="0"/>
              </a:rPr>
              <a:t>trọng</a:t>
            </a:r>
            <a:r>
              <a:rPr lang="en-US" dirty="0">
                <a:latin typeface="Nunito" pitchFamily="2" charset="0"/>
              </a:rPr>
              <a:t> </a:t>
            </a:r>
            <a:r>
              <a:rPr lang="en-US" dirty="0" err="1">
                <a:latin typeface="Nunito" pitchFamily="2" charset="0"/>
              </a:rPr>
              <a:t>và</a:t>
            </a:r>
            <a:r>
              <a:rPr lang="en-US" dirty="0">
                <a:latin typeface="Nunito" pitchFamily="2" charset="0"/>
              </a:rPr>
              <a:t> </a:t>
            </a:r>
            <a:r>
              <a:rPr lang="en-US" dirty="0" err="1">
                <a:latin typeface="Nunito" pitchFamily="2" charset="0"/>
              </a:rPr>
              <a:t>mang</a:t>
            </a:r>
            <a:r>
              <a:rPr lang="en-US" dirty="0">
                <a:latin typeface="Nunito" pitchFamily="2" charset="0"/>
              </a:rPr>
              <a:t> ý </a:t>
            </a:r>
            <a:r>
              <a:rPr lang="en-US" dirty="0" err="1">
                <a:latin typeface="Nunito" pitchFamily="2" charset="0"/>
              </a:rPr>
              <a:t>chí</a:t>
            </a:r>
            <a:r>
              <a:rPr lang="en-US" dirty="0">
                <a:latin typeface="Nunito" pitchFamily="2" charset="0"/>
              </a:rPr>
              <a:t> </a:t>
            </a:r>
            <a:r>
              <a:rPr lang="en-US" dirty="0" err="1">
                <a:latin typeface="Nunito" pitchFamily="2" charset="0"/>
              </a:rPr>
              <a:t>đại</a:t>
            </a:r>
            <a:r>
              <a:rPr lang="en-US" dirty="0">
                <a:latin typeface="Nunito" pitchFamily="2" charset="0"/>
              </a:rPr>
              <a:t> </a:t>
            </a:r>
            <a:r>
              <a:rPr lang="en-US" dirty="0" err="1">
                <a:latin typeface="Nunito" pitchFamily="2" charset="0"/>
              </a:rPr>
              <a:t>diện</a:t>
            </a:r>
            <a:r>
              <a:rPr lang="en-US" dirty="0">
                <a:latin typeface="Nunito" pitchFamily="2" charset="0"/>
              </a:rPr>
              <a:t> </a:t>
            </a:r>
            <a:r>
              <a:rPr lang="en-US" dirty="0" err="1">
                <a:latin typeface="Nunito" pitchFamily="2" charset="0"/>
              </a:rPr>
              <a:t>cho</a:t>
            </a:r>
            <a:r>
              <a:rPr lang="en-US" dirty="0">
                <a:latin typeface="Nunito" pitchFamily="2" charset="0"/>
              </a:rPr>
              <a:t> </a:t>
            </a:r>
            <a:r>
              <a:rPr lang="en-US" dirty="0" err="1">
                <a:latin typeface="Nunito" pitchFamily="2" charset="0"/>
              </a:rPr>
              <a:t>tòa</a:t>
            </a:r>
            <a:r>
              <a:rPr lang="en-US" dirty="0">
                <a:latin typeface="Nunito" pitchFamily="2" charset="0"/>
              </a:rPr>
              <a:t> </a:t>
            </a:r>
            <a:r>
              <a:rPr lang="en-US" dirty="0" err="1">
                <a:latin typeface="Nunito" pitchFamily="2" charset="0"/>
              </a:rPr>
              <a:t>án</a:t>
            </a:r>
            <a:r>
              <a:rPr lang="en-US" dirty="0">
                <a:latin typeface="Nunito" pitchFamily="2" charset="0"/>
              </a:rPr>
              <a:t>, </a:t>
            </a:r>
            <a:r>
              <a:rPr lang="en-US" dirty="0" err="1">
                <a:latin typeface="Nunito" pitchFamily="2" charset="0"/>
              </a:rPr>
              <a:t>pháp</a:t>
            </a:r>
            <a:r>
              <a:rPr lang="en-US" dirty="0">
                <a:latin typeface="Nunito" pitchFamily="2" charset="0"/>
              </a:rPr>
              <a:t> </a:t>
            </a:r>
            <a:r>
              <a:rPr lang="en-US" dirty="0" err="1">
                <a:latin typeface="Nunito" pitchFamily="2" charset="0"/>
              </a:rPr>
              <a:t>luật</a:t>
            </a:r>
            <a:r>
              <a:rPr lang="en-US" dirty="0">
                <a:latin typeface="Nunito" pitchFamily="2" charset="0"/>
              </a:rPr>
              <a:t>. </a:t>
            </a:r>
            <a:r>
              <a:rPr lang="en-US" dirty="0" err="1">
                <a:latin typeface="Nunito" pitchFamily="2" charset="0"/>
              </a:rPr>
              <a:t>Từ</a:t>
            </a:r>
            <a:r>
              <a:rPr lang="en-US" dirty="0">
                <a:latin typeface="Nunito" pitchFamily="2" charset="0"/>
              </a:rPr>
              <a:t> </a:t>
            </a:r>
            <a:r>
              <a:rPr lang="en-US" dirty="0" err="1">
                <a:latin typeface="Nunito" pitchFamily="2" charset="0"/>
              </a:rPr>
              <a:t>ngữ</a:t>
            </a:r>
            <a:r>
              <a:rPr lang="en-US" dirty="0">
                <a:latin typeface="Nunito" pitchFamily="2" charset="0"/>
              </a:rPr>
              <a:t> </a:t>
            </a:r>
            <a:r>
              <a:rPr lang="en-US" dirty="0" err="1">
                <a:latin typeface="Nunito" pitchFamily="2" charset="0"/>
              </a:rPr>
              <a:t>phổ</a:t>
            </a:r>
            <a:r>
              <a:rPr lang="en-US" dirty="0">
                <a:latin typeface="Nunito" pitchFamily="2" charset="0"/>
              </a:rPr>
              <a:t> </a:t>
            </a:r>
            <a:r>
              <a:rPr lang="en-US" dirty="0" err="1">
                <a:latin typeface="Nunito" pitchFamily="2" charset="0"/>
              </a:rPr>
              <a:t>thông</a:t>
            </a:r>
            <a:r>
              <a:rPr lang="en-US" dirty="0">
                <a:latin typeface="Nunito" pitchFamily="2" charset="0"/>
              </a:rPr>
              <a:t>, </a:t>
            </a:r>
            <a:r>
              <a:rPr lang="en-US" dirty="0" err="1">
                <a:latin typeface="Nunito" pitchFamily="2" charset="0"/>
              </a:rPr>
              <a:t>mang</a:t>
            </a:r>
            <a:r>
              <a:rPr lang="en-US" dirty="0">
                <a:latin typeface="Nunito" pitchFamily="2" charset="0"/>
              </a:rPr>
              <a:t> </a:t>
            </a:r>
            <a:r>
              <a:rPr lang="en-US" dirty="0" err="1">
                <a:latin typeface="Nunito" pitchFamily="2" charset="0"/>
              </a:rPr>
              <a:t>tính</a:t>
            </a:r>
            <a:r>
              <a:rPr lang="en-US" dirty="0">
                <a:latin typeface="Nunito" pitchFamily="2" charset="0"/>
              </a:rPr>
              <a:t> </a:t>
            </a:r>
            <a:r>
              <a:rPr lang="en-US" dirty="0" err="1">
                <a:latin typeface="Nunito" pitchFamily="2" charset="0"/>
              </a:rPr>
              <a:t>pháp</a:t>
            </a:r>
            <a:r>
              <a:rPr lang="en-US" dirty="0">
                <a:latin typeface="Nunito" pitchFamily="2" charset="0"/>
              </a:rPr>
              <a:t> </a:t>
            </a:r>
            <a:r>
              <a:rPr lang="en-US" dirty="0" err="1">
                <a:latin typeface="Nunito" pitchFamily="2" charset="0"/>
              </a:rPr>
              <a:t>luật</a:t>
            </a:r>
            <a:r>
              <a:rPr lang="en-US" dirty="0">
                <a:latin typeface="Nunito" pitchFamily="2" charset="0"/>
              </a:rPr>
              <a:t> </a:t>
            </a:r>
            <a:r>
              <a:rPr lang="en-US" dirty="0" err="1">
                <a:latin typeface="Nunito" pitchFamily="2" charset="0"/>
              </a:rPr>
              <a:t>như</a:t>
            </a:r>
            <a:r>
              <a:rPr lang="en-US" dirty="0">
                <a:latin typeface="Nunito" pitchFamily="2" charset="0"/>
              </a:rPr>
              <a:t> “</a:t>
            </a:r>
            <a:r>
              <a:rPr lang="en-US" i="1" dirty="0" err="1">
                <a:latin typeface="Nunito" pitchFamily="2" charset="0"/>
              </a:rPr>
              <a:t>chủ</a:t>
            </a:r>
            <a:r>
              <a:rPr lang="en-US" i="1" dirty="0">
                <a:latin typeface="Nunito" pitchFamily="2" charset="0"/>
              </a:rPr>
              <a:t> </a:t>
            </a:r>
            <a:r>
              <a:rPr lang="en-US" i="1" dirty="0" err="1">
                <a:latin typeface="Nunito" pitchFamily="2" charset="0"/>
              </a:rPr>
              <a:t>trương</a:t>
            </a:r>
            <a:r>
              <a:rPr lang="en-US" i="1" dirty="0">
                <a:latin typeface="Nunito" pitchFamily="2" charset="0"/>
              </a:rPr>
              <a:t>”,“</a:t>
            </a:r>
            <a:r>
              <a:rPr lang="en-US" i="1" dirty="0" err="1">
                <a:latin typeface="Nunito" pitchFamily="2" charset="0"/>
              </a:rPr>
              <a:t>nguyên</a:t>
            </a:r>
            <a:r>
              <a:rPr lang="en-US" i="1" dirty="0">
                <a:latin typeface="Nunito" pitchFamily="2" charset="0"/>
              </a:rPr>
              <a:t> </a:t>
            </a:r>
            <a:r>
              <a:rPr lang="en-US" i="1" dirty="0" err="1">
                <a:latin typeface="Nunito" pitchFamily="2" charset="0"/>
              </a:rPr>
              <a:t>tắc</a:t>
            </a:r>
            <a:r>
              <a:rPr lang="en-US" i="1" dirty="0">
                <a:latin typeface="Nunito" pitchFamily="2" charset="0"/>
              </a:rPr>
              <a:t>”,“</a:t>
            </a:r>
            <a:r>
              <a:rPr lang="en-US" i="1" dirty="0" err="1">
                <a:latin typeface="Nunito" pitchFamily="2" charset="0"/>
              </a:rPr>
              <a:t>kêu</a:t>
            </a:r>
            <a:r>
              <a:rPr lang="en-US" i="1" dirty="0">
                <a:latin typeface="Nunito" pitchFamily="2" charset="0"/>
              </a:rPr>
              <a:t> </a:t>
            </a:r>
            <a:r>
              <a:rPr lang="en-US" i="1" dirty="0" err="1">
                <a:latin typeface="Nunito" pitchFamily="2" charset="0"/>
              </a:rPr>
              <a:t>gọi</a:t>
            </a:r>
            <a:r>
              <a:rPr lang="en-US" i="1" dirty="0">
                <a:latin typeface="Nunito" pitchFamily="2" charset="0"/>
              </a:rPr>
              <a:t> </a:t>
            </a:r>
            <a:r>
              <a:rPr lang="en-US" i="1" dirty="0" err="1">
                <a:latin typeface="Nunito" pitchFamily="2" charset="0"/>
              </a:rPr>
              <a:t>hòa</a:t>
            </a:r>
            <a:r>
              <a:rPr lang="en-US" i="1" dirty="0">
                <a:latin typeface="Nunito" pitchFamily="2" charset="0"/>
              </a:rPr>
              <a:t> </a:t>
            </a:r>
            <a:r>
              <a:rPr lang="en-US" i="1" dirty="0" err="1">
                <a:latin typeface="Nunito" pitchFamily="2" charset="0"/>
              </a:rPr>
              <a:t>thuận</a:t>
            </a:r>
            <a:r>
              <a:rPr lang="en-US" i="1" dirty="0">
                <a:latin typeface="Nunito" pitchFamily="2" charset="0"/>
              </a:rPr>
              <a:t>”.</a:t>
            </a:r>
            <a:endParaRPr lang="en-US" dirty="0">
              <a:latin typeface="Nunito" pitchFamily="2" charset="0"/>
            </a:endParaRPr>
          </a:p>
        </p:txBody>
      </p:sp>
    </p:spTree>
    <p:extLst>
      <p:ext uri="{BB962C8B-B14F-4D97-AF65-F5344CB8AC3E}">
        <p14:creationId xmlns:p14="http://schemas.microsoft.com/office/powerpoint/2010/main" val="452770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3</a:t>
            </a:r>
            <a:endParaRPr lang="en-US" sz="1600" dirty="0">
              <a:latin typeface="Nunito" pitchFamily="2" charset="0"/>
            </a:endParaRPr>
          </a:p>
        </p:txBody>
      </p:sp>
      <p:sp>
        <p:nvSpPr>
          <p:cNvPr id="4" name="TextBox 3">
            <a:extLst>
              <a:ext uri="{FF2B5EF4-FFF2-40B4-BE49-F238E27FC236}">
                <a16:creationId xmlns:a16="http://schemas.microsoft.com/office/drawing/2014/main" id="{50D2BF5A-C1BD-F147-4D02-A91EDBC406A8}"/>
              </a:ext>
            </a:extLst>
          </p:cNvPr>
          <p:cNvSpPr txBox="1"/>
          <p:nvPr/>
        </p:nvSpPr>
        <p:spPr>
          <a:xfrm>
            <a:off x="113357" y="1116341"/>
            <a:ext cx="8900014" cy="3758721"/>
          </a:xfrm>
          <a:prstGeom prst="rect">
            <a:avLst/>
          </a:prstGeom>
          <a:noFill/>
        </p:spPr>
        <p:txBody>
          <a:bodyPr wrap="square">
            <a:spAutoFit/>
          </a:bodyPr>
          <a:lstStyle/>
          <a:p>
            <a:pPr marL="30480" marR="30480" algn="just">
              <a:lnSpc>
                <a:spcPct val="150000"/>
              </a:lnSpc>
              <a:spcBef>
                <a:spcPts val="0"/>
              </a:spcBef>
              <a:spcAft>
                <a:spcPts val="1200"/>
              </a:spcAft>
            </a:pPr>
            <a:r>
              <a:rPr lang="en-US" b="1" dirty="0" err="1">
                <a:solidFill>
                  <a:srgbClr val="000000"/>
                </a:solidFill>
                <a:effectLst/>
                <a:latin typeface="Nunito" pitchFamily="2" charset="0"/>
                <a:ea typeface="Times New Roman" panose="02020603050405020304" pitchFamily="18" charset="0"/>
              </a:rPr>
              <a:t>Câu</a:t>
            </a:r>
            <a:r>
              <a:rPr lang="en-US" b="1" dirty="0">
                <a:solidFill>
                  <a:srgbClr val="000000"/>
                </a:solidFill>
                <a:effectLst/>
                <a:latin typeface="Nunito" pitchFamily="2" charset="0"/>
                <a:ea typeface="Times New Roman" panose="02020603050405020304" pitchFamily="18" charset="0"/>
              </a:rPr>
              <a:t> 3 (</a:t>
            </a:r>
            <a:r>
              <a:rPr lang="en-US" b="1" dirty="0" err="1">
                <a:solidFill>
                  <a:srgbClr val="000000"/>
                </a:solidFill>
                <a:effectLst/>
                <a:latin typeface="Nunito" pitchFamily="2" charset="0"/>
                <a:ea typeface="Times New Roman" panose="02020603050405020304" pitchFamily="18" charset="0"/>
              </a:rPr>
              <a:t>trang</a:t>
            </a:r>
            <a:r>
              <a:rPr lang="en-US" b="1" dirty="0">
                <a:solidFill>
                  <a:srgbClr val="000000"/>
                </a:solidFill>
                <a:effectLst/>
                <a:latin typeface="Nunito" pitchFamily="2" charset="0"/>
                <a:ea typeface="Times New Roman" panose="02020603050405020304" pitchFamily="18" charset="0"/>
              </a:rPr>
              <a:t> 34 </a:t>
            </a:r>
            <a:r>
              <a:rPr lang="en-US" b="1" dirty="0" err="1">
                <a:solidFill>
                  <a:srgbClr val="000000"/>
                </a:solidFill>
                <a:effectLst/>
                <a:latin typeface="Nunito" pitchFamily="2" charset="0"/>
                <a:ea typeface="Times New Roman" panose="02020603050405020304" pitchFamily="18" charset="0"/>
              </a:rPr>
              <a:t>sgk</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Ngữ</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văn</a:t>
            </a:r>
            <a:r>
              <a:rPr lang="en-US" b="1" dirty="0">
                <a:solidFill>
                  <a:srgbClr val="000000"/>
                </a:solidFill>
                <a:effectLst/>
                <a:latin typeface="Nunito" pitchFamily="2" charset="0"/>
                <a:ea typeface="Times New Roman" panose="02020603050405020304" pitchFamily="18" charset="0"/>
              </a:rPr>
              <a:t> 12 </a:t>
            </a:r>
            <a:r>
              <a:rPr lang="en-US" b="1" dirty="0" err="1">
                <a:solidFill>
                  <a:srgbClr val="000000"/>
                </a:solidFill>
                <a:effectLst/>
                <a:latin typeface="Nunito" pitchFamily="2" charset="0"/>
                <a:ea typeface="Times New Roman" panose="02020603050405020304" pitchFamily="18" charset="0"/>
              </a:rPr>
              <a:t>Tập</a:t>
            </a:r>
            <a:r>
              <a:rPr lang="en-US" b="1" dirty="0">
                <a:solidFill>
                  <a:srgbClr val="000000"/>
                </a:solidFill>
                <a:effectLst/>
                <a:latin typeface="Nunito" pitchFamily="2" charset="0"/>
                <a:ea typeface="Times New Roman" panose="02020603050405020304" pitchFamily="18" charset="0"/>
              </a:rPr>
              <a:t> 1):</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dirty="0" err="1">
                <a:solidFill>
                  <a:srgbClr val="000000"/>
                </a:solidFill>
                <a:effectLst/>
                <a:latin typeface="Nunito" pitchFamily="2" charset="0"/>
                <a:ea typeface="Times New Roman" panose="02020603050405020304" pitchFamily="18" charset="0"/>
              </a:rPr>
              <a:t>Nhận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diện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phân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tích</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đặc</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điểm</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của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trang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trọng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và</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mật</a:t>
            </a:r>
            <a:r>
              <a:rPr lang="en-US" dirty="0">
                <a:solidFill>
                  <a:srgbClr val="000000"/>
                </a:solidFill>
                <a:effectLst/>
                <a:latin typeface="Nunito" pitchFamily="2" charset="0"/>
                <a:ea typeface="Times New Roman" panose="02020603050405020304" pitchFamily="18" charset="0"/>
              </a:rPr>
              <a:t> ở </a:t>
            </a:r>
            <a:r>
              <a:rPr lang="en-US" dirty="0" err="1">
                <a:solidFill>
                  <a:srgbClr val="000000"/>
                </a:solidFill>
                <a:effectLst/>
                <a:latin typeface="Nunito" pitchFamily="2" charset="0"/>
                <a:ea typeface="Times New Roman" panose="02020603050405020304" pitchFamily="18" charset="0"/>
              </a:rPr>
              <a:t>các</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đoạn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văn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sau</a:t>
            </a:r>
            <a:r>
              <a:rPr lang="en-US"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dirty="0">
                <a:solidFill>
                  <a:srgbClr val="000000"/>
                </a:solidFill>
                <a:effectLst/>
                <a:latin typeface="Nunito" pitchFamily="2" charset="0"/>
                <a:ea typeface="Times New Roman" panose="02020603050405020304" pitchFamily="18" charset="0"/>
              </a:rPr>
              <a:t>a) </a:t>
            </a:r>
            <a:r>
              <a:rPr lang="en-US" i="1" dirty="0" err="1">
                <a:solidFill>
                  <a:srgbClr val="000000"/>
                </a:solidFill>
                <a:effectLst/>
                <a:latin typeface="Nunito" pitchFamily="2" charset="0"/>
                <a:ea typeface="Times New Roman" panose="02020603050405020304" pitchFamily="18" charset="0"/>
              </a:rPr>
              <a:t>Học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sinh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sinh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viên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trí</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thức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trẻ</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biết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cách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học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để</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trở</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thành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công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nhân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chuyên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viên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giỏi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kĩ</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sư</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bác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sĩ</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cán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bộ</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giảng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dạy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xuất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sắc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cung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cấp</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nước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cán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bộ</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lãnh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đạo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quản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lí</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liêm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khiết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trình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độ</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cao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tầm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nhìn</a:t>
            </a:r>
            <a:r>
              <a:rPr lang="en-US" i="1" dirty="0">
                <a:solidFill>
                  <a:srgbClr val="000000"/>
                </a:solidFill>
                <a:effectLst/>
                <a:latin typeface="Nunito" pitchFamily="2" charset="0"/>
                <a:ea typeface="Times New Roman" panose="02020603050405020304" pitchFamily="18" charset="0"/>
              </a:rPr>
              <a:t> xa. </a:t>
            </a:r>
            <a:r>
              <a:rPr lang="en-US" i="1" dirty="0" err="1">
                <a:solidFill>
                  <a:srgbClr val="000000"/>
                </a:solidFill>
                <a:effectLst/>
                <a:latin typeface="Nunito" pitchFamily="2" charset="0"/>
                <a:ea typeface="Times New Roman" panose="02020603050405020304" pitchFamily="18" charset="0"/>
              </a:rPr>
              <a:t>Bản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thân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học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sinh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sinh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viên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tự</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mình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khắc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phục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suy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nghĩ</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lệch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lạc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tiêu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cực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mình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cũng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như</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tệ</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nạn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xã</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hội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đang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diễn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ra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đất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nước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làm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mọi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người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kể</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cả</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thanh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niên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hết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sức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bất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bình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căm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giận</a:t>
            </a:r>
            <a:r>
              <a:rPr lang="en-US" i="1" dirty="0">
                <a:solidFill>
                  <a:srgbClr val="000000"/>
                </a:solidFill>
                <a:effectLst/>
                <a:latin typeface="Nunito" pitchFamily="2" charset="0"/>
                <a:ea typeface="Times New Roman" panose="02020603050405020304" pitchFamily="18" charset="0"/>
              </a:rPr>
              <a:t>. Thái </a:t>
            </a:r>
            <a:r>
              <a:rPr lang="en-US" i="1" dirty="0" err="1">
                <a:solidFill>
                  <a:srgbClr val="000000"/>
                </a:solidFill>
                <a:effectLst/>
                <a:latin typeface="Nunito" pitchFamily="2" charset="0"/>
                <a:ea typeface="Times New Roman" panose="02020603050405020304" pitchFamily="18" charset="0"/>
              </a:rPr>
              <a:t>độ</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đúng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đắn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mỗi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thanh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niên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biết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đấu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tranh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vượt</a:t>
            </a:r>
            <a:r>
              <a:rPr lang="en-US" i="1" dirty="0">
                <a:solidFill>
                  <a:srgbClr val="000000"/>
                </a:solidFill>
                <a:effectLst/>
                <a:latin typeface="Nunito" pitchFamily="2" charset="0"/>
                <a:ea typeface="Times New Roman" panose="02020603050405020304" pitchFamily="18" charset="0"/>
              </a:rPr>
              <a:t> qua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yếu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kém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tiêu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cực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bằng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hành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động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tích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cực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bản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lĩnh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người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chủ</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xứng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đáng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đất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nước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trách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nhiệm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sứ</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mạng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giới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trẻ</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r">
              <a:lnSpc>
                <a:spcPct val="150000"/>
              </a:lnSpc>
              <a:spcBef>
                <a:spcPts val="0"/>
              </a:spcBef>
              <a:spcAft>
                <a:spcPts val="1200"/>
              </a:spcAft>
            </a:pPr>
            <a:r>
              <a:rPr lang="en-US" dirty="0">
                <a:solidFill>
                  <a:srgbClr val="000000"/>
                </a:solidFill>
                <a:effectLst/>
                <a:latin typeface="Nunito" pitchFamily="2" charset="0"/>
                <a:ea typeface="Times New Roman" panose="02020603050405020304" pitchFamily="18" charset="0"/>
              </a:rPr>
              <a:t>(</a:t>
            </a:r>
            <a:r>
              <a:rPr lang="en-US" dirty="0" err="1">
                <a:solidFill>
                  <a:srgbClr val="000000"/>
                </a:solidFill>
                <a:effectLst/>
                <a:latin typeface="Nunito" pitchFamily="2" charset="0"/>
                <a:ea typeface="Times New Roman" panose="02020603050405020304" pitchFamily="18" charset="0"/>
              </a:rPr>
              <a:t>Nguyễn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Thị</a:t>
            </a:r>
            <a:r>
              <a:rPr lang="en-US" dirty="0">
                <a:solidFill>
                  <a:srgbClr val="000000"/>
                </a:solidFill>
                <a:effectLst/>
                <a:latin typeface="Nunito" pitchFamily="2" charset="0"/>
                <a:ea typeface="Times New Roman" panose="02020603050405020304" pitchFamily="18" charset="0"/>
              </a:rPr>
              <a:t> Bình)</a:t>
            </a:r>
            <a:endParaRPr lang="en-US"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1442476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3</a:t>
            </a:r>
            <a:endParaRPr lang="en-US" sz="1600" dirty="0">
              <a:latin typeface="Nunito" pitchFamily="2" charset="0"/>
            </a:endParaRPr>
          </a:p>
        </p:txBody>
      </p:sp>
      <p:sp>
        <p:nvSpPr>
          <p:cNvPr id="5" name="TextBox 4">
            <a:extLst>
              <a:ext uri="{FF2B5EF4-FFF2-40B4-BE49-F238E27FC236}">
                <a16:creationId xmlns:a16="http://schemas.microsoft.com/office/drawing/2014/main" id="{5C5EE472-D44B-F2B8-A93D-27255BC791C2}"/>
              </a:ext>
            </a:extLst>
          </p:cNvPr>
          <p:cNvSpPr txBox="1"/>
          <p:nvPr/>
        </p:nvSpPr>
        <p:spPr>
          <a:xfrm>
            <a:off x="453118" y="1158513"/>
            <a:ext cx="8237764" cy="3247043"/>
          </a:xfrm>
          <a:prstGeom prst="rect">
            <a:avLst/>
          </a:prstGeom>
          <a:noFill/>
        </p:spPr>
        <p:txBody>
          <a:bodyPr wrap="square">
            <a:spAutoFit/>
          </a:bodyPr>
          <a:lstStyle/>
          <a:p>
            <a:pPr marL="30480" marR="30480" algn="just">
              <a:lnSpc>
                <a:spcPct val="150000"/>
              </a:lnSpc>
              <a:spcBef>
                <a:spcPts val="0"/>
              </a:spcBef>
              <a:spcAft>
                <a:spcPts val="1200"/>
              </a:spcAft>
            </a:pPr>
            <a:r>
              <a:rPr lang="en-US" sz="1400" dirty="0">
                <a:solidFill>
                  <a:srgbClr val="000000"/>
                </a:solidFill>
                <a:effectLst/>
                <a:latin typeface="Nunito" pitchFamily="2" charset="0"/>
                <a:ea typeface="Times New Roman" panose="02020603050405020304" pitchFamily="18" charset="0"/>
              </a:rPr>
              <a:t>a) </a:t>
            </a:r>
            <a:r>
              <a:rPr lang="en-US" sz="1400" dirty="0" err="1">
                <a:solidFill>
                  <a:srgbClr val="000000"/>
                </a:solidFill>
                <a:effectLst/>
                <a:latin typeface="Nunito" pitchFamily="2" charset="0"/>
                <a:ea typeface="Times New Roman" panose="02020603050405020304" pitchFamily="18" charset="0"/>
              </a:rPr>
              <a:t>Đoạn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văn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sử</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dụng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ngôn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ngữ</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trang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trọng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thể</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hiện</a:t>
            </a:r>
            <a:r>
              <a:rPr lang="en-US" sz="1400" dirty="0">
                <a:solidFill>
                  <a:srgbClr val="000000"/>
                </a:solidFill>
                <a:effectLst/>
                <a:latin typeface="Nunito" pitchFamily="2" charset="0"/>
                <a:ea typeface="Times New Roman" panose="02020603050405020304" pitchFamily="18" charset="0"/>
              </a:rPr>
              <a:t> qua </a:t>
            </a:r>
            <a:r>
              <a:rPr lang="en-US" sz="1400" dirty="0" err="1">
                <a:solidFill>
                  <a:srgbClr val="000000"/>
                </a:solidFill>
                <a:effectLst/>
                <a:latin typeface="Nunito" pitchFamily="2" charset="0"/>
                <a:ea typeface="Times New Roman" panose="02020603050405020304" pitchFamily="18" charset="0"/>
              </a:rPr>
              <a:t>các</a:t>
            </a:r>
            <a:r>
              <a:rPr lang="en-US" sz="1400" dirty="0">
                <a:solidFill>
                  <a:srgbClr val="000000"/>
                </a:solidFill>
                <a:effectLst/>
                <a:latin typeface="Nunito" pitchFamily="2" charset="0"/>
                <a:ea typeface="Times New Roman" panose="02020603050405020304" pitchFamily="18" charset="0"/>
              </a:rPr>
              <a:t> chi tiết :</a:t>
            </a:r>
            <a:endParaRPr lang="en-US" sz="12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Mục</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đích</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giao</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tiếp</a:t>
            </a:r>
            <a:r>
              <a:rPr lang="en-US" sz="1600" b="1" dirty="0">
                <a:solidFill>
                  <a:srgbClr val="000000"/>
                </a:solidFill>
                <a:effectLst/>
                <a:latin typeface="Nunito" pitchFamily="2" charset="0"/>
                <a:ea typeface="Times New Roman" panose="02020603050405020304" pitchFamily="18" charset="0"/>
              </a:rPr>
              <a:t> : </a:t>
            </a:r>
            <a:r>
              <a:rPr lang="en-US" sz="1400" dirty="0" err="1">
                <a:solidFill>
                  <a:srgbClr val="000000"/>
                </a:solidFill>
                <a:effectLst/>
                <a:latin typeface="Nunito" pitchFamily="2" charset="0"/>
                <a:ea typeface="Times New Roman" panose="02020603050405020304" pitchFamily="18" charset="0"/>
              </a:rPr>
              <a:t>Đoạn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văn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được</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sử</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dụng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nhằm</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truyền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tải</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đến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toàn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bộ</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giới</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trẻ</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thông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điệp</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về</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trách</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nhiệm</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và</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sứ</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mạng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của</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giới</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trẻ</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nên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cần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sử</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dụng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ngôn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ngữ</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toàn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dân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và</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phổ</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thông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Vì</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đối</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tượng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nhắm</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tới</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là</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đám</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đông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thanh</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thiếu</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niên</a:t>
            </a:r>
            <a:r>
              <a:rPr lang="en-US" sz="1400" dirty="0">
                <a:solidFill>
                  <a:srgbClr val="000000"/>
                </a:solidFill>
                <a:effectLst/>
                <a:latin typeface="Nunito" pitchFamily="2" charset="0"/>
                <a:ea typeface="Times New Roman" panose="02020603050405020304" pitchFamily="18" charset="0"/>
              </a:rPr>
              <a:t>.</a:t>
            </a:r>
            <a:endParaRPr lang="en-US" sz="12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Từ</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ngữ</a:t>
            </a:r>
            <a:r>
              <a:rPr lang="en-US" sz="1600" b="1" dirty="0">
                <a:solidFill>
                  <a:srgbClr val="000000"/>
                </a:solidFill>
                <a:effectLst/>
                <a:latin typeface="Nunito" pitchFamily="2" charset="0"/>
                <a:ea typeface="Times New Roman" panose="02020603050405020304" pitchFamily="18" charset="0"/>
              </a:rPr>
              <a:t> : </a:t>
            </a:r>
            <a:r>
              <a:rPr lang="en-US" sz="1400" dirty="0" err="1">
                <a:solidFill>
                  <a:srgbClr val="000000"/>
                </a:solidFill>
                <a:effectLst/>
                <a:latin typeface="Nunito" pitchFamily="2" charset="0"/>
                <a:ea typeface="Times New Roman" panose="02020603050405020304" pitchFamily="18" charset="0"/>
              </a:rPr>
              <a:t>Mang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tính</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chất</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trang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trọng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không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sử</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dụng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tiếng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lóng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từ</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thông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tục</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sử</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dụng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nhiều</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từ</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ngữ</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toàn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dân</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mang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nghĩa</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chính</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thống</a:t>
            </a:r>
            <a:r>
              <a:rPr lang="en-US" sz="1400" dirty="0">
                <a:solidFill>
                  <a:srgbClr val="000000"/>
                </a:solidFill>
                <a:effectLst/>
                <a:latin typeface="Nunito" pitchFamily="2" charset="0"/>
                <a:ea typeface="Times New Roman" panose="02020603050405020304" pitchFamily="18" charset="0"/>
              </a:rPr>
              <a:t> </a:t>
            </a:r>
            <a:r>
              <a:rPr lang="en-US" sz="1400" dirty="0" err="1">
                <a:solidFill>
                  <a:srgbClr val="000000"/>
                </a:solidFill>
                <a:effectLst/>
                <a:latin typeface="Nunito" pitchFamily="2" charset="0"/>
                <a:ea typeface="Times New Roman" panose="02020603050405020304" pitchFamily="18" charset="0"/>
              </a:rPr>
              <a:t>như</a:t>
            </a:r>
            <a:r>
              <a:rPr lang="en-US" sz="1400" dirty="0">
                <a:solidFill>
                  <a:srgbClr val="000000"/>
                </a:solidFill>
                <a:effectLst/>
                <a:latin typeface="Nunito" pitchFamily="2" charset="0"/>
                <a:ea typeface="Times New Roman" panose="02020603050405020304" pitchFamily="18" charset="0"/>
              </a:rPr>
              <a:t> : </a:t>
            </a:r>
            <a:r>
              <a:rPr lang="en-US" sz="1400" i="1" dirty="0" err="1">
                <a:solidFill>
                  <a:srgbClr val="000000"/>
                </a:solidFill>
                <a:effectLst/>
                <a:latin typeface="Nunito" pitchFamily="2" charset="0"/>
                <a:ea typeface="Times New Roman" panose="02020603050405020304" pitchFamily="18" charset="0"/>
              </a:rPr>
              <a:t>trí</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thức</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trẻ</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chuyên</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viên</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cán</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bộ</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quản</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lí</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liêm</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khiết</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trình</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độ</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cao</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khắc</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phục</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tệ</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nạn</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xã</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hội</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bất</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bình</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bản</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lĩnh</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trách</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nhiệm</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và</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sứ</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mạng</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giới</a:t>
            </a:r>
            <a:r>
              <a:rPr lang="en-US" sz="1400" i="1" dirty="0">
                <a:solidFill>
                  <a:srgbClr val="000000"/>
                </a:solidFill>
                <a:effectLst/>
                <a:latin typeface="Nunito" pitchFamily="2" charset="0"/>
                <a:ea typeface="Times New Roman" panose="02020603050405020304" pitchFamily="18" charset="0"/>
              </a:rPr>
              <a:t> </a:t>
            </a:r>
            <a:r>
              <a:rPr lang="en-US" sz="1400" i="1" dirty="0" err="1">
                <a:solidFill>
                  <a:srgbClr val="000000"/>
                </a:solidFill>
                <a:effectLst/>
                <a:latin typeface="Nunito" pitchFamily="2" charset="0"/>
                <a:ea typeface="Times New Roman" panose="02020603050405020304" pitchFamily="18" charset="0"/>
              </a:rPr>
              <a:t>trẻ</a:t>
            </a:r>
            <a:r>
              <a:rPr lang="en-US" sz="1400" i="1" dirty="0">
                <a:solidFill>
                  <a:srgbClr val="000000"/>
                </a:solidFill>
                <a:effectLst/>
                <a:latin typeface="Nunito" pitchFamily="2" charset="0"/>
                <a:ea typeface="Times New Roman" panose="02020603050405020304" pitchFamily="18" charset="0"/>
              </a:rPr>
              <a:t>.</a:t>
            </a:r>
            <a:endParaRPr lang="en-US" sz="12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Ít</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sử</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dụng</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câu</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đặc</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biệt</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câu</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rút</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gọn</a:t>
            </a:r>
            <a:endParaRPr lang="en-US" b="1"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2262867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3</a:t>
            </a:r>
            <a:endParaRPr lang="en-US" sz="1600" dirty="0">
              <a:latin typeface="Nunito" pitchFamily="2" charset="0"/>
            </a:endParaRPr>
          </a:p>
        </p:txBody>
      </p:sp>
      <p:sp>
        <p:nvSpPr>
          <p:cNvPr id="4" name="TextBox 3">
            <a:extLst>
              <a:ext uri="{FF2B5EF4-FFF2-40B4-BE49-F238E27FC236}">
                <a16:creationId xmlns:a16="http://schemas.microsoft.com/office/drawing/2014/main" id="{50D2BF5A-C1BD-F147-4D02-A91EDBC406A8}"/>
              </a:ext>
            </a:extLst>
          </p:cNvPr>
          <p:cNvSpPr txBox="1"/>
          <p:nvPr/>
        </p:nvSpPr>
        <p:spPr>
          <a:xfrm>
            <a:off x="113357" y="985712"/>
            <a:ext cx="8900014" cy="4558940"/>
          </a:xfrm>
          <a:prstGeom prst="rect">
            <a:avLst/>
          </a:prstGeom>
          <a:noFill/>
        </p:spPr>
        <p:txBody>
          <a:bodyPr wrap="square">
            <a:spAutoFit/>
          </a:bodyPr>
          <a:lstStyle/>
          <a:p>
            <a:pPr marL="30480" marR="30480" algn="just">
              <a:lnSpc>
                <a:spcPct val="150000"/>
              </a:lnSpc>
              <a:spcBef>
                <a:spcPts val="0"/>
              </a:spcBef>
              <a:spcAft>
                <a:spcPts val="1200"/>
              </a:spcAft>
            </a:pPr>
            <a:r>
              <a:rPr lang="en-US" b="1" dirty="0" err="1">
                <a:solidFill>
                  <a:srgbClr val="000000"/>
                </a:solidFill>
                <a:effectLst/>
                <a:latin typeface="Nunito" pitchFamily="2" charset="0"/>
                <a:ea typeface="Times New Roman" panose="02020603050405020304" pitchFamily="18" charset="0"/>
              </a:rPr>
              <a:t>Câu</a:t>
            </a:r>
            <a:r>
              <a:rPr lang="en-US" b="1" dirty="0">
                <a:solidFill>
                  <a:srgbClr val="000000"/>
                </a:solidFill>
                <a:effectLst/>
                <a:latin typeface="Nunito" pitchFamily="2" charset="0"/>
                <a:ea typeface="Times New Roman" panose="02020603050405020304" pitchFamily="18" charset="0"/>
              </a:rPr>
              <a:t> 3 (</a:t>
            </a:r>
            <a:r>
              <a:rPr lang="en-US" b="1" dirty="0" err="1">
                <a:solidFill>
                  <a:srgbClr val="000000"/>
                </a:solidFill>
                <a:effectLst/>
                <a:latin typeface="Nunito" pitchFamily="2" charset="0"/>
                <a:ea typeface="Times New Roman" panose="02020603050405020304" pitchFamily="18" charset="0"/>
              </a:rPr>
              <a:t>trang</a:t>
            </a:r>
            <a:r>
              <a:rPr lang="en-US" b="1" dirty="0">
                <a:solidFill>
                  <a:srgbClr val="000000"/>
                </a:solidFill>
                <a:effectLst/>
                <a:latin typeface="Nunito" pitchFamily="2" charset="0"/>
                <a:ea typeface="Times New Roman" panose="02020603050405020304" pitchFamily="18" charset="0"/>
              </a:rPr>
              <a:t> 34 </a:t>
            </a:r>
            <a:r>
              <a:rPr lang="en-US" b="1" dirty="0" err="1">
                <a:solidFill>
                  <a:srgbClr val="000000"/>
                </a:solidFill>
                <a:effectLst/>
                <a:latin typeface="Nunito" pitchFamily="2" charset="0"/>
                <a:ea typeface="Times New Roman" panose="02020603050405020304" pitchFamily="18" charset="0"/>
              </a:rPr>
              <a:t>sgk</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Ngữ</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văn</a:t>
            </a:r>
            <a:r>
              <a:rPr lang="en-US" b="1" dirty="0">
                <a:solidFill>
                  <a:srgbClr val="000000"/>
                </a:solidFill>
                <a:effectLst/>
                <a:latin typeface="Nunito" pitchFamily="2" charset="0"/>
                <a:ea typeface="Times New Roman" panose="02020603050405020304" pitchFamily="18" charset="0"/>
              </a:rPr>
              <a:t> 12 </a:t>
            </a:r>
            <a:r>
              <a:rPr lang="en-US" b="1" dirty="0" err="1">
                <a:solidFill>
                  <a:srgbClr val="000000"/>
                </a:solidFill>
                <a:effectLst/>
                <a:latin typeface="Nunito" pitchFamily="2" charset="0"/>
                <a:ea typeface="Times New Roman" panose="02020603050405020304" pitchFamily="18" charset="0"/>
              </a:rPr>
              <a:t>Tập</a:t>
            </a:r>
            <a:r>
              <a:rPr lang="en-US" b="1" dirty="0">
                <a:solidFill>
                  <a:srgbClr val="000000"/>
                </a:solidFill>
                <a:effectLst/>
                <a:latin typeface="Nunito" pitchFamily="2" charset="0"/>
                <a:ea typeface="Times New Roman" panose="02020603050405020304" pitchFamily="18" charset="0"/>
              </a:rPr>
              <a:t> 1):</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dirty="0" err="1">
                <a:solidFill>
                  <a:srgbClr val="000000"/>
                </a:solidFill>
                <a:effectLst/>
                <a:latin typeface="Nunito" pitchFamily="2" charset="0"/>
                <a:ea typeface="Times New Roman" panose="02020603050405020304" pitchFamily="18" charset="0"/>
              </a:rPr>
              <a:t>Nhận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diện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phân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tích</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đặc</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điểm</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của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trang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trọng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và</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mật</a:t>
            </a:r>
            <a:r>
              <a:rPr lang="en-US" dirty="0">
                <a:solidFill>
                  <a:srgbClr val="000000"/>
                </a:solidFill>
                <a:effectLst/>
                <a:latin typeface="Nunito" pitchFamily="2" charset="0"/>
                <a:ea typeface="Times New Roman" panose="02020603050405020304" pitchFamily="18" charset="0"/>
              </a:rPr>
              <a:t> ở </a:t>
            </a:r>
            <a:r>
              <a:rPr lang="en-US" dirty="0" err="1">
                <a:solidFill>
                  <a:srgbClr val="000000"/>
                </a:solidFill>
                <a:effectLst/>
                <a:latin typeface="Nunito" pitchFamily="2" charset="0"/>
                <a:ea typeface="Times New Roman" panose="02020603050405020304" pitchFamily="18" charset="0"/>
              </a:rPr>
              <a:t>các</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đoạn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văn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sau</a:t>
            </a:r>
            <a:r>
              <a:rPr lang="en-US"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dirty="0">
                <a:solidFill>
                  <a:srgbClr val="000000"/>
                </a:solidFill>
                <a:effectLst/>
                <a:latin typeface="Nunito" pitchFamily="2" charset="0"/>
                <a:ea typeface="Times New Roman" panose="02020603050405020304" pitchFamily="18" charset="0"/>
              </a:rPr>
              <a:t>b) </a:t>
            </a:r>
            <a:r>
              <a:rPr lang="en-US" i="1" dirty="0">
                <a:solidFill>
                  <a:srgbClr val="000000"/>
                </a:solidFill>
                <a:effectLst/>
                <a:latin typeface="Nunito" pitchFamily="2" charset="0"/>
                <a:ea typeface="Times New Roman" panose="02020603050405020304" pitchFamily="18" charset="0"/>
              </a:rPr>
              <a:t>Con </a:t>
            </a:r>
            <a:r>
              <a:rPr lang="en-US" i="1" dirty="0" err="1">
                <a:solidFill>
                  <a:srgbClr val="000000"/>
                </a:solidFill>
                <a:effectLst/>
                <a:latin typeface="Nunito" pitchFamily="2" charset="0"/>
                <a:ea typeface="Times New Roman" panose="02020603050405020304" pitchFamily="18" charset="0"/>
              </a:rPr>
              <a:t>gái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yêu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quý</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Vậy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là</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gái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mẹ</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đã</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lớn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thật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rồi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cuối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cùng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cũng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đến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ngày</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phải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rời</a:t>
            </a:r>
            <a:r>
              <a:rPr lang="en-US" i="1" dirty="0">
                <a:solidFill>
                  <a:srgbClr val="000000"/>
                </a:solidFill>
                <a:effectLst/>
                <a:latin typeface="Nunito" pitchFamily="2" charset="0"/>
                <a:ea typeface="Times New Roman" panose="02020603050405020304" pitchFamily="18" charset="0"/>
              </a:rPr>
              <a:t> xa </a:t>
            </a:r>
            <a:r>
              <a:rPr lang="en-US" i="1" dirty="0" err="1">
                <a:solidFill>
                  <a:srgbClr val="000000"/>
                </a:solidFill>
                <a:effectLst/>
                <a:latin typeface="Nunito" pitchFamily="2" charset="0"/>
                <a:ea typeface="Times New Roman" panose="02020603050405020304" pitchFamily="18" charset="0"/>
              </a:rPr>
              <a:t>vòng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tay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mẹ</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để</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học</a:t>
            </a:r>
            <a:r>
              <a:rPr lang="en-US" i="1" dirty="0">
                <a:solidFill>
                  <a:srgbClr val="000000"/>
                </a:solidFill>
                <a:effectLst/>
                <a:latin typeface="Nunito" pitchFamily="2" charset="0"/>
                <a:ea typeface="Times New Roman" panose="02020603050405020304" pitchFamily="18" charset="0"/>
              </a:rPr>
              <a:t> xa </a:t>
            </a:r>
            <a:r>
              <a:rPr lang="en-US" i="1" dirty="0" err="1">
                <a:solidFill>
                  <a:srgbClr val="000000"/>
                </a:solidFill>
                <a:effectLst/>
                <a:latin typeface="Nunito" pitchFamily="2" charset="0"/>
                <a:ea typeface="Times New Roman" panose="02020603050405020304" pitchFamily="18" charset="0"/>
              </a:rPr>
              <a:t>nhà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Mẹ</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vẫn</a:t>
            </a:r>
            <a:r>
              <a:rPr lang="en-US" i="1" dirty="0">
                <a:solidFill>
                  <a:srgbClr val="000000"/>
                </a:solidFill>
                <a:effectLst/>
                <a:latin typeface="Nunito" pitchFamily="2" charset="0"/>
                <a:ea typeface="Times New Roman" panose="02020603050405020304" pitchFamily="18" charset="0"/>
              </a:rPr>
              <a:t> lo </a:t>
            </a:r>
            <a:r>
              <a:rPr lang="en-US" i="1" dirty="0" err="1">
                <a:solidFill>
                  <a:srgbClr val="000000"/>
                </a:solidFill>
                <a:effectLst/>
                <a:latin typeface="Nunito" pitchFamily="2" charset="0"/>
                <a:ea typeface="Times New Roman" panose="02020603050405020304" pitchFamily="18" charset="0"/>
              </a:rPr>
              <a:t>lắng</a:t>
            </a:r>
            <a:r>
              <a:rPr lang="en-US" i="1" dirty="0">
                <a:solidFill>
                  <a:srgbClr val="000000"/>
                </a:solidFill>
                <a:effectLst/>
                <a:latin typeface="Nunito" pitchFamily="2" charset="0"/>
                <a:ea typeface="Times New Roman" panose="02020603050405020304" pitchFamily="18" charset="0"/>
              </a:rPr>
              <a:t> y </a:t>
            </a:r>
            <a:r>
              <a:rPr lang="en-US" i="1" dirty="0" err="1">
                <a:solidFill>
                  <a:srgbClr val="000000"/>
                </a:solidFill>
                <a:effectLst/>
                <a:latin typeface="Nunito" pitchFamily="2" charset="0"/>
                <a:ea typeface="Times New Roman" panose="02020603050405020304" pitchFamily="18" charset="0"/>
              </a:rPr>
              <a:t>như</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ngày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đầu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tiên</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đi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trẻ</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khóc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lòng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mẹ</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xót</a:t>
            </a:r>
            <a:r>
              <a:rPr lang="en-US" i="1" dirty="0">
                <a:solidFill>
                  <a:srgbClr val="000000"/>
                </a:solidFill>
                <a:effectLst/>
                <a:latin typeface="Nunito" pitchFamily="2" charset="0"/>
                <a:ea typeface="Times New Roman" panose="02020603050405020304" pitchFamily="18" charset="0"/>
              </a:rPr>
              <a:t> xa. </a:t>
            </a:r>
            <a:r>
              <a:rPr lang="en-US" i="1" dirty="0" err="1">
                <a:solidFill>
                  <a:srgbClr val="000000"/>
                </a:solidFill>
                <a:effectLst/>
                <a:latin typeface="Nunito" pitchFamily="2" charset="0"/>
                <a:ea typeface="Times New Roman" panose="02020603050405020304" pitchFamily="18" charset="0"/>
              </a:rPr>
              <a:t>Mẹ</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biết</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không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còn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bé</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cô</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mẹ</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đã</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lớn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đến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lúc</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phải</a:t>
            </a:r>
            <a:r>
              <a:rPr lang="en-US" i="1" dirty="0">
                <a:solidFill>
                  <a:srgbClr val="000000"/>
                </a:solidFill>
                <a:effectLst/>
                <a:latin typeface="Nunito" pitchFamily="2" charset="0"/>
                <a:ea typeface="Times New Roman" panose="02020603050405020304" pitchFamily="18" charset="0"/>
              </a:rPr>
              <a:t> bay </a:t>
            </a:r>
            <a:r>
              <a:rPr lang="en-US" i="1" dirty="0" err="1">
                <a:solidFill>
                  <a:srgbClr val="000000"/>
                </a:solidFill>
                <a:effectLst/>
                <a:latin typeface="Nunito" pitchFamily="2" charset="0"/>
                <a:ea typeface="Times New Roman" panose="02020603050405020304" pitchFamily="18" charset="0"/>
              </a:rPr>
              <a:t>bằng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chính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đôi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cánh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mình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bầu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trời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con. Con </a:t>
            </a:r>
            <a:r>
              <a:rPr lang="en-US" i="1" dirty="0" err="1">
                <a:solidFill>
                  <a:srgbClr val="000000"/>
                </a:solidFill>
                <a:effectLst/>
                <a:latin typeface="Nunito" pitchFamily="2" charset="0"/>
                <a:ea typeface="Times New Roman" panose="02020603050405020304" pitchFamily="18" charset="0"/>
              </a:rPr>
              <a:t>hãy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nhớ</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cuộc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sống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không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thể</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tránh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khỏi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chông</a:t>
            </a:r>
            <a:r>
              <a:rPr lang="en-US" i="1" dirty="0">
                <a:solidFill>
                  <a:srgbClr val="000000"/>
                </a:solidFill>
                <a:effectLst/>
                <a:latin typeface="Nunito" pitchFamily="2" charset="0"/>
                <a:ea typeface="Times New Roman" panose="02020603050405020304" pitchFamily="18" charset="0"/>
              </a:rPr>
              <a:t> gai, </a:t>
            </a:r>
            <a:r>
              <a:rPr lang="en-US" i="1" dirty="0" err="1">
                <a:solidFill>
                  <a:srgbClr val="000000"/>
                </a:solidFill>
                <a:effectLst/>
                <a:latin typeface="Nunito" pitchFamily="2" charset="0"/>
                <a:ea typeface="Times New Roman" panose="02020603050405020304" pitchFamily="18" charset="0"/>
              </a:rPr>
              <a:t>nếu</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coi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một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trò</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mạo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hiểm</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sẽ</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thấy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thú</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vị</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còn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nếu</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nhìn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bằng</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mắt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sự</a:t>
            </a:r>
            <a:r>
              <a:rPr lang="en-US" i="1" dirty="0">
                <a:solidFill>
                  <a:srgbClr val="000000"/>
                </a:solidFill>
                <a:effectLst/>
                <a:latin typeface="Nunito" pitchFamily="2" charset="0"/>
                <a:ea typeface="Times New Roman" panose="02020603050405020304" pitchFamily="18" charset="0"/>
              </a:rPr>
              <a:t> bi </a:t>
            </a:r>
            <a:r>
              <a:rPr lang="en-US" i="1" dirty="0" err="1">
                <a:solidFill>
                  <a:srgbClr val="000000"/>
                </a:solidFill>
                <a:effectLst/>
                <a:latin typeface="Nunito" pitchFamily="2" charset="0"/>
                <a:ea typeface="Times New Roman" panose="02020603050405020304" pitchFamily="18" charset="0"/>
              </a:rPr>
              <a:t>quan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sợ</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sẽ</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là</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quái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vật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nuốt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chúng</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lúc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nào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không</a:t>
            </a:r>
            <a:r>
              <a:rPr lang="en-US" i="1" dirty="0">
                <a:solidFill>
                  <a:srgbClr val="000000"/>
                </a:solidFill>
                <a:effectLst/>
                <a:latin typeface="Nunito" pitchFamily="2" charset="0"/>
                <a:ea typeface="Times New Roman" panose="02020603050405020304" pitchFamily="18" charset="0"/>
              </a:rPr>
              <a:t> hay. </a:t>
            </a:r>
            <a:r>
              <a:rPr lang="en-US" i="1" dirty="0" err="1">
                <a:solidFill>
                  <a:srgbClr val="000000"/>
                </a:solidFill>
                <a:effectLst/>
                <a:latin typeface="Nunito" pitchFamily="2" charset="0"/>
                <a:ea typeface="Times New Roman" panose="02020603050405020304" pitchFamily="18" charset="0"/>
              </a:rPr>
              <a:t>Chỉ</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khi</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xông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nghiệm</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mới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nhận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được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điều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giá</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trị</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mong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muốn</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cũng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hãy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thoải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tham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các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hoạt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động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cùng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các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bạn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làm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tình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nguyện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đến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những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mà</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muốn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đến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nhé</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r">
              <a:lnSpc>
                <a:spcPct val="150000"/>
              </a:lnSpc>
              <a:spcBef>
                <a:spcPts val="0"/>
              </a:spcBef>
              <a:spcAft>
                <a:spcPts val="1200"/>
              </a:spcAft>
            </a:pPr>
            <a:r>
              <a:rPr lang="en-US" dirty="0">
                <a:solidFill>
                  <a:srgbClr val="000000"/>
                </a:solidFill>
                <a:effectLst/>
                <a:latin typeface="Nunito" pitchFamily="2" charset="0"/>
                <a:ea typeface="Times New Roman" panose="02020603050405020304" pitchFamily="18" charset="0"/>
              </a:rPr>
              <a:t>(</a:t>
            </a:r>
            <a:r>
              <a:rPr lang="en-US" dirty="0" err="1">
                <a:solidFill>
                  <a:srgbClr val="000000"/>
                </a:solidFill>
                <a:effectLst/>
                <a:latin typeface="Nunito" pitchFamily="2" charset="0"/>
                <a:ea typeface="Times New Roman" panose="02020603050405020304" pitchFamily="18" charset="0"/>
              </a:rPr>
              <a:t>Nguyễn</a:t>
            </a:r>
            <a:r>
              <a:rPr lang="en-US" dirty="0">
                <a:solidFill>
                  <a:srgbClr val="000000"/>
                </a:solidFill>
                <a:effectLst/>
                <a:latin typeface="Nunito" pitchFamily="2" charset="0"/>
                <a:ea typeface="Times New Roman" panose="02020603050405020304" pitchFamily="18" charset="0"/>
              </a:rPr>
              <a:t> Thu Hà)</a:t>
            </a:r>
            <a:endParaRPr lang="en-US" dirty="0">
              <a:effectLst/>
              <a:latin typeface="Nunito" pitchFamily="2" charset="0"/>
              <a:ea typeface="Calibri" panose="020F0502020204030204" pitchFamily="34" charset="0"/>
            </a:endParaRPr>
          </a:p>
          <a:p>
            <a:pPr marL="30480" marR="30480" algn="r">
              <a:lnSpc>
                <a:spcPct val="150000"/>
              </a:lnSpc>
              <a:spcBef>
                <a:spcPts val="0"/>
              </a:spcBef>
              <a:spcAft>
                <a:spcPts val="1200"/>
              </a:spcAft>
            </a:pPr>
            <a:endParaRPr lang="en-US"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18659882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3</a:t>
            </a:r>
            <a:endParaRPr lang="en-US" sz="1600" dirty="0">
              <a:latin typeface="Nunito" pitchFamily="2" charset="0"/>
            </a:endParaRPr>
          </a:p>
        </p:txBody>
      </p:sp>
      <p:sp>
        <p:nvSpPr>
          <p:cNvPr id="5" name="TextBox 4">
            <a:extLst>
              <a:ext uri="{FF2B5EF4-FFF2-40B4-BE49-F238E27FC236}">
                <a16:creationId xmlns:a16="http://schemas.microsoft.com/office/drawing/2014/main" id="{504C0020-30C6-77AD-2F90-C4B3C529D102}"/>
              </a:ext>
            </a:extLst>
          </p:cNvPr>
          <p:cNvSpPr txBox="1"/>
          <p:nvPr/>
        </p:nvSpPr>
        <p:spPr>
          <a:xfrm>
            <a:off x="187778" y="717716"/>
            <a:ext cx="8768443" cy="4370427"/>
          </a:xfrm>
          <a:prstGeom prst="rect">
            <a:avLst/>
          </a:prstGeom>
          <a:noFill/>
        </p:spPr>
        <p:txBody>
          <a:bodyPr wrap="square">
            <a:spAutoFit/>
          </a:bodyPr>
          <a:lstStyle/>
          <a:p>
            <a:pPr marL="30480" marR="30480" algn="just">
              <a:lnSpc>
                <a:spcPct val="150000"/>
              </a:lnSpc>
              <a:spcBef>
                <a:spcPts val="0"/>
              </a:spcBef>
              <a:spcAft>
                <a:spcPts val="1200"/>
              </a:spcAft>
            </a:pPr>
            <a:r>
              <a:rPr lang="en-US" sz="1600" dirty="0" err="1">
                <a:solidFill>
                  <a:srgbClr val="000000"/>
                </a:solidFill>
                <a:effectLst/>
                <a:latin typeface="Nunito" pitchFamily="2" charset="0"/>
                <a:ea typeface="Times New Roman" panose="02020603050405020304" pitchFamily="18" charset="0"/>
              </a:rPr>
              <a:t>Đoạn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văn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sử</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dụng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ngôn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ngữ</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thân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mật</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thể</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hiện</a:t>
            </a:r>
            <a:r>
              <a:rPr lang="en-US" sz="1600" dirty="0">
                <a:solidFill>
                  <a:srgbClr val="000000"/>
                </a:solidFill>
                <a:effectLst/>
                <a:latin typeface="Nunito" pitchFamily="2" charset="0"/>
                <a:ea typeface="Times New Roman" panose="02020603050405020304" pitchFamily="18" charset="0"/>
              </a:rPr>
              <a:t> qua </a:t>
            </a:r>
            <a:r>
              <a:rPr lang="en-US" sz="1600" dirty="0" err="1">
                <a:solidFill>
                  <a:srgbClr val="000000"/>
                </a:solidFill>
                <a:effectLst/>
                <a:latin typeface="Nunito" pitchFamily="2" charset="0"/>
                <a:ea typeface="Times New Roman" panose="02020603050405020304" pitchFamily="18" charset="0"/>
              </a:rPr>
              <a:t>các</a:t>
            </a:r>
            <a:r>
              <a:rPr lang="en-US" sz="1600" dirty="0">
                <a:solidFill>
                  <a:srgbClr val="000000"/>
                </a:solidFill>
                <a:effectLst/>
                <a:latin typeface="Nunito" pitchFamily="2" charset="0"/>
                <a:ea typeface="Times New Roman" panose="02020603050405020304" pitchFamily="18" charset="0"/>
              </a:rPr>
              <a:t> chi tiết :  </a:t>
            </a:r>
            <a:endParaRPr lang="en-US" sz="16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Mục</a:t>
            </a: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đích</a:t>
            </a: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giao</a:t>
            </a: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tiếp</a:t>
            </a:r>
            <a:r>
              <a:rPr lang="en-US" sz="1600" b="1" dirty="0">
                <a:solidFill>
                  <a:schemeClr val="bg1">
                    <a:lumMod val="25000"/>
                  </a:schemeClr>
                </a:solidFill>
                <a:latin typeface="Nunito" pitchFamily="2" charset="0"/>
                <a:ea typeface="Times New Roman" panose="02020603050405020304" pitchFamily="18" charset="0"/>
              </a:rPr>
              <a:t>:</a:t>
            </a:r>
            <a:r>
              <a:rPr lang="en-US" sz="1600" b="1" dirty="0">
                <a:solidFill>
                  <a:schemeClr val="bg1">
                    <a:lumMod val="25000"/>
                  </a:schemeClr>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Đoạn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văn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được</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sử</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dụng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trong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mối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quan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hệ</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thân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mật</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đó</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là</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mẹ</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và</a:t>
            </a:r>
            <a:r>
              <a:rPr lang="en-US" sz="1600" dirty="0">
                <a:solidFill>
                  <a:srgbClr val="000000"/>
                </a:solidFill>
                <a:effectLst/>
                <a:latin typeface="Nunito" pitchFamily="2" charset="0"/>
                <a:ea typeface="Times New Roman" panose="02020603050405020304" pitchFamily="18" charset="0"/>
              </a:rPr>
              <a:t> con </a:t>
            </a:r>
            <a:r>
              <a:rPr lang="en-US" sz="1600" dirty="0" err="1">
                <a:solidFill>
                  <a:srgbClr val="000000"/>
                </a:solidFill>
                <a:effectLst/>
                <a:latin typeface="Nunito" pitchFamily="2" charset="0"/>
                <a:ea typeface="Times New Roman" panose="02020603050405020304" pitchFamily="18" charset="0"/>
              </a:rPr>
              <a:t>gái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Đoạn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văn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là</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bức</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thư</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tâm</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tình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người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mẹ</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muốn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gửi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đến</a:t>
            </a:r>
            <a:r>
              <a:rPr lang="en-US" sz="1600" dirty="0">
                <a:solidFill>
                  <a:srgbClr val="000000"/>
                </a:solidFill>
                <a:effectLst/>
                <a:latin typeface="Nunito" pitchFamily="2" charset="0"/>
                <a:ea typeface="Times New Roman" panose="02020603050405020304" pitchFamily="18" charset="0"/>
              </a:rPr>
              <a:t> con </a:t>
            </a:r>
            <a:r>
              <a:rPr lang="en-US" sz="1600" dirty="0" err="1">
                <a:solidFill>
                  <a:srgbClr val="000000"/>
                </a:solidFill>
                <a:effectLst/>
                <a:latin typeface="Nunito" pitchFamily="2" charset="0"/>
                <a:ea typeface="Times New Roman" panose="02020603050405020304" pitchFamily="18" charset="0"/>
              </a:rPr>
              <a:t>gái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bé</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bỏng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của</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mình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lời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dặn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dò</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chúc</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phúc</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hy</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vọng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đứa</a:t>
            </a:r>
            <a:r>
              <a:rPr lang="en-US" sz="1600" dirty="0">
                <a:solidFill>
                  <a:srgbClr val="000000"/>
                </a:solidFill>
                <a:effectLst/>
                <a:latin typeface="Nunito" pitchFamily="2" charset="0"/>
                <a:ea typeface="Times New Roman" panose="02020603050405020304" pitchFamily="18" charset="0"/>
              </a:rPr>
              <a:t> con </a:t>
            </a:r>
            <a:r>
              <a:rPr lang="en-US" sz="1600" dirty="0" err="1">
                <a:solidFill>
                  <a:srgbClr val="000000"/>
                </a:solidFill>
                <a:effectLst/>
                <a:latin typeface="Nunito" pitchFamily="2" charset="0"/>
                <a:ea typeface="Times New Roman" panose="02020603050405020304" pitchFamily="18" charset="0"/>
              </a:rPr>
              <a:t>sẽ</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mạnh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mẽ</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dũng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cảm</a:t>
            </a:r>
            <a:r>
              <a:rPr lang="en-US" sz="1600" dirty="0">
                <a:solidFill>
                  <a:srgbClr val="000000"/>
                </a:solidFill>
                <a:effectLst/>
                <a:latin typeface="Nunito" pitchFamily="2" charset="0"/>
                <a:ea typeface="Times New Roman" panose="02020603050405020304" pitchFamily="18" charset="0"/>
              </a:rPr>
              <a:t>, bay </a:t>
            </a:r>
            <a:r>
              <a:rPr lang="en-US" sz="1600" dirty="0" err="1">
                <a:solidFill>
                  <a:srgbClr val="000000"/>
                </a:solidFill>
                <a:effectLst/>
                <a:latin typeface="Nunito" pitchFamily="2" charset="0"/>
                <a:ea typeface="Times New Roman" panose="02020603050405020304" pitchFamily="18" charset="0"/>
              </a:rPr>
              <a:t>lên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trên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chính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đôi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cánh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của</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mình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mà</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không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sợ</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hãi</a:t>
            </a:r>
            <a:r>
              <a:rPr lang="en-US" sz="1600" dirty="0">
                <a:solidFill>
                  <a:srgbClr val="000000"/>
                </a:solidFill>
                <a:effectLst/>
                <a:latin typeface="Nunito" pitchFamily="2" charset="0"/>
                <a:ea typeface="Times New Roman" panose="02020603050405020304" pitchFamily="18" charset="0"/>
              </a:rPr>
              <a:t> hay </a:t>
            </a:r>
            <a:r>
              <a:rPr lang="en-US" sz="1600" dirty="0" err="1">
                <a:solidFill>
                  <a:srgbClr val="000000"/>
                </a:solidFill>
                <a:effectLst/>
                <a:latin typeface="Nunito" pitchFamily="2" charset="0"/>
                <a:ea typeface="Times New Roman" panose="02020603050405020304" pitchFamily="18" charset="0"/>
              </a:rPr>
              <a:t>chùn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bước</a:t>
            </a:r>
            <a:r>
              <a:rPr lang="en-US" sz="1600" dirty="0">
                <a:solidFill>
                  <a:srgbClr val="000000"/>
                </a:solidFill>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Xưng</a:t>
            </a: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hô</a:t>
            </a:r>
            <a:r>
              <a:rPr lang="en-US" sz="1600" b="1" dirty="0">
                <a:solidFill>
                  <a:schemeClr val="bg1">
                    <a:lumMod val="25000"/>
                  </a:schemeClr>
                </a:solidFill>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Mẹ</a:t>
            </a:r>
            <a:r>
              <a:rPr lang="en-US" sz="1600" dirty="0">
                <a:solidFill>
                  <a:srgbClr val="000000"/>
                </a:solidFill>
                <a:effectLst/>
                <a:latin typeface="Nunito" pitchFamily="2" charset="0"/>
                <a:ea typeface="Times New Roman" panose="02020603050405020304" pitchFamily="18" charset="0"/>
              </a:rPr>
              <a:t> - con</a:t>
            </a:r>
            <a:endParaRPr lang="en-US" sz="16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Từ</a:t>
            </a:r>
            <a:r>
              <a:rPr lang="en-US" sz="1600" b="1" dirty="0">
                <a:solidFill>
                  <a:schemeClr val="bg1">
                    <a:lumMod val="25000"/>
                  </a:schemeClr>
                </a:solidFill>
                <a:effectLst/>
                <a:latin typeface="Nunito" pitchFamily="2" charset="0"/>
                <a:ea typeface="Times New Roman" panose="02020603050405020304" pitchFamily="18" charset="0"/>
              </a:rPr>
              <a:t> </a:t>
            </a:r>
            <a:r>
              <a:rPr lang="en-US" sz="1600" b="1" dirty="0" err="1">
                <a:solidFill>
                  <a:schemeClr val="bg1">
                    <a:lumMod val="25000"/>
                  </a:schemeClr>
                </a:solidFill>
                <a:effectLst/>
                <a:latin typeface="Nunito" pitchFamily="2" charset="0"/>
                <a:ea typeface="Times New Roman" panose="02020603050405020304" pitchFamily="18" charset="0"/>
              </a:rPr>
              <a:t>ngữ</a:t>
            </a:r>
            <a:r>
              <a:rPr lang="en-US" sz="1600" b="1" dirty="0">
                <a:solidFill>
                  <a:schemeClr val="bg1">
                    <a:lumMod val="25000"/>
                  </a:schemeClr>
                </a:solidFill>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Mang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sắc</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thái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gần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gũi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dân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dã</a:t>
            </a:r>
            <a:r>
              <a:rPr lang="en-US" sz="1600" dirty="0">
                <a:solidFill>
                  <a:srgbClr val="000000"/>
                </a:solidFill>
                <a:effectLst/>
                <a:latin typeface="Nunito" pitchFamily="2" charset="0"/>
                <a:ea typeface="Times New Roman" panose="02020603050405020304" pitchFamily="18" charset="0"/>
              </a:rPr>
              <a:t> </a:t>
            </a:r>
            <a:r>
              <a:rPr lang="en-US" sz="1600" i="1" dirty="0">
                <a:solidFill>
                  <a:srgbClr val="000000"/>
                </a:solidFill>
                <a:effectLst/>
                <a:latin typeface="Nunito" pitchFamily="2" charset="0"/>
                <a:ea typeface="Times New Roman" panose="02020603050405020304" pitchFamily="18" charset="0"/>
              </a:rPr>
              <a:t>: con </a:t>
            </a:r>
            <a:r>
              <a:rPr lang="en-US" sz="1600" i="1" dirty="0" err="1">
                <a:solidFill>
                  <a:srgbClr val="000000"/>
                </a:solidFill>
                <a:effectLst/>
                <a:latin typeface="Nunito" pitchFamily="2" charset="0"/>
                <a:ea typeface="Times New Roman" panose="02020603050405020304" pitchFamily="18" charset="0"/>
              </a:rPr>
              <a:t>gái</a:t>
            </a:r>
            <a:r>
              <a:rPr lang="en-US" sz="1600"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yêu</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quý</a:t>
            </a:r>
            <a:r>
              <a:rPr lang="en-US" sz="1600" i="1" dirty="0">
                <a:solidFill>
                  <a:srgbClr val="000000"/>
                </a:solidFill>
                <a:effectLst/>
                <a:latin typeface="Nunito" pitchFamily="2" charset="0"/>
                <a:ea typeface="Times New Roman" panose="02020603050405020304" pitchFamily="18" charset="0"/>
              </a:rPr>
              <a:t>, lo </a:t>
            </a:r>
            <a:r>
              <a:rPr lang="en-US" sz="1600" i="1" dirty="0" err="1">
                <a:solidFill>
                  <a:srgbClr val="000000"/>
                </a:solidFill>
                <a:effectLst/>
                <a:latin typeface="Nunito" pitchFamily="2" charset="0"/>
                <a:ea typeface="Times New Roman" panose="02020603050405020304" pitchFamily="18" charset="0"/>
              </a:rPr>
              <a:t>lắng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vòng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tay</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mẹ</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cô</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gái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của</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mẹ</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nhé</a:t>
            </a:r>
            <a:r>
              <a:rPr lang="en-US" sz="1600" i="1" dirty="0">
                <a:solidFill>
                  <a:srgbClr val="000000"/>
                </a:solidFill>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Câu</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văn</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thể</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hiện</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cảm</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xúc</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cao</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mang</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tính</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chất</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gia</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tăng</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cảm</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xúc</a:t>
            </a:r>
            <a:r>
              <a:rPr lang="en-US" sz="1600" b="1" dirty="0">
                <a:latin typeface="Nunito" pitchFamily="2" charset="0"/>
                <a:ea typeface="Times New Roman" panose="02020603050405020304" pitchFamily="18" charset="0"/>
              </a:rPr>
              <a:t>: </a:t>
            </a:r>
            <a:r>
              <a:rPr lang="en-US" sz="1600" b="1" dirty="0">
                <a:solidFill>
                  <a:srgbClr val="000000"/>
                </a:solidFill>
                <a:effectLst/>
                <a:latin typeface="Nunito" pitchFamily="2" charset="0"/>
                <a:ea typeface="Times New Roman" panose="02020603050405020304" pitchFamily="18" charset="0"/>
              </a:rPr>
              <a:t> </a:t>
            </a:r>
            <a:r>
              <a:rPr lang="en-US" sz="1600" dirty="0">
                <a:solidFill>
                  <a:srgbClr val="000000"/>
                </a:solidFill>
                <a:effectLst/>
                <a:latin typeface="Nunito" pitchFamily="2" charset="0"/>
                <a:ea typeface="Times New Roman" panose="02020603050405020304" pitchFamily="18" charset="0"/>
              </a:rPr>
              <a:t>“</a:t>
            </a:r>
            <a:r>
              <a:rPr lang="en-US" sz="1600" i="1" dirty="0">
                <a:solidFill>
                  <a:srgbClr val="000000"/>
                </a:solidFill>
                <a:effectLst/>
                <a:latin typeface="Nunito" pitchFamily="2" charset="0"/>
                <a:ea typeface="Times New Roman" panose="02020603050405020304" pitchFamily="18" charset="0"/>
              </a:rPr>
              <a:t>Con </a:t>
            </a:r>
            <a:r>
              <a:rPr lang="en-US" sz="1600" i="1" dirty="0" err="1">
                <a:solidFill>
                  <a:srgbClr val="000000"/>
                </a:solidFill>
                <a:effectLst/>
                <a:latin typeface="Nunito" pitchFamily="2" charset="0"/>
                <a:ea typeface="Times New Roman" panose="02020603050405020304" pitchFamily="18" charset="0"/>
              </a:rPr>
              <a:t>gái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yêu</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quý</a:t>
            </a:r>
            <a:r>
              <a:rPr lang="en-US" sz="1600" i="1" dirty="0">
                <a:solidFill>
                  <a:srgbClr val="000000"/>
                </a:solidFill>
                <a:effectLst/>
                <a:latin typeface="Nunito" pitchFamily="2" charset="0"/>
                <a:ea typeface="Times New Roman" panose="02020603050405020304" pitchFamily="18" charset="0"/>
              </a:rPr>
              <a:t>!”;“</a:t>
            </a:r>
            <a:r>
              <a:rPr lang="en-US" sz="1600" i="1" dirty="0" err="1">
                <a:solidFill>
                  <a:srgbClr val="000000"/>
                </a:solidFill>
                <a:effectLst/>
                <a:latin typeface="Nunito" pitchFamily="2" charset="0"/>
                <a:ea typeface="Times New Roman" panose="02020603050405020304" pitchFamily="18" charset="0"/>
              </a:rPr>
              <a:t>Mẹ</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vẫn</a:t>
            </a:r>
            <a:r>
              <a:rPr lang="en-US" sz="1600" i="1" dirty="0">
                <a:solidFill>
                  <a:srgbClr val="000000"/>
                </a:solidFill>
                <a:effectLst/>
                <a:latin typeface="Nunito" pitchFamily="2" charset="0"/>
                <a:ea typeface="Times New Roman" panose="02020603050405020304" pitchFamily="18" charset="0"/>
              </a:rPr>
              <a:t> lo </a:t>
            </a:r>
            <a:r>
              <a:rPr lang="en-US" sz="1600" i="1" dirty="0" err="1">
                <a:solidFill>
                  <a:srgbClr val="000000"/>
                </a:solidFill>
                <a:effectLst/>
                <a:latin typeface="Nunito" pitchFamily="2" charset="0"/>
                <a:ea typeface="Times New Roman" panose="02020603050405020304" pitchFamily="18" charset="0"/>
              </a:rPr>
              <a:t>lắng</a:t>
            </a:r>
            <a:r>
              <a:rPr lang="en-US" sz="1600" i="1" dirty="0">
                <a:solidFill>
                  <a:srgbClr val="000000"/>
                </a:solidFill>
                <a:effectLst/>
                <a:latin typeface="Nunito" pitchFamily="2" charset="0"/>
                <a:ea typeface="Times New Roman" panose="02020603050405020304" pitchFamily="18" charset="0"/>
              </a:rPr>
              <a:t> y </a:t>
            </a:r>
            <a:r>
              <a:rPr lang="en-US" sz="1600" i="1" dirty="0" err="1">
                <a:solidFill>
                  <a:srgbClr val="000000"/>
                </a:solidFill>
                <a:effectLst/>
                <a:latin typeface="Nunito" pitchFamily="2" charset="0"/>
                <a:ea typeface="Times New Roman" panose="02020603050405020304" pitchFamily="18" charset="0"/>
              </a:rPr>
              <a:t>như</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ngày</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đầu</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lòng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mẹ</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xót</a:t>
            </a:r>
            <a:r>
              <a:rPr lang="en-US" sz="1600" i="1" dirty="0">
                <a:solidFill>
                  <a:srgbClr val="000000"/>
                </a:solidFill>
                <a:effectLst/>
                <a:latin typeface="Nunito" pitchFamily="2" charset="0"/>
                <a:ea typeface="Times New Roman" panose="02020603050405020304" pitchFamily="18" charset="0"/>
              </a:rPr>
              <a:t> xa”; “...</a:t>
            </a:r>
            <a:r>
              <a:rPr lang="en-US" sz="1600" i="1" dirty="0" err="1">
                <a:solidFill>
                  <a:srgbClr val="000000"/>
                </a:solidFill>
                <a:effectLst/>
                <a:latin typeface="Nunito" pitchFamily="2" charset="0"/>
                <a:ea typeface="Times New Roman" panose="02020603050405020304" pitchFamily="18" charset="0"/>
              </a:rPr>
              <a:t>đi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đến</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những</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nơi</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mà</a:t>
            </a:r>
            <a:r>
              <a:rPr lang="en-US" sz="1600" i="1" dirty="0">
                <a:solidFill>
                  <a:srgbClr val="000000"/>
                </a:solidFill>
                <a:effectLst/>
                <a:latin typeface="Nunito" pitchFamily="2" charset="0"/>
                <a:ea typeface="Times New Roman" panose="02020603050405020304" pitchFamily="18" charset="0"/>
              </a:rPr>
              <a:t> con </a:t>
            </a:r>
            <a:r>
              <a:rPr lang="en-US" sz="1600" i="1" dirty="0" err="1">
                <a:solidFill>
                  <a:srgbClr val="000000"/>
                </a:solidFill>
                <a:effectLst/>
                <a:latin typeface="Nunito" pitchFamily="2" charset="0"/>
                <a:ea typeface="Times New Roman" panose="02020603050405020304" pitchFamily="18" charset="0"/>
              </a:rPr>
              <a:t>muốn</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đến</a:t>
            </a:r>
            <a:r>
              <a:rPr lang="en-US" sz="1600" i="1" dirty="0">
                <a:solidFill>
                  <a:srgbClr val="000000"/>
                </a:solidFill>
                <a:effectLst/>
                <a:latin typeface="Nunito" pitchFamily="2" charset="0"/>
                <a:ea typeface="Times New Roman" panose="02020603050405020304" pitchFamily="18" charset="0"/>
              </a:rPr>
              <a:t> </a:t>
            </a:r>
            <a:r>
              <a:rPr lang="en-US" sz="1600" i="1" dirty="0" err="1">
                <a:solidFill>
                  <a:srgbClr val="000000"/>
                </a:solidFill>
                <a:effectLst/>
                <a:latin typeface="Nunito" pitchFamily="2" charset="0"/>
                <a:ea typeface="Times New Roman" panose="02020603050405020304" pitchFamily="18" charset="0"/>
              </a:rPr>
              <a:t>nhé</a:t>
            </a:r>
            <a:r>
              <a:rPr lang="en-US" sz="1600" i="1" dirty="0">
                <a:solidFill>
                  <a:srgbClr val="000000"/>
                </a:solidFill>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3240764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4</a:t>
            </a:r>
            <a:endParaRPr lang="en-US" sz="1600" dirty="0">
              <a:latin typeface="Nunito" pitchFamily="2" charset="0"/>
            </a:endParaRPr>
          </a:p>
        </p:txBody>
      </p:sp>
      <p:sp>
        <p:nvSpPr>
          <p:cNvPr id="5" name="TextBox 4">
            <a:extLst>
              <a:ext uri="{FF2B5EF4-FFF2-40B4-BE49-F238E27FC236}">
                <a16:creationId xmlns:a16="http://schemas.microsoft.com/office/drawing/2014/main" id="{504C0020-30C6-77AD-2F90-C4B3C529D102}"/>
              </a:ext>
            </a:extLst>
          </p:cNvPr>
          <p:cNvSpPr txBox="1"/>
          <p:nvPr/>
        </p:nvSpPr>
        <p:spPr>
          <a:xfrm>
            <a:off x="113357" y="774867"/>
            <a:ext cx="8768443" cy="800219"/>
          </a:xfrm>
          <a:prstGeom prst="rect">
            <a:avLst/>
          </a:prstGeom>
          <a:noFill/>
        </p:spPr>
        <p:txBody>
          <a:bodyPr wrap="square">
            <a:spAutoFit/>
          </a:bodyPr>
          <a:lstStyle/>
          <a:p>
            <a:pPr marL="30480" marR="30480" algn="just">
              <a:lnSpc>
                <a:spcPct val="150000"/>
              </a:lnSpc>
              <a:spcBef>
                <a:spcPts val="0"/>
              </a:spcBef>
              <a:spcAft>
                <a:spcPts val="1200"/>
              </a:spcAft>
            </a:pPr>
            <a:r>
              <a:rPr lang="en-US" sz="1600" b="1" dirty="0" err="1">
                <a:solidFill>
                  <a:srgbClr val="000000"/>
                </a:solidFill>
                <a:effectLst/>
                <a:latin typeface="Nunito" pitchFamily="2" charset="0"/>
                <a:ea typeface="Times New Roman" panose="02020603050405020304" pitchFamily="18" charset="0"/>
              </a:rPr>
              <a:t>Câu</a:t>
            </a:r>
            <a:r>
              <a:rPr lang="en-US" sz="1600" b="1" dirty="0">
                <a:solidFill>
                  <a:srgbClr val="000000"/>
                </a:solidFill>
                <a:effectLst/>
                <a:latin typeface="Nunito" pitchFamily="2" charset="0"/>
                <a:ea typeface="Times New Roman" panose="02020603050405020304" pitchFamily="18" charset="0"/>
              </a:rPr>
              <a:t> 4 (</a:t>
            </a:r>
            <a:r>
              <a:rPr lang="en-US" sz="1600" b="1" dirty="0" err="1">
                <a:solidFill>
                  <a:srgbClr val="000000"/>
                </a:solidFill>
                <a:effectLst/>
                <a:latin typeface="Nunito" pitchFamily="2" charset="0"/>
                <a:ea typeface="Times New Roman" panose="02020603050405020304" pitchFamily="18" charset="0"/>
              </a:rPr>
              <a:t>trang</a:t>
            </a:r>
            <a:r>
              <a:rPr lang="en-US" sz="1600" b="1" dirty="0">
                <a:solidFill>
                  <a:srgbClr val="000000"/>
                </a:solidFill>
                <a:effectLst/>
                <a:latin typeface="Nunito" pitchFamily="2" charset="0"/>
                <a:ea typeface="Times New Roman" panose="02020603050405020304" pitchFamily="18" charset="0"/>
              </a:rPr>
              <a:t> 35 </a:t>
            </a:r>
            <a:r>
              <a:rPr lang="en-US" sz="1600" b="1" dirty="0" err="1">
                <a:solidFill>
                  <a:srgbClr val="000000"/>
                </a:solidFill>
                <a:effectLst/>
                <a:latin typeface="Nunito" pitchFamily="2" charset="0"/>
                <a:ea typeface="Times New Roman" panose="02020603050405020304" pitchFamily="18" charset="0"/>
              </a:rPr>
              <a:t>sgk</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Ngữ</a:t>
            </a:r>
            <a:r>
              <a:rPr lang="en-US" sz="1600" b="1" dirty="0">
                <a:solidFill>
                  <a:srgbClr val="000000"/>
                </a:solidFill>
                <a:effectLst/>
                <a:latin typeface="Nunito" pitchFamily="2" charset="0"/>
                <a:ea typeface="Times New Roman" panose="02020603050405020304" pitchFamily="18" charset="0"/>
              </a:rPr>
              <a:t> </a:t>
            </a:r>
            <a:r>
              <a:rPr lang="en-US" sz="1600" b="1" dirty="0" err="1">
                <a:solidFill>
                  <a:srgbClr val="000000"/>
                </a:solidFill>
                <a:effectLst/>
                <a:latin typeface="Nunito" pitchFamily="2" charset="0"/>
                <a:ea typeface="Times New Roman" panose="02020603050405020304" pitchFamily="18" charset="0"/>
              </a:rPr>
              <a:t>văn</a:t>
            </a:r>
            <a:r>
              <a:rPr lang="en-US" sz="1600" b="1" dirty="0">
                <a:solidFill>
                  <a:srgbClr val="000000"/>
                </a:solidFill>
                <a:effectLst/>
                <a:latin typeface="Nunito" pitchFamily="2" charset="0"/>
                <a:ea typeface="Times New Roman" panose="02020603050405020304" pitchFamily="18" charset="0"/>
              </a:rPr>
              <a:t> 12 </a:t>
            </a:r>
            <a:r>
              <a:rPr lang="en-US" sz="1600" b="1" dirty="0" err="1">
                <a:solidFill>
                  <a:srgbClr val="000000"/>
                </a:solidFill>
                <a:effectLst/>
                <a:latin typeface="Nunito" pitchFamily="2" charset="0"/>
                <a:ea typeface="Times New Roman" panose="02020603050405020304" pitchFamily="18" charset="0"/>
              </a:rPr>
              <a:t>Tập</a:t>
            </a:r>
            <a:r>
              <a:rPr lang="en-US" sz="1600" b="1" dirty="0">
                <a:solidFill>
                  <a:srgbClr val="000000"/>
                </a:solidFill>
                <a:effectLst/>
                <a:latin typeface="Nunito" pitchFamily="2" charset="0"/>
                <a:ea typeface="Times New Roman" panose="02020603050405020304" pitchFamily="18" charset="0"/>
              </a:rPr>
              <a:t> 1):</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Chọn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cách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nói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phù</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hợp</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trong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các</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tình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huống</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giao</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tiếp</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dưới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đây</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Giải</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thích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cách</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lựa</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chọn</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từ</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ngữ</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kiểu</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câu</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của</a:t>
            </a:r>
            <a:r>
              <a:rPr lang="en-US" sz="1600" dirty="0">
                <a:solidFill>
                  <a:srgbClr val="000000"/>
                </a:solidFill>
                <a:effectLst/>
                <a:latin typeface="Nunito" pitchFamily="2" charset="0"/>
                <a:ea typeface="Times New Roman" panose="02020603050405020304" pitchFamily="18" charset="0"/>
              </a:rPr>
              <a:t> </a:t>
            </a:r>
            <a:r>
              <a:rPr lang="en-US" sz="1600" dirty="0" err="1">
                <a:solidFill>
                  <a:srgbClr val="000000"/>
                </a:solidFill>
                <a:effectLst/>
                <a:latin typeface="Nunito" pitchFamily="2" charset="0"/>
                <a:ea typeface="Times New Roman" panose="02020603050405020304" pitchFamily="18" charset="0"/>
              </a:rPr>
              <a:t>em</a:t>
            </a:r>
            <a:r>
              <a:rPr lang="en-US" sz="1600" dirty="0">
                <a:solidFill>
                  <a:srgbClr val="000000"/>
                </a:solidFill>
                <a:effectLst/>
                <a:latin typeface="Nunito" pitchFamily="2" charset="0"/>
                <a:ea typeface="Times New Roman" panose="02020603050405020304" pitchFamily="18" charset="0"/>
              </a:rPr>
              <a:t>.</a:t>
            </a:r>
            <a:endParaRPr lang="en-US" sz="1600" dirty="0">
              <a:effectLst/>
              <a:latin typeface="Nunito" pitchFamily="2"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8B0FBD87-6DA5-11C0-B24E-F6727AA91BFA}"/>
              </a:ext>
            </a:extLst>
          </p:cNvPr>
          <p:cNvGraphicFramePr>
            <a:graphicFrameLocks noGrp="1"/>
          </p:cNvGraphicFramePr>
          <p:nvPr>
            <p:extLst>
              <p:ext uri="{D42A27DB-BD31-4B8C-83A1-F6EECF244321}">
                <p14:modId xmlns:p14="http://schemas.microsoft.com/office/powerpoint/2010/main" val="1086260312"/>
              </p:ext>
            </p:extLst>
          </p:nvPr>
        </p:nvGraphicFramePr>
        <p:xfrm>
          <a:off x="285425" y="1652277"/>
          <a:ext cx="8573149" cy="3139440"/>
        </p:xfrm>
        <a:graphic>
          <a:graphicData uri="http://schemas.openxmlformats.org/drawingml/2006/table">
            <a:tbl>
              <a:tblPr firstRow="1" firstCol="1" bandRow="1">
                <a:tableStyleId>{F261C052-6A65-4163-A799-611C26643C8B}</a:tableStyleId>
              </a:tblPr>
              <a:tblGrid>
                <a:gridCol w="1657999">
                  <a:extLst>
                    <a:ext uri="{9D8B030D-6E8A-4147-A177-3AD203B41FA5}">
                      <a16:colId xmlns:a16="http://schemas.microsoft.com/office/drawing/2014/main" val="3721081179"/>
                    </a:ext>
                  </a:extLst>
                </a:gridCol>
                <a:gridCol w="3616778">
                  <a:extLst>
                    <a:ext uri="{9D8B030D-6E8A-4147-A177-3AD203B41FA5}">
                      <a16:colId xmlns:a16="http://schemas.microsoft.com/office/drawing/2014/main" val="2061491166"/>
                    </a:ext>
                  </a:extLst>
                </a:gridCol>
                <a:gridCol w="3298372">
                  <a:extLst>
                    <a:ext uri="{9D8B030D-6E8A-4147-A177-3AD203B41FA5}">
                      <a16:colId xmlns:a16="http://schemas.microsoft.com/office/drawing/2014/main" val="100406494"/>
                    </a:ext>
                  </a:extLst>
                </a:gridCol>
              </a:tblGrid>
              <a:tr h="0">
                <a:tc>
                  <a:txBody>
                    <a:bodyPr/>
                    <a:lstStyle/>
                    <a:p>
                      <a:pPr marL="30480" marR="30480" lvl="1" algn="just">
                        <a:lnSpc>
                          <a:spcPct val="150000"/>
                        </a:lnSpc>
                        <a:spcBef>
                          <a:spcPts val="0"/>
                        </a:spcBef>
                        <a:spcAft>
                          <a:spcPts val="1200"/>
                        </a:spcAft>
                      </a:pPr>
                      <a:r>
                        <a:rPr lang="en-US" sz="1600" dirty="0">
                          <a:effectLst/>
                          <a:latin typeface="Nunito" pitchFamily="2" charset="0"/>
                        </a:rPr>
                        <a:t> </a:t>
                      </a:r>
                    </a:p>
                  </a:txBody>
                  <a:tcPr marL="0" marR="0" marT="0" marB="0"/>
                </a:tc>
                <a:tc>
                  <a:txBody>
                    <a:bodyPr/>
                    <a:lstStyle/>
                    <a:p>
                      <a:pPr marL="30480" marR="30480" lvl="1" algn="ctr">
                        <a:lnSpc>
                          <a:spcPct val="150000"/>
                        </a:lnSpc>
                        <a:spcBef>
                          <a:spcPts val="0"/>
                        </a:spcBef>
                        <a:spcAft>
                          <a:spcPts val="1200"/>
                        </a:spcAft>
                      </a:pPr>
                      <a:r>
                        <a:rPr lang="en-US" sz="1600" b="1" dirty="0">
                          <a:effectLst/>
                          <a:latin typeface="Nunito" pitchFamily="2" charset="0"/>
                        </a:rPr>
                        <a:t> </a:t>
                      </a:r>
                      <a:r>
                        <a:rPr lang="en-US" sz="1600" b="1" dirty="0" err="1">
                          <a:effectLst/>
                          <a:latin typeface="Nunito" pitchFamily="2" charset="0"/>
                        </a:rPr>
                        <a:t>Bạn</a:t>
                      </a:r>
                      <a:r>
                        <a:rPr lang="en-US" sz="1600" b="1" dirty="0">
                          <a:effectLst/>
                          <a:latin typeface="Nunito" pitchFamily="2" charset="0"/>
                        </a:rPr>
                        <a:t> </a:t>
                      </a:r>
                      <a:r>
                        <a:rPr lang="en-US" sz="1600" b="1" dirty="0" err="1">
                          <a:effectLst/>
                          <a:latin typeface="Nunito" pitchFamily="2" charset="0"/>
                        </a:rPr>
                        <a:t>mới</a:t>
                      </a:r>
                      <a:r>
                        <a:rPr lang="en-US" sz="1600" b="1" dirty="0">
                          <a:effectLst/>
                          <a:latin typeface="Nunito" pitchFamily="2" charset="0"/>
                        </a:rPr>
                        <a:t> </a:t>
                      </a:r>
                      <a:r>
                        <a:rPr lang="en-US" sz="1600" b="1" dirty="0" err="1">
                          <a:effectLst/>
                          <a:latin typeface="Nunito" pitchFamily="2" charset="0"/>
                        </a:rPr>
                        <a:t>quen</a:t>
                      </a:r>
                      <a:endParaRPr lang="en-US" sz="1600" b="1" dirty="0">
                        <a:effectLst/>
                        <a:latin typeface="Nunito" pitchFamily="2" charset="0"/>
                        <a:ea typeface="Calibri" panose="020F0502020204030204" pitchFamily="34" charset="0"/>
                      </a:endParaRPr>
                    </a:p>
                  </a:txBody>
                  <a:tcPr marL="0" marR="0" marT="0" marB="0"/>
                </a:tc>
                <a:tc>
                  <a:txBody>
                    <a:bodyPr/>
                    <a:lstStyle/>
                    <a:p>
                      <a:pPr marL="30480" marR="30480" lvl="1" algn="ctr">
                        <a:lnSpc>
                          <a:spcPct val="150000"/>
                        </a:lnSpc>
                        <a:spcBef>
                          <a:spcPts val="0"/>
                        </a:spcBef>
                        <a:spcAft>
                          <a:spcPts val="1200"/>
                        </a:spcAft>
                      </a:pPr>
                      <a:r>
                        <a:rPr lang="en-US" sz="1600" b="1" dirty="0">
                          <a:effectLst/>
                          <a:latin typeface="Nunito" pitchFamily="2" charset="0"/>
                        </a:rPr>
                        <a:t> </a:t>
                      </a:r>
                      <a:r>
                        <a:rPr lang="en-US" sz="1600" b="1" dirty="0" err="1">
                          <a:effectLst/>
                          <a:latin typeface="Nunito" pitchFamily="2" charset="0"/>
                        </a:rPr>
                        <a:t>Bạn</a:t>
                      </a:r>
                      <a:r>
                        <a:rPr lang="en-US" sz="1600" b="1" dirty="0">
                          <a:effectLst/>
                          <a:latin typeface="Nunito" pitchFamily="2" charset="0"/>
                        </a:rPr>
                        <a:t> </a:t>
                      </a:r>
                      <a:r>
                        <a:rPr lang="en-US" sz="1600" b="1" dirty="0" err="1">
                          <a:effectLst/>
                          <a:latin typeface="Nunito" pitchFamily="2" charset="0"/>
                        </a:rPr>
                        <a:t>thân</a:t>
                      </a:r>
                      <a:endParaRPr lang="en-US" sz="1600" b="1" dirty="0">
                        <a:effectLst/>
                        <a:latin typeface="Nunito" pitchFamily="2" charset="0"/>
                        <a:ea typeface="Calibri" panose="020F0502020204030204" pitchFamily="34" charset="0"/>
                      </a:endParaRPr>
                    </a:p>
                  </a:txBody>
                  <a:tcPr marL="0" marR="0" marT="0" marB="0"/>
                </a:tc>
                <a:extLst>
                  <a:ext uri="{0D108BD9-81ED-4DB2-BD59-A6C34878D82A}">
                    <a16:rowId xmlns:a16="http://schemas.microsoft.com/office/drawing/2014/main" val="2021303467"/>
                  </a:ext>
                </a:extLst>
              </a:tr>
              <a:tr h="441037">
                <a:tc>
                  <a:txBody>
                    <a:bodyPr/>
                    <a:lstStyle/>
                    <a:p>
                      <a:pPr marL="30480" marR="30480" lvl="1" algn="just">
                        <a:lnSpc>
                          <a:spcPct val="150000"/>
                        </a:lnSpc>
                        <a:spcBef>
                          <a:spcPts val="0"/>
                        </a:spcBef>
                        <a:spcAft>
                          <a:spcPts val="1200"/>
                        </a:spcAft>
                      </a:pPr>
                      <a:r>
                        <a:rPr lang="en-US" sz="1600" b="1" dirty="0" err="1">
                          <a:effectLst/>
                          <a:latin typeface="Nunito" pitchFamily="2" charset="0"/>
                        </a:rPr>
                        <a:t>Chào</a:t>
                      </a:r>
                      <a:r>
                        <a:rPr lang="en-US" sz="1600" b="1" dirty="0">
                          <a:effectLst/>
                          <a:latin typeface="Nunito" pitchFamily="2" charset="0"/>
                        </a:rPr>
                        <a:t> </a:t>
                      </a:r>
                      <a:r>
                        <a:rPr lang="en-US" sz="1600" b="1" dirty="0" err="1">
                          <a:effectLst/>
                          <a:latin typeface="Nunito" pitchFamily="2" charset="0"/>
                        </a:rPr>
                        <a:t>hỏi</a:t>
                      </a:r>
                      <a:endParaRPr lang="en-US" sz="1600" b="1" dirty="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dirty="0" err="1">
                          <a:effectLst/>
                          <a:latin typeface="Nunito" pitchFamily="2" charset="0"/>
                        </a:rPr>
                        <a:t>Chào</a:t>
                      </a:r>
                      <a:r>
                        <a:rPr lang="en-US" sz="1600" dirty="0">
                          <a:effectLst/>
                          <a:latin typeface="Nunito" pitchFamily="2" charset="0"/>
                        </a:rPr>
                        <a:t> </a:t>
                      </a:r>
                      <a:r>
                        <a:rPr lang="en-US" sz="1600" dirty="0" err="1">
                          <a:effectLst/>
                          <a:latin typeface="Nunito" pitchFamily="2" charset="0"/>
                        </a:rPr>
                        <a:t>bạn</a:t>
                      </a:r>
                      <a:r>
                        <a:rPr lang="en-US" sz="1600" dirty="0">
                          <a:effectLst/>
                          <a:latin typeface="Nunito" pitchFamily="2" charset="0"/>
                        </a:rPr>
                        <a:t>! </a:t>
                      </a:r>
                      <a:r>
                        <a:rPr lang="en-US" sz="1600" dirty="0" err="1">
                          <a:effectLst/>
                          <a:latin typeface="Nunito" pitchFamily="2" charset="0"/>
                        </a:rPr>
                        <a:t>Mình</a:t>
                      </a:r>
                      <a:r>
                        <a:rPr lang="en-US" sz="1600" dirty="0">
                          <a:effectLst/>
                          <a:latin typeface="Nunito" pitchFamily="2" charset="0"/>
                        </a:rPr>
                        <a:t> </a:t>
                      </a:r>
                      <a:r>
                        <a:rPr lang="en-US" sz="1600" dirty="0" err="1">
                          <a:effectLst/>
                          <a:latin typeface="Nunito" pitchFamily="2" charset="0"/>
                        </a:rPr>
                        <a:t>rất</a:t>
                      </a:r>
                      <a:r>
                        <a:rPr lang="en-US" sz="1600" dirty="0">
                          <a:effectLst/>
                          <a:latin typeface="Nunito" pitchFamily="2" charset="0"/>
                        </a:rPr>
                        <a:t> </a:t>
                      </a:r>
                      <a:r>
                        <a:rPr lang="en-US" sz="1600" dirty="0" err="1">
                          <a:effectLst/>
                          <a:latin typeface="Nunito" pitchFamily="2" charset="0"/>
                        </a:rPr>
                        <a:t>vui</a:t>
                      </a:r>
                      <a:r>
                        <a:rPr lang="en-US" sz="1600" dirty="0">
                          <a:effectLst/>
                          <a:latin typeface="Nunito" pitchFamily="2" charset="0"/>
                        </a:rPr>
                        <a:t> </a:t>
                      </a:r>
                      <a:r>
                        <a:rPr lang="en-US" sz="1600" dirty="0" err="1">
                          <a:effectLst/>
                          <a:latin typeface="Nunito" pitchFamily="2" charset="0"/>
                        </a:rPr>
                        <a:t>được</a:t>
                      </a:r>
                      <a:r>
                        <a:rPr lang="en-US" sz="1600" dirty="0">
                          <a:effectLst/>
                          <a:latin typeface="Nunito" pitchFamily="2" charset="0"/>
                        </a:rPr>
                        <a:t> </a:t>
                      </a:r>
                      <a:r>
                        <a:rPr lang="en-US" sz="1600" dirty="0" err="1">
                          <a:effectLst/>
                          <a:latin typeface="Nunito" pitchFamily="2" charset="0"/>
                        </a:rPr>
                        <a:t>làm</a:t>
                      </a:r>
                      <a:r>
                        <a:rPr lang="en-US" sz="1600" dirty="0">
                          <a:effectLst/>
                          <a:latin typeface="Nunito" pitchFamily="2" charset="0"/>
                        </a:rPr>
                        <a:t> </a:t>
                      </a:r>
                      <a:r>
                        <a:rPr lang="en-US" sz="1600" dirty="0" err="1">
                          <a:effectLst/>
                          <a:latin typeface="Nunito" pitchFamily="2" charset="0"/>
                        </a:rPr>
                        <a:t>quen</a:t>
                      </a:r>
                      <a:r>
                        <a:rPr lang="en-US" sz="1600" dirty="0">
                          <a:effectLst/>
                          <a:latin typeface="Nunito" pitchFamily="2" charset="0"/>
                        </a:rPr>
                        <a:t> </a:t>
                      </a:r>
                      <a:r>
                        <a:rPr lang="en-US" sz="1600" dirty="0" err="1">
                          <a:effectLst/>
                          <a:latin typeface="Nunito" pitchFamily="2" charset="0"/>
                        </a:rPr>
                        <a:t>với</a:t>
                      </a:r>
                      <a:r>
                        <a:rPr lang="en-US" sz="1600" dirty="0">
                          <a:effectLst/>
                          <a:latin typeface="Nunito" pitchFamily="2" charset="0"/>
                        </a:rPr>
                        <a:t> </a:t>
                      </a:r>
                      <a:r>
                        <a:rPr lang="en-US" sz="1600" dirty="0" err="1">
                          <a:effectLst/>
                          <a:latin typeface="Nunito" pitchFamily="2" charset="0"/>
                        </a:rPr>
                        <a:t>bạn</a:t>
                      </a:r>
                      <a:r>
                        <a:rPr lang="en-US" sz="1600" dirty="0">
                          <a:effectLst/>
                          <a:latin typeface="Nunito" pitchFamily="2" charset="0"/>
                        </a:rPr>
                        <a:t>.</a:t>
                      </a:r>
                      <a:endParaRPr lang="en-US" sz="1600" dirty="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a:effectLst/>
                          <a:latin typeface="Nunito" pitchFamily="2" charset="0"/>
                        </a:rPr>
                        <a:t>Ê ! Đi đâu đấy?</a:t>
                      </a:r>
                      <a:endParaRPr lang="en-US" sz="1600">
                        <a:effectLst/>
                        <a:latin typeface="Nunito" pitchFamily="2" charset="0"/>
                        <a:ea typeface="Calibri" panose="020F0502020204030204" pitchFamily="34" charset="0"/>
                      </a:endParaRPr>
                    </a:p>
                  </a:txBody>
                  <a:tcPr marL="0" marR="0" marT="0" marB="0"/>
                </a:tc>
                <a:extLst>
                  <a:ext uri="{0D108BD9-81ED-4DB2-BD59-A6C34878D82A}">
                    <a16:rowId xmlns:a16="http://schemas.microsoft.com/office/drawing/2014/main" val="4109256688"/>
                  </a:ext>
                </a:extLst>
              </a:tr>
              <a:tr h="441037">
                <a:tc>
                  <a:txBody>
                    <a:bodyPr/>
                    <a:lstStyle/>
                    <a:p>
                      <a:pPr marL="30480" marR="30480" lvl="1" algn="just">
                        <a:lnSpc>
                          <a:spcPct val="150000"/>
                        </a:lnSpc>
                        <a:spcBef>
                          <a:spcPts val="0"/>
                        </a:spcBef>
                        <a:spcAft>
                          <a:spcPts val="1200"/>
                        </a:spcAft>
                      </a:pPr>
                      <a:r>
                        <a:rPr lang="en-US" sz="1600" b="1" dirty="0" err="1">
                          <a:effectLst/>
                          <a:latin typeface="Nunito" pitchFamily="2" charset="0"/>
                        </a:rPr>
                        <a:t>Hỏi</a:t>
                      </a:r>
                      <a:r>
                        <a:rPr lang="en-US" sz="1600" b="1" dirty="0">
                          <a:effectLst/>
                          <a:latin typeface="Nunito" pitchFamily="2" charset="0"/>
                        </a:rPr>
                        <a:t> </a:t>
                      </a:r>
                      <a:r>
                        <a:rPr lang="en-US" sz="1600" b="1" dirty="0" err="1">
                          <a:effectLst/>
                          <a:latin typeface="Nunito" pitchFamily="2" charset="0"/>
                        </a:rPr>
                        <a:t>mượn</a:t>
                      </a:r>
                      <a:r>
                        <a:rPr lang="en-US" sz="1600" b="1" dirty="0">
                          <a:effectLst/>
                          <a:latin typeface="Nunito" pitchFamily="2" charset="0"/>
                        </a:rPr>
                        <a:t> </a:t>
                      </a:r>
                      <a:r>
                        <a:rPr lang="en-US" sz="1600" b="1" dirty="0" err="1">
                          <a:effectLst/>
                          <a:latin typeface="Nunito" pitchFamily="2" charset="0"/>
                        </a:rPr>
                        <a:t>sách</a:t>
                      </a:r>
                      <a:endParaRPr lang="en-US" sz="1600" b="1" dirty="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dirty="0" err="1">
                          <a:effectLst/>
                          <a:latin typeface="Nunito" pitchFamily="2" charset="0"/>
                        </a:rPr>
                        <a:t>Cậu</a:t>
                      </a:r>
                      <a:r>
                        <a:rPr lang="en-US" sz="1600" dirty="0">
                          <a:effectLst/>
                          <a:latin typeface="Nunito" pitchFamily="2" charset="0"/>
                        </a:rPr>
                        <a:t> </a:t>
                      </a:r>
                      <a:r>
                        <a:rPr lang="en-US" sz="1600" dirty="0" err="1">
                          <a:effectLst/>
                          <a:latin typeface="Nunito" pitchFamily="2" charset="0"/>
                        </a:rPr>
                        <a:t>có</a:t>
                      </a:r>
                      <a:r>
                        <a:rPr lang="en-US" sz="1600" dirty="0">
                          <a:effectLst/>
                          <a:latin typeface="Nunito" pitchFamily="2" charset="0"/>
                        </a:rPr>
                        <a:t> </a:t>
                      </a:r>
                      <a:r>
                        <a:rPr lang="en-US" sz="1600" dirty="0" err="1">
                          <a:effectLst/>
                          <a:latin typeface="Nunito" pitchFamily="2" charset="0"/>
                        </a:rPr>
                        <a:t>thể</a:t>
                      </a:r>
                      <a:r>
                        <a:rPr lang="en-US" sz="1600" dirty="0">
                          <a:effectLst/>
                          <a:latin typeface="Nunito" pitchFamily="2" charset="0"/>
                        </a:rPr>
                        <a:t> </a:t>
                      </a:r>
                      <a:r>
                        <a:rPr lang="en-US" sz="1600" dirty="0" err="1">
                          <a:effectLst/>
                          <a:latin typeface="Nunito" pitchFamily="2" charset="0"/>
                        </a:rPr>
                        <a:t>cho</a:t>
                      </a:r>
                      <a:r>
                        <a:rPr lang="en-US" sz="1600" dirty="0">
                          <a:effectLst/>
                          <a:latin typeface="Nunito" pitchFamily="2" charset="0"/>
                        </a:rPr>
                        <a:t> </a:t>
                      </a:r>
                      <a:r>
                        <a:rPr lang="en-US" sz="1600" dirty="0" err="1">
                          <a:effectLst/>
                          <a:latin typeface="Nunito" pitchFamily="2" charset="0"/>
                        </a:rPr>
                        <a:t>mình</a:t>
                      </a:r>
                      <a:r>
                        <a:rPr lang="en-US" sz="1600" dirty="0">
                          <a:effectLst/>
                          <a:latin typeface="Nunito" pitchFamily="2" charset="0"/>
                        </a:rPr>
                        <a:t> </a:t>
                      </a:r>
                      <a:r>
                        <a:rPr lang="en-US" sz="1600" dirty="0" err="1">
                          <a:effectLst/>
                          <a:latin typeface="Nunito" pitchFamily="2" charset="0"/>
                        </a:rPr>
                        <a:t>mượn</a:t>
                      </a:r>
                      <a:r>
                        <a:rPr lang="en-US" sz="1600" dirty="0">
                          <a:effectLst/>
                          <a:latin typeface="Nunito" pitchFamily="2" charset="0"/>
                        </a:rPr>
                        <a:t> </a:t>
                      </a:r>
                      <a:r>
                        <a:rPr lang="en-US" sz="1600" dirty="0" err="1">
                          <a:effectLst/>
                          <a:latin typeface="Nunito" pitchFamily="2" charset="0"/>
                        </a:rPr>
                        <a:t>quyển</a:t>
                      </a:r>
                      <a:r>
                        <a:rPr lang="en-US" sz="1600" dirty="0">
                          <a:effectLst/>
                          <a:latin typeface="Nunito" pitchFamily="2" charset="0"/>
                        </a:rPr>
                        <a:t> </a:t>
                      </a:r>
                      <a:r>
                        <a:rPr lang="en-US" sz="1600" dirty="0" err="1">
                          <a:effectLst/>
                          <a:latin typeface="Nunito" pitchFamily="2" charset="0"/>
                        </a:rPr>
                        <a:t>sách</a:t>
                      </a:r>
                      <a:r>
                        <a:rPr lang="en-US" sz="1600" dirty="0">
                          <a:effectLst/>
                          <a:latin typeface="Nunito" pitchFamily="2" charset="0"/>
                        </a:rPr>
                        <a:t> </a:t>
                      </a:r>
                      <a:r>
                        <a:rPr lang="en-US" sz="1600" dirty="0" err="1">
                          <a:effectLst/>
                          <a:latin typeface="Nunito" pitchFamily="2" charset="0"/>
                        </a:rPr>
                        <a:t>này</a:t>
                      </a:r>
                      <a:r>
                        <a:rPr lang="en-US" sz="1600" dirty="0">
                          <a:effectLst/>
                          <a:latin typeface="Nunito" pitchFamily="2" charset="0"/>
                        </a:rPr>
                        <a:t> </a:t>
                      </a:r>
                      <a:r>
                        <a:rPr lang="en-US" sz="1600" dirty="0" err="1">
                          <a:effectLst/>
                          <a:latin typeface="Nunito" pitchFamily="2" charset="0"/>
                        </a:rPr>
                        <a:t>không</a:t>
                      </a:r>
                      <a:r>
                        <a:rPr lang="en-US" sz="1600" dirty="0">
                          <a:effectLst/>
                          <a:latin typeface="Nunito" pitchFamily="2" charset="0"/>
                        </a:rPr>
                        <a:t>?</a:t>
                      </a:r>
                      <a:endParaRPr lang="en-US" sz="1600" dirty="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a:effectLst/>
                          <a:latin typeface="Nunito" pitchFamily="2" charset="0"/>
                        </a:rPr>
                        <a:t>Cho mượn quyển sách kia với!</a:t>
                      </a:r>
                      <a:endParaRPr lang="en-US" sz="1600">
                        <a:effectLst/>
                        <a:latin typeface="Nunito" pitchFamily="2" charset="0"/>
                        <a:ea typeface="Calibri" panose="020F0502020204030204" pitchFamily="34" charset="0"/>
                      </a:endParaRPr>
                    </a:p>
                  </a:txBody>
                  <a:tcPr marL="0" marR="0" marT="0" marB="0"/>
                </a:tc>
                <a:extLst>
                  <a:ext uri="{0D108BD9-81ED-4DB2-BD59-A6C34878D82A}">
                    <a16:rowId xmlns:a16="http://schemas.microsoft.com/office/drawing/2014/main" val="1266697587"/>
                  </a:ext>
                </a:extLst>
              </a:tr>
              <a:tr h="674099">
                <a:tc>
                  <a:txBody>
                    <a:bodyPr/>
                    <a:lstStyle/>
                    <a:p>
                      <a:pPr marL="30480" marR="30480" lvl="1" algn="just">
                        <a:lnSpc>
                          <a:spcPct val="150000"/>
                        </a:lnSpc>
                        <a:spcBef>
                          <a:spcPts val="0"/>
                        </a:spcBef>
                        <a:spcAft>
                          <a:spcPts val="1200"/>
                        </a:spcAft>
                      </a:pPr>
                      <a:r>
                        <a:rPr lang="en-US" sz="1600" b="1" dirty="0" err="1">
                          <a:effectLst/>
                          <a:latin typeface="Nunito" pitchFamily="2" charset="0"/>
                        </a:rPr>
                        <a:t>Hỏi</a:t>
                      </a:r>
                      <a:r>
                        <a:rPr lang="en-US" sz="1600" b="1" dirty="0">
                          <a:effectLst/>
                          <a:latin typeface="Nunito" pitchFamily="2" charset="0"/>
                        </a:rPr>
                        <a:t> </a:t>
                      </a:r>
                      <a:r>
                        <a:rPr lang="en-US" sz="1600" b="1" dirty="0" err="1">
                          <a:effectLst/>
                          <a:latin typeface="Nunito" pitchFamily="2" charset="0"/>
                        </a:rPr>
                        <a:t>về</a:t>
                      </a:r>
                      <a:r>
                        <a:rPr lang="en-US" sz="1600" b="1" dirty="0">
                          <a:effectLst/>
                          <a:latin typeface="Nunito" pitchFamily="2" charset="0"/>
                        </a:rPr>
                        <a:t> </a:t>
                      </a:r>
                      <a:r>
                        <a:rPr lang="en-US" sz="1600" b="1" dirty="0" err="1">
                          <a:effectLst/>
                          <a:latin typeface="Nunito" pitchFamily="2" charset="0"/>
                        </a:rPr>
                        <a:t>ước</a:t>
                      </a:r>
                      <a:r>
                        <a:rPr lang="en-US" sz="1600" b="1" dirty="0">
                          <a:effectLst/>
                          <a:latin typeface="Nunito" pitchFamily="2" charset="0"/>
                        </a:rPr>
                        <a:t> </a:t>
                      </a:r>
                      <a:r>
                        <a:rPr lang="en-US" sz="1600" b="1" dirty="0" err="1">
                          <a:effectLst/>
                          <a:latin typeface="Nunito" pitchFamily="2" charset="0"/>
                        </a:rPr>
                        <a:t>mơ</a:t>
                      </a:r>
                      <a:endParaRPr lang="en-US" sz="1600" b="1" dirty="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a:effectLst/>
                          <a:latin typeface="Nunito" pitchFamily="2" charset="0"/>
                        </a:rPr>
                        <a:t>Cậu có ước mơ không ? Cậu có thể chia sẻ cho mình ước mơ của cậu.</a:t>
                      </a:r>
                      <a:endParaRPr lang="en-US" sz="160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a:effectLst/>
                          <a:latin typeface="Nunito" pitchFamily="2" charset="0"/>
                        </a:rPr>
                        <a:t>Ước mơ của cậu là gì?</a:t>
                      </a:r>
                      <a:endParaRPr lang="en-US" sz="1600">
                        <a:effectLst/>
                        <a:latin typeface="Nunito" pitchFamily="2" charset="0"/>
                        <a:ea typeface="Calibri" panose="020F0502020204030204" pitchFamily="34" charset="0"/>
                      </a:endParaRPr>
                    </a:p>
                  </a:txBody>
                  <a:tcPr marL="0" marR="0" marT="0" marB="0"/>
                </a:tc>
                <a:extLst>
                  <a:ext uri="{0D108BD9-81ED-4DB2-BD59-A6C34878D82A}">
                    <a16:rowId xmlns:a16="http://schemas.microsoft.com/office/drawing/2014/main" val="3484150584"/>
                  </a:ext>
                </a:extLst>
              </a:tr>
              <a:tr h="674099">
                <a:tc>
                  <a:txBody>
                    <a:bodyPr/>
                    <a:lstStyle/>
                    <a:p>
                      <a:pPr marL="30480" marR="30480" lvl="1" algn="just">
                        <a:lnSpc>
                          <a:spcPct val="150000"/>
                        </a:lnSpc>
                        <a:spcBef>
                          <a:spcPts val="0"/>
                        </a:spcBef>
                        <a:spcAft>
                          <a:spcPts val="1200"/>
                        </a:spcAft>
                      </a:pPr>
                      <a:r>
                        <a:rPr lang="en-US" sz="1600" b="1" dirty="0" err="1">
                          <a:effectLst/>
                          <a:latin typeface="Nunito" pitchFamily="2" charset="0"/>
                        </a:rPr>
                        <a:t>Hỏi</a:t>
                      </a:r>
                      <a:r>
                        <a:rPr lang="en-US" sz="1600" b="1" dirty="0">
                          <a:effectLst/>
                          <a:latin typeface="Nunito" pitchFamily="2" charset="0"/>
                        </a:rPr>
                        <a:t> </a:t>
                      </a:r>
                      <a:r>
                        <a:rPr lang="en-US" sz="1600" b="1" dirty="0" err="1">
                          <a:effectLst/>
                          <a:latin typeface="Nunito" pitchFamily="2" charset="0"/>
                        </a:rPr>
                        <a:t>bài</a:t>
                      </a:r>
                      <a:r>
                        <a:rPr lang="en-US" sz="1600" b="1" dirty="0">
                          <a:effectLst/>
                          <a:latin typeface="Nunito" pitchFamily="2" charset="0"/>
                        </a:rPr>
                        <a:t> </a:t>
                      </a:r>
                      <a:r>
                        <a:rPr lang="en-US" sz="1600" b="1" dirty="0" err="1">
                          <a:effectLst/>
                          <a:latin typeface="Nunito" pitchFamily="2" charset="0"/>
                        </a:rPr>
                        <a:t>tập</a:t>
                      </a:r>
                      <a:r>
                        <a:rPr lang="en-US" sz="1600" b="1" dirty="0">
                          <a:effectLst/>
                          <a:latin typeface="Nunito" pitchFamily="2" charset="0"/>
                        </a:rPr>
                        <a:t> </a:t>
                      </a:r>
                      <a:r>
                        <a:rPr lang="en-US" sz="1600" b="1" dirty="0" err="1">
                          <a:effectLst/>
                          <a:latin typeface="Nunito" pitchFamily="2" charset="0"/>
                        </a:rPr>
                        <a:t>khó</a:t>
                      </a:r>
                      <a:endParaRPr lang="en-US" sz="1600" b="1" dirty="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a:effectLst/>
                          <a:latin typeface="Nunito" pitchFamily="2" charset="0"/>
                        </a:rPr>
                        <a:t>Nhờ cậu giúp mình bài này được không? </a:t>
                      </a:r>
                      <a:endParaRPr lang="en-US" sz="1600">
                        <a:effectLst/>
                        <a:latin typeface="Nunito" pitchFamily="2" charset="0"/>
                        <a:ea typeface="Calibri" panose="020F0502020204030204" pitchFamily="34" charset="0"/>
                      </a:endParaRPr>
                    </a:p>
                  </a:txBody>
                  <a:tcPr marL="0" marR="0" marT="0" marB="0"/>
                </a:tc>
                <a:tc>
                  <a:txBody>
                    <a:bodyPr/>
                    <a:lstStyle/>
                    <a:p>
                      <a:pPr marL="30480" marR="30480" lvl="1" algn="just">
                        <a:lnSpc>
                          <a:spcPct val="150000"/>
                        </a:lnSpc>
                        <a:spcBef>
                          <a:spcPts val="0"/>
                        </a:spcBef>
                        <a:spcAft>
                          <a:spcPts val="1200"/>
                        </a:spcAft>
                      </a:pPr>
                      <a:r>
                        <a:rPr lang="en-US" sz="1600" dirty="0" err="1">
                          <a:effectLst/>
                          <a:latin typeface="Nunito" pitchFamily="2" charset="0"/>
                        </a:rPr>
                        <a:t>Bài</a:t>
                      </a:r>
                      <a:r>
                        <a:rPr lang="en-US" sz="1600" dirty="0">
                          <a:effectLst/>
                          <a:latin typeface="Nunito" pitchFamily="2" charset="0"/>
                        </a:rPr>
                        <a:t> </a:t>
                      </a:r>
                      <a:r>
                        <a:rPr lang="en-US" sz="1600" dirty="0" err="1">
                          <a:effectLst/>
                          <a:latin typeface="Nunito" pitchFamily="2" charset="0"/>
                        </a:rPr>
                        <a:t>này</a:t>
                      </a:r>
                      <a:r>
                        <a:rPr lang="en-US" sz="1600" dirty="0">
                          <a:effectLst/>
                          <a:latin typeface="Nunito" pitchFamily="2" charset="0"/>
                        </a:rPr>
                        <a:t> </a:t>
                      </a:r>
                      <a:r>
                        <a:rPr lang="en-US" sz="1600" dirty="0" err="1">
                          <a:effectLst/>
                          <a:latin typeface="Nunito" pitchFamily="2" charset="0"/>
                        </a:rPr>
                        <a:t>khó</a:t>
                      </a:r>
                      <a:r>
                        <a:rPr lang="en-US" sz="1600" dirty="0">
                          <a:effectLst/>
                          <a:latin typeface="Nunito" pitchFamily="2" charset="0"/>
                        </a:rPr>
                        <a:t> </a:t>
                      </a:r>
                      <a:r>
                        <a:rPr lang="en-US" sz="1600" dirty="0" err="1">
                          <a:effectLst/>
                          <a:latin typeface="Nunito" pitchFamily="2" charset="0"/>
                        </a:rPr>
                        <a:t>quá</a:t>
                      </a:r>
                      <a:r>
                        <a:rPr lang="en-US" sz="1600" dirty="0">
                          <a:effectLst/>
                          <a:latin typeface="Nunito" pitchFamily="2" charset="0"/>
                        </a:rPr>
                        <a:t>, </a:t>
                      </a:r>
                      <a:r>
                        <a:rPr lang="en-US" sz="1600" dirty="0" err="1">
                          <a:effectLst/>
                          <a:latin typeface="Nunito" pitchFamily="2" charset="0"/>
                        </a:rPr>
                        <a:t>không</a:t>
                      </a:r>
                      <a:r>
                        <a:rPr lang="en-US" sz="1600" dirty="0">
                          <a:effectLst/>
                          <a:latin typeface="Nunito" pitchFamily="2" charset="0"/>
                        </a:rPr>
                        <a:t> </a:t>
                      </a:r>
                      <a:r>
                        <a:rPr lang="en-US" sz="1600" dirty="0" err="1">
                          <a:effectLst/>
                          <a:latin typeface="Nunito" pitchFamily="2" charset="0"/>
                        </a:rPr>
                        <a:t>làm</a:t>
                      </a:r>
                      <a:r>
                        <a:rPr lang="en-US" sz="1600" dirty="0">
                          <a:effectLst/>
                          <a:latin typeface="Nunito" pitchFamily="2" charset="0"/>
                        </a:rPr>
                        <a:t> </a:t>
                      </a:r>
                      <a:r>
                        <a:rPr lang="en-US" sz="1600" dirty="0" err="1">
                          <a:effectLst/>
                          <a:latin typeface="Nunito" pitchFamily="2" charset="0"/>
                        </a:rPr>
                        <a:t>được</a:t>
                      </a:r>
                      <a:r>
                        <a:rPr lang="en-US" sz="1600" dirty="0">
                          <a:effectLst/>
                          <a:latin typeface="Nunito" pitchFamily="2" charset="0"/>
                        </a:rPr>
                        <a:t>, </a:t>
                      </a:r>
                      <a:r>
                        <a:rPr lang="en-US" sz="1600" dirty="0" err="1">
                          <a:effectLst/>
                          <a:latin typeface="Nunito" pitchFamily="2" charset="0"/>
                        </a:rPr>
                        <a:t>cậu</a:t>
                      </a:r>
                      <a:r>
                        <a:rPr lang="en-US" sz="1600" dirty="0">
                          <a:effectLst/>
                          <a:latin typeface="Nunito" pitchFamily="2" charset="0"/>
                        </a:rPr>
                        <a:t> </a:t>
                      </a:r>
                      <a:r>
                        <a:rPr lang="en-US" sz="1600" dirty="0" err="1">
                          <a:effectLst/>
                          <a:latin typeface="Nunito" pitchFamily="2" charset="0"/>
                        </a:rPr>
                        <a:t>biết</a:t>
                      </a:r>
                      <a:r>
                        <a:rPr lang="en-US" sz="1600" dirty="0">
                          <a:effectLst/>
                          <a:latin typeface="Nunito" pitchFamily="2" charset="0"/>
                        </a:rPr>
                        <a:t> </a:t>
                      </a:r>
                      <a:r>
                        <a:rPr lang="en-US" sz="1600" dirty="0" err="1">
                          <a:effectLst/>
                          <a:latin typeface="Nunito" pitchFamily="2" charset="0"/>
                        </a:rPr>
                        <a:t>làm</a:t>
                      </a:r>
                      <a:r>
                        <a:rPr lang="en-US" sz="1600" dirty="0">
                          <a:effectLst/>
                          <a:latin typeface="Nunito" pitchFamily="2" charset="0"/>
                        </a:rPr>
                        <a:t> </a:t>
                      </a:r>
                      <a:r>
                        <a:rPr lang="en-US" sz="1600" dirty="0" err="1">
                          <a:effectLst/>
                          <a:latin typeface="Nunito" pitchFamily="2" charset="0"/>
                        </a:rPr>
                        <a:t>không</a:t>
                      </a:r>
                      <a:r>
                        <a:rPr lang="en-US" sz="1600" dirty="0">
                          <a:effectLst/>
                          <a:latin typeface="Nunito" pitchFamily="2" charset="0"/>
                        </a:rPr>
                        <a:t> </a:t>
                      </a:r>
                      <a:r>
                        <a:rPr lang="en-US" sz="1600" dirty="0" err="1">
                          <a:effectLst/>
                          <a:latin typeface="Nunito" pitchFamily="2" charset="0"/>
                        </a:rPr>
                        <a:t>bày</a:t>
                      </a:r>
                      <a:r>
                        <a:rPr lang="en-US" sz="1600" dirty="0">
                          <a:effectLst/>
                          <a:latin typeface="Nunito" pitchFamily="2" charset="0"/>
                        </a:rPr>
                        <a:t> </a:t>
                      </a:r>
                      <a:r>
                        <a:rPr lang="en-US" sz="1600" dirty="0" err="1">
                          <a:effectLst/>
                          <a:latin typeface="Nunito" pitchFamily="2" charset="0"/>
                        </a:rPr>
                        <a:t>tớ</a:t>
                      </a:r>
                      <a:r>
                        <a:rPr lang="en-US" sz="1600" dirty="0">
                          <a:effectLst/>
                          <a:latin typeface="Nunito" pitchFamily="2" charset="0"/>
                        </a:rPr>
                        <a:t> </a:t>
                      </a:r>
                      <a:r>
                        <a:rPr lang="en-US" sz="1600" dirty="0" err="1">
                          <a:effectLst/>
                          <a:latin typeface="Nunito" pitchFamily="2" charset="0"/>
                        </a:rPr>
                        <a:t>với</a:t>
                      </a:r>
                      <a:r>
                        <a:rPr lang="en-US" sz="1600" dirty="0">
                          <a:effectLst/>
                          <a:latin typeface="Nunito" pitchFamily="2" charset="0"/>
                        </a:rPr>
                        <a:t>!</a:t>
                      </a:r>
                      <a:endParaRPr lang="en-US" sz="1600" dirty="0">
                        <a:effectLst/>
                        <a:latin typeface="Nunito" pitchFamily="2" charset="0"/>
                        <a:ea typeface="Calibri" panose="020F0502020204030204" pitchFamily="34" charset="0"/>
                      </a:endParaRPr>
                    </a:p>
                  </a:txBody>
                  <a:tcPr marL="0" marR="0" marT="0" marB="0"/>
                </a:tc>
                <a:extLst>
                  <a:ext uri="{0D108BD9-81ED-4DB2-BD59-A6C34878D82A}">
                    <a16:rowId xmlns:a16="http://schemas.microsoft.com/office/drawing/2014/main" val="1219722944"/>
                  </a:ext>
                </a:extLst>
              </a:tr>
            </a:tbl>
          </a:graphicData>
        </a:graphic>
      </p:graphicFrame>
    </p:spTree>
    <p:extLst>
      <p:ext uri="{BB962C8B-B14F-4D97-AF65-F5344CB8AC3E}">
        <p14:creationId xmlns:p14="http://schemas.microsoft.com/office/powerpoint/2010/main" val="379946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BF3289C8-106C-0CEB-A6EB-A62965E434ED}"/>
              </a:ext>
            </a:extLst>
          </p:cNvPr>
          <p:cNvSpPr>
            <a:spLocks noGrp="1"/>
          </p:cNvSpPr>
          <p:nvPr>
            <p:ph type="title"/>
          </p:nvPr>
        </p:nvSpPr>
        <p:spPr>
          <a:xfrm>
            <a:off x="1509450" y="60819"/>
            <a:ext cx="6125100" cy="489900"/>
          </a:xfrm>
        </p:spPr>
        <p:txBody>
          <a:bodyPr/>
          <a:lstStyle/>
          <a:p>
            <a:r>
              <a:rPr lang="en-US" sz="2800" b="1" dirty="0">
                <a:latin typeface="Nunito" pitchFamily="2" charset="0"/>
                <a:ea typeface="Calibri" panose="020F0502020204030204" pitchFamily="34" charset="0"/>
                <a:cs typeface="Calibri" panose="020F0502020204030204" pitchFamily="34" charset="0"/>
              </a:rPr>
              <a:t>KHỞI ĐỘNG – TÌM TỪ ĐỒNG NGHĨA</a:t>
            </a:r>
            <a:endParaRPr lang="en-US" sz="2800" dirty="0">
              <a:latin typeface="Nunito" pitchFamily="2" charset="0"/>
            </a:endParaRPr>
          </a:p>
        </p:txBody>
      </p:sp>
      <p:sp>
        <p:nvSpPr>
          <p:cNvPr id="6" name="Rectangle: Rounded Corners 5">
            <a:extLst>
              <a:ext uri="{FF2B5EF4-FFF2-40B4-BE49-F238E27FC236}">
                <a16:creationId xmlns:a16="http://schemas.microsoft.com/office/drawing/2014/main" id="{6DD7B451-9131-DA0B-8372-259A02D430AF}"/>
              </a:ext>
            </a:extLst>
          </p:cNvPr>
          <p:cNvSpPr/>
          <p:nvPr/>
        </p:nvSpPr>
        <p:spPr>
          <a:xfrm>
            <a:off x="1028700" y="1906730"/>
            <a:ext cx="1387929" cy="489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err="1">
                <a:latin typeface="Nunito" pitchFamily="2" charset="0"/>
                <a:ea typeface="Calibri" panose="020F0502020204030204" pitchFamily="34" charset="0"/>
                <a:cs typeface="Calibri" panose="020F0502020204030204" pitchFamily="34" charset="0"/>
              </a:rPr>
              <a:t>Vợ</a:t>
            </a:r>
            <a:endParaRPr lang="en-US" sz="2400" dirty="0">
              <a:latin typeface="Nunito" pitchFamily="2"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92F3F9C-4563-3303-15B0-D3517902DA7D}"/>
              </a:ext>
            </a:extLst>
          </p:cNvPr>
          <p:cNvSpPr txBox="1"/>
          <p:nvPr/>
        </p:nvSpPr>
        <p:spPr>
          <a:xfrm>
            <a:off x="1162939" y="750027"/>
            <a:ext cx="7079378" cy="400110"/>
          </a:xfrm>
          <a:prstGeom prst="rect">
            <a:avLst/>
          </a:prstGeom>
          <a:noFill/>
        </p:spPr>
        <p:txBody>
          <a:bodyPr wrap="square">
            <a:spAutoFit/>
          </a:bodyPr>
          <a:lstStyle/>
          <a:p>
            <a:r>
              <a:rPr lang="en-US" sz="2000" dirty="0" err="1">
                <a:effectLst/>
                <a:latin typeface="Nunito" pitchFamily="2" charset="0"/>
                <a:ea typeface="Calibri" panose="020F0502020204030204" pitchFamily="34" charset="0"/>
                <a:cs typeface="Calibri" panose="020F0502020204030204" pitchFamily="34" charset="0"/>
              </a:rPr>
              <a:t>T</a:t>
            </a:r>
            <a:r>
              <a:rPr lang="en-US" sz="2000" dirty="0" err="1">
                <a:latin typeface="Nunito" pitchFamily="2" charset="0"/>
                <a:ea typeface="Calibri" panose="020F0502020204030204" pitchFamily="34" charset="0"/>
                <a:cs typeface="Calibri" panose="020F0502020204030204" pitchFamily="34" charset="0"/>
              </a:rPr>
              <a:t>ì</a:t>
            </a:r>
            <a:r>
              <a:rPr lang="en-US" sz="2000" dirty="0" err="1">
                <a:effectLst/>
                <a:latin typeface="Nunito" pitchFamily="2" charset="0"/>
                <a:ea typeface="Calibri" panose="020F0502020204030204" pitchFamily="34" charset="0"/>
                <a:cs typeface="Calibri" panose="020F0502020204030204" pitchFamily="34" charset="0"/>
              </a:rPr>
              <a:t>m</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các</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từ</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đồng</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nghĩa</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mang</a:t>
            </a:r>
            <a:r>
              <a:rPr lang="en-US" sz="2000" dirty="0">
                <a:effectLst/>
                <a:latin typeface="Nunito" pitchFamily="2" charset="0"/>
                <a:ea typeface="Calibri" panose="020F0502020204030204" pitchFamily="34" charset="0"/>
                <a:cs typeface="Calibri" panose="020F0502020204030204" pitchFamily="34" charset="0"/>
              </a:rPr>
              <a:t> ý </a:t>
            </a:r>
            <a:r>
              <a:rPr lang="en-US" sz="2000" dirty="0" err="1">
                <a:effectLst/>
                <a:latin typeface="Nunito" pitchFamily="2" charset="0"/>
                <a:ea typeface="Calibri" panose="020F0502020204030204" pitchFamily="34" charset="0"/>
                <a:cs typeface="Calibri" panose="020F0502020204030204" pitchFamily="34" charset="0"/>
              </a:rPr>
              <a:t>nghĩa</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trang</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trọng</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với</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các</a:t>
            </a:r>
            <a:r>
              <a:rPr lang="en-US" sz="2000" dirty="0">
                <a:effectLst/>
                <a:latin typeface="Nunito" pitchFamily="2" charset="0"/>
                <a:ea typeface="Calibri" panose="020F0502020204030204" pitchFamily="34" charset="0"/>
                <a:cs typeface="Calibri" panose="020F0502020204030204" pitchFamily="34" charset="0"/>
              </a:rPr>
              <a:t> </a:t>
            </a:r>
            <a:r>
              <a:rPr lang="en-US" sz="2000" dirty="0" err="1">
                <a:effectLst/>
                <a:latin typeface="Nunito" pitchFamily="2" charset="0"/>
                <a:ea typeface="Calibri" panose="020F0502020204030204" pitchFamily="34" charset="0"/>
                <a:cs typeface="Calibri" panose="020F0502020204030204" pitchFamily="34" charset="0"/>
              </a:rPr>
              <a:t>từ</a:t>
            </a:r>
            <a:r>
              <a:rPr lang="en-US" sz="2000" dirty="0">
                <a:effectLst/>
                <a:latin typeface="Nunito" pitchFamily="2" charset="0"/>
                <a:ea typeface="Calibri" panose="020F0502020204030204" pitchFamily="34" charset="0"/>
                <a:cs typeface="Calibri" panose="020F0502020204030204" pitchFamily="34" charset="0"/>
              </a:rPr>
              <a:t> </a:t>
            </a:r>
            <a:endParaRPr lang="en-US" sz="2000" dirty="0">
              <a:latin typeface="Nunito" pitchFamily="2"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81A0A86B-F3CA-DDC6-AB86-CC5ED6A6FF2D}"/>
              </a:ext>
            </a:extLst>
          </p:cNvPr>
          <p:cNvSpPr/>
          <p:nvPr/>
        </p:nvSpPr>
        <p:spPr>
          <a:xfrm>
            <a:off x="2879271" y="3332225"/>
            <a:ext cx="1823357" cy="90056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err="1">
                <a:latin typeface="Nunito" pitchFamily="2" charset="0"/>
                <a:ea typeface="Calibri" panose="020F0502020204030204" pitchFamily="34" charset="0"/>
                <a:cs typeface="Calibri" panose="020F0502020204030204" pitchFamily="34" charset="0"/>
              </a:rPr>
              <a:t>Xì</a:t>
            </a:r>
            <a:r>
              <a:rPr lang="en-US" sz="2400" dirty="0">
                <a:latin typeface="Nunito" pitchFamily="2" charset="0"/>
                <a:ea typeface="Calibri" panose="020F0502020204030204" pitchFamily="34" charset="0"/>
                <a:cs typeface="Calibri" panose="020F0502020204030204" pitchFamily="34" charset="0"/>
              </a:rPr>
              <a:t> tai (Style)</a:t>
            </a:r>
          </a:p>
        </p:txBody>
      </p:sp>
      <p:sp>
        <p:nvSpPr>
          <p:cNvPr id="8" name="Rectangle: Rounded Corners 7">
            <a:extLst>
              <a:ext uri="{FF2B5EF4-FFF2-40B4-BE49-F238E27FC236}">
                <a16:creationId xmlns:a16="http://schemas.microsoft.com/office/drawing/2014/main" id="{86971C94-F787-1089-E3A4-5E133DD1684F}"/>
              </a:ext>
            </a:extLst>
          </p:cNvPr>
          <p:cNvSpPr/>
          <p:nvPr/>
        </p:nvSpPr>
        <p:spPr>
          <a:xfrm>
            <a:off x="6501492" y="2571750"/>
            <a:ext cx="1387929" cy="489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err="1">
                <a:latin typeface="Nunito" pitchFamily="2" charset="0"/>
                <a:ea typeface="Calibri" panose="020F0502020204030204" pitchFamily="34" charset="0"/>
                <a:cs typeface="Calibri" panose="020F0502020204030204" pitchFamily="34" charset="0"/>
              </a:rPr>
              <a:t>Chết</a:t>
            </a:r>
            <a:endParaRPr lang="en-US" sz="2400" dirty="0">
              <a:latin typeface="Nunito" pitchFamily="2"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11DE1A1-44EA-52A4-7A08-AE044D390177}"/>
              </a:ext>
            </a:extLst>
          </p:cNvPr>
          <p:cNvSpPr/>
          <p:nvPr/>
        </p:nvSpPr>
        <p:spPr>
          <a:xfrm>
            <a:off x="3790949" y="1428074"/>
            <a:ext cx="2261506" cy="4899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err="1">
                <a:latin typeface="Nunito" pitchFamily="2" charset="0"/>
                <a:ea typeface="Calibri" panose="020F0502020204030204" pitchFamily="34" charset="0"/>
                <a:cs typeface="Calibri" panose="020F0502020204030204" pitchFamily="34" charset="0"/>
              </a:rPr>
              <a:t>Người</a:t>
            </a:r>
            <a:r>
              <a:rPr lang="en-US" sz="2400" dirty="0">
                <a:latin typeface="Nunito" pitchFamily="2" charset="0"/>
                <a:ea typeface="Calibri" panose="020F0502020204030204" pitchFamily="34" charset="0"/>
                <a:cs typeface="Calibri" panose="020F0502020204030204" pitchFamily="34" charset="0"/>
              </a:rPr>
              <a:t> </a:t>
            </a:r>
            <a:r>
              <a:rPr lang="en-US" sz="2400" dirty="0" err="1">
                <a:latin typeface="Nunito" pitchFamily="2" charset="0"/>
                <a:ea typeface="Calibri" panose="020F0502020204030204" pitchFamily="34" charset="0"/>
                <a:cs typeface="Calibri" panose="020F0502020204030204" pitchFamily="34" charset="0"/>
              </a:rPr>
              <a:t>tham</a:t>
            </a:r>
            <a:r>
              <a:rPr lang="en-US" sz="2400" dirty="0">
                <a:latin typeface="Nunito" pitchFamily="2" charset="0"/>
                <a:ea typeface="Calibri" panose="020F0502020204030204" pitchFamily="34" charset="0"/>
                <a:cs typeface="Calibri" panose="020F0502020204030204" pitchFamily="34" charset="0"/>
              </a:rPr>
              <a:t> </a:t>
            </a:r>
            <a:r>
              <a:rPr lang="en-US" sz="2400" dirty="0" err="1">
                <a:latin typeface="Nunito" pitchFamily="2" charset="0"/>
                <a:ea typeface="Calibri" panose="020F0502020204030204" pitchFamily="34" charset="0"/>
                <a:cs typeface="Calibri" panose="020F0502020204030204" pitchFamily="34" charset="0"/>
              </a:rPr>
              <a:t>dự</a:t>
            </a:r>
            <a:endParaRPr lang="en-US" sz="2400" dirty="0">
              <a:latin typeface="Nunito" pitchFamily="2"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F4BD1C-E5A9-CCFB-464A-B43E3DA9C23B}"/>
              </a:ext>
            </a:extLst>
          </p:cNvPr>
          <p:cNvSpPr txBox="1"/>
          <p:nvPr/>
        </p:nvSpPr>
        <p:spPr>
          <a:xfrm>
            <a:off x="1028700" y="2492141"/>
            <a:ext cx="1387929" cy="400110"/>
          </a:xfrm>
          <a:prstGeom prst="rect">
            <a:avLst/>
          </a:prstGeom>
          <a:noFill/>
        </p:spPr>
        <p:txBody>
          <a:bodyPr wrap="square" rtlCol="0">
            <a:spAutoFit/>
          </a:bodyPr>
          <a:lstStyle/>
          <a:p>
            <a:r>
              <a:rPr lang="en-US" sz="2000" dirty="0">
                <a:solidFill>
                  <a:srgbClr val="C00000"/>
                </a:solidFill>
                <a:latin typeface="Nunito" pitchFamily="2" charset="0"/>
                <a:ea typeface="Calibri" panose="020F0502020204030204" pitchFamily="34" charset="0"/>
                <a:cs typeface="Calibri" panose="020F0502020204030204" pitchFamily="34" charset="0"/>
              </a:rPr>
              <a:t>Phu </a:t>
            </a:r>
            <a:r>
              <a:rPr lang="en-US" sz="2000" dirty="0" err="1">
                <a:solidFill>
                  <a:srgbClr val="C00000"/>
                </a:solidFill>
                <a:latin typeface="Nunito" pitchFamily="2" charset="0"/>
                <a:ea typeface="Calibri" panose="020F0502020204030204" pitchFamily="34" charset="0"/>
                <a:cs typeface="Calibri" panose="020F0502020204030204" pitchFamily="34" charset="0"/>
              </a:rPr>
              <a:t>nhân</a:t>
            </a:r>
            <a:endParaRPr lang="en-US" sz="2000" dirty="0">
              <a:solidFill>
                <a:srgbClr val="C00000"/>
              </a:solidFill>
              <a:latin typeface="Nunito" pitchFamily="2"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1542161-6ADD-ACFD-8BE7-AF9909C41492}"/>
              </a:ext>
            </a:extLst>
          </p:cNvPr>
          <p:cNvSpPr txBox="1"/>
          <p:nvPr/>
        </p:nvSpPr>
        <p:spPr>
          <a:xfrm>
            <a:off x="3022144" y="4406841"/>
            <a:ext cx="2062845" cy="400110"/>
          </a:xfrm>
          <a:prstGeom prst="rect">
            <a:avLst/>
          </a:prstGeom>
          <a:noFill/>
        </p:spPr>
        <p:txBody>
          <a:bodyPr wrap="square" rtlCol="0">
            <a:spAutoFit/>
          </a:bodyPr>
          <a:lstStyle/>
          <a:p>
            <a:r>
              <a:rPr lang="en-US" sz="2000" dirty="0">
                <a:solidFill>
                  <a:srgbClr val="C00000"/>
                </a:solidFill>
                <a:latin typeface="Nunito" pitchFamily="2" charset="0"/>
                <a:ea typeface="Calibri" panose="020F0502020204030204" pitchFamily="34" charset="0"/>
                <a:cs typeface="Calibri" panose="020F0502020204030204" pitchFamily="34" charset="0"/>
              </a:rPr>
              <a:t>Phong </a:t>
            </a:r>
            <a:r>
              <a:rPr lang="en-US" sz="2000" dirty="0" err="1">
                <a:solidFill>
                  <a:srgbClr val="C00000"/>
                </a:solidFill>
                <a:latin typeface="Nunito" pitchFamily="2" charset="0"/>
                <a:ea typeface="Calibri" panose="020F0502020204030204" pitchFamily="34" charset="0"/>
                <a:cs typeface="Calibri" panose="020F0502020204030204" pitchFamily="34" charset="0"/>
              </a:rPr>
              <a:t>cách</a:t>
            </a:r>
            <a:endParaRPr lang="en-US" sz="2000" dirty="0">
              <a:solidFill>
                <a:srgbClr val="C00000"/>
              </a:solidFill>
              <a:latin typeface="Nunito" pitchFamily="2"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1B8EF7C-7295-DA4D-CAFE-4FE84FA9F428}"/>
              </a:ext>
            </a:extLst>
          </p:cNvPr>
          <p:cNvSpPr txBox="1"/>
          <p:nvPr/>
        </p:nvSpPr>
        <p:spPr>
          <a:xfrm>
            <a:off x="3884838" y="2110333"/>
            <a:ext cx="2261506" cy="400110"/>
          </a:xfrm>
          <a:prstGeom prst="rect">
            <a:avLst/>
          </a:prstGeom>
          <a:noFill/>
        </p:spPr>
        <p:txBody>
          <a:bodyPr wrap="square" rtlCol="0">
            <a:spAutoFit/>
          </a:bodyPr>
          <a:lstStyle/>
          <a:p>
            <a:r>
              <a:rPr lang="en-US" sz="2000" dirty="0" err="1">
                <a:solidFill>
                  <a:srgbClr val="C00000"/>
                </a:solidFill>
                <a:latin typeface="Nunito" pitchFamily="2" charset="0"/>
                <a:ea typeface="Calibri" panose="020F0502020204030204" pitchFamily="34" charset="0"/>
                <a:cs typeface="Calibri" panose="020F0502020204030204" pitchFamily="34" charset="0"/>
              </a:rPr>
              <a:t>Quý</a:t>
            </a:r>
            <a:r>
              <a:rPr lang="en-US" sz="2000" dirty="0">
                <a:solidFill>
                  <a:srgbClr val="C00000"/>
                </a:solidFill>
                <a:latin typeface="Nunito" pitchFamily="2" charset="0"/>
                <a:ea typeface="Calibri" panose="020F0502020204030204" pitchFamily="34" charset="0"/>
                <a:cs typeface="Calibri" panose="020F0502020204030204" pitchFamily="34" charset="0"/>
              </a:rPr>
              <a:t> </a:t>
            </a:r>
            <a:r>
              <a:rPr lang="en-US" sz="2000" dirty="0" err="1">
                <a:solidFill>
                  <a:srgbClr val="C00000"/>
                </a:solidFill>
                <a:latin typeface="Nunito" pitchFamily="2" charset="0"/>
                <a:ea typeface="Calibri" panose="020F0502020204030204" pitchFamily="34" charset="0"/>
                <a:cs typeface="Calibri" panose="020F0502020204030204" pitchFamily="34" charset="0"/>
              </a:rPr>
              <a:t>vị</a:t>
            </a:r>
            <a:r>
              <a:rPr lang="en-US" sz="2000" dirty="0">
                <a:solidFill>
                  <a:srgbClr val="C00000"/>
                </a:solidFill>
                <a:latin typeface="Nunito" pitchFamily="2" charset="0"/>
                <a:ea typeface="Calibri" panose="020F0502020204030204" pitchFamily="34" charset="0"/>
                <a:cs typeface="Calibri" panose="020F0502020204030204" pitchFamily="34" charset="0"/>
              </a:rPr>
              <a:t> </a:t>
            </a:r>
            <a:r>
              <a:rPr lang="en-US" sz="2000" dirty="0" err="1">
                <a:solidFill>
                  <a:srgbClr val="C00000"/>
                </a:solidFill>
                <a:latin typeface="Nunito" pitchFamily="2" charset="0"/>
                <a:ea typeface="Calibri" panose="020F0502020204030204" pitchFamily="34" charset="0"/>
                <a:cs typeface="Calibri" panose="020F0502020204030204" pitchFamily="34" charset="0"/>
              </a:rPr>
              <a:t>đại</a:t>
            </a:r>
            <a:r>
              <a:rPr lang="en-US" sz="2000" dirty="0">
                <a:solidFill>
                  <a:srgbClr val="C00000"/>
                </a:solidFill>
                <a:latin typeface="Nunito" pitchFamily="2" charset="0"/>
                <a:ea typeface="Calibri" panose="020F0502020204030204" pitchFamily="34" charset="0"/>
                <a:cs typeface="Calibri" panose="020F0502020204030204" pitchFamily="34" charset="0"/>
              </a:rPr>
              <a:t> </a:t>
            </a:r>
            <a:r>
              <a:rPr lang="en-US" sz="2000" dirty="0" err="1">
                <a:solidFill>
                  <a:srgbClr val="C00000"/>
                </a:solidFill>
                <a:latin typeface="Nunito" pitchFamily="2" charset="0"/>
                <a:ea typeface="Calibri" panose="020F0502020204030204" pitchFamily="34" charset="0"/>
                <a:cs typeface="Calibri" panose="020F0502020204030204" pitchFamily="34" charset="0"/>
              </a:rPr>
              <a:t>biểu</a:t>
            </a:r>
            <a:endParaRPr lang="en-US" sz="2000" dirty="0">
              <a:solidFill>
                <a:srgbClr val="C00000"/>
              </a:solidFill>
              <a:latin typeface="Nunito" pitchFamily="2"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ADEC4D6-C0E3-4E5B-2231-AC51A7DD2291}"/>
              </a:ext>
            </a:extLst>
          </p:cNvPr>
          <p:cNvSpPr txBox="1"/>
          <p:nvPr/>
        </p:nvSpPr>
        <p:spPr>
          <a:xfrm>
            <a:off x="5855152" y="3332225"/>
            <a:ext cx="3733802" cy="400110"/>
          </a:xfrm>
          <a:prstGeom prst="rect">
            <a:avLst/>
          </a:prstGeom>
          <a:noFill/>
        </p:spPr>
        <p:txBody>
          <a:bodyPr wrap="square" rtlCol="0">
            <a:spAutoFit/>
          </a:bodyPr>
          <a:lstStyle/>
          <a:p>
            <a:r>
              <a:rPr lang="en-US" sz="2000" dirty="0" err="1">
                <a:solidFill>
                  <a:srgbClr val="C00000"/>
                </a:solidFill>
                <a:latin typeface="Nunito" pitchFamily="2" charset="0"/>
                <a:ea typeface="Calibri" panose="020F0502020204030204" pitchFamily="34" charset="0"/>
                <a:cs typeface="Calibri" panose="020F0502020204030204" pitchFamily="34" charset="0"/>
              </a:rPr>
              <a:t>Băng</a:t>
            </a:r>
            <a:r>
              <a:rPr lang="en-US" sz="2000" dirty="0">
                <a:solidFill>
                  <a:srgbClr val="C00000"/>
                </a:solidFill>
                <a:latin typeface="Nunito" pitchFamily="2" charset="0"/>
                <a:ea typeface="Calibri" panose="020F0502020204030204" pitchFamily="34" charset="0"/>
                <a:cs typeface="Calibri" panose="020F0502020204030204" pitchFamily="34" charset="0"/>
              </a:rPr>
              <a:t> </a:t>
            </a:r>
            <a:r>
              <a:rPr lang="en-US" sz="2000" dirty="0" err="1">
                <a:solidFill>
                  <a:srgbClr val="C00000"/>
                </a:solidFill>
                <a:latin typeface="Nunito" pitchFamily="2" charset="0"/>
                <a:ea typeface="Calibri" panose="020F0502020204030204" pitchFamily="34" charset="0"/>
                <a:cs typeface="Calibri" panose="020F0502020204030204" pitchFamily="34" charset="0"/>
              </a:rPr>
              <a:t>hà</a:t>
            </a:r>
            <a:r>
              <a:rPr lang="en-US" sz="2000" dirty="0">
                <a:solidFill>
                  <a:srgbClr val="C00000"/>
                </a:solidFill>
                <a:latin typeface="Nunito" pitchFamily="2" charset="0"/>
                <a:ea typeface="Calibri" panose="020F0502020204030204" pitchFamily="34" charset="0"/>
                <a:cs typeface="Calibri" panose="020F0502020204030204" pitchFamily="34" charset="0"/>
              </a:rPr>
              <a:t>/Hi </a:t>
            </a:r>
            <a:r>
              <a:rPr lang="en-US" sz="2000" dirty="0" err="1">
                <a:solidFill>
                  <a:srgbClr val="C00000"/>
                </a:solidFill>
                <a:latin typeface="Nunito" pitchFamily="2" charset="0"/>
                <a:ea typeface="Calibri" panose="020F0502020204030204" pitchFamily="34" charset="0"/>
                <a:cs typeface="Calibri" panose="020F0502020204030204" pitchFamily="34" charset="0"/>
              </a:rPr>
              <a:t>sinh</a:t>
            </a:r>
            <a:r>
              <a:rPr lang="en-US" sz="2000" dirty="0">
                <a:solidFill>
                  <a:srgbClr val="C00000"/>
                </a:solidFill>
                <a:latin typeface="Nunito" pitchFamily="2" charset="0"/>
                <a:ea typeface="Calibri" panose="020F0502020204030204" pitchFamily="34" charset="0"/>
                <a:cs typeface="Calibri" panose="020F0502020204030204" pitchFamily="34" charset="0"/>
              </a:rPr>
              <a:t>/Viên </a:t>
            </a:r>
            <a:r>
              <a:rPr lang="en-US" sz="2000" dirty="0" err="1">
                <a:solidFill>
                  <a:srgbClr val="C00000"/>
                </a:solidFill>
                <a:latin typeface="Nunito" pitchFamily="2" charset="0"/>
                <a:ea typeface="Calibri" panose="020F0502020204030204" pitchFamily="34" charset="0"/>
                <a:cs typeface="Calibri" panose="020F0502020204030204" pitchFamily="34" charset="0"/>
              </a:rPr>
              <a:t>tịch</a:t>
            </a:r>
            <a:r>
              <a:rPr lang="en-US" sz="2000" dirty="0">
                <a:solidFill>
                  <a:srgbClr val="C00000"/>
                </a:solidFill>
                <a:latin typeface="Nunito" pitchFamily="2" charset="0"/>
                <a:ea typeface="Calibri" panose="020F0502020204030204" pitchFamily="34" charset="0"/>
                <a:cs typeface="Calibri" panose="020F050202020403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BF3289C8-106C-0CEB-A6EB-A62965E434ED}"/>
              </a:ext>
            </a:extLst>
          </p:cNvPr>
          <p:cNvSpPr>
            <a:spLocks noGrp="1"/>
          </p:cNvSpPr>
          <p:nvPr>
            <p:ph type="title"/>
          </p:nvPr>
        </p:nvSpPr>
        <p:spPr>
          <a:xfrm>
            <a:off x="1509450" y="60819"/>
            <a:ext cx="6125100" cy="489900"/>
          </a:xfrm>
        </p:spPr>
        <p:txBody>
          <a:bodyPr/>
          <a:lstStyle/>
          <a:p>
            <a:r>
              <a:rPr lang="en-US" sz="3600" b="1" dirty="0">
                <a:latin typeface="Nunito" pitchFamily="2" charset="0"/>
                <a:ea typeface="Calibri" panose="020F0502020204030204" pitchFamily="34" charset="0"/>
                <a:cs typeface="Calibri" panose="020F0502020204030204" pitchFamily="34" charset="0"/>
              </a:rPr>
              <a:t>LÝ THUYẾT</a:t>
            </a:r>
            <a:endParaRPr lang="en-US" sz="3600" dirty="0">
              <a:latin typeface="Nunito" pitchFamily="2" charset="0"/>
            </a:endParaRPr>
          </a:p>
        </p:txBody>
      </p:sp>
      <p:sp>
        <p:nvSpPr>
          <p:cNvPr id="3" name="TextBox 2">
            <a:extLst>
              <a:ext uri="{FF2B5EF4-FFF2-40B4-BE49-F238E27FC236}">
                <a16:creationId xmlns:a16="http://schemas.microsoft.com/office/drawing/2014/main" id="{A388C7AF-EEDD-43B2-1BBE-982A6034374A}"/>
              </a:ext>
            </a:extLst>
          </p:cNvPr>
          <p:cNvSpPr txBox="1"/>
          <p:nvPr/>
        </p:nvSpPr>
        <p:spPr>
          <a:xfrm>
            <a:off x="555171" y="704578"/>
            <a:ext cx="8033657" cy="977191"/>
          </a:xfrm>
          <a:prstGeom prst="rect">
            <a:avLst/>
          </a:prstGeom>
          <a:noFill/>
        </p:spPr>
        <p:txBody>
          <a:bodyPr wrap="square" rtlCol="0">
            <a:spAutoFit/>
          </a:bodyPr>
          <a:lstStyle/>
          <a:p>
            <a:pPr algn="just">
              <a:lnSpc>
                <a:spcPct val="150000"/>
              </a:lnSpc>
            </a:pPr>
            <a:r>
              <a:rPr lang="en-US" sz="2000" b="1" u="sng" dirty="0">
                <a:latin typeface="Nunito" pitchFamily="2" charset="0"/>
              </a:rPr>
              <a:t>NHIỆM VỤ: </a:t>
            </a:r>
            <a:r>
              <a:rPr lang="en-US" sz="2000" dirty="0">
                <a:latin typeface="Nunito" pitchFamily="2" charset="0"/>
              </a:rPr>
              <a:t>Hoàn </a:t>
            </a:r>
            <a:r>
              <a:rPr lang="en-US" sz="2000" dirty="0" err="1">
                <a:latin typeface="Nunito" pitchFamily="2" charset="0"/>
              </a:rPr>
              <a:t>thành</a:t>
            </a:r>
            <a:r>
              <a:rPr lang="en-US" sz="2000" dirty="0">
                <a:latin typeface="Nunito" pitchFamily="2" charset="0"/>
              </a:rPr>
              <a:t> </a:t>
            </a:r>
            <a:r>
              <a:rPr lang="en-US" sz="2000" dirty="0" err="1">
                <a:latin typeface="Nunito" pitchFamily="2" charset="0"/>
              </a:rPr>
              <a:t>bảng</a:t>
            </a:r>
            <a:r>
              <a:rPr lang="en-US" sz="2000" dirty="0">
                <a:latin typeface="Nunito" pitchFamily="2" charset="0"/>
              </a:rPr>
              <a:t> </a:t>
            </a:r>
            <a:r>
              <a:rPr lang="en-US" sz="2000" dirty="0" err="1">
                <a:latin typeface="Nunito" pitchFamily="2" charset="0"/>
              </a:rPr>
              <a:t>sau</a:t>
            </a:r>
            <a:r>
              <a:rPr lang="en-US" sz="2000" dirty="0">
                <a:latin typeface="Nunito" pitchFamily="2" charset="0"/>
              </a:rPr>
              <a:t> </a:t>
            </a:r>
            <a:r>
              <a:rPr lang="en-US" sz="2000" dirty="0" err="1">
                <a:latin typeface="Nunito" pitchFamily="2" charset="0"/>
              </a:rPr>
              <a:t>để</a:t>
            </a:r>
            <a:r>
              <a:rPr lang="en-US" sz="2000" dirty="0">
                <a:latin typeface="Nunito" pitchFamily="2" charset="0"/>
              </a:rPr>
              <a:t> </a:t>
            </a:r>
            <a:r>
              <a:rPr lang="en-US" sz="2000" dirty="0" err="1">
                <a:latin typeface="Nunito" pitchFamily="2" charset="0"/>
              </a:rPr>
              <a:t>tìm</a:t>
            </a:r>
            <a:r>
              <a:rPr lang="en-US" sz="2000" dirty="0">
                <a:latin typeface="Nunito" pitchFamily="2" charset="0"/>
              </a:rPr>
              <a:t> </a:t>
            </a:r>
            <a:r>
              <a:rPr lang="en-US" sz="2000" dirty="0" err="1">
                <a:latin typeface="Nunito" pitchFamily="2" charset="0"/>
              </a:rPr>
              <a:t>hiểu</a:t>
            </a:r>
            <a:r>
              <a:rPr lang="en-US" sz="2000" dirty="0">
                <a:latin typeface="Nunito" pitchFamily="2" charset="0"/>
              </a:rPr>
              <a:t> </a:t>
            </a:r>
            <a:r>
              <a:rPr lang="en-US" sz="2000" dirty="0" err="1">
                <a:latin typeface="Nunito" pitchFamily="2" charset="0"/>
              </a:rPr>
              <a:t>về</a:t>
            </a:r>
            <a:r>
              <a:rPr lang="en-US" sz="2000" dirty="0">
                <a:latin typeface="Nunito" pitchFamily="2" charset="0"/>
              </a:rPr>
              <a:t> </a:t>
            </a:r>
            <a:r>
              <a:rPr lang="en-US" sz="2000" dirty="0" err="1">
                <a:latin typeface="Nunito" pitchFamily="2" charset="0"/>
              </a:rPr>
              <a:t>ngôn</a:t>
            </a:r>
            <a:r>
              <a:rPr lang="en-US" sz="2000" dirty="0">
                <a:latin typeface="Nunito" pitchFamily="2" charset="0"/>
              </a:rPr>
              <a:t> </a:t>
            </a:r>
            <a:r>
              <a:rPr lang="en-US" sz="2000" dirty="0" err="1">
                <a:latin typeface="Nunito" pitchFamily="2" charset="0"/>
              </a:rPr>
              <a:t>ngữ</a:t>
            </a:r>
            <a:r>
              <a:rPr lang="en-US" sz="2000" dirty="0">
                <a:latin typeface="Nunito" pitchFamily="2" charset="0"/>
              </a:rPr>
              <a:t> </a:t>
            </a:r>
            <a:r>
              <a:rPr lang="en-US" sz="2000" dirty="0" err="1">
                <a:latin typeface="Nunito" pitchFamily="2" charset="0"/>
              </a:rPr>
              <a:t>trang</a:t>
            </a:r>
            <a:r>
              <a:rPr lang="en-US" sz="2000" dirty="0">
                <a:latin typeface="Nunito" pitchFamily="2" charset="0"/>
              </a:rPr>
              <a:t> </a:t>
            </a:r>
            <a:r>
              <a:rPr lang="en-US" sz="2000" dirty="0" err="1">
                <a:latin typeface="Nunito" pitchFamily="2" charset="0"/>
              </a:rPr>
              <a:t>trọng</a:t>
            </a:r>
            <a:r>
              <a:rPr lang="en-US" sz="2000" dirty="0">
                <a:latin typeface="Nunito" pitchFamily="2" charset="0"/>
              </a:rPr>
              <a:t> </a:t>
            </a:r>
            <a:r>
              <a:rPr lang="en-US" sz="2000" dirty="0" err="1">
                <a:latin typeface="Nunito" pitchFamily="2" charset="0"/>
              </a:rPr>
              <a:t>và</a:t>
            </a:r>
            <a:r>
              <a:rPr lang="en-US" sz="2000" dirty="0">
                <a:latin typeface="Nunito" pitchFamily="2" charset="0"/>
              </a:rPr>
              <a:t> </a:t>
            </a:r>
            <a:r>
              <a:rPr lang="en-US" sz="2000" dirty="0" err="1">
                <a:latin typeface="Nunito" pitchFamily="2" charset="0"/>
              </a:rPr>
              <a:t>ngôn</a:t>
            </a:r>
            <a:r>
              <a:rPr lang="en-US" sz="2000" dirty="0">
                <a:latin typeface="Nunito" pitchFamily="2" charset="0"/>
              </a:rPr>
              <a:t> </a:t>
            </a:r>
            <a:r>
              <a:rPr lang="en-US" sz="2000" dirty="0" err="1">
                <a:latin typeface="Nunito" pitchFamily="2" charset="0"/>
              </a:rPr>
              <a:t>ngữ</a:t>
            </a:r>
            <a:r>
              <a:rPr lang="en-US" sz="2000" dirty="0">
                <a:latin typeface="Nunito" pitchFamily="2" charset="0"/>
              </a:rPr>
              <a:t> </a:t>
            </a:r>
            <a:r>
              <a:rPr lang="en-US" sz="2000" dirty="0" err="1">
                <a:latin typeface="Nunito" pitchFamily="2" charset="0"/>
              </a:rPr>
              <a:t>thân</a:t>
            </a:r>
            <a:r>
              <a:rPr lang="en-US" sz="2000" dirty="0">
                <a:latin typeface="Nunito" pitchFamily="2" charset="0"/>
              </a:rPr>
              <a:t> </a:t>
            </a:r>
            <a:r>
              <a:rPr lang="en-US" sz="2000" dirty="0" err="1">
                <a:latin typeface="Nunito" pitchFamily="2" charset="0"/>
              </a:rPr>
              <a:t>mật</a:t>
            </a:r>
            <a:endParaRPr lang="en-US" sz="2000" dirty="0">
              <a:latin typeface="Nunito" pitchFamily="2" charset="0"/>
            </a:endParaRPr>
          </a:p>
        </p:txBody>
      </p:sp>
      <p:graphicFrame>
        <p:nvGraphicFramePr>
          <p:cNvPr id="4" name="Table 3">
            <a:extLst>
              <a:ext uri="{FF2B5EF4-FFF2-40B4-BE49-F238E27FC236}">
                <a16:creationId xmlns:a16="http://schemas.microsoft.com/office/drawing/2014/main" id="{1DD2B337-0BE9-A5D7-15B7-49D12B3310A8}"/>
              </a:ext>
            </a:extLst>
          </p:cNvPr>
          <p:cNvGraphicFramePr>
            <a:graphicFrameLocks noGrp="1"/>
          </p:cNvGraphicFramePr>
          <p:nvPr>
            <p:extLst>
              <p:ext uri="{D42A27DB-BD31-4B8C-83A1-F6EECF244321}">
                <p14:modId xmlns:p14="http://schemas.microsoft.com/office/powerpoint/2010/main" val="2532498901"/>
              </p:ext>
            </p:extLst>
          </p:nvPr>
        </p:nvGraphicFramePr>
        <p:xfrm>
          <a:off x="633458" y="1835628"/>
          <a:ext cx="8033656" cy="3071108"/>
        </p:xfrm>
        <a:graphic>
          <a:graphicData uri="http://schemas.openxmlformats.org/drawingml/2006/table">
            <a:tbl>
              <a:tblPr firstRow="1" firstCol="1" bandRow="1">
                <a:tableStyleId>{F261C052-6A65-4163-A799-611C26643C8B}</a:tableStyleId>
              </a:tblPr>
              <a:tblGrid>
                <a:gridCol w="2950663">
                  <a:extLst>
                    <a:ext uri="{9D8B030D-6E8A-4147-A177-3AD203B41FA5}">
                      <a16:colId xmlns:a16="http://schemas.microsoft.com/office/drawing/2014/main" val="1107217482"/>
                    </a:ext>
                  </a:extLst>
                </a:gridCol>
                <a:gridCol w="1673679">
                  <a:extLst>
                    <a:ext uri="{9D8B030D-6E8A-4147-A177-3AD203B41FA5}">
                      <a16:colId xmlns:a16="http://schemas.microsoft.com/office/drawing/2014/main" val="950139426"/>
                    </a:ext>
                  </a:extLst>
                </a:gridCol>
                <a:gridCol w="1747157">
                  <a:extLst>
                    <a:ext uri="{9D8B030D-6E8A-4147-A177-3AD203B41FA5}">
                      <a16:colId xmlns:a16="http://schemas.microsoft.com/office/drawing/2014/main" val="2245752774"/>
                    </a:ext>
                  </a:extLst>
                </a:gridCol>
                <a:gridCol w="1662157">
                  <a:extLst>
                    <a:ext uri="{9D8B030D-6E8A-4147-A177-3AD203B41FA5}">
                      <a16:colId xmlns:a16="http://schemas.microsoft.com/office/drawing/2014/main" val="3269308121"/>
                    </a:ext>
                  </a:extLst>
                </a:gridCol>
              </a:tblGrid>
              <a:tr h="831946">
                <a:tc>
                  <a:txBody>
                    <a:bodyPr/>
                    <a:lstStyle/>
                    <a:p>
                      <a:pPr marL="0" marR="0">
                        <a:lnSpc>
                          <a:spcPct val="150000"/>
                        </a:lnSpc>
                        <a:spcBef>
                          <a:spcPts val="0"/>
                        </a:spcBef>
                        <a:spcAft>
                          <a:spcPts val="0"/>
                        </a:spcAft>
                      </a:pPr>
                      <a:r>
                        <a:rPr lang="en-US" sz="2000" dirty="0" err="1">
                          <a:effectLst/>
                          <a:latin typeface="Nunito" pitchFamily="2" charset="0"/>
                        </a:rPr>
                        <a:t>Loại</a:t>
                      </a:r>
                      <a:r>
                        <a:rPr lang="en-US" sz="2000" dirty="0">
                          <a:effectLst/>
                          <a:latin typeface="Nunito" pitchFamily="2" charset="0"/>
                        </a:rPr>
                        <a:t> </a:t>
                      </a:r>
                      <a:r>
                        <a:rPr lang="en-US" sz="2000" dirty="0" err="1">
                          <a:effectLst/>
                          <a:latin typeface="Nunito" pitchFamily="2" charset="0"/>
                        </a:rPr>
                        <a:t>ngôn</a:t>
                      </a:r>
                      <a:r>
                        <a:rPr lang="en-US" sz="2000" dirty="0">
                          <a:effectLst/>
                          <a:latin typeface="Nunito" pitchFamily="2" charset="0"/>
                        </a:rPr>
                        <a:t> </a:t>
                      </a:r>
                      <a:r>
                        <a:rPr lang="en-US" sz="2000" dirty="0" err="1">
                          <a:effectLst/>
                          <a:latin typeface="Nunito" pitchFamily="2" charset="0"/>
                        </a:rPr>
                        <a:t>ngữ</a:t>
                      </a:r>
                      <a:r>
                        <a:rPr lang="en-US" sz="2000" dirty="0">
                          <a:effectLst/>
                          <a:latin typeface="Nunito" pitchFamily="2" charset="0"/>
                        </a:rPr>
                        <a:t> </a:t>
                      </a:r>
                      <a:endParaRPr lang="en-US" sz="1800" dirty="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a:effectLst/>
                          <a:latin typeface="Nunito" pitchFamily="2" charset="0"/>
                        </a:rPr>
                        <a:t>Khái niệm </a:t>
                      </a:r>
                      <a:endParaRPr lang="en-US" sz="180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a:effectLst/>
                          <a:latin typeface="Nunito" pitchFamily="2" charset="0"/>
                        </a:rPr>
                        <a:t>Đặc điểm </a:t>
                      </a:r>
                      <a:endParaRPr lang="en-US" sz="180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a:effectLst/>
                          <a:latin typeface="Nunito" pitchFamily="2" charset="0"/>
                        </a:rPr>
                        <a:t>Ví dụ </a:t>
                      </a:r>
                      <a:endParaRPr lang="en-US" sz="1800">
                        <a:effectLst/>
                        <a:latin typeface="Nunito" pitchFamily="2" charset="0"/>
                        <a:ea typeface="Calibri" panose="020F0502020204030204" pitchFamily="34" charset="0"/>
                      </a:endParaRPr>
                    </a:p>
                  </a:txBody>
                  <a:tcPr marL="68580" marR="68580" marT="0" marB="0"/>
                </a:tc>
                <a:extLst>
                  <a:ext uri="{0D108BD9-81ED-4DB2-BD59-A6C34878D82A}">
                    <a16:rowId xmlns:a16="http://schemas.microsoft.com/office/drawing/2014/main" val="657203376"/>
                  </a:ext>
                </a:extLst>
              </a:tr>
              <a:tr h="1119581">
                <a:tc>
                  <a:txBody>
                    <a:bodyPr/>
                    <a:lstStyle/>
                    <a:p>
                      <a:pPr marL="0" marR="0">
                        <a:lnSpc>
                          <a:spcPct val="150000"/>
                        </a:lnSpc>
                        <a:spcBef>
                          <a:spcPts val="0"/>
                        </a:spcBef>
                        <a:spcAft>
                          <a:spcPts val="0"/>
                        </a:spcAft>
                      </a:pPr>
                      <a:r>
                        <a:rPr lang="en-US" sz="2000">
                          <a:effectLst/>
                          <a:latin typeface="Nunito" pitchFamily="2" charset="0"/>
                        </a:rPr>
                        <a:t>Ngôn ngữ trang trọng </a:t>
                      </a:r>
                      <a:endParaRPr lang="en-US" sz="180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dirty="0">
                          <a:effectLst/>
                          <a:latin typeface="Nunito" pitchFamily="2" charset="0"/>
                        </a:rPr>
                        <a:t> </a:t>
                      </a:r>
                      <a:endParaRPr lang="en-US" sz="1800" dirty="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a:effectLst/>
                          <a:latin typeface="Nunito" pitchFamily="2" charset="0"/>
                        </a:rPr>
                        <a:t> </a:t>
                      </a:r>
                      <a:endParaRPr lang="en-US" sz="180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a:effectLst/>
                          <a:latin typeface="Nunito" pitchFamily="2" charset="0"/>
                        </a:rPr>
                        <a:t> </a:t>
                      </a:r>
                      <a:endParaRPr lang="en-US" sz="1800">
                        <a:effectLst/>
                        <a:latin typeface="Nunito" pitchFamily="2" charset="0"/>
                        <a:ea typeface="Calibri" panose="020F0502020204030204" pitchFamily="34" charset="0"/>
                      </a:endParaRPr>
                    </a:p>
                  </a:txBody>
                  <a:tcPr marL="68580" marR="68580" marT="0" marB="0"/>
                </a:tc>
                <a:extLst>
                  <a:ext uri="{0D108BD9-81ED-4DB2-BD59-A6C34878D82A}">
                    <a16:rowId xmlns:a16="http://schemas.microsoft.com/office/drawing/2014/main" val="1265792242"/>
                  </a:ext>
                </a:extLst>
              </a:tr>
              <a:tr h="1119581">
                <a:tc>
                  <a:txBody>
                    <a:bodyPr/>
                    <a:lstStyle/>
                    <a:p>
                      <a:pPr marL="0" marR="0">
                        <a:lnSpc>
                          <a:spcPct val="150000"/>
                        </a:lnSpc>
                        <a:spcBef>
                          <a:spcPts val="0"/>
                        </a:spcBef>
                        <a:spcAft>
                          <a:spcPts val="0"/>
                        </a:spcAft>
                      </a:pPr>
                      <a:r>
                        <a:rPr lang="en-US" sz="2000">
                          <a:effectLst/>
                          <a:latin typeface="Nunito" pitchFamily="2" charset="0"/>
                        </a:rPr>
                        <a:t>Ngôn ngữ thân mật </a:t>
                      </a:r>
                      <a:endParaRPr lang="en-US" sz="180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a:effectLst/>
                          <a:latin typeface="Nunito" pitchFamily="2" charset="0"/>
                        </a:rPr>
                        <a:t> </a:t>
                      </a:r>
                      <a:endParaRPr lang="en-US" sz="180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a:effectLst/>
                          <a:latin typeface="Nunito" pitchFamily="2" charset="0"/>
                        </a:rPr>
                        <a:t> </a:t>
                      </a:r>
                      <a:endParaRPr lang="en-US" sz="1800">
                        <a:effectLst/>
                        <a:latin typeface="Nunito" pitchFamily="2" charset="0"/>
                        <a:ea typeface="Calibri" panose="020F0502020204030204" pitchFamily="34" charset="0"/>
                      </a:endParaRPr>
                    </a:p>
                  </a:txBody>
                  <a:tcPr marL="68580" marR="68580" marT="0" marB="0"/>
                </a:tc>
                <a:tc>
                  <a:txBody>
                    <a:bodyPr/>
                    <a:lstStyle/>
                    <a:p>
                      <a:pPr marL="0" marR="0">
                        <a:lnSpc>
                          <a:spcPct val="150000"/>
                        </a:lnSpc>
                        <a:spcBef>
                          <a:spcPts val="0"/>
                        </a:spcBef>
                        <a:spcAft>
                          <a:spcPts val="0"/>
                        </a:spcAft>
                      </a:pPr>
                      <a:r>
                        <a:rPr lang="en-US" sz="2000" dirty="0">
                          <a:effectLst/>
                          <a:latin typeface="Nunito" pitchFamily="2" charset="0"/>
                        </a:rPr>
                        <a:t> </a:t>
                      </a:r>
                      <a:endParaRPr lang="en-US" sz="1800" dirty="0">
                        <a:effectLst/>
                        <a:latin typeface="Nunito" pitchFamily="2" charset="0"/>
                        <a:ea typeface="Calibri" panose="020F0502020204030204" pitchFamily="34" charset="0"/>
                      </a:endParaRPr>
                    </a:p>
                  </a:txBody>
                  <a:tcPr marL="68580" marR="68580" marT="0" marB="0"/>
                </a:tc>
                <a:extLst>
                  <a:ext uri="{0D108BD9-81ED-4DB2-BD59-A6C34878D82A}">
                    <a16:rowId xmlns:a16="http://schemas.microsoft.com/office/drawing/2014/main" val="1336659400"/>
                  </a:ext>
                </a:extLst>
              </a:tr>
            </a:tbl>
          </a:graphicData>
        </a:graphic>
      </p:graphicFrame>
    </p:spTree>
    <p:extLst>
      <p:ext uri="{BB962C8B-B14F-4D97-AF65-F5344CB8AC3E}">
        <p14:creationId xmlns:p14="http://schemas.microsoft.com/office/powerpoint/2010/main" val="2056166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BF3289C8-106C-0CEB-A6EB-A62965E434ED}"/>
              </a:ext>
            </a:extLst>
          </p:cNvPr>
          <p:cNvSpPr>
            <a:spLocks noGrp="1"/>
          </p:cNvSpPr>
          <p:nvPr>
            <p:ph type="title"/>
          </p:nvPr>
        </p:nvSpPr>
        <p:spPr>
          <a:xfrm>
            <a:off x="1509450" y="60819"/>
            <a:ext cx="6125100" cy="489900"/>
          </a:xfrm>
        </p:spPr>
        <p:txBody>
          <a:bodyPr/>
          <a:lstStyle/>
          <a:p>
            <a:r>
              <a:rPr lang="en-US" sz="3600" b="1" dirty="0">
                <a:latin typeface="Nunito" pitchFamily="2" charset="0"/>
                <a:ea typeface="Calibri" panose="020F0502020204030204" pitchFamily="34" charset="0"/>
                <a:cs typeface="Calibri" panose="020F0502020204030204" pitchFamily="34" charset="0"/>
              </a:rPr>
              <a:t>LÝ THUYẾT</a:t>
            </a:r>
            <a:endParaRPr lang="en-US" sz="3600" dirty="0">
              <a:latin typeface="Nunito" pitchFamily="2" charset="0"/>
            </a:endParaRPr>
          </a:p>
        </p:txBody>
      </p:sp>
      <p:sp>
        <p:nvSpPr>
          <p:cNvPr id="14" name="TextBox 13">
            <a:extLst>
              <a:ext uri="{FF2B5EF4-FFF2-40B4-BE49-F238E27FC236}">
                <a16:creationId xmlns:a16="http://schemas.microsoft.com/office/drawing/2014/main" id="{F8DB3DD3-A8B0-5150-0632-8C3CFEA30C2B}"/>
              </a:ext>
            </a:extLst>
          </p:cNvPr>
          <p:cNvSpPr txBox="1"/>
          <p:nvPr/>
        </p:nvSpPr>
        <p:spPr>
          <a:xfrm>
            <a:off x="344941" y="2494571"/>
            <a:ext cx="1271587" cy="120032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en-US" sz="1800" b="1" dirty="0">
                <a:solidFill>
                  <a:schemeClr val="tx1"/>
                </a:solidFill>
                <a:latin typeface="Nunito" pitchFamily="2" charset="0"/>
              </a:rPr>
              <a:t>NGÔN NGỮ TRANG TRỌNG</a:t>
            </a:r>
          </a:p>
        </p:txBody>
      </p:sp>
      <p:sp>
        <p:nvSpPr>
          <p:cNvPr id="16" name="TextBox 15">
            <a:extLst>
              <a:ext uri="{FF2B5EF4-FFF2-40B4-BE49-F238E27FC236}">
                <a16:creationId xmlns:a16="http://schemas.microsoft.com/office/drawing/2014/main" id="{F3E69268-1E98-5E3B-43FA-F0636763B331}"/>
              </a:ext>
            </a:extLst>
          </p:cNvPr>
          <p:cNvSpPr txBox="1"/>
          <p:nvPr/>
        </p:nvSpPr>
        <p:spPr>
          <a:xfrm>
            <a:off x="1902278" y="759715"/>
            <a:ext cx="7013121" cy="1812035"/>
          </a:xfrm>
          <a:prstGeom prst="rect">
            <a:avLst/>
          </a:prstGeom>
          <a:noFill/>
        </p:spPr>
        <p:txBody>
          <a:bodyPr wrap="square">
            <a:spAutoFit/>
          </a:bodyPr>
          <a:lstStyle/>
          <a:p>
            <a:pPr algn="just">
              <a:lnSpc>
                <a:spcPct val="150000"/>
              </a:lnSpc>
            </a:pPr>
            <a:r>
              <a:rPr lang="en-US" sz="2000" b="1" dirty="0" err="1">
                <a:solidFill>
                  <a:schemeClr val="tx1"/>
                </a:solidFill>
                <a:latin typeface="Nunito" pitchFamily="2" charset="0"/>
                <a:ea typeface="Times New Roman" panose="02020603050405020304" pitchFamily="18" charset="0"/>
              </a:rPr>
              <a:t>K</a:t>
            </a:r>
            <a:r>
              <a:rPr lang="en-US" sz="2000" b="1" dirty="0" err="1">
                <a:solidFill>
                  <a:schemeClr val="tx1"/>
                </a:solidFill>
                <a:effectLst/>
                <a:latin typeface="Nunito" pitchFamily="2" charset="0"/>
                <a:ea typeface="Times New Roman" panose="02020603050405020304" pitchFamily="18" charset="0"/>
              </a:rPr>
              <a:t>iểu</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ngôn</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ngữ</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thường</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được</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sử</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dụng</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trong</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các</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giao</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tiếp</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liên</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quan</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đến</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công</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việc</a:t>
            </a:r>
            <a:r>
              <a:rPr lang="en-US" sz="2000" b="1" dirty="0">
                <a:solidFill>
                  <a:schemeClr val="tx1"/>
                </a:solidFill>
                <a:effectLst/>
                <a:latin typeface="Nunito" pitchFamily="2" charset="0"/>
                <a:ea typeface="Times New Roman" panose="02020603050405020304" pitchFamily="18" charset="0"/>
              </a:rPr>
              <a:t> </a:t>
            </a:r>
            <a:r>
              <a:rPr lang="en-US" sz="2000" b="1" dirty="0" err="1">
                <a:solidFill>
                  <a:schemeClr val="tx1"/>
                </a:solidFill>
                <a:effectLst/>
                <a:latin typeface="Nunito" pitchFamily="2" charset="0"/>
                <a:ea typeface="Times New Roman" panose="02020603050405020304" pitchFamily="18" charset="0"/>
              </a:rPr>
              <a:t>chung</a:t>
            </a:r>
            <a:r>
              <a:rPr lang="en-US" sz="2000" b="1" dirty="0">
                <a:solidFill>
                  <a:schemeClr val="tx1"/>
                </a:solidFill>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như</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thuyết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trình</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giảng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dạy</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trao</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đổi</a:t>
            </a:r>
            <a:r>
              <a:rPr lang="en-US" sz="1800" dirty="0">
                <a:effectLst/>
                <a:latin typeface="Nunito" pitchFamily="2" charset="0"/>
                <a:ea typeface="Times New Roman" panose="02020603050405020304" pitchFamily="18" charset="0"/>
              </a:rPr>
              <a:t> ý </a:t>
            </a:r>
            <a:r>
              <a:rPr lang="en-US" sz="1800" dirty="0" err="1">
                <a:effectLst/>
                <a:latin typeface="Nunito" pitchFamily="2" charset="0"/>
                <a:ea typeface="Times New Roman" panose="02020603050405020304" pitchFamily="18" charset="0"/>
              </a:rPr>
              <a:t>kiến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trong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cuộc</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họp</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phát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biểu</a:t>
            </a:r>
            <a:r>
              <a:rPr lang="en-US" sz="1800" dirty="0">
                <a:effectLst/>
                <a:latin typeface="Nunito" pitchFamily="2" charset="0"/>
                <a:ea typeface="Times New Roman" panose="02020603050405020304" pitchFamily="18" charset="0"/>
              </a:rPr>
              <a:t> ý </a:t>
            </a:r>
            <a:r>
              <a:rPr lang="en-US" sz="1800" dirty="0" err="1">
                <a:effectLst/>
                <a:latin typeface="Nunito" pitchFamily="2" charset="0"/>
                <a:ea typeface="Times New Roman" panose="02020603050405020304" pitchFamily="18" charset="0"/>
              </a:rPr>
              <a:t>kiến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trong</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lớp</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học</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hoặc</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viết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báo</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cáo</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đơn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từ</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làm</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bài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viết</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bài</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nghiên</a:t>
            </a:r>
            <a:r>
              <a:rPr lang="en-US" sz="1800" dirty="0">
                <a:effectLst/>
                <a:latin typeface="Nunito" pitchFamily="2" charset="0"/>
                <a:ea typeface="Times New Roman" panose="02020603050405020304" pitchFamily="18" charset="0"/>
              </a:rPr>
              <a:t> </a:t>
            </a:r>
            <a:r>
              <a:rPr lang="en-US" sz="1800" dirty="0" err="1">
                <a:effectLst/>
                <a:latin typeface="Nunito" pitchFamily="2" charset="0"/>
                <a:ea typeface="Times New Roman" panose="02020603050405020304" pitchFamily="18" charset="0"/>
              </a:rPr>
              <a:t>cứu</a:t>
            </a:r>
            <a:r>
              <a:rPr lang="en-US" sz="1800" dirty="0">
                <a:effectLst/>
                <a:latin typeface="Nunito" pitchFamily="2" charset="0"/>
                <a:ea typeface="Times New Roman" panose="02020603050405020304" pitchFamily="18" charset="0"/>
              </a:rPr>
              <a:t>,... </a:t>
            </a:r>
            <a:endParaRPr lang="en-US" dirty="0">
              <a:latin typeface="Nunito" pitchFamily="2" charset="0"/>
            </a:endParaRPr>
          </a:p>
        </p:txBody>
      </p:sp>
      <p:sp>
        <p:nvSpPr>
          <p:cNvPr id="17" name="TextBox 16">
            <a:extLst>
              <a:ext uri="{FF2B5EF4-FFF2-40B4-BE49-F238E27FC236}">
                <a16:creationId xmlns:a16="http://schemas.microsoft.com/office/drawing/2014/main" id="{0F7C4C14-B1E1-AA6B-9A34-81544AC6BC45}"/>
              </a:ext>
            </a:extLst>
          </p:cNvPr>
          <p:cNvSpPr txBox="1"/>
          <p:nvPr/>
        </p:nvSpPr>
        <p:spPr>
          <a:xfrm>
            <a:off x="1902278" y="2683765"/>
            <a:ext cx="7358062" cy="255069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err="1">
                <a:solidFill>
                  <a:schemeClr val="bg1">
                    <a:lumMod val="25000"/>
                  </a:schemeClr>
                </a:solidFill>
                <a:latin typeface="Nunito" pitchFamily="2" charset="0"/>
              </a:rPr>
              <a:t>Ngôn</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từ</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Gọt</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giũa</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cẩn</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thận</a:t>
            </a:r>
            <a:r>
              <a:rPr lang="en-US" sz="1800" dirty="0">
                <a:solidFill>
                  <a:schemeClr val="bg1">
                    <a:lumMod val="25000"/>
                  </a:schemeClr>
                </a:solidFill>
                <a:latin typeface="Nunito" pitchFamily="2" charset="0"/>
              </a:rPr>
              <a:t> </a:t>
            </a:r>
          </a:p>
          <a:p>
            <a:pPr marL="285750" indent="-285750" algn="just">
              <a:lnSpc>
                <a:spcPct val="150000"/>
              </a:lnSpc>
              <a:buFont typeface="Arial" panose="020B0604020202020204" pitchFamily="34" charset="0"/>
              <a:buChar char="•"/>
            </a:pPr>
            <a:r>
              <a:rPr lang="en-US" sz="1800" dirty="0" err="1">
                <a:solidFill>
                  <a:schemeClr val="bg1">
                    <a:lumMod val="25000"/>
                  </a:schemeClr>
                </a:solidFill>
                <a:latin typeface="Nunito" pitchFamily="2" charset="0"/>
              </a:rPr>
              <a:t>Từ</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vựng</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và</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ngữ</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pháp</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chuẩn</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từ</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vựng</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ngữ</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pháp</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và</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phong</a:t>
            </a:r>
            <a:r>
              <a:rPr lang="en-US" sz="1800" dirty="0">
                <a:solidFill>
                  <a:schemeClr val="bg1">
                    <a:lumMod val="25000"/>
                  </a:schemeClr>
                </a:solidFill>
                <a:latin typeface="Nunito" pitchFamily="2" charset="0"/>
              </a:rPr>
              <a:t> </a:t>
            </a:r>
            <a:r>
              <a:rPr lang="en-US" sz="1800" dirty="0" err="1">
                <a:solidFill>
                  <a:schemeClr val="bg1">
                    <a:lumMod val="25000"/>
                  </a:schemeClr>
                </a:solidFill>
                <a:latin typeface="Nunito" pitchFamily="2" charset="0"/>
              </a:rPr>
              <a:t>cách</a:t>
            </a:r>
            <a:endParaRPr lang="en-US" sz="1800" dirty="0">
              <a:solidFill>
                <a:schemeClr val="bg1">
                  <a:lumMod val="25000"/>
                </a:schemeClr>
              </a:solidFill>
              <a:latin typeface="Nunito" pitchFamily="2" charset="0"/>
            </a:endParaRPr>
          </a:p>
          <a:p>
            <a:pPr marL="285750" indent="-285750" algn="just">
              <a:lnSpc>
                <a:spcPct val="150000"/>
              </a:lnSpc>
              <a:buFont typeface="Arial" panose="020B0604020202020204" pitchFamily="34" charset="0"/>
              <a:buChar char="•"/>
            </a:pPr>
            <a:r>
              <a:rPr lang="en-US" sz="1800" dirty="0" err="1">
                <a:solidFill>
                  <a:schemeClr val="bg1">
                    <a:lumMod val="25000"/>
                  </a:schemeClr>
                </a:solidFill>
                <a:latin typeface="Nunito" pitchFamily="2" charset="0"/>
                <a:ea typeface="Times New Roman" panose="02020603050405020304" pitchFamily="18" charset="0"/>
              </a:rPr>
              <a:t>Ưu</a:t>
            </a:r>
            <a:r>
              <a:rPr lang="en-US" sz="1800" dirty="0">
                <a:solidFill>
                  <a:schemeClr val="bg1">
                    <a:lumMod val="25000"/>
                  </a:schemeClr>
                </a:solidFill>
                <a:latin typeface="Nunito" pitchFamily="2" charset="0"/>
                <a:ea typeface="Times New Roman" panose="02020603050405020304" pitchFamily="18" charset="0"/>
              </a:rPr>
              <a:t> </a:t>
            </a:r>
            <a:r>
              <a:rPr lang="en-US" sz="1800" dirty="0" err="1">
                <a:solidFill>
                  <a:schemeClr val="bg1">
                    <a:lumMod val="25000"/>
                  </a:schemeClr>
                </a:solidFill>
                <a:latin typeface="Nunito" pitchFamily="2" charset="0"/>
                <a:ea typeface="Times New Roman" panose="02020603050405020304" pitchFamily="18" charset="0"/>
              </a:rPr>
              <a:t>tiên</a:t>
            </a:r>
            <a:r>
              <a:rPr lang="en-US" sz="1800" dirty="0" err="1">
                <a:solidFill>
                  <a:schemeClr val="bg1">
                    <a:lumMod val="25000"/>
                  </a:schemeClr>
                </a:solidFill>
                <a:effectLst/>
                <a:latin typeface="Nunito" pitchFamily="2" charset="0"/>
                <a:ea typeface="Times New Roman" panose="02020603050405020304" pitchFamily="18" charset="0"/>
              </a:rPr>
              <a:t>sử</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dụng</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từ</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ngữ</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toàn</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dân</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với</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nghĩa</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chính</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thống</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và</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lịch</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sự</a:t>
            </a:r>
            <a:r>
              <a:rPr lang="en-US" sz="1800" dirty="0">
                <a:solidFill>
                  <a:schemeClr val="bg1">
                    <a:lumMod val="25000"/>
                  </a:schemeClr>
                </a:solidFill>
                <a:effectLst/>
                <a:latin typeface="Nunito" pitchFamily="2" charset="0"/>
                <a:ea typeface="Times New Roman" panose="02020603050405020304" pitchFamily="18" charset="0"/>
              </a:rPr>
              <a:t>, </a:t>
            </a:r>
          </a:p>
          <a:p>
            <a:pPr marL="285750" indent="-285750" algn="just">
              <a:lnSpc>
                <a:spcPct val="150000"/>
              </a:lnSpc>
              <a:buFont typeface="Arial" panose="020B0604020202020204" pitchFamily="34" charset="0"/>
              <a:buChar char="•"/>
            </a:pPr>
            <a:r>
              <a:rPr lang="en-US" sz="1800" dirty="0" err="1">
                <a:solidFill>
                  <a:schemeClr val="bg1">
                    <a:lumMod val="25000"/>
                  </a:schemeClr>
                </a:solidFill>
                <a:latin typeface="Nunito" pitchFamily="2" charset="0"/>
                <a:ea typeface="Times New Roman" panose="02020603050405020304" pitchFamily="18" charset="0"/>
              </a:rPr>
              <a:t>Không</a:t>
            </a:r>
            <a:r>
              <a:rPr lang="en-US" sz="1800" dirty="0">
                <a:solidFill>
                  <a:schemeClr val="bg1">
                    <a:lumMod val="25000"/>
                  </a:schemeClr>
                </a:solidFill>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sử</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dụng</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tiếng</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lóng</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từ</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thông</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tục</a:t>
            </a:r>
            <a:endParaRPr lang="en-US" sz="1800" dirty="0">
              <a:solidFill>
                <a:schemeClr val="bg1">
                  <a:lumMod val="25000"/>
                </a:schemeClr>
              </a:solidFill>
              <a:latin typeface="Nunito" pitchFamily="2" charset="0"/>
              <a:ea typeface="Times New Roman" panose="02020603050405020304" pitchFamily="18" charset="0"/>
            </a:endParaRPr>
          </a:p>
          <a:p>
            <a:pPr marL="285750" indent="-285750" algn="just">
              <a:lnSpc>
                <a:spcPct val="150000"/>
              </a:lnSpc>
              <a:buFont typeface="Arial" panose="020B0604020202020204" pitchFamily="34" charset="0"/>
              <a:buChar char="•"/>
            </a:pPr>
            <a:r>
              <a:rPr lang="en-US" sz="1800" dirty="0" err="1">
                <a:solidFill>
                  <a:schemeClr val="bg1">
                    <a:lumMod val="25000"/>
                  </a:schemeClr>
                </a:solidFill>
                <a:latin typeface="Nunito" pitchFamily="2" charset="0"/>
                <a:ea typeface="Times New Roman" panose="02020603050405020304" pitchFamily="18" charset="0"/>
              </a:rPr>
              <a:t>Ít</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sử</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dụng</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câu</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đặc</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biệt</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câu</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rút</a:t>
            </a:r>
            <a:r>
              <a:rPr lang="en-US" sz="1800" dirty="0">
                <a:solidFill>
                  <a:schemeClr val="bg1">
                    <a:lumMod val="25000"/>
                  </a:schemeClr>
                </a:solidFill>
                <a:effectLst/>
                <a:latin typeface="Nunito" pitchFamily="2" charset="0"/>
                <a:ea typeface="Times New Roman" panose="02020603050405020304" pitchFamily="18" charset="0"/>
              </a:rPr>
              <a:t> </a:t>
            </a:r>
            <a:r>
              <a:rPr lang="en-US" sz="1800" dirty="0" err="1">
                <a:solidFill>
                  <a:schemeClr val="bg1">
                    <a:lumMod val="25000"/>
                  </a:schemeClr>
                </a:solidFill>
                <a:effectLst/>
                <a:latin typeface="Nunito" pitchFamily="2" charset="0"/>
                <a:ea typeface="Times New Roman" panose="02020603050405020304" pitchFamily="18" charset="0"/>
              </a:rPr>
              <a:t>gọn</a:t>
            </a:r>
            <a:r>
              <a:rPr lang="en-US" sz="1800" dirty="0">
                <a:solidFill>
                  <a:schemeClr val="bg1">
                    <a:lumMod val="25000"/>
                  </a:schemeClr>
                </a:solidFill>
                <a:effectLst/>
                <a:latin typeface="Nunito" pitchFamily="2" charset="0"/>
                <a:ea typeface="Times New Roman" panose="02020603050405020304" pitchFamily="18" charset="0"/>
              </a:rPr>
              <a:t>,....</a:t>
            </a:r>
            <a:endParaRPr lang="en-US" sz="1800" dirty="0">
              <a:solidFill>
                <a:schemeClr val="bg1">
                  <a:lumMod val="25000"/>
                </a:schemeClr>
              </a:solidFill>
              <a:effectLst/>
              <a:latin typeface="Nunito" pitchFamily="2" charset="0"/>
              <a:ea typeface="Calibri" panose="020F0502020204030204" pitchFamily="34" charset="0"/>
            </a:endParaRPr>
          </a:p>
          <a:p>
            <a:pPr marL="285750" indent="-285750" algn="just">
              <a:lnSpc>
                <a:spcPct val="150000"/>
              </a:lnSpc>
              <a:buFont typeface="Arial" panose="020B0604020202020204" pitchFamily="34" charset="0"/>
              <a:buChar char="•"/>
            </a:pPr>
            <a:endParaRPr lang="en-US" sz="1800" dirty="0">
              <a:solidFill>
                <a:schemeClr val="bg1">
                  <a:lumMod val="25000"/>
                </a:schemeClr>
              </a:solidFill>
              <a:latin typeface="Nunito" pitchFamily="2" charset="0"/>
            </a:endParaRPr>
          </a:p>
        </p:txBody>
      </p:sp>
    </p:spTree>
    <p:extLst>
      <p:ext uri="{BB962C8B-B14F-4D97-AF65-F5344CB8AC3E}">
        <p14:creationId xmlns:p14="http://schemas.microsoft.com/office/powerpoint/2010/main" val="35230563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BF3289C8-106C-0CEB-A6EB-A62965E434ED}"/>
              </a:ext>
            </a:extLst>
          </p:cNvPr>
          <p:cNvSpPr>
            <a:spLocks noGrp="1"/>
          </p:cNvSpPr>
          <p:nvPr>
            <p:ph type="title"/>
          </p:nvPr>
        </p:nvSpPr>
        <p:spPr>
          <a:xfrm>
            <a:off x="1509450" y="60819"/>
            <a:ext cx="6125100" cy="489900"/>
          </a:xfrm>
        </p:spPr>
        <p:txBody>
          <a:bodyPr/>
          <a:lstStyle/>
          <a:p>
            <a:r>
              <a:rPr lang="en-US" sz="3600" b="1" dirty="0">
                <a:latin typeface="Nunito" pitchFamily="2" charset="0"/>
                <a:ea typeface="Calibri" panose="020F0502020204030204" pitchFamily="34" charset="0"/>
                <a:cs typeface="Calibri" panose="020F0502020204030204" pitchFamily="34" charset="0"/>
              </a:rPr>
              <a:t>LÝ THUYẾT</a:t>
            </a:r>
            <a:endParaRPr lang="en-US" sz="3600" dirty="0">
              <a:latin typeface="Nunito" pitchFamily="2" charset="0"/>
            </a:endParaRPr>
          </a:p>
        </p:txBody>
      </p:sp>
      <p:sp>
        <p:nvSpPr>
          <p:cNvPr id="14" name="TextBox 13">
            <a:extLst>
              <a:ext uri="{FF2B5EF4-FFF2-40B4-BE49-F238E27FC236}">
                <a16:creationId xmlns:a16="http://schemas.microsoft.com/office/drawing/2014/main" id="{F8DB3DD3-A8B0-5150-0632-8C3CFEA30C2B}"/>
              </a:ext>
            </a:extLst>
          </p:cNvPr>
          <p:cNvSpPr txBox="1"/>
          <p:nvPr/>
        </p:nvSpPr>
        <p:spPr>
          <a:xfrm>
            <a:off x="344941" y="2494571"/>
            <a:ext cx="1271587" cy="120032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en-US" sz="1800" b="1" dirty="0">
                <a:solidFill>
                  <a:schemeClr val="tx1"/>
                </a:solidFill>
                <a:latin typeface="Nunito" pitchFamily="2" charset="0"/>
              </a:rPr>
              <a:t>NGÔN NGỮ THÂN MẬT</a:t>
            </a:r>
          </a:p>
        </p:txBody>
      </p:sp>
      <p:sp>
        <p:nvSpPr>
          <p:cNvPr id="16" name="TextBox 15">
            <a:extLst>
              <a:ext uri="{FF2B5EF4-FFF2-40B4-BE49-F238E27FC236}">
                <a16:creationId xmlns:a16="http://schemas.microsoft.com/office/drawing/2014/main" id="{F3E69268-1E98-5E3B-43FA-F0636763B331}"/>
              </a:ext>
            </a:extLst>
          </p:cNvPr>
          <p:cNvSpPr txBox="1"/>
          <p:nvPr/>
        </p:nvSpPr>
        <p:spPr>
          <a:xfrm>
            <a:off x="1902278" y="1063199"/>
            <a:ext cx="7013121" cy="1396536"/>
          </a:xfrm>
          <a:prstGeom prst="rect">
            <a:avLst/>
          </a:prstGeom>
          <a:noFill/>
        </p:spPr>
        <p:txBody>
          <a:bodyPr wrap="square">
            <a:spAutoFit/>
          </a:bodyPr>
          <a:lstStyle/>
          <a:p>
            <a:pPr algn="just">
              <a:lnSpc>
                <a:spcPct val="150000"/>
              </a:lnSpc>
            </a:pPr>
            <a:r>
              <a:rPr lang="en-US" sz="1800" dirty="0">
                <a:latin typeface="Nunito" pitchFamily="2" charset="0"/>
                <a:ea typeface="Times New Roman" panose="02020603050405020304" pitchFamily="18" charset="0"/>
              </a:rPr>
              <a:t>K</a:t>
            </a:r>
            <a:r>
              <a:rPr lang="vi-VN" sz="1800" dirty="0">
                <a:latin typeface="Nunito" pitchFamily="2" charset="0"/>
                <a:ea typeface="Times New Roman" panose="02020603050405020304" pitchFamily="18" charset="0"/>
              </a:rPr>
              <a:t>iểu ngôn ngữ thường được sử dụng trong các </a:t>
            </a:r>
            <a:r>
              <a:rPr lang="vi-VN" sz="2000" b="1" dirty="0">
                <a:solidFill>
                  <a:schemeClr val="bg1">
                    <a:lumMod val="25000"/>
                  </a:schemeClr>
                </a:solidFill>
                <a:latin typeface="Nunito" pitchFamily="2" charset="0"/>
                <a:ea typeface="Times New Roman" panose="02020603050405020304" pitchFamily="18" charset="0"/>
              </a:rPr>
              <a:t>giao tiếp hằng ngày </a:t>
            </a:r>
            <a:r>
              <a:rPr lang="vi-VN" sz="1800" dirty="0">
                <a:latin typeface="Nunito" pitchFamily="2" charset="0"/>
                <a:ea typeface="Times New Roman" panose="02020603050405020304" pitchFamily="18" charset="0"/>
              </a:rPr>
              <a:t>như trò chuyện hoặc viết tin nhắn, viết thư cho bạn bè, người thân, viết nhật kí cá nhân,... </a:t>
            </a:r>
            <a:endParaRPr lang="en-US" dirty="0">
              <a:latin typeface="Nunito" pitchFamily="2" charset="0"/>
            </a:endParaRPr>
          </a:p>
        </p:txBody>
      </p:sp>
      <p:sp>
        <p:nvSpPr>
          <p:cNvPr id="17" name="TextBox 16">
            <a:extLst>
              <a:ext uri="{FF2B5EF4-FFF2-40B4-BE49-F238E27FC236}">
                <a16:creationId xmlns:a16="http://schemas.microsoft.com/office/drawing/2014/main" id="{0F7C4C14-B1E1-AA6B-9A34-81544AC6BC45}"/>
              </a:ext>
            </a:extLst>
          </p:cNvPr>
          <p:cNvSpPr txBox="1"/>
          <p:nvPr/>
        </p:nvSpPr>
        <p:spPr>
          <a:xfrm>
            <a:off x="1902278" y="2683765"/>
            <a:ext cx="7013121" cy="213520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800" dirty="0">
                <a:latin typeface="Nunito" pitchFamily="2" charset="0"/>
                <a:ea typeface="Times New Roman" panose="02020603050405020304" pitchFamily="18" charset="0"/>
              </a:rPr>
              <a:t>Ngôn ngữ thân mật thường sử dụng các từ ngữ có sắc thái gần gũi, dân dã, phù hợp với mối quan hệ giữa các đối tượng giao tiếp. </a:t>
            </a:r>
            <a:endParaRPr lang="en-US" sz="1800" dirty="0">
              <a:latin typeface="Nunito" pitchFamily="2" charset="0"/>
              <a:ea typeface="Times New Roman" panose="02020603050405020304" pitchFamily="18" charset="0"/>
            </a:endParaRPr>
          </a:p>
          <a:p>
            <a:pPr marL="285750" indent="-285750" algn="just">
              <a:lnSpc>
                <a:spcPct val="150000"/>
              </a:lnSpc>
              <a:buFont typeface="Arial" panose="020B0604020202020204" pitchFamily="34" charset="0"/>
              <a:buChar char="•"/>
            </a:pPr>
            <a:r>
              <a:rPr lang="vi-VN" sz="1800" dirty="0">
                <a:latin typeface="Nunito" pitchFamily="2" charset="0"/>
                <a:ea typeface="Times New Roman" panose="02020603050405020304" pitchFamily="18" charset="0"/>
              </a:rPr>
              <a:t>Kiểu câu trong ngôn ngữ thân mật cũng đa dạng, bao gồm cả câu đặc biệt, câu rút gọn,....</a:t>
            </a:r>
            <a:endParaRPr lang="en-US" sz="1800" dirty="0">
              <a:solidFill>
                <a:schemeClr val="bg1">
                  <a:lumMod val="25000"/>
                </a:schemeClr>
              </a:solidFill>
              <a:latin typeface="Nunito" pitchFamily="2" charset="0"/>
            </a:endParaRPr>
          </a:p>
        </p:txBody>
      </p:sp>
    </p:spTree>
    <p:extLst>
      <p:ext uri="{BB962C8B-B14F-4D97-AF65-F5344CB8AC3E}">
        <p14:creationId xmlns:p14="http://schemas.microsoft.com/office/powerpoint/2010/main" val="1528713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BF3289C8-106C-0CEB-A6EB-A62965E434ED}"/>
              </a:ext>
            </a:extLst>
          </p:cNvPr>
          <p:cNvSpPr>
            <a:spLocks noGrp="1"/>
          </p:cNvSpPr>
          <p:nvPr>
            <p:ph type="title"/>
          </p:nvPr>
        </p:nvSpPr>
        <p:spPr>
          <a:xfrm>
            <a:off x="1509450" y="60819"/>
            <a:ext cx="6125100" cy="489900"/>
          </a:xfrm>
        </p:spPr>
        <p:txBody>
          <a:bodyPr/>
          <a:lstStyle/>
          <a:p>
            <a:r>
              <a:rPr lang="en-US" sz="3600" b="1" dirty="0">
                <a:latin typeface="Nunito" pitchFamily="2" charset="0"/>
                <a:ea typeface="Calibri" panose="020F0502020204030204" pitchFamily="34" charset="0"/>
                <a:cs typeface="Calibri" panose="020F0502020204030204" pitchFamily="34" charset="0"/>
              </a:rPr>
              <a:t>LÝ THUYẾT</a:t>
            </a:r>
            <a:endParaRPr lang="en-US" sz="3600" dirty="0">
              <a:latin typeface="Nunito" pitchFamily="2" charset="0"/>
            </a:endParaRPr>
          </a:p>
        </p:txBody>
      </p:sp>
      <p:sp>
        <p:nvSpPr>
          <p:cNvPr id="14" name="TextBox 13">
            <a:extLst>
              <a:ext uri="{FF2B5EF4-FFF2-40B4-BE49-F238E27FC236}">
                <a16:creationId xmlns:a16="http://schemas.microsoft.com/office/drawing/2014/main" id="{F8DB3DD3-A8B0-5150-0632-8C3CFEA30C2B}"/>
              </a:ext>
            </a:extLst>
          </p:cNvPr>
          <p:cNvSpPr txBox="1"/>
          <p:nvPr/>
        </p:nvSpPr>
        <p:spPr>
          <a:xfrm>
            <a:off x="2147206" y="1261511"/>
            <a:ext cx="1271587" cy="120032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en-US" sz="1800" b="1" dirty="0">
                <a:solidFill>
                  <a:schemeClr val="tx1"/>
                </a:solidFill>
                <a:latin typeface="Nunito" pitchFamily="2" charset="0"/>
              </a:rPr>
              <a:t>NGÔN NGỮ THÂN MẬT</a:t>
            </a:r>
          </a:p>
        </p:txBody>
      </p:sp>
      <p:sp>
        <p:nvSpPr>
          <p:cNvPr id="17" name="TextBox 16">
            <a:extLst>
              <a:ext uri="{FF2B5EF4-FFF2-40B4-BE49-F238E27FC236}">
                <a16:creationId xmlns:a16="http://schemas.microsoft.com/office/drawing/2014/main" id="{0F7C4C14-B1E1-AA6B-9A34-81544AC6BC45}"/>
              </a:ext>
            </a:extLst>
          </p:cNvPr>
          <p:cNvSpPr txBox="1"/>
          <p:nvPr/>
        </p:nvSpPr>
        <p:spPr>
          <a:xfrm>
            <a:off x="644979" y="2926272"/>
            <a:ext cx="8327570" cy="171970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err="1">
                <a:latin typeface="Nunito" pitchFamily="2" charset="0"/>
              </a:rPr>
              <a:t>Chúng</a:t>
            </a:r>
            <a:r>
              <a:rPr lang="en-US" sz="1800" dirty="0">
                <a:latin typeface="Nunito" pitchFamily="2" charset="0"/>
              </a:rPr>
              <a:t> ta </a:t>
            </a:r>
            <a:r>
              <a:rPr lang="en-US" sz="1800" dirty="0" err="1">
                <a:latin typeface="Nunito" pitchFamily="2" charset="0"/>
              </a:rPr>
              <a:t>có</a:t>
            </a:r>
            <a:r>
              <a:rPr lang="en-US" sz="1800" dirty="0">
                <a:latin typeface="Nunito" pitchFamily="2" charset="0"/>
              </a:rPr>
              <a:t> </a:t>
            </a:r>
            <a:r>
              <a:rPr lang="en-US" sz="1800" dirty="0" err="1">
                <a:latin typeface="Nunito" pitchFamily="2" charset="0"/>
              </a:rPr>
              <a:t>thể</a:t>
            </a:r>
            <a:r>
              <a:rPr lang="en-US" sz="1800" dirty="0">
                <a:latin typeface="Nunito" pitchFamily="2" charset="0"/>
              </a:rPr>
              <a:t> </a:t>
            </a:r>
            <a:r>
              <a:rPr lang="en-US" sz="1800" dirty="0" err="1">
                <a:latin typeface="Nunito" pitchFamily="2" charset="0"/>
              </a:rPr>
              <a:t>kết</a:t>
            </a:r>
            <a:r>
              <a:rPr lang="en-US" sz="1800" dirty="0">
                <a:latin typeface="Nunito" pitchFamily="2" charset="0"/>
              </a:rPr>
              <a:t> </a:t>
            </a:r>
            <a:r>
              <a:rPr lang="en-US" sz="1800" dirty="0" err="1">
                <a:latin typeface="Nunito" pitchFamily="2" charset="0"/>
              </a:rPr>
              <a:t>hợp</a:t>
            </a:r>
            <a:r>
              <a:rPr lang="en-US" sz="1800" dirty="0">
                <a:latin typeface="Nunito" pitchFamily="2" charset="0"/>
              </a:rPr>
              <a:t> </a:t>
            </a:r>
            <a:r>
              <a:rPr lang="en-US" sz="1800" dirty="0" err="1">
                <a:latin typeface="Nunito" pitchFamily="2" charset="0"/>
              </a:rPr>
              <a:t>ngôn</a:t>
            </a:r>
            <a:r>
              <a:rPr lang="en-US" sz="1800" dirty="0">
                <a:latin typeface="Nunito" pitchFamily="2" charset="0"/>
              </a:rPr>
              <a:t> </a:t>
            </a:r>
            <a:r>
              <a:rPr lang="en-US" sz="1800" dirty="0" err="1">
                <a:latin typeface="Nunito" pitchFamily="2" charset="0"/>
              </a:rPr>
              <a:t>ngữ</a:t>
            </a:r>
            <a:r>
              <a:rPr lang="en-US" sz="1800" dirty="0">
                <a:latin typeface="Nunito" pitchFamily="2" charset="0"/>
              </a:rPr>
              <a:t> </a:t>
            </a:r>
            <a:r>
              <a:rPr lang="en-US" sz="1800" dirty="0" err="1">
                <a:latin typeface="Nunito" pitchFamily="2" charset="0"/>
              </a:rPr>
              <a:t>trang</a:t>
            </a:r>
            <a:r>
              <a:rPr lang="en-US" sz="1800" dirty="0">
                <a:latin typeface="Nunito" pitchFamily="2" charset="0"/>
              </a:rPr>
              <a:t> </a:t>
            </a:r>
            <a:r>
              <a:rPr lang="en-US" sz="1800" dirty="0" err="1">
                <a:latin typeface="Nunito" pitchFamily="2" charset="0"/>
              </a:rPr>
              <a:t>trọng</a:t>
            </a:r>
            <a:r>
              <a:rPr lang="en-US" sz="1800" dirty="0">
                <a:latin typeface="Nunito" pitchFamily="2" charset="0"/>
              </a:rPr>
              <a:t> </a:t>
            </a:r>
            <a:r>
              <a:rPr lang="en-US" sz="1800" dirty="0" err="1">
                <a:latin typeface="Nunito" pitchFamily="2" charset="0"/>
              </a:rPr>
              <a:t>và</a:t>
            </a:r>
            <a:r>
              <a:rPr lang="en-US" sz="1800" dirty="0">
                <a:latin typeface="Nunito" pitchFamily="2" charset="0"/>
              </a:rPr>
              <a:t> </a:t>
            </a:r>
            <a:r>
              <a:rPr lang="en-US" sz="1800" dirty="0" err="1">
                <a:latin typeface="Nunito" pitchFamily="2" charset="0"/>
              </a:rPr>
              <a:t>ngôn</a:t>
            </a:r>
            <a:r>
              <a:rPr lang="en-US" sz="1800" dirty="0">
                <a:latin typeface="Nunito" pitchFamily="2" charset="0"/>
              </a:rPr>
              <a:t> </a:t>
            </a:r>
            <a:r>
              <a:rPr lang="en-US" sz="1800" dirty="0" err="1">
                <a:latin typeface="Nunito" pitchFamily="2" charset="0"/>
              </a:rPr>
              <a:t>ngữ</a:t>
            </a:r>
            <a:r>
              <a:rPr lang="en-US" sz="1800" dirty="0">
                <a:latin typeface="Nunito" pitchFamily="2" charset="0"/>
              </a:rPr>
              <a:t> </a:t>
            </a:r>
            <a:r>
              <a:rPr lang="en-US" sz="1800" dirty="0" err="1">
                <a:latin typeface="Nunito" pitchFamily="2" charset="0"/>
              </a:rPr>
              <a:t>thân</a:t>
            </a:r>
            <a:r>
              <a:rPr lang="en-US" sz="1800" dirty="0">
                <a:latin typeface="Nunito" pitchFamily="2" charset="0"/>
              </a:rPr>
              <a:t> </a:t>
            </a:r>
            <a:r>
              <a:rPr lang="en-US" sz="1800" dirty="0" err="1">
                <a:latin typeface="Nunito" pitchFamily="2" charset="0"/>
              </a:rPr>
              <a:t>mật</a:t>
            </a:r>
            <a:r>
              <a:rPr lang="en-US" sz="1800" dirty="0">
                <a:latin typeface="Nunito" pitchFamily="2" charset="0"/>
              </a:rPr>
              <a:t>. </a:t>
            </a:r>
          </a:p>
          <a:p>
            <a:pPr marL="285750" indent="-285750" algn="just">
              <a:lnSpc>
                <a:spcPct val="150000"/>
              </a:lnSpc>
              <a:buFont typeface="Arial" panose="020B0604020202020204" pitchFamily="34" charset="0"/>
              <a:buChar char="•"/>
            </a:pPr>
            <a:r>
              <a:rPr lang="en-US" sz="1800" dirty="0" err="1">
                <a:latin typeface="Nunito" pitchFamily="2" charset="0"/>
              </a:rPr>
              <a:t>Ngôn</a:t>
            </a:r>
            <a:r>
              <a:rPr lang="en-US" sz="1800" dirty="0">
                <a:latin typeface="Nunito" pitchFamily="2" charset="0"/>
              </a:rPr>
              <a:t> </a:t>
            </a:r>
            <a:r>
              <a:rPr lang="en-US" sz="1800" dirty="0" err="1">
                <a:latin typeface="Nunito" pitchFamily="2" charset="0"/>
              </a:rPr>
              <a:t>ngữ</a:t>
            </a:r>
            <a:r>
              <a:rPr lang="en-US" sz="1800" dirty="0">
                <a:latin typeface="Nunito" pitchFamily="2" charset="0"/>
              </a:rPr>
              <a:t> </a:t>
            </a:r>
            <a:r>
              <a:rPr lang="en-US" sz="1800" dirty="0" err="1">
                <a:latin typeface="Nunito" pitchFamily="2" charset="0"/>
              </a:rPr>
              <a:t>trang</a:t>
            </a:r>
            <a:r>
              <a:rPr lang="en-US" sz="1800" dirty="0">
                <a:latin typeface="Nunito" pitchFamily="2" charset="0"/>
              </a:rPr>
              <a:t> </a:t>
            </a:r>
            <a:r>
              <a:rPr lang="en-US" sz="1800" dirty="0" err="1">
                <a:latin typeface="Nunito" pitchFamily="2" charset="0"/>
              </a:rPr>
              <a:t>trọng</a:t>
            </a:r>
            <a:r>
              <a:rPr lang="en-US" sz="1800" dirty="0">
                <a:latin typeface="Nunito" pitchFamily="2" charset="0"/>
              </a:rPr>
              <a:t> </a:t>
            </a:r>
            <a:r>
              <a:rPr lang="en-US" sz="1800" dirty="0" err="1">
                <a:latin typeface="Nunito" pitchFamily="2" charset="0"/>
              </a:rPr>
              <a:t>đảm</a:t>
            </a:r>
            <a:r>
              <a:rPr lang="en-US" sz="1800" dirty="0">
                <a:latin typeface="Nunito" pitchFamily="2" charset="0"/>
              </a:rPr>
              <a:t> </a:t>
            </a:r>
            <a:r>
              <a:rPr lang="en-US" sz="1800" dirty="0" err="1">
                <a:latin typeface="Nunito" pitchFamily="2" charset="0"/>
              </a:rPr>
              <a:t>bảo</a:t>
            </a:r>
            <a:r>
              <a:rPr lang="en-US" sz="1800" dirty="0">
                <a:latin typeface="Nunito" pitchFamily="2" charset="0"/>
              </a:rPr>
              <a:t> </a:t>
            </a:r>
            <a:r>
              <a:rPr lang="en-US" sz="1800" dirty="0" err="1">
                <a:latin typeface="Nunito" pitchFamily="2" charset="0"/>
              </a:rPr>
              <a:t>tính</a:t>
            </a:r>
            <a:r>
              <a:rPr lang="en-US" sz="1800" dirty="0">
                <a:latin typeface="Nunito" pitchFamily="2" charset="0"/>
              </a:rPr>
              <a:t> </a:t>
            </a:r>
            <a:r>
              <a:rPr lang="en-US" sz="1800" dirty="0" err="1">
                <a:latin typeface="Nunito" pitchFamily="2" charset="0"/>
              </a:rPr>
              <a:t>lịch</a:t>
            </a:r>
            <a:r>
              <a:rPr lang="en-US" sz="1800" dirty="0">
                <a:latin typeface="Nunito" pitchFamily="2" charset="0"/>
              </a:rPr>
              <a:t> </a:t>
            </a:r>
            <a:r>
              <a:rPr lang="en-US" sz="1800" dirty="0" err="1">
                <a:latin typeface="Nunito" pitchFamily="2" charset="0"/>
              </a:rPr>
              <a:t>sự</a:t>
            </a:r>
            <a:r>
              <a:rPr lang="en-US" sz="1800" dirty="0">
                <a:latin typeface="Nunito" pitchFamily="2" charset="0"/>
              </a:rPr>
              <a:t>, </a:t>
            </a:r>
            <a:r>
              <a:rPr lang="en-US" sz="1800" dirty="0" err="1">
                <a:latin typeface="Nunito" pitchFamily="2" charset="0"/>
              </a:rPr>
              <a:t>quy</a:t>
            </a:r>
            <a:r>
              <a:rPr lang="en-US" sz="1800" dirty="0">
                <a:latin typeface="Nunito" pitchFamily="2" charset="0"/>
              </a:rPr>
              <a:t> </a:t>
            </a:r>
            <a:r>
              <a:rPr lang="en-US" sz="1800" dirty="0" err="1">
                <a:latin typeface="Nunito" pitchFamily="2" charset="0"/>
              </a:rPr>
              <a:t>thức</a:t>
            </a:r>
            <a:r>
              <a:rPr lang="en-US" sz="1800" dirty="0">
                <a:latin typeface="Nunito" pitchFamily="2" charset="0"/>
              </a:rPr>
              <a:t> </a:t>
            </a:r>
            <a:r>
              <a:rPr lang="en-US" sz="1800" dirty="0" err="1">
                <a:latin typeface="Nunito" pitchFamily="2" charset="0"/>
              </a:rPr>
              <a:t>của</a:t>
            </a:r>
            <a:r>
              <a:rPr lang="en-US" sz="1800" dirty="0">
                <a:latin typeface="Nunito" pitchFamily="2" charset="0"/>
              </a:rPr>
              <a:t> </a:t>
            </a:r>
            <a:r>
              <a:rPr lang="en-US" sz="1800" dirty="0" err="1">
                <a:latin typeface="Nunito" pitchFamily="2" charset="0"/>
              </a:rPr>
              <a:t>cuộc</a:t>
            </a:r>
            <a:r>
              <a:rPr lang="en-US" sz="1800" dirty="0">
                <a:latin typeface="Nunito" pitchFamily="2" charset="0"/>
              </a:rPr>
              <a:t> </a:t>
            </a:r>
            <a:r>
              <a:rPr lang="en-US" sz="1800" dirty="0" err="1">
                <a:latin typeface="Nunito" pitchFamily="2" charset="0"/>
              </a:rPr>
              <a:t>giao</a:t>
            </a:r>
            <a:r>
              <a:rPr lang="en-US" sz="1800" dirty="0">
                <a:latin typeface="Nunito" pitchFamily="2" charset="0"/>
              </a:rPr>
              <a:t> </a:t>
            </a:r>
            <a:r>
              <a:rPr lang="en-US" sz="1800" dirty="0" err="1">
                <a:latin typeface="Nunito" pitchFamily="2" charset="0"/>
              </a:rPr>
              <a:t>tiếp</a:t>
            </a:r>
            <a:endParaRPr lang="en-US" sz="1800" dirty="0">
              <a:latin typeface="Nunito" pitchFamily="2" charset="0"/>
            </a:endParaRPr>
          </a:p>
          <a:p>
            <a:pPr marL="285750" indent="-285750" algn="just">
              <a:lnSpc>
                <a:spcPct val="150000"/>
              </a:lnSpc>
              <a:buFont typeface="Arial" panose="020B0604020202020204" pitchFamily="34" charset="0"/>
              <a:buChar char="•"/>
            </a:pPr>
            <a:r>
              <a:rPr lang="en-US" sz="1800" dirty="0" err="1">
                <a:latin typeface="Nunito" pitchFamily="2" charset="0"/>
              </a:rPr>
              <a:t>Ngôn</a:t>
            </a:r>
            <a:r>
              <a:rPr lang="en-US" sz="1800" dirty="0">
                <a:latin typeface="Nunito" pitchFamily="2" charset="0"/>
              </a:rPr>
              <a:t> </a:t>
            </a:r>
            <a:r>
              <a:rPr lang="en-US" sz="1800" dirty="0" err="1">
                <a:latin typeface="Nunito" pitchFamily="2" charset="0"/>
              </a:rPr>
              <a:t>ngữ</a:t>
            </a:r>
            <a:r>
              <a:rPr lang="en-US" sz="1800" dirty="0">
                <a:latin typeface="Nunito" pitchFamily="2" charset="0"/>
              </a:rPr>
              <a:t> </a:t>
            </a:r>
            <a:r>
              <a:rPr lang="en-US" sz="1800" dirty="0" err="1">
                <a:latin typeface="Nunito" pitchFamily="2" charset="0"/>
              </a:rPr>
              <a:t>thân</a:t>
            </a:r>
            <a:r>
              <a:rPr lang="en-US" sz="1800" dirty="0">
                <a:latin typeface="Nunito" pitchFamily="2" charset="0"/>
              </a:rPr>
              <a:t> </a:t>
            </a:r>
            <a:r>
              <a:rPr lang="en-US" sz="1800" dirty="0" err="1">
                <a:latin typeface="Nunito" pitchFamily="2" charset="0"/>
              </a:rPr>
              <a:t>mật</a:t>
            </a:r>
            <a:r>
              <a:rPr lang="en-US" sz="1800" dirty="0">
                <a:latin typeface="Nunito" pitchFamily="2" charset="0"/>
              </a:rPr>
              <a:t> </a:t>
            </a:r>
            <a:r>
              <a:rPr lang="en-US" sz="1800" dirty="0" err="1">
                <a:latin typeface="Nunito" pitchFamily="2" charset="0"/>
              </a:rPr>
              <a:t>lại</a:t>
            </a:r>
            <a:r>
              <a:rPr lang="en-US" sz="1800" dirty="0">
                <a:latin typeface="Nunito" pitchFamily="2" charset="0"/>
              </a:rPr>
              <a:t> </a:t>
            </a:r>
            <a:r>
              <a:rPr lang="en-US" sz="1800" dirty="0" err="1">
                <a:latin typeface="Nunito" pitchFamily="2" charset="0"/>
              </a:rPr>
              <a:t>gia</a:t>
            </a:r>
            <a:r>
              <a:rPr lang="en-US" sz="1800" dirty="0">
                <a:latin typeface="Nunito" pitchFamily="2" charset="0"/>
              </a:rPr>
              <a:t> </a:t>
            </a:r>
            <a:r>
              <a:rPr lang="en-US" sz="1800" dirty="0" err="1">
                <a:latin typeface="Nunito" pitchFamily="2" charset="0"/>
              </a:rPr>
              <a:t>tăng</a:t>
            </a:r>
            <a:r>
              <a:rPr lang="en-US" sz="1800" dirty="0">
                <a:latin typeface="Nunito" pitchFamily="2" charset="0"/>
              </a:rPr>
              <a:t> </a:t>
            </a:r>
            <a:r>
              <a:rPr lang="en-US" sz="1800" dirty="0" err="1">
                <a:latin typeface="Nunito" pitchFamily="2" charset="0"/>
              </a:rPr>
              <a:t>yếu</a:t>
            </a:r>
            <a:r>
              <a:rPr lang="en-US" sz="1800" dirty="0">
                <a:latin typeface="Nunito" pitchFamily="2" charset="0"/>
              </a:rPr>
              <a:t> </a:t>
            </a:r>
            <a:r>
              <a:rPr lang="en-US" sz="1800" dirty="0" err="1">
                <a:latin typeface="Nunito" pitchFamily="2" charset="0"/>
              </a:rPr>
              <a:t>tố</a:t>
            </a:r>
            <a:r>
              <a:rPr lang="en-US" sz="1800" dirty="0">
                <a:latin typeface="Nunito" pitchFamily="2" charset="0"/>
              </a:rPr>
              <a:t> </a:t>
            </a:r>
            <a:r>
              <a:rPr lang="en-US" sz="1800" dirty="0" err="1">
                <a:latin typeface="Nunito" pitchFamily="2" charset="0"/>
              </a:rPr>
              <a:t>tình</a:t>
            </a:r>
            <a:r>
              <a:rPr lang="en-US" sz="1800" dirty="0">
                <a:latin typeface="Nunito" pitchFamily="2" charset="0"/>
              </a:rPr>
              <a:t> </a:t>
            </a:r>
            <a:r>
              <a:rPr lang="en-US" sz="1800" dirty="0" err="1">
                <a:latin typeface="Nunito" pitchFamily="2" charset="0"/>
              </a:rPr>
              <a:t>cảm</a:t>
            </a:r>
            <a:r>
              <a:rPr lang="en-US" sz="1800" dirty="0">
                <a:latin typeface="Nunito" pitchFamily="2" charset="0"/>
              </a:rPr>
              <a:t>, </a:t>
            </a:r>
            <a:r>
              <a:rPr lang="en-US" sz="1800" dirty="0" err="1">
                <a:latin typeface="Nunito" pitchFamily="2" charset="0"/>
              </a:rPr>
              <a:t>xoá</a:t>
            </a:r>
            <a:r>
              <a:rPr lang="en-US" sz="1800" dirty="0">
                <a:latin typeface="Nunito" pitchFamily="2" charset="0"/>
              </a:rPr>
              <a:t> </a:t>
            </a:r>
            <a:r>
              <a:rPr lang="en-US" sz="1800" dirty="0" err="1">
                <a:latin typeface="Nunito" pitchFamily="2" charset="0"/>
              </a:rPr>
              <a:t>bỏ</a:t>
            </a:r>
            <a:r>
              <a:rPr lang="en-US" sz="1800" dirty="0">
                <a:latin typeface="Nunito" pitchFamily="2" charset="0"/>
              </a:rPr>
              <a:t> </a:t>
            </a:r>
            <a:r>
              <a:rPr lang="en-US" sz="1800" dirty="0" err="1">
                <a:latin typeface="Nunito" pitchFamily="2" charset="0"/>
              </a:rPr>
              <a:t>hoặc</a:t>
            </a:r>
            <a:r>
              <a:rPr lang="en-US" sz="1800" dirty="0">
                <a:latin typeface="Nunito" pitchFamily="2" charset="0"/>
              </a:rPr>
              <a:t> </a:t>
            </a:r>
            <a:r>
              <a:rPr lang="en-US" sz="1800" dirty="0" err="1">
                <a:latin typeface="Nunito" pitchFamily="2" charset="0"/>
              </a:rPr>
              <a:t>thu</a:t>
            </a:r>
            <a:r>
              <a:rPr lang="en-US" sz="1800" dirty="0">
                <a:latin typeface="Nunito" pitchFamily="2" charset="0"/>
              </a:rPr>
              <a:t> </a:t>
            </a:r>
            <a:r>
              <a:rPr lang="en-US" sz="1800" dirty="0" err="1">
                <a:latin typeface="Nunito" pitchFamily="2" charset="0"/>
              </a:rPr>
              <a:t>hẹp</a:t>
            </a:r>
            <a:r>
              <a:rPr lang="en-US" sz="1800" dirty="0">
                <a:latin typeface="Nunito" pitchFamily="2" charset="0"/>
              </a:rPr>
              <a:t> </a:t>
            </a:r>
            <a:r>
              <a:rPr lang="en-US" sz="1800" dirty="0" err="1">
                <a:latin typeface="Nunito" pitchFamily="2" charset="0"/>
              </a:rPr>
              <a:t>khoảng</a:t>
            </a:r>
            <a:r>
              <a:rPr lang="en-US" sz="1800" dirty="0">
                <a:latin typeface="Nunito" pitchFamily="2" charset="0"/>
              </a:rPr>
              <a:t> </a:t>
            </a:r>
            <a:r>
              <a:rPr lang="en-US" sz="1800" dirty="0" err="1">
                <a:latin typeface="Nunito" pitchFamily="2" charset="0"/>
              </a:rPr>
              <a:t>cách</a:t>
            </a:r>
            <a:r>
              <a:rPr lang="en-US" sz="1800" dirty="0">
                <a:latin typeface="Nunito" pitchFamily="2" charset="0"/>
              </a:rPr>
              <a:t> </a:t>
            </a:r>
            <a:r>
              <a:rPr lang="en-US" sz="1800" dirty="0" err="1">
                <a:latin typeface="Nunito" pitchFamily="2" charset="0"/>
              </a:rPr>
              <a:t>giữa</a:t>
            </a:r>
            <a:r>
              <a:rPr lang="en-US" sz="1800" dirty="0">
                <a:latin typeface="Nunito" pitchFamily="2" charset="0"/>
              </a:rPr>
              <a:t> </a:t>
            </a:r>
            <a:r>
              <a:rPr lang="en-US" sz="1800" dirty="0" err="1">
                <a:latin typeface="Nunito" pitchFamily="2" charset="0"/>
              </a:rPr>
              <a:t>các</a:t>
            </a:r>
            <a:r>
              <a:rPr lang="en-US" sz="1800" dirty="0">
                <a:latin typeface="Nunito" pitchFamily="2" charset="0"/>
              </a:rPr>
              <a:t> </a:t>
            </a:r>
            <a:r>
              <a:rPr lang="en-US" sz="1800" dirty="0" err="1">
                <a:latin typeface="Nunito" pitchFamily="2" charset="0"/>
              </a:rPr>
              <a:t>đối</a:t>
            </a:r>
            <a:r>
              <a:rPr lang="en-US" sz="1800" dirty="0">
                <a:latin typeface="Nunito" pitchFamily="2" charset="0"/>
              </a:rPr>
              <a:t> </a:t>
            </a:r>
            <a:r>
              <a:rPr lang="en-US" sz="1800" dirty="0" err="1">
                <a:latin typeface="Nunito" pitchFamily="2" charset="0"/>
              </a:rPr>
              <a:t>tượng</a:t>
            </a:r>
            <a:r>
              <a:rPr lang="en-US" sz="1800" dirty="0">
                <a:latin typeface="Nunito" pitchFamily="2" charset="0"/>
              </a:rPr>
              <a:t> </a:t>
            </a:r>
            <a:r>
              <a:rPr lang="en-US" sz="1800" dirty="0" err="1">
                <a:latin typeface="Nunito" pitchFamily="2" charset="0"/>
              </a:rPr>
              <a:t>giao</a:t>
            </a:r>
            <a:r>
              <a:rPr lang="en-US" sz="1800" dirty="0">
                <a:latin typeface="Nunito" pitchFamily="2" charset="0"/>
              </a:rPr>
              <a:t> </a:t>
            </a:r>
            <a:r>
              <a:rPr lang="en-US" sz="1800" dirty="0" err="1">
                <a:latin typeface="Nunito" pitchFamily="2" charset="0"/>
              </a:rPr>
              <a:t>tiếp</a:t>
            </a:r>
            <a:r>
              <a:rPr lang="en-US" sz="1800" dirty="0">
                <a:latin typeface="Nunito" pitchFamily="2" charset="0"/>
              </a:rPr>
              <a:t>.</a:t>
            </a:r>
            <a:endParaRPr lang="en-US" sz="2400" dirty="0">
              <a:solidFill>
                <a:schemeClr val="bg1">
                  <a:lumMod val="25000"/>
                </a:schemeClr>
              </a:solidFill>
              <a:latin typeface="Nunito" pitchFamily="2" charset="0"/>
            </a:endParaRPr>
          </a:p>
        </p:txBody>
      </p:sp>
      <p:sp>
        <p:nvSpPr>
          <p:cNvPr id="2" name="TextBox 1">
            <a:extLst>
              <a:ext uri="{FF2B5EF4-FFF2-40B4-BE49-F238E27FC236}">
                <a16:creationId xmlns:a16="http://schemas.microsoft.com/office/drawing/2014/main" id="{3D590E7A-F5AD-E6D5-51A2-AD9C07D169D6}"/>
              </a:ext>
            </a:extLst>
          </p:cNvPr>
          <p:cNvSpPr txBox="1"/>
          <p:nvPr/>
        </p:nvSpPr>
        <p:spPr>
          <a:xfrm>
            <a:off x="5970135" y="1261512"/>
            <a:ext cx="1271587" cy="120032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en-US" sz="1800" b="1" dirty="0">
                <a:solidFill>
                  <a:schemeClr val="tx1"/>
                </a:solidFill>
                <a:latin typeface="Nunito" pitchFamily="2" charset="0"/>
              </a:rPr>
              <a:t>NGÔN NGỮ TRANG TRỌNG</a:t>
            </a:r>
          </a:p>
        </p:txBody>
      </p:sp>
      <p:sp>
        <p:nvSpPr>
          <p:cNvPr id="3" name="Arrow: Left-Right 2">
            <a:extLst>
              <a:ext uri="{FF2B5EF4-FFF2-40B4-BE49-F238E27FC236}">
                <a16:creationId xmlns:a16="http://schemas.microsoft.com/office/drawing/2014/main" id="{987FB6C8-7BA3-D3E8-87F5-D7C291BF1636}"/>
              </a:ext>
            </a:extLst>
          </p:cNvPr>
          <p:cNvSpPr/>
          <p:nvPr/>
        </p:nvSpPr>
        <p:spPr>
          <a:xfrm>
            <a:off x="3890282" y="1641021"/>
            <a:ext cx="1608364" cy="576207"/>
          </a:xfrm>
          <a:prstGeom prst="lef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694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1</a:t>
            </a:r>
            <a:endParaRPr lang="en-US" sz="1600" dirty="0">
              <a:latin typeface="Nunito" pitchFamily="2" charset="0"/>
            </a:endParaRPr>
          </a:p>
        </p:txBody>
      </p:sp>
      <p:sp>
        <p:nvSpPr>
          <p:cNvPr id="5" name="TextBox 4">
            <a:extLst>
              <a:ext uri="{FF2B5EF4-FFF2-40B4-BE49-F238E27FC236}">
                <a16:creationId xmlns:a16="http://schemas.microsoft.com/office/drawing/2014/main" id="{BB7DDAE3-CFCF-9CA1-BCF2-AAF7A1AF80FA}"/>
              </a:ext>
            </a:extLst>
          </p:cNvPr>
          <p:cNvSpPr txBox="1"/>
          <p:nvPr/>
        </p:nvSpPr>
        <p:spPr>
          <a:xfrm>
            <a:off x="203164" y="788169"/>
            <a:ext cx="4915843" cy="4712829"/>
          </a:xfrm>
          <a:prstGeom prst="rect">
            <a:avLst/>
          </a:prstGeom>
          <a:noFill/>
        </p:spPr>
        <p:txBody>
          <a:bodyPr wrap="square">
            <a:spAutoFit/>
          </a:bodyPr>
          <a:lstStyle/>
          <a:p>
            <a:pPr marL="30480" marR="30480" algn="just">
              <a:lnSpc>
                <a:spcPct val="150000"/>
              </a:lnSpc>
              <a:spcBef>
                <a:spcPts val="0"/>
              </a:spcBef>
              <a:spcAft>
                <a:spcPts val="1200"/>
              </a:spcAft>
            </a:pPr>
            <a:r>
              <a:rPr lang="en-US" b="1" dirty="0" err="1">
                <a:solidFill>
                  <a:srgbClr val="000000"/>
                </a:solidFill>
                <a:effectLst/>
                <a:latin typeface="Nunito" pitchFamily="2" charset="0"/>
                <a:ea typeface="Times New Roman" panose="02020603050405020304" pitchFamily="18" charset="0"/>
              </a:rPr>
              <a:t>Câu</a:t>
            </a:r>
            <a:r>
              <a:rPr lang="en-US" b="1" dirty="0">
                <a:solidFill>
                  <a:srgbClr val="000000"/>
                </a:solidFill>
                <a:effectLst/>
                <a:latin typeface="Nunito" pitchFamily="2" charset="0"/>
                <a:ea typeface="Times New Roman" panose="02020603050405020304" pitchFamily="18" charset="0"/>
              </a:rPr>
              <a:t> 1 (</a:t>
            </a:r>
            <a:r>
              <a:rPr lang="en-US" b="1" dirty="0" err="1">
                <a:solidFill>
                  <a:srgbClr val="000000"/>
                </a:solidFill>
                <a:effectLst/>
                <a:latin typeface="Nunito" pitchFamily="2" charset="0"/>
                <a:ea typeface="Times New Roman" panose="02020603050405020304" pitchFamily="18" charset="0"/>
              </a:rPr>
              <a:t>trang</a:t>
            </a:r>
            <a:r>
              <a:rPr lang="en-US" b="1" dirty="0">
                <a:solidFill>
                  <a:srgbClr val="000000"/>
                </a:solidFill>
                <a:effectLst/>
                <a:latin typeface="Nunito" pitchFamily="2" charset="0"/>
                <a:ea typeface="Times New Roman" panose="02020603050405020304" pitchFamily="18" charset="0"/>
              </a:rPr>
              <a:t> 33 </a:t>
            </a:r>
            <a:r>
              <a:rPr lang="en-US" b="1" dirty="0" err="1">
                <a:solidFill>
                  <a:srgbClr val="000000"/>
                </a:solidFill>
                <a:effectLst/>
                <a:latin typeface="Nunito" pitchFamily="2" charset="0"/>
                <a:ea typeface="Times New Roman" panose="02020603050405020304" pitchFamily="18" charset="0"/>
              </a:rPr>
              <a:t>sgk</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Ngữ</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văn</a:t>
            </a:r>
            <a:r>
              <a:rPr lang="en-US" b="1" dirty="0">
                <a:solidFill>
                  <a:srgbClr val="000000"/>
                </a:solidFill>
                <a:effectLst/>
                <a:latin typeface="Nunito" pitchFamily="2" charset="0"/>
                <a:ea typeface="Times New Roman" panose="02020603050405020304" pitchFamily="18" charset="0"/>
              </a:rPr>
              <a:t> 12 </a:t>
            </a:r>
            <a:r>
              <a:rPr lang="en-US" b="1" dirty="0" err="1">
                <a:solidFill>
                  <a:srgbClr val="000000"/>
                </a:solidFill>
                <a:effectLst/>
                <a:latin typeface="Nunito" pitchFamily="2" charset="0"/>
                <a:ea typeface="Times New Roman" panose="02020603050405020304" pitchFamily="18" charset="0"/>
              </a:rPr>
              <a:t>Tập</a:t>
            </a:r>
            <a:r>
              <a:rPr lang="en-US" b="1" dirty="0">
                <a:solidFill>
                  <a:srgbClr val="000000"/>
                </a:solidFill>
                <a:effectLst/>
                <a:latin typeface="Nunito" pitchFamily="2" charset="0"/>
                <a:ea typeface="Times New Roman" panose="02020603050405020304" pitchFamily="18" charset="0"/>
              </a:rPr>
              <a:t> 1):</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Từ</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hiểu</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biết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về</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trang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trọng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và</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mật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hãy</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nêu</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nhận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xét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về</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các</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lời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thoại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dưới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đây</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của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vật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người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đàn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bà</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hàng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chài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trong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truyện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ngắn</a:t>
            </a:r>
            <a:r>
              <a:rPr lang="en-US"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Chiếc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thuyền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ngoài</a:t>
            </a:r>
            <a:r>
              <a:rPr lang="en-US" i="1" dirty="0">
                <a:solidFill>
                  <a:srgbClr val="000000"/>
                </a:solidFill>
                <a:effectLst/>
                <a:latin typeface="Nunito" pitchFamily="2" charset="0"/>
                <a:ea typeface="Times New Roman" panose="02020603050405020304" pitchFamily="18" charset="0"/>
              </a:rPr>
              <a:t> xa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Nguyễn</a:t>
            </a:r>
            <a:r>
              <a:rPr lang="en-US" dirty="0">
                <a:solidFill>
                  <a:srgbClr val="000000"/>
                </a:solidFill>
                <a:effectLst/>
                <a:latin typeface="Nunito" pitchFamily="2" charset="0"/>
                <a:ea typeface="Times New Roman" panose="02020603050405020304" pitchFamily="18" charset="0"/>
              </a:rPr>
              <a:t> Minh Châu). </a:t>
            </a:r>
          </a:p>
          <a:p>
            <a:pPr marL="30480" marR="30480" algn="just">
              <a:lnSpc>
                <a:spcPct val="150000"/>
              </a:lnSpc>
              <a:spcBef>
                <a:spcPts val="0"/>
              </a:spcBef>
              <a:spcAft>
                <a:spcPts val="1200"/>
              </a:spcAft>
            </a:pPr>
            <a:r>
              <a:rPr lang="en-US" i="1" dirty="0">
                <a:solidFill>
                  <a:srgbClr val="000000"/>
                </a:solidFill>
                <a:effectLst/>
                <a:latin typeface="Nunito" pitchFamily="2" charset="0"/>
                <a:ea typeface="Times New Roman" panose="02020603050405020304" pitchFamily="18" charset="0"/>
              </a:rPr>
              <a:t>a) </a:t>
            </a:r>
            <a:r>
              <a:rPr lang="en-US" i="1" dirty="0" err="1">
                <a:solidFill>
                  <a:srgbClr val="000000"/>
                </a:solidFill>
                <a:effectLst/>
                <a:latin typeface="Nunito" pitchFamily="2" charset="0"/>
                <a:ea typeface="Times New Roman" panose="02020603050405020304" pitchFamily="18" charset="0"/>
              </a:rPr>
              <a:t>Người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đàn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hướng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về</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phía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Đẩu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tự</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nhiên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chắp</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tay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lia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lịa</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lạy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quý</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toà</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i="1" dirty="0">
                <a:solidFill>
                  <a:srgbClr val="000000"/>
                </a:solidFill>
                <a:effectLst/>
                <a:latin typeface="Nunito" pitchFamily="2" charset="0"/>
                <a:ea typeface="Times New Roman" panose="02020603050405020304" pitchFamily="18" charset="0"/>
              </a:rPr>
              <a:t>Sao, </a:t>
            </a:r>
            <a:r>
              <a:rPr lang="en-US" i="1" dirty="0" err="1">
                <a:solidFill>
                  <a:srgbClr val="000000"/>
                </a:solidFill>
                <a:effectLst/>
                <a:latin typeface="Nunito" pitchFamily="2" charset="0"/>
                <a:ea typeface="Times New Roman" panose="02020603050405020304" pitchFamily="18" charset="0"/>
              </a:rPr>
              <a:t>sao</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Quý</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toà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bắt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tội</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cũng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được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phạt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tù</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cũng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được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đừng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bắt</a:t>
            </a:r>
            <a:r>
              <a:rPr lang="en-US" i="1" dirty="0">
                <a:solidFill>
                  <a:srgbClr val="000000"/>
                </a:solidFill>
                <a:effectLst/>
                <a:latin typeface="Nunito" pitchFamily="2" charset="0"/>
                <a:ea typeface="Times New Roman" panose="02020603050405020304" pitchFamily="18" charset="0"/>
              </a:rPr>
              <a:t> con </a:t>
            </a:r>
            <a:r>
              <a:rPr lang="en-US" i="1" dirty="0" err="1">
                <a:solidFill>
                  <a:srgbClr val="000000"/>
                </a:solidFill>
                <a:effectLst/>
                <a:latin typeface="Nunito" pitchFamily="2" charset="0"/>
                <a:ea typeface="Times New Roman" panose="02020603050405020304" pitchFamily="18" charset="0"/>
              </a:rPr>
              <a:t>bỏ</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nó</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endParaRPr lang="en-US" dirty="0">
              <a:effectLst/>
              <a:latin typeface="Nunito" pitchFamily="2"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07EF7AD9-AB04-B2D4-695A-68673C8F5E82}"/>
              </a:ext>
            </a:extLst>
          </p:cNvPr>
          <p:cNvSpPr/>
          <p:nvPr/>
        </p:nvSpPr>
        <p:spPr>
          <a:xfrm>
            <a:off x="5356715" y="788169"/>
            <a:ext cx="3584121" cy="382849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just">
              <a:lnSpc>
                <a:spcPct val="150000"/>
              </a:lnSpc>
            </a:pPr>
            <a:r>
              <a:rPr lang="en-US" dirty="0" err="1">
                <a:latin typeface="Nunito" pitchFamily="2" charset="0"/>
              </a:rPr>
              <a:t>Lời</a:t>
            </a:r>
            <a:r>
              <a:rPr lang="en-US" dirty="0">
                <a:latin typeface="Nunito" pitchFamily="2" charset="0"/>
              </a:rPr>
              <a:t> </a:t>
            </a:r>
            <a:r>
              <a:rPr lang="en-US" dirty="0" err="1">
                <a:latin typeface="Nunito" pitchFamily="2" charset="0"/>
              </a:rPr>
              <a:t>thoại</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đàn</a:t>
            </a:r>
            <a:r>
              <a:rPr lang="en-US" dirty="0">
                <a:latin typeface="Nunito" pitchFamily="2" charset="0"/>
              </a:rPr>
              <a:t> </a:t>
            </a:r>
            <a:r>
              <a:rPr lang="en-US" dirty="0" err="1">
                <a:latin typeface="Nunito" pitchFamily="2" charset="0"/>
              </a:rPr>
              <a:t>bà</a:t>
            </a:r>
            <a:r>
              <a:rPr lang="en-US" dirty="0">
                <a:latin typeface="Nunito" pitchFamily="2" charset="0"/>
              </a:rPr>
              <a:t> </a:t>
            </a:r>
            <a:r>
              <a:rPr lang="en-US" dirty="0" err="1">
                <a:latin typeface="Nunito" pitchFamily="2" charset="0"/>
              </a:rPr>
              <a:t>hàng</a:t>
            </a:r>
            <a:r>
              <a:rPr lang="en-US" dirty="0">
                <a:latin typeface="Nunito" pitchFamily="2" charset="0"/>
              </a:rPr>
              <a:t> </a:t>
            </a:r>
            <a:r>
              <a:rPr lang="en-US" dirty="0" err="1">
                <a:latin typeface="Nunito" pitchFamily="2" charset="0"/>
              </a:rPr>
              <a:t>chài</a:t>
            </a:r>
            <a:r>
              <a:rPr lang="en-US" dirty="0">
                <a:latin typeface="Nunito" pitchFamily="2" charset="0"/>
              </a:rPr>
              <a:t> </a:t>
            </a:r>
            <a:r>
              <a:rPr lang="en-US" dirty="0" err="1">
                <a:latin typeface="Nunito" pitchFamily="2" charset="0"/>
              </a:rPr>
              <a:t>sử</a:t>
            </a:r>
            <a:r>
              <a:rPr lang="en-US" dirty="0">
                <a:latin typeface="Nunito" pitchFamily="2" charset="0"/>
              </a:rPr>
              <a:t> </a:t>
            </a:r>
            <a:r>
              <a:rPr lang="en-US" dirty="0" err="1">
                <a:latin typeface="Nunito" pitchFamily="2" charset="0"/>
              </a:rPr>
              <a:t>dụng</a:t>
            </a:r>
            <a:r>
              <a:rPr lang="en-US" dirty="0">
                <a:latin typeface="Nunito" pitchFamily="2" charset="0"/>
              </a:rPr>
              <a:t> </a:t>
            </a:r>
            <a:r>
              <a:rPr lang="en-US" dirty="0" err="1">
                <a:latin typeface="Nunito" pitchFamily="2" charset="0"/>
              </a:rPr>
              <a:t>ngôn</a:t>
            </a:r>
            <a:r>
              <a:rPr lang="en-US" dirty="0">
                <a:latin typeface="Nunito" pitchFamily="2" charset="0"/>
              </a:rPr>
              <a:t> </a:t>
            </a:r>
            <a:r>
              <a:rPr lang="en-US" dirty="0" err="1">
                <a:latin typeface="Nunito" pitchFamily="2" charset="0"/>
              </a:rPr>
              <a:t>ngữ</a:t>
            </a:r>
            <a:r>
              <a:rPr lang="en-US" dirty="0">
                <a:latin typeface="Nunito" pitchFamily="2" charset="0"/>
              </a:rPr>
              <a:t> </a:t>
            </a:r>
            <a:r>
              <a:rPr lang="en-US" dirty="0" err="1">
                <a:latin typeface="Nunito" pitchFamily="2" charset="0"/>
              </a:rPr>
              <a:t>trang</a:t>
            </a:r>
            <a:r>
              <a:rPr lang="en-US" dirty="0">
                <a:latin typeface="Nunito" pitchFamily="2" charset="0"/>
              </a:rPr>
              <a:t> </a:t>
            </a:r>
            <a:r>
              <a:rPr lang="en-US" dirty="0" err="1">
                <a:latin typeface="Nunito" pitchFamily="2" charset="0"/>
              </a:rPr>
              <a:t>trọng</a:t>
            </a:r>
            <a:r>
              <a:rPr lang="en-US" dirty="0">
                <a:latin typeface="Nunito" pitchFamily="2" charset="0"/>
              </a:rPr>
              <a:t>, </a:t>
            </a:r>
            <a:r>
              <a:rPr lang="en-US" dirty="0" err="1">
                <a:latin typeface="Nunito" pitchFamily="2" charset="0"/>
              </a:rPr>
              <a:t>thể</a:t>
            </a:r>
            <a:r>
              <a:rPr lang="en-US" dirty="0">
                <a:latin typeface="Nunito" pitchFamily="2" charset="0"/>
              </a:rPr>
              <a:t> </a:t>
            </a:r>
            <a:r>
              <a:rPr lang="en-US" dirty="0" err="1">
                <a:latin typeface="Nunito" pitchFamily="2" charset="0"/>
              </a:rPr>
              <a:t>hiện</a:t>
            </a:r>
            <a:r>
              <a:rPr lang="en-US" dirty="0">
                <a:latin typeface="Nunito" pitchFamily="2" charset="0"/>
              </a:rPr>
              <a:t> ở :</a:t>
            </a:r>
          </a:p>
          <a:p>
            <a:pPr algn="just">
              <a:lnSpc>
                <a:spcPct val="150000"/>
              </a:lnSpc>
            </a:pPr>
            <a:r>
              <a:rPr lang="en-US" dirty="0">
                <a:latin typeface="Nunito" pitchFamily="2" charset="0"/>
              </a:rPr>
              <a:t>- Hoàn </a:t>
            </a:r>
            <a:r>
              <a:rPr lang="en-US" dirty="0" err="1">
                <a:latin typeface="Nunito" pitchFamily="2" charset="0"/>
              </a:rPr>
              <a:t>cảnh</a:t>
            </a:r>
            <a:r>
              <a:rPr lang="en-US" dirty="0">
                <a:latin typeface="Nunito" pitchFamily="2" charset="0"/>
              </a:rPr>
              <a:t> </a:t>
            </a:r>
            <a:r>
              <a:rPr lang="en-US" dirty="0" err="1">
                <a:latin typeface="Nunito" pitchFamily="2" charset="0"/>
              </a:rPr>
              <a:t>giao</a:t>
            </a:r>
            <a:r>
              <a:rPr lang="en-US" dirty="0">
                <a:latin typeface="Nunito" pitchFamily="2" charset="0"/>
              </a:rPr>
              <a:t> </a:t>
            </a:r>
            <a:r>
              <a:rPr lang="en-US" dirty="0" err="1">
                <a:latin typeface="Nunito" pitchFamily="2" charset="0"/>
              </a:rPr>
              <a:t>tiếp</a:t>
            </a:r>
            <a:r>
              <a:rPr lang="en-US" dirty="0">
                <a:latin typeface="Nunito" pitchFamily="2" charset="0"/>
              </a:rPr>
              <a:t> : Trong </a:t>
            </a:r>
            <a:r>
              <a:rPr lang="en-US" dirty="0" err="1">
                <a:latin typeface="Nunito" pitchFamily="2" charset="0"/>
              </a:rPr>
              <a:t>quan</a:t>
            </a:r>
            <a:r>
              <a:rPr lang="en-US" dirty="0">
                <a:latin typeface="Nunito" pitchFamily="2" charset="0"/>
              </a:rPr>
              <a:t> </a:t>
            </a:r>
            <a:r>
              <a:rPr lang="en-US" dirty="0" err="1">
                <a:latin typeface="Nunito" pitchFamily="2" charset="0"/>
              </a:rPr>
              <a:t>tòa</a:t>
            </a:r>
            <a:r>
              <a:rPr lang="en-US" dirty="0">
                <a:latin typeface="Nunito" pitchFamily="2" charset="0"/>
              </a:rPr>
              <a:t> </a:t>
            </a:r>
            <a:r>
              <a:rPr lang="en-US" dirty="0" err="1">
                <a:latin typeface="Nunito" pitchFamily="2" charset="0"/>
              </a:rPr>
              <a:t>và</a:t>
            </a:r>
            <a:r>
              <a:rPr lang="en-US" dirty="0">
                <a:latin typeface="Nunito" pitchFamily="2" charset="0"/>
              </a:rPr>
              <a:t> </a:t>
            </a:r>
            <a:r>
              <a:rPr lang="en-US" dirty="0" err="1">
                <a:latin typeface="Nunito" pitchFamily="2" charset="0"/>
              </a:rPr>
              <a:t>giao</a:t>
            </a:r>
            <a:r>
              <a:rPr lang="en-US" dirty="0">
                <a:latin typeface="Nunito" pitchFamily="2" charset="0"/>
              </a:rPr>
              <a:t> </a:t>
            </a:r>
            <a:r>
              <a:rPr lang="en-US" dirty="0" err="1">
                <a:latin typeface="Nunito" pitchFamily="2" charset="0"/>
              </a:rPr>
              <a:t>tiếp</a:t>
            </a:r>
            <a:r>
              <a:rPr lang="en-US" dirty="0">
                <a:latin typeface="Nunito" pitchFamily="2" charset="0"/>
              </a:rPr>
              <a:t> </a:t>
            </a:r>
            <a:r>
              <a:rPr lang="en-US" dirty="0" err="1">
                <a:latin typeface="Nunito" pitchFamily="2" charset="0"/>
              </a:rPr>
              <a:t>với</a:t>
            </a:r>
            <a:r>
              <a:rPr lang="en-US" dirty="0">
                <a:latin typeface="Nunito" pitchFamily="2" charset="0"/>
              </a:rPr>
              <a:t> </a:t>
            </a:r>
            <a:r>
              <a:rPr lang="en-US" dirty="0" err="1">
                <a:latin typeface="Nunito" pitchFamily="2" charset="0"/>
              </a:rPr>
              <a:t>chánh</a:t>
            </a:r>
            <a:r>
              <a:rPr lang="en-US" dirty="0">
                <a:latin typeface="Nunito" pitchFamily="2" charset="0"/>
              </a:rPr>
              <a:t> </a:t>
            </a:r>
            <a:r>
              <a:rPr lang="en-US" dirty="0" err="1">
                <a:latin typeface="Nunito" pitchFamily="2" charset="0"/>
              </a:rPr>
              <a:t>án</a:t>
            </a:r>
            <a:r>
              <a:rPr lang="en-US" dirty="0">
                <a:latin typeface="Nunito" pitchFamily="2" charset="0"/>
              </a:rPr>
              <a:t> </a:t>
            </a:r>
            <a:r>
              <a:rPr lang="en-US" dirty="0" err="1">
                <a:latin typeface="Nunito" pitchFamily="2" charset="0"/>
              </a:rPr>
              <a:t>Đẩu</a:t>
            </a:r>
            <a:r>
              <a:rPr lang="en-US" dirty="0">
                <a:latin typeface="Nunito" pitchFamily="2" charset="0"/>
              </a:rPr>
              <a:t> – </a:t>
            </a:r>
            <a:r>
              <a:rPr lang="en-US" dirty="0" err="1">
                <a:latin typeface="Nunito" pitchFamily="2" charset="0"/>
              </a:rPr>
              <a:t>người</a:t>
            </a:r>
            <a:r>
              <a:rPr lang="en-US" dirty="0">
                <a:latin typeface="Nunito" pitchFamily="2" charset="0"/>
              </a:rPr>
              <a:t> </a:t>
            </a:r>
            <a:r>
              <a:rPr lang="en-US" dirty="0" err="1">
                <a:latin typeface="Nunito" pitchFamily="2" charset="0"/>
              </a:rPr>
              <a:t>có</a:t>
            </a:r>
            <a:r>
              <a:rPr lang="en-US" dirty="0">
                <a:latin typeface="Nunito" pitchFamily="2" charset="0"/>
              </a:rPr>
              <a:t> </a:t>
            </a:r>
            <a:r>
              <a:rPr lang="en-US" dirty="0" err="1">
                <a:latin typeface="Nunito" pitchFamily="2" charset="0"/>
              </a:rPr>
              <a:t>chứ</a:t>
            </a:r>
            <a:r>
              <a:rPr lang="en-US" dirty="0">
                <a:latin typeface="Nunito" pitchFamily="2" charset="0"/>
              </a:rPr>
              <a:t> </a:t>
            </a:r>
            <a:r>
              <a:rPr lang="en-US" dirty="0" err="1">
                <a:latin typeface="Nunito" pitchFamily="2" charset="0"/>
              </a:rPr>
              <a:t>vị</a:t>
            </a:r>
            <a:r>
              <a:rPr lang="en-US" dirty="0">
                <a:latin typeface="Nunito" pitchFamily="2" charset="0"/>
              </a:rPr>
              <a:t> </a:t>
            </a:r>
            <a:r>
              <a:rPr lang="en-US" dirty="0" err="1">
                <a:latin typeface="Nunito" pitchFamily="2" charset="0"/>
              </a:rPr>
              <a:t>và</a:t>
            </a:r>
            <a:r>
              <a:rPr lang="en-US" dirty="0">
                <a:latin typeface="Nunito" pitchFamily="2" charset="0"/>
              </a:rPr>
              <a:t> </a:t>
            </a:r>
            <a:r>
              <a:rPr lang="en-US" dirty="0" err="1">
                <a:latin typeface="Nunito" pitchFamily="2" charset="0"/>
              </a:rPr>
              <a:t>quyền</a:t>
            </a:r>
            <a:r>
              <a:rPr lang="en-US" dirty="0">
                <a:latin typeface="Nunito" pitchFamily="2" charset="0"/>
              </a:rPr>
              <a:t> </a:t>
            </a:r>
            <a:r>
              <a:rPr lang="en-US" dirty="0" err="1">
                <a:latin typeface="Nunito" pitchFamily="2" charset="0"/>
              </a:rPr>
              <a:t>hành</a:t>
            </a:r>
            <a:r>
              <a:rPr lang="en-US" dirty="0">
                <a:latin typeface="Nunito" pitchFamily="2" charset="0"/>
              </a:rPr>
              <a:t> </a:t>
            </a:r>
            <a:r>
              <a:rPr lang="en-US" dirty="0" err="1">
                <a:latin typeface="Nunito" pitchFamily="2" charset="0"/>
              </a:rPr>
              <a:t>hơn</a:t>
            </a:r>
            <a:r>
              <a:rPr lang="en-US" dirty="0">
                <a:latin typeface="Nunito" pitchFamily="2" charset="0"/>
              </a:rPr>
              <a:t> </a:t>
            </a:r>
            <a:r>
              <a:rPr lang="en-US" dirty="0" err="1">
                <a:latin typeface="Nunito" pitchFamily="2" charset="0"/>
              </a:rPr>
              <a:t>mình</a:t>
            </a:r>
            <a:r>
              <a:rPr lang="en-US" dirty="0">
                <a:latin typeface="Nunito" pitchFamily="2" charset="0"/>
              </a:rPr>
              <a:t> </a:t>
            </a:r>
            <a:r>
              <a:rPr lang="en-US" dirty="0" err="1">
                <a:latin typeface="Nunito" pitchFamily="2" charset="0"/>
              </a:rPr>
              <a:t>nên</a:t>
            </a:r>
            <a:r>
              <a:rPr lang="en-US" dirty="0">
                <a:latin typeface="Nunito" pitchFamily="2" charset="0"/>
              </a:rPr>
              <a:t> </a:t>
            </a:r>
            <a:r>
              <a:rPr lang="en-US" dirty="0" err="1">
                <a:latin typeface="Nunito" pitchFamily="2" charset="0"/>
              </a:rPr>
              <a:t>phải</a:t>
            </a:r>
            <a:r>
              <a:rPr lang="en-US" dirty="0">
                <a:latin typeface="Nunito" pitchFamily="2" charset="0"/>
              </a:rPr>
              <a:t> </a:t>
            </a:r>
            <a:r>
              <a:rPr lang="en-US" dirty="0" err="1">
                <a:latin typeface="Nunito" pitchFamily="2" charset="0"/>
              </a:rPr>
              <a:t>dùng</a:t>
            </a:r>
            <a:r>
              <a:rPr lang="en-US" dirty="0">
                <a:latin typeface="Nunito" pitchFamily="2" charset="0"/>
              </a:rPr>
              <a:t> </a:t>
            </a:r>
            <a:r>
              <a:rPr lang="en-US" dirty="0" err="1">
                <a:latin typeface="Nunito" pitchFamily="2" charset="0"/>
              </a:rPr>
              <a:t>lời</a:t>
            </a:r>
            <a:r>
              <a:rPr lang="en-US" dirty="0">
                <a:latin typeface="Nunito" pitchFamily="2" charset="0"/>
              </a:rPr>
              <a:t> </a:t>
            </a:r>
            <a:r>
              <a:rPr lang="en-US" dirty="0" err="1">
                <a:latin typeface="Nunito" pitchFamily="2" charset="0"/>
              </a:rPr>
              <a:t>lẽ</a:t>
            </a:r>
            <a:r>
              <a:rPr lang="en-US" dirty="0">
                <a:latin typeface="Nunito" pitchFamily="2" charset="0"/>
              </a:rPr>
              <a:t> </a:t>
            </a:r>
            <a:r>
              <a:rPr lang="en-US" dirty="0" err="1">
                <a:latin typeface="Nunito" pitchFamily="2" charset="0"/>
              </a:rPr>
              <a:t>kính</a:t>
            </a:r>
            <a:r>
              <a:rPr lang="en-US" dirty="0">
                <a:latin typeface="Nunito" pitchFamily="2" charset="0"/>
              </a:rPr>
              <a:t> </a:t>
            </a:r>
            <a:r>
              <a:rPr lang="en-US" dirty="0" err="1">
                <a:latin typeface="Nunito" pitchFamily="2" charset="0"/>
              </a:rPr>
              <a:t>cẩn</a:t>
            </a:r>
            <a:r>
              <a:rPr lang="en-US" dirty="0">
                <a:latin typeface="Nunito" pitchFamily="2" charset="0"/>
              </a:rPr>
              <a:t>, </a:t>
            </a:r>
            <a:r>
              <a:rPr lang="en-US" dirty="0" err="1">
                <a:latin typeface="Nunito" pitchFamily="2" charset="0"/>
              </a:rPr>
              <a:t>trang</a:t>
            </a:r>
            <a:r>
              <a:rPr lang="en-US" dirty="0">
                <a:latin typeface="Nunito" pitchFamily="2" charset="0"/>
              </a:rPr>
              <a:t> </a:t>
            </a:r>
            <a:r>
              <a:rPr lang="en-US" dirty="0" err="1">
                <a:latin typeface="Nunito" pitchFamily="2" charset="0"/>
              </a:rPr>
              <a:t>trọng</a:t>
            </a:r>
            <a:endParaRPr lang="en-US" dirty="0">
              <a:latin typeface="Nunito" pitchFamily="2" charset="0"/>
            </a:endParaRPr>
          </a:p>
          <a:p>
            <a:pPr algn="just">
              <a:lnSpc>
                <a:spcPct val="150000"/>
              </a:lnSpc>
            </a:pPr>
            <a:r>
              <a:rPr lang="en-US" dirty="0">
                <a:latin typeface="Nunito" pitchFamily="2" charset="0"/>
              </a:rPr>
              <a:t>- </a:t>
            </a:r>
            <a:r>
              <a:rPr lang="en-US" dirty="0" err="1">
                <a:latin typeface="Nunito" pitchFamily="2" charset="0"/>
              </a:rPr>
              <a:t>Xưng</a:t>
            </a:r>
            <a:r>
              <a:rPr lang="en-US" dirty="0">
                <a:latin typeface="Nunito" pitchFamily="2" charset="0"/>
              </a:rPr>
              <a:t> </a:t>
            </a:r>
            <a:r>
              <a:rPr lang="en-US" dirty="0" err="1">
                <a:latin typeface="Nunito" pitchFamily="2" charset="0"/>
              </a:rPr>
              <a:t>hô</a:t>
            </a:r>
            <a:r>
              <a:rPr lang="en-US" dirty="0">
                <a:latin typeface="Nunito" pitchFamily="2" charset="0"/>
              </a:rPr>
              <a:t> : Con – </a:t>
            </a:r>
            <a:r>
              <a:rPr lang="en-US" dirty="0" err="1">
                <a:latin typeface="Nunito" pitchFamily="2" charset="0"/>
              </a:rPr>
              <a:t>quý</a:t>
            </a:r>
            <a:r>
              <a:rPr lang="en-US" dirty="0">
                <a:latin typeface="Nunito" pitchFamily="2" charset="0"/>
              </a:rPr>
              <a:t> </a:t>
            </a:r>
            <a:r>
              <a:rPr lang="en-US" dirty="0" err="1">
                <a:latin typeface="Nunito" pitchFamily="2" charset="0"/>
              </a:rPr>
              <a:t>tòa</a:t>
            </a:r>
            <a:endParaRPr lang="en-US" dirty="0">
              <a:latin typeface="Nunito" pitchFamily="2" charset="0"/>
            </a:endParaRPr>
          </a:p>
          <a:p>
            <a:pPr algn="just">
              <a:lnSpc>
                <a:spcPct val="150000"/>
              </a:lnSpc>
            </a:pPr>
            <a:r>
              <a:rPr lang="en-US" dirty="0">
                <a:latin typeface="Nunito" pitchFamily="2" charset="0"/>
              </a:rPr>
              <a:t>- </a:t>
            </a:r>
            <a:r>
              <a:rPr lang="en-US" dirty="0" err="1">
                <a:latin typeface="Nunito" pitchFamily="2" charset="0"/>
              </a:rPr>
              <a:t>Từ</a:t>
            </a:r>
            <a:r>
              <a:rPr lang="en-US" dirty="0">
                <a:latin typeface="Nunito" pitchFamily="2" charset="0"/>
              </a:rPr>
              <a:t> </a:t>
            </a:r>
            <a:r>
              <a:rPr lang="en-US" dirty="0" err="1">
                <a:latin typeface="Nunito" pitchFamily="2" charset="0"/>
              </a:rPr>
              <a:t>ngữ</a:t>
            </a:r>
            <a:r>
              <a:rPr lang="en-US" dirty="0">
                <a:latin typeface="Nunito" pitchFamily="2" charset="0"/>
              </a:rPr>
              <a:t> “</a:t>
            </a:r>
            <a:r>
              <a:rPr lang="en-US" i="1" dirty="0" err="1">
                <a:latin typeface="Nunito" pitchFamily="2" charset="0"/>
              </a:rPr>
              <a:t>lạy</a:t>
            </a:r>
            <a:r>
              <a:rPr lang="en-US" i="1" dirty="0">
                <a:latin typeface="Nunito" pitchFamily="2" charset="0"/>
              </a:rPr>
              <a:t>”</a:t>
            </a:r>
            <a:r>
              <a:rPr lang="en-US" dirty="0">
                <a:latin typeface="Nunito" pitchFamily="2" charset="0"/>
              </a:rPr>
              <a:t> </a:t>
            </a:r>
            <a:r>
              <a:rPr lang="en-US" dirty="0" err="1">
                <a:latin typeface="Nunito" pitchFamily="2" charset="0"/>
              </a:rPr>
              <a:t>cùng</a:t>
            </a:r>
            <a:r>
              <a:rPr lang="en-US" dirty="0">
                <a:latin typeface="Nunito" pitchFamily="2" charset="0"/>
              </a:rPr>
              <a:t> </a:t>
            </a:r>
            <a:r>
              <a:rPr lang="en-US" dirty="0" err="1">
                <a:latin typeface="Nunito" pitchFamily="2" charset="0"/>
              </a:rPr>
              <a:t>với</a:t>
            </a:r>
            <a:r>
              <a:rPr lang="en-US" dirty="0">
                <a:latin typeface="Nunito" pitchFamily="2" charset="0"/>
              </a:rPr>
              <a:t> </a:t>
            </a:r>
            <a:r>
              <a:rPr lang="en-US" dirty="0" err="1">
                <a:latin typeface="Nunito" pitchFamily="2" charset="0"/>
              </a:rPr>
              <a:t>hành</a:t>
            </a:r>
            <a:r>
              <a:rPr lang="en-US" dirty="0">
                <a:latin typeface="Nunito" pitchFamily="2" charset="0"/>
              </a:rPr>
              <a:t> </a:t>
            </a:r>
            <a:r>
              <a:rPr lang="en-US" dirty="0" err="1">
                <a:latin typeface="Nunito" pitchFamily="2" charset="0"/>
              </a:rPr>
              <a:t>động</a:t>
            </a:r>
            <a:r>
              <a:rPr lang="en-US" dirty="0">
                <a:latin typeface="Nunito" pitchFamily="2" charset="0"/>
              </a:rPr>
              <a:t> </a:t>
            </a:r>
            <a:r>
              <a:rPr lang="en-US" dirty="0" err="1">
                <a:latin typeface="Nunito" pitchFamily="2" charset="0"/>
              </a:rPr>
              <a:t>chắp</a:t>
            </a:r>
            <a:r>
              <a:rPr lang="en-US" dirty="0">
                <a:latin typeface="Nunito" pitchFamily="2" charset="0"/>
              </a:rPr>
              <a:t> </a:t>
            </a:r>
            <a:r>
              <a:rPr lang="en-US" dirty="0" err="1">
                <a:latin typeface="Nunito" pitchFamily="2" charset="0"/>
              </a:rPr>
              <a:t>tay</a:t>
            </a:r>
            <a:endParaRPr lang="en-US" dirty="0">
              <a:latin typeface="Nunito" pitchFamily="2" charset="0"/>
            </a:endParaRPr>
          </a:p>
        </p:txBody>
      </p:sp>
    </p:spTree>
    <p:extLst>
      <p:ext uri="{BB962C8B-B14F-4D97-AF65-F5344CB8AC3E}">
        <p14:creationId xmlns:p14="http://schemas.microsoft.com/office/powerpoint/2010/main" val="2791368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1</a:t>
            </a:r>
            <a:endParaRPr lang="en-US" sz="1600" dirty="0">
              <a:latin typeface="Nunito" pitchFamily="2" charset="0"/>
            </a:endParaRPr>
          </a:p>
        </p:txBody>
      </p:sp>
      <p:sp>
        <p:nvSpPr>
          <p:cNvPr id="5" name="TextBox 4">
            <a:extLst>
              <a:ext uri="{FF2B5EF4-FFF2-40B4-BE49-F238E27FC236}">
                <a16:creationId xmlns:a16="http://schemas.microsoft.com/office/drawing/2014/main" id="{BB7DDAE3-CFCF-9CA1-BCF2-AAF7A1AF80FA}"/>
              </a:ext>
            </a:extLst>
          </p:cNvPr>
          <p:cNvSpPr txBox="1"/>
          <p:nvPr/>
        </p:nvSpPr>
        <p:spPr>
          <a:xfrm>
            <a:off x="203164" y="788169"/>
            <a:ext cx="4915843" cy="4712829"/>
          </a:xfrm>
          <a:prstGeom prst="rect">
            <a:avLst/>
          </a:prstGeom>
          <a:noFill/>
        </p:spPr>
        <p:txBody>
          <a:bodyPr wrap="square">
            <a:spAutoFit/>
          </a:bodyPr>
          <a:lstStyle/>
          <a:p>
            <a:pPr marL="30480" marR="30480" algn="just">
              <a:lnSpc>
                <a:spcPct val="150000"/>
              </a:lnSpc>
              <a:spcBef>
                <a:spcPts val="0"/>
              </a:spcBef>
              <a:spcAft>
                <a:spcPts val="1200"/>
              </a:spcAft>
            </a:pPr>
            <a:r>
              <a:rPr lang="en-US" b="1" dirty="0" err="1">
                <a:solidFill>
                  <a:srgbClr val="000000"/>
                </a:solidFill>
                <a:effectLst/>
                <a:latin typeface="Nunito" pitchFamily="2" charset="0"/>
                <a:ea typeface="Times New Roman" panose="02020603050405020304" pitchFamily="18" charset="0"/>
              </a:rPr>
              <a:t>Câu</a:t>
            </a:r>
            <a:r>
              <a:rPr lang="en-US" b="1" dirty="0">
                <a:solidFill>
                  <a:srgbClr val="000000"/>
                </a:solidFill>
                <a:effectLst/>
                <a:latin typeface="Nunito" pitchFamily="2" charset="0"/>
                <a:ea typeface="Times New Roman" panose="02020603050405020304" pitchFamily="18" charset="0"/>
              </a:rPr>
              <a:t> 1 (</a:t>
            </a:r>
            <a:r>
              <a:rPr lang="en-US" b="1" dirty="0" err="1">
                <a:solidFill>
                  <a:srgbClr val="000000"/>
                </a:solidFill>
                <a:effectLst/>
                <a:latin typeface="Nunito" pitchFamily="2" charset="0"/>
                <a:ea typeface="Times New Roman" panose="02020603050405020304" pitchFamily="18" charset="0"/>
              </a:rPr>
              <a:t>trang</a:t>
            </a:r>
            <a:r>
              <a:rPr lang="en-US" b="1" dirty="0">
                <a:solidFill>
                  <a:srgbClr val="000000"/>
                </a:solidFill>
                <a:effectLst/>
                <a:latin typeface="Nunito" pitchFamily="2" charset="0"/>
                <a:ea typeface="Times New Roman" panose="02020603050405020304" pitchFamily="18" charset="0"/>
              </a:rPr>
              <a:t> 33 </a:t>
            </a:r>
            <a:r>
              <a:rPr lang="en-US" b="1" dirty="0" err="1">
                <a:solidFill>
                  <a:srgbClr val="000000"/>
                </a:solidFill>
                <a:effectLst/>
                <a:latin typeface="Nunito" pitchFamily="2" charset="0"/>
                <a:ea typeface="Times New Roman" panose="02020603050405020304" pitchFamily="18" charset="0"/>
              </a:rPr>
              <a:t>sgk</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Ngữ</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văn</a:t>
            </a:r>
            <a:r>
              <a:rPr lang="en-US" b="1" dirty="0">
                <a:solidFill>
                  <a:srgbClr val="000000"/>
                </a:solidFill>
                <a:effectLst/>
                <a:latin typeface="Nunito" pitchFamily="2" charset="0"/>
                <a:ea typeface="Times New Roman" panose="02020603050405020304" pitchFamily="18" charset="0"/>
              </a:rPr>
              <a:t> 12 </a:t>
            </a:r>
            <a:r>
              <a:rPr lang="en-US" b="1" dirty="0" err="1">
                <a:solidFill>
                  <a:srgbClr val="000000"/>
                </a:solidFill>
                <a:effectLst/>
                <a:latin typeface="Nunito" pitchFamily="2" charset="0"/>
                <a:ea typeface="Times New Roman" panose="02020603050405020304" pitchFamily="18" charset="0"/>
              </a:rPr>
              <a:t>Tập</a:t>
            </a:r>
            <a:r>
              <a:rPr lang="en-US" b="1" dirty="0">
                <a:solidFill>
                  <a:srgbClr val="000000"/>
                </a:solidFill>
                <a:effectLst/>
                <a:latin typeface="Nunito" pitchFamily="2" charset="0"/>
                <a:ea typeface="Times New Roman" panose="02020603050405020304" pitchFamily="18" charset="0"/>
              </a:rPr>
              <a:t> 1):</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Từ</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hiểu</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biết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về</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trang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trọng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và</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mật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hãy</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nêu</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nhận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xét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về</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các</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lời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thoại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dưới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đây</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của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vật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người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đàn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bà</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hàng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chài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trong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truyện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ngắn</a:t>
            </a:r>
            <a:r>
              <a:rPr lang="en-US"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Chiếc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thuyền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ngoài</a:t>
            </a:r>
            <a:r>
              <a:rPr lang="en-US" i="1" dirty="0">
                <a:solidFill>
                  <a:srgbClr val="000000"/>
                </a:solidFill>
                <a:effectLst/>
                <a:latin typeface="Nunito" pitchFamily="2" charset="0"/>
                <a:ea typeface="Times New Roman" panose="02020603050405020304" pitchFamily="18" charset="0"/>
              </a:rPr>
              <a:t> xa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Nguyễn</a:t>
            </a:r>
            <a:r>
              <a:rPr lang="en-US" dirty="0">
                <a:solidFill>
                  <a:srgbClr val="000000"/>
                </a:solidFill>
                <a:effectLst/>
                <a:latin typeface="Nunito" pitchFamily="2" charset="0"/>
                <a:ea typeface="Times New Roman" panose="02020603050405020304" pitchFamily="18" charset="0"/>
              </a:rPr>
              <a:t> Minh Châu). </a:t>
            </a:r>
          </a:p>
          <a:p>
            <a:pPr marL="30480" marR="30480" algn="just">
              <a:lnSpc>
                <a:spcPct val="150000"/>
              </a:lnSpc>
              <a:spcBef>
                <a:spcPts val="0"/>
              </a:spcBef>
              <a:spcAft>
                <a:spcPts val="1200"/>
              </a:spcAft>
            </a:pPr>
            <a:r>
              <a:rPr lang="vi-VN" i="1" dirty="0">
                <a:solidFill>
                  <a:srgbClr val="000000"/>
                </a:solidFill>
                <a:effectLst/>
                <a:latin typeface="Nunito" pitchFamily="2" charset="0"/>
                <a:ea typeface="Times New Roman" panose="02020603050405020304" pitchFamily="18" charset="0"/>
              </a:rPr>
              <a:t>b) – Chị cảm ơn các chú! - Người đàn bà đột nhiên thốt lên bằng một giọng khẩn thiết. - Đây là chị nói thành thực, chị cảm ơn các chú. Lòng các chú tốt, nhưng các chú đâu có phải là người làm ăn... cho nên các chú đâu có hiểu được cái việc của các người làm ăn lam lũ, khó nhọc...</a:t>
            </a:r>
          </a:p>
          <a:p>
            <a:pPr marL="30480" marR="30480" algn="just">
              <a:lnSpc>
                <a:spcPct val="150000"/>
              </a:lnSpc>
              <a:spcBef>
                <a:spcPts val="0"/>
              </a:spcBef>
              <a:spcAft>
                <a:spcPts val="1200"/>
              </a:spcAft>
            </a:pPr>
            <a:r>
              <a:rPr lang="vi-VN" i="1" dirty="0">
                <a:solidFill>
                  <a:srgbClr val="000000"/>
                </a:solidFill>
                <a:effectLst/>
                <a:latin typeface="Nunito" pitchFamily="2" charset="0"/>
                <a:ea typeface="Times New Roman" panose="02020603050405020304" pitchFamily="18" charset="0"/>
              </a:rPr>
              <a:t>Chỉ mấy lời mào đầu ấy, người đàn bà đã mất hết cái vẻ ngoài khúm núm, sợ sệt.</a:t>
            </a:r>
          </a:p>
          <a:p>
            <a:pPr marL="30480" marR="30480" algn="just">
              <a:lnSpc>
                <a:spcPct val="150000"/>
              </a:lnSpc>
              <a:spcBef>
                <a:spcPts val="0"/>
              </a:spcBef>
              <a:spcAft>
                <a:spcPts val="1200"/>
              </a:spcAft>
            </a:pPr>
            <a:endParaRPr lang="en-US" dirty="0">
              <a:effectLst/>
              <a:latin typeface="Nunito" pitchFamily="2"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07EF7AD9-AB04-B2D4-695A-68673C8F5E82}"/>
              </a:ext>
            </a:extLst>
          </p:cNvPr>
          <p:cNvSpPr/>
          <p:nvPr/>
        </p:nvSpPr>
        <p:spPr>
          <a:xfrm>
            <a:off x="5274129" y="286962"/>
            <a:ext cx="3666707" cy="4633644"/>
          </a:xfrm>
          <a:prstGeom prst="roundRect">
            <a:avLst>
              <a:gd name="adj" fmla="val 6872"/>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just">
              <a:lnSpc>
                <a:spcPct val="150000"/>
              </a:lnSpc>
            </a:pPr>
            <a:r>
              <a:rPr lang="en-US" dirty="0" err="1">
                <a:latin typeface="Nunito" pitchFamily="2" charset="0"/>
              </a:rPr>
              <a:t>Lời</a:t>
            </a:r>
            <a:r>
              <a:rPr lang="en-US" dirty="0">
                <a:latin typeface="Nunito" pitchFamily="2" charset="0"/>
              </a:rPr>
              <a:t> </a:t>
            </a:r>
            <a:r>
              <a:rPr lang="en-US" dirty="0" err="1">
                <a:latin typeface="Nunito" pitchFamily="2" charset="0"/>
              </a:rPr>
              <a:t>thoại</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đàn</a:t>
            </a:r>
            <a:r>
              <a:rPr lang="en-US" dirty="0">
                <a:latin typeface="Nunito" pitchFamily="2" charset="0"/>
              </a:rPr>
              <a:t> </a:t>
            </a:r>
            <a:r>
              <a:rPr lang="en-US" dirty="0" err="1">
                <a:latin typeface="Nunito" pitchFamily="2" charset="0"/>
              </a:rPr>
              <a:t>bà</a:t>
            </a:r>
            <a:r>
              <a:rPr lang="en-US" dirty="0">
                <a:latin typeface="Nunito" pitchFamily="2" charset="0"/>
              </a:rPr>
              <a:t> </a:t>
            </a:r>
            <a:r>
              <a:rPr lang="en-US" dirty="0" err="1">
                <a:latin typeface="Nunito" pitchFamily="2" charset="0"/>
              </a:rPr>
              <a:t>hàng</a:t>
            </a:r>
            <a:r>
              <a:rPr lang="en-US" dirty="0">
                <a:latin typeface="Nunito" pitchFamily="2" charset="0"/>
              </a:rPr>
              <a:t> </a:t>
            </a:r>
            <a:r>
              <a:rPr lang="en-US" dirty="0" err="1">
                <a:latin typeface="Nunito" pitchFamily="2" charset="0"/>
              </a:rPr>
              <a:t>chài</a:t>
            </a:r>
            <a:r>
              <a:rPr lang="en-US" dirty="0">
                <a:latin typeface="Nunito" pitchFamily="2" charset="0"/>
              </a:rPr>
              <a:t> </a:t>
            </a:r>
            <a:r>
              <a:rPr lang="en-US" dirty="0" err="1">
                <a:latin typeface="Nunito" pitchFamily="2" charset="0"/>
              </a:rPr>
              <a:t>đã</a:t>
            </a:r>
            <a:r>
              <a:rPr lang="en-US" dirty="0">
                <a:latin typeface="Nunito" pitchFamily="2" charset="0"/>
              </a:rPr>
              <a:t> </a:t>
            </a:r>
            <a:r>
              <a:rPr lang="en-US" dirty="0" err="1">
                <a:latin typeface="Nunito" pitchFamily="2" charset="0"/>
              </a:rPr>
              <a:t>trở</a:t>
            </a:r>
            <a:r>
              <a:rPr lang="en-US" dirty="0">
                <a:latin typeface="Nunito" pitchFamily="2" charset="0"/>
              </a:rPr>
              <a:t> </a:t>
            </a:r>
            <a:r>
              <a:rPr lang="en-US" dirty="0" err="1">
                <a:latin typeface="Nunito" pitchFamily="2" charset="0"/>
              </a:rPr>
              <a:t>nên</a:t>
            </a:r>
            <a:r>
              <a:rPr lang="en-US" dirty="0">
                <a:latin typeface="Nunito" pitchFamily="2" charset="0"/>
              </a:rPr>
              <a:t> </a:t>
            </a:r>
            <a:r>
              <a:rPr lang="en-US" dirty="0" err="1">
                <a:latin typeface="Nunito" pitchFamily="2" charset="0"/>
              </a:rPr>
              <a:t>thân</a:t>
            </a:r>
            <a:r>
              <a:rPr lang="en-US" dirty="0">
                <a:latin typeface="Nunito" pitchFamily="2" charset="0"/>
              </a:rPr>
              <a:t> </a:t>
            </a:r>
            <a:r>
              <a:rPr lang="en-US" dirty="0" err="1">
                <a:latin typeface="Nunito" pitchFamily="2" charset="0"/>
              </a:rPr>
              <a:t>mật</a:t>
            </a:r>
            <a:r>
              <a:rPr lang="en-US" dirty="0">
                <a:latin typeface="Nunito" pitchFamily="2" charset="0"/>
              </a:rPr>
              <a:t>, </a:t>
            </a:r>
            <a:r>
              <a:rPr lang="en-US" dirty="0" err="1">
                <a:latin typeface="Nunito" pitchFamily="2" charset="0"/>
              </a:rPr>
              <a:t>gần</a:t>
            </a:r>
            <a:r>
              <a:rPr lang="en-US" dirty="0">
                <a:latin typeface="Nunito" pitchFamily="2" charset="0"/>
              </a:rPr>
              <a:t> </a:t>
            </a:r>
            <a:r>
              <a:rPr lang="en-US" dirty="0" err="1">
                <a:latin typeface="Nunito" pitchFamily="2" charset="0"/>
              </a:rPr>
              <a:t>gũi</a:t>
            </a:r>
            <a:r>
              <a:rPr lang="en-US" dirty="0">
                <a:latin typeface="Nunito" pitchFamily="2" charset="0"/>
              </a:rPr>
              <a:t> </a:t>
            </a:r>
            <a:r>
              <a:rPr lang="en-US" dirty="0" err="1">
                <a:latin typeface="Nunito" pitchFamily="2" charset="0"/>
              </a:rPr>
              <a:t>hơn</a:t>
            </a:r>
            <a:r>
              <a:rPr lang="en-US" dirty="0">
                <a:latin typeface="Nunito" pitchFamily="2" charset="0"/>
              </a:rPr>
              <a:t>, </a:t>
            </a:r>
            <a:r>
              <a:rPr lang="en-US" dirty="0" err="1">
                <a:latin typeface="Nunito" pitchFamily="2" charset="0"/>
              </a:rPr>
              <a:t>thể</a:t>
            </a:r>
            <a:r>
              <a:rPr lang="en-US" dirty="0">
                <a:latin typeface="Nunito" pitchFamily="2" charset="0"/>
              </a:rPr>
              <a:t> </a:t>
            </a:r>
            <a:r>
              <a:rPr lang="en-US" dirty="0" err="1">
                <a:latin typeface="Nunito" pitchFamily="2" charset="0"/>
              </a:rPr>
              <a:t>hiện</a:t>
            </a:r>
            <a:r>
              <a:rPr lang="en-US" dirty="0">
                <a:latin typeface="Nunito" pitchFamily="2" charset="0"/>
              </a:rPr>
              <a:t> ở </a:t>
            </a:r>
            <a:r>
              <a:rPr lang="en-US" dirty="0" err="1">
                <a:latin typeface="Nunito" pitchFamily="2" charset="0"/>
              </a:rPr>
              <a:t>các</a:t>
            </a:r>
            <a:r>
              <a:rPr lang="en-US" dirty="0">
                <a:latin typeface="Nunito" pitchFamily="2" charset="0"/>
              </a:rPr>
              <a:t> chi tiết :</a:t>
            </a:r>
          </a:p>
          <a:p>
            <a:pPr algn="just">
              <a:lnSpc>
                <a:spcPct val="150000"/>
              </a:lnSpc>
            </a:pPr>
            <a:r>
              <a:rPr lang="en-US" dirty="0">
                <a:latin typeface="Nunito" pitchFamily="2" charset="0"/>
              </a:rPr>
              <a:t>- Hoàn </a:t>
            </a:r>
            <a:r>
              <a:rPr lang="en-US" dirty="0" err="1">
                <a:latin typeface="Nunito" pitchFamily="2" charset="0"/>
              </a:rPr>
              <a:t>cảnh</a:t>
            </a:r>
            <a:r>
              <a:rPr lang="en-US" dirty="0">
                <a:latin typeface="Nunito" pitchFamily="2" charset="0"/>
              </a:rPr>
              <a:t> </a:t>
            </a:r>
            <a:r>
              <a:rPr lang="en-US" dirty="0" err="1">
                <a:latin typeface="Nunito" pitchFamily="2" charset="0"/>
              </a:rPr>
              <a:t>giao</a:t>
            </a:r>
            <a:r>
              <a:rPr lang="en-US" dirty="0">
                <a:latin typeface="Nunito" pitchFamily="2" charset="0"/>
              </a:rPr>
              <a:t> </a:t>
            </a:r>
            <a:r>
              <a:rPr lang="en-US" dirty="0" err="1">
                <a:latin typeface="Nunito" pitchFamily="2" charset="0"/>
              </a:rPr>
              <a:t>tiếp</a:t>
            </a:r>
            <a:r>
              <a:rPr lang="en-US" dirty="0">
                <a:latin typeface="Nunito" pitchFamily="2" charset="0"/>
              </a:rPr>
              <a:t>: Sau </a:t>
            </a:r>
            <a:r>
              <a:rPr lang="en-US" dirty="0" err="1">
                <a:latin typeface="Nunito" pitchFamily="2" charset="0"/>
              </a:rPr>
              <a:t>khi</a:t>
            </a:r>
            <a:r>
              <a:rPr lang="en-US" dirty="0">
                <a:latin typeface="Nunito" pitchFamily="2" charset="0"/>
              </a:rPr>
              <a:t> </a:t>
            </a:r>
            <a:r>
              <a:rPr lang="en-US" dirty="0" err="1">
                <a:latin typeface="Nunito" pitchFamily="2" charset="0"/>
              </a:rPr>
              <a:t>nhìn</a:t>
            </a:r>
            <a:r>
              <a:rPr lang="en-US" dirty="0">
                <a:latin typeface="Nunito" pitchFamily="2" charset="0"/>
              </a:rPr>
              <a:t> </a:t>
            </a:r>
            <a:r>
              <a:rPr lang="en-US" dirty="0" err="1">
                <a:latin typeface="Nunito" pitchFamily="2" charset="0"/>
              </a:rPr>
              <a:t>thấy</a:t>
            </a:r>
            <a:r>
              <a:rPr lang="en-US" dirty="0">
                <a:latin typeface="Nunito" pitchFamily="2" charset="0"/>
              </a:rPr>
              <a:t> </a:t>
            </a:r>
            <a:r>
              <a:rPr lang="en-US" dirty="0" err="1">
                <a:latin typeface="Nunito" pitchFamily="2" charset="0"/>
              </a:rPr>
              <a:t>nhiếp</a:t>
            </a:r>
            <a:r>
              <a:rPr lang="en-US" dirty="0">
                <a:latin typeface="Nunito" pitchFamily="2" charset="0"/>
              </a:rPr>
              <a:t> </a:t>
            </a:r>
            <a:r>
              <a:rPr lang="en-US" dirty="0" err="1">
                <a:latin typeface="Nunito" pitchFamily="2" charset="0"/>
              </a:rPr>
              <a:t>ảnh</a:t>
            </a:r>
            <a:r>
              <a:rPr lang="en-US" dirty="0">
                <a:latin typeface="Nunito" pitchFamily="2" charset="0"/>
              </a:rPr>
              <a:t> </a:t>
            </a:r>
            <a:r>
              <a:rPr lang="en-US" dirty="0" err="1">
                <a:latin typeface="Nunito" pitchFamily="2" charset="0"/>
              </a:rPr>
              <a:t>Phùng</a:t>
            </a:r>
            <a:r>
              <a:rPr lang="en-US" dirty="0">
                <a:latin typeface="Nunito" pitchFamily="2" charset="0"/>
              </a:rPr>
              <a:t>, </a:t>
            </a:r>
            <a:r>
              <a:rPr lang="en-US" dirty="0" err="1">
                <a:latin typeface="Nunito" pitchFamily="2" charset="0"/>
              </a:rPr>
              <a:t>chị</a:t>
            </a:r>
            <a:r>
              <a:rPr lang="en-US" dirty="0">
                <a:latin typeface="Nunito" pitchFamily="2" charset="0"/>
              </a:rPr>
              <a:t> </a:t>
            </a:r>
            <a:r>
              <a:rPr lang="en-US" dirty="0" err="1">
                <a:latin typeface="Nunito" pitchFamily="2" charset="0"/>
              </a:rPr>
              <a:t>cảm</a:t>
            </a:r>
            <a:r>
              <a:rPr lang="en-US" dirty="0">
                <a:latin typeface="Nunito" pitchFamily="2" charset="0"/>
              </a:rPr>
              <a:t> </a:t>
            </a:r>
            <a:r>
              <a:rPr lang="en-US" dirty="0" err="1">
                <a:latin typeface="Nunito" pitchFamily="2" charset="0"/>
              </a:rPr>
              <a:t>thấy</a:t>
            </a:r>
            <a:r>
              <a:rPr lang="en-US" dirty="0">
                <a:latin typeface="Nunito" pitchFamily="2" charset="0"/>
              </a:rPr>
              <a:t> </a:t>
            </a:r>
            <a:r>
              <a:rPr lang="en-US" dirty="0" err="1">
                <a:latin typeface="Nunito" pitchFamily="2" charset="0"/>
              </a:rPr>
              <a:t>yên</a:t>
            </a:r>
            <a:r>
              <a:rPr lang="en-US" dirty="0">
                <a:latin typeface="Nunito" pitchFamily="2" charset="0"/>
              </a:rPr>
              <a:t> </a:t>
            </a:r>
            <a:r>
              <a:rPr lang="en-US" dirty="0" err="1">
                <a:latin typeface="Nunito" pitchFamily="2" charset="0"/>
              </a:rPr>
              <a:t>lòng</a:t>
            </a:r>
            <a:r>
              <a:rPr lang="en-US" dirty="0">
                <a:latin typeface="Nunito" pitchFamily="2" charset="0"/>
              </a:rPr>
              <a:t> </a:t>
            </a:r>
            <a:r>
              <a:rPr lang="en-US" dirty="0" err="1">
                <a:latin typeface="Nunito" pitchFamily="2" charset="0"/>
              </a:rPr>
              <a:t>và</a:t>
            </a:r>
            <a:r>
              <a:rPr lang="en-US" dirty="0">
                <a:latin typeface="Nunito" pitchFamily="2" charset="0"/>
              </a:rPr>
              <a:t> </a:t>
            </a:r>
            <a:r>
              <a:rPr lang="en-US" dirty="0" err="1">
                <a:latin typeface="Nunito" pitchFamily="2" charset="0"/>
              </a:rPr>
              <a:t>gần</a:t>
            </a:r>
            <a:r>
              <a:rPr lang="en-US" dirty="0">
                <a:latin typeface="Nunito" pitchFamily="2" charset="0"/>
              </a:rPr>
              <a:t> </a:t>
            </a:r>
            <a:r>
              <a:rPr lang="en-US" dirty="0" err="1">
                <a:latin typeface="Nunito" pitchFamily="2" charset="0"/>
              </a:rPr>
              <a:t>gũi</a:t>
            </a:r>
            <a:r>
              <a:rPr lang="en-US" dirty="0">
                <a:latin typeface="Nunito" pitchFamily="2" charset="0"/>
              </a:rPr>
              <a:t> </a:t>
            </a:r>
            <a:r>
              <a:rPr lang="en-US" dirty="0" err="1">
                <a:latin typeface="Nunito" pitchFamily="2" charset="0"/>
              </a:rPr>
              <a:t>hơn</a:t>
            </a:r>
            <a:r>
              <a:rPr lang="en-US" dirty="0">
                <a:latin typeface="Nunito" pitchFamily="2" charset="0"/>
              </a:rPr>
              <a:t> </a:t>
            </a:r>
            <a:r>
              <a:rPr lang="en-US" dirty="0" err="1">
                <a:latin typeface="Nunito" pitchFamily="2" charset="0"/>
              </a:rPr>
              <a:t>vì</a:t>
            </a:r>
            <a:r>
              <a:rPr lang="en-US" dirty="0">
                <a:latin typeface="Nunito" pitchFamily="2" charset="0"/>
              </a:rPr>
              <a:t> </a:t>
            </a:r>
            <a:r>
              <a:rPr lang="en-US" dirty="0" err="1">
                <a:latin typeface="Nunito" pitchFamily="2" charset="0"/>
              </a:rPr>
              <a:t>Phùng</a:t>
            </a:r>
            <a:r>
              <a:rPr lang="en-US" dirty="0">
                <a:latin typeface="Nunito" pitchFamily="2" charset="0"/>
              </a:rPr>
              <a:t> </a:t>
            </a:r>
            <a:r>
              <a:rPr lang="en-US" dirty="0" err="1">
                <a:latin typeface="Nunito" pitchFamily="2" charset="0"/>
              </a:rPr>
              <a:t>là</a:t>
            </a:r>
            <a:r>
              <a:rPr lang="en-US"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đã</a:t>
            </a:r>
            <a:r>
              <a:rPr lang="en-US" dirty="0">
                <a:latin typeface="Nunito" pitchFamily="2" charset="0"/>
              </a:rPr>
              <a:t> </a:t>
            </a:r>
            <a:r>
              <a:rPr lang="en-US" dirty="0" err="1">
                <a:latin typeface="Nunito" pitchFamily="2" charset="0"/>
              </a:rPr>
              <a:t>giúp</a:t>
            </a:r>
            <a:r>
              <a:rPr lang="en-US" dirty="0">
                <a:latin typeface="Nunito" pitchFamily="2" charset="0"/>
              </a:rPr>
              <a:t> </a:t>
            </a:r>
            <a:r>
              <a:rPr lang="en-US" dirty="0" err="1">
                <a:latin typeface="Nunito" pitchFamily="2" charset="0"/>
              </a:rPr>
              <a:t>đỡ</a:t>
            </a:r>
            <a:r>
              <a:rPr lang="en-US" dirty="0">
                <a:latin typeface="Nunito" pitchFamily="2" charset="0"/>
              </a:rPr>
              <a:t> </a:t>
            </a:r>
            <a:r>
              <a:rPr lang="en-US" dirty="0" err="1">
                <a:latin typeface="Nunito" pitchFamily="2" charset="0"/>
              </a:rPr>
              <a:t>chị</a:t>
            </a:r>
            <a:r>
              <a:rPr lang="en-US" dirty="0">
                <a:latin typeface="Nunito" pitchFamily="2" charset="0"/>
              </a:rPr>
              <a:t> </a:t>
            </a:r>
            <a:r>
              <a:rPr lang="en-US" dirty="0" err="1">
                <a:latin typeface="Nunito" pitchFamily="2" charset="0"/>
              </a:rPr>
              <a:t>vào</a:t>
            </a:r>
            <a:r>
              <a:rPr lang="en-US" dirty="0">
                <a:latin typeface="Nunito" pitchFamily="2" charset="0"/>
              </a:rPr>
              <a:t> </a:t>
            </a:r>
            <a:r>
              <a:rPr lang="en-US" dirty="0" err="1">
                <a:latin typeface="Nunito" pitchFamily="2" charset="0"/>
              </a:rPr>
              <a:t>trận</a:t>
            </a:r>
            <a:r>
              <a:rPr lang="en-US" dirty="0">
                <a:latin typeface="Nunito" pitchFamily="2" charset="0"/>
              </a:rPr>
              <a:t> </a:t>
            </a:r>
            <a:r>
              <a:rPr lang="en-US" dirty="0" err="1">
                <a:latin typeface="Nunito" pitchFamily="2" charset="0"/>
              </a:rPr>
              <a:t>đòn</a:t>
            </a:r>
            <a:r>
              <a:rPr lang="en-US" dirty="0">
                <a:latin typeface="Nunito" pitchFamily="2" charset="0"/>
              </a:rPr>
              <a:t> </a:t>
            </a:r>
            <a:r>
              <a:rPr lang="en-US" dirty="0" err="1">
                <a:latin typeface="Nunito" pitchFamily="2" charset="0"/>
              </a:rPr>
              <a:t>roi</a:t>
            </a:r>
            <a:r>
              <a:rPr lang="en-US" dirty="0">
                <a:latin typeface="Nunito" pitchFamily="2" charset="0"/>
              </a:rPr>
              <a:t> </a:t>
            </a:r>
            <a:r>
              <a:rPr lang="en-US" dirty="0" err="1">
                <a:latin typeface="Nunito" pitchFamily="2" charset="0"/>
              </a:rPr>
              <a:t>trước</a:t>
            </a:r>
            <a:r>
              <a:rPr lang="en-US" dirty="0">
                <a:latin typeface="Nunito" pitchFamily="2" charset="0"/>
              </a:rPr>
              <a:t>. </a:t>
            </a:r>
            <a:r>
              <a:rPr lang="en-US" dirty="0" err="1">
                <a:latin typeface="Nunito" pitchFamily="2" charset="0"/>
              </a:rPr>
              <a:t>Bên</a:t>
            </a:r>
            <a:r>
              <a:rPr lang="en-US" dirty="0">
                <a:latin typeface="Nunito" pitchFamily="2" charset="0"/>
              </a:rPr>
              <a:t> </a:t>
            </a:r>
            <a:r>
              <a:rPr lang="en-US" dirty="0" err="1">
                <a:latin typeface="Nunito" pitchFamily="2" charset="0"/>
              </a:rPr>
              <a:t>cạnh</a:t>
            </a:r>
            <a:r>
              <a:rPr lang="en-US" dirty="0">
                <a:latin typeface="Nunito" pitchFamily="2" charset="0"/>
              </a:rPr>
              <a:t> </a:t>
            </a:r>
            <a:r>
              <a:rPr lang="en-US" dirty="0" err="1">
                <a:latin typeface="Nunito" pitchFamily="2" charset="0"/>
              </a:rPr>
              <a:t>đó</a:t>
            </a:r>
            <a:r>
              <a:rPr lang="en-US" dirty="0">
                <a:latin typeface="Nunito" pitchFamily="2" charset="0"/>
              </a:rPr>
              <a:t>, </a:t>
            </a:r>
            <a:r>
              <a:rPr lang="en-US" dirty="0" err="1">
                <a:latin typeface="Nunito" pitchFamily="2" charset="0"/>
              </a:rPr>
              <a:t>chị</a:t>
            </a:r>
            <a:r>
              <a:rPr lang="en-US" dirty="0">
                <a:latin typeface="Nunito" pitchFamily="2" charset="0"/>
              </a:rPr>
              <a:t> </a:t>
            </a:r>
            <a:r>
              <a:rPr lang="en-US" dirty="0" err="1">
                <a:latin typeface="Nunito" pitchFamily="2" charset="0"/>
              </a:rPr>
              <a:t>đang</a:t>
            </a:r>
            <a:r>
              <a:rPr lang="en-US" dirty="0">
                <a:latin typeface="Nunito" pitchFamily="2" charset="0"/>
              </a:rPr>
              <a:t> </a:t>
            </a:r>
            <a:r>
              <a:rPr lang="en-US" dirty="0" err="1">
                <a:latin typeface="Nunito" pitchFamily="2" charset="0"/>
              </a:rPr>
              <a:t>muốn</a:t>
            </a:r>
            <a:r>
              <a:rPr lang="en-US" dirty="0">
                <a:latin typeface="Nunito" pitchFamily="2" charset="0"/>
              </a:rPr>
              <a:t> </a:t>
            </a:r>
            <a:r>
              <a:rPr lang="en-US" dirty="0" err="1">
                <a:latin typeface="Nunito" pitchFamily="2" charset="0"/>
              </a:rPr>
              <a:t>thể</a:t>
            </a:r>
            <a:r>
              <a:rPr lang="en-US" dirty="0">
                <a:latin typeface="Nunito" pitchFamily="2" charset="0"/>
              </a:rPr>
              <a:t> </a:t>
            </a:r>
            <a:r>
              <a:rPr lang="en-US" dirty="0" err="1">
                <a:latin typeface="Nunito" pitchFamily="2" charset="0"/>
              </a:rPr>
              <a:t>hiện</a:t>
            </a:r>
            <a:r>
              <a:rPr lang="en-US" dirty="0">
                <a:latin typeface="Nunito" pitchFamily="2" charset="0"/>
              </a:rPr>
              <a:t> </a:t>
            </a:r>
            <a:r>
              <a:rPr lang="en-US" dirty="0" err="1">
                <a:latin typeface="Nunito" pitchFamily="2" charset="0"/>
              </a:rPr>
              <a:t>sự</a:t>
            </a:r>
            <a:r>
              <a:rPr lang="en-US" dirty="0">
                <a:latin typeface="Nunito" pitchFamily="2" charset="0"/>
              </a:rPr>
              <a:t> </a:t>
            </a:r>
            <a:r>
              <a:rPr lang="en-US" dirty="0" err="1">
                <a:latin typeface="Nunito" pitchFamily="2" charset="0"/>
              </a:rPr>
              <a:t>thấu</a:t>
            </a:r>
            <a:r>
              <a:rPr lang="en-US" dirty="0">
                <a:latin typeface="Nunito" pitchFamily="2" charset="0"/>
              </a:rPr>
              <a:t> </a:t>
            </a:r>
            <a:r>
              <a:rPr lang="en-US" dirty="0" err="1">
                <a:latin typeface="Nunito" pitchFamily="2" charset="0"/>
              </a:rPr>
              <a:t>hiểu</a:t>
            </a:r>
            <a:r>
              <a:rPr lang="en-US" dirty="0">
                <a:latin typeface="Nunito" pitchFamily="2" charset="0"/>
              </a:rPr>
              <a:t> </a:t>
            </a:r>
            <a:r>
              <a:rPr lang="en-US" dirty="0" err="1">
                <a:latin typeface="Nunito" pitchFamily="2" charset="0"/>
              </a:rPr>
              <a:t>trước</a:t>
            </a:r>
            <a:r>
              <a:rPr lang="en-US" dirty="0">
                <a:latin typeface="Nunito" pitchFamily="2" charset="0"/>
              </a:rPr>
              <a:t> </a:t>
            </a:r>
            <a:r>
              <a:rPr lang="en-US" dirty="0" err="1">
                <a:latin typeface="Nunito" pitchFamily="2" charset="0"/>
              </a:rPr>
              <a:t>hành</a:t>
            </a:r>
            <a:r>
              <a:rPr lang="en-US" dirty="0">
                <a:latin typeface="Nunito" pitchFamily="2" charset="0"/>
              </a:rPr>
              <a:t> </a:t>
            </a:r>
            <a:r>
              <a:rPr lang="en-US" dirty="0" err="1">
                <a:latin typeface="Nunito" pitchFamily="2" charset="0"/>
              </a:rPr>
              <a:t>đông</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Phùng</a:t>
            </a:r>
            <a:r>
              <a:rPr lang="en-US" dirty="0">
                <a:latin typeface="Nunito" pitchFamily="2" charset="0"/>
              </a:rPr>
              <a:t> </a:t>
            </a:r>
            <a:r>
              <a:rPr lang="en-US" dirty="0" err="1">
                <a:latin typeface="Nunito" pitchFamily="2" charset="0"/>
              </a:rPr>
              <a:t>và</a:t>
            </a:r>
            <a:r>
              <a:rPr lang="en-US" dirty="0">
                <a:latin typeface="Nunito" pitchFamily="2" charset="0"/>
              </a:rPr>
              <a:t> </a:t>
            </a:r>
            <a:r>
              <a:rPr lang="en-US" dirty="0" err="1">
                <a:latin typeface="Nunito" pitchFamily="2" charset="0"/>
              </a:rPr>
              <a:t>Đẩu</a:t>
            </a:r>
            <a:r>
              <a:rPr lang="en-US" dirty="0">
                <a:latin typeface="Nunito" pitchFamily="2" charset="0"/>
              </a:rPr>
              <a:t> </a:t>
            </a:r>
            <a:r>
              <a:rPr lang="en-US" dirty="0" err="1">
                <a:latin typeface="Nunito" pitchFamily="2" charset="0"/>
              </a:rPr>
              <a:t>nên</a:t>
            </a:r>
            <a:r>
              <a:rPr lang="en-US" dirty="0">
                <a:latin typeface="Nunito" pitchFamily="2" charset="0"/>
              </a:rPr>
              <a:t> </a:t>
            </a:r>
            <a:r>
              <a:rPr lang="en-US" dirty="0" err="1">
                <a:latin typeface="Nunito" pitchFamily="2" charset="0"/>
              </a:rPr>
              <a:t>có</a:t>
            </a:r>
            <a:r>
              <a:rPr lang="en-US" dirty="0">
                <a:latin typeface="Nunito" pitchFamily="2" charset="0"/>
              </a:rPr>
              <a:t> </a:t>
            </a:r>
            <a:r>
              <a:rPr lang="en-US" dirty="0" err="1">
                <a:latin typeface="Nunito" pitchFamily="2" charset="0"/>
              </a:rPr>
              <a:t>sự</a:t>
            </a:r>
            <a:r>
              <a:rPr lang="en-US" dirty="0">
                <a:latin typeface="Nunito" pitchFamily="2" charset="0"/>
              </a:rPr>
              <a:t> </a:t>
            </a:r>
            <a:r>
              <a:rPr lang="en-US" dirty="0" err="1">
                <a:latin typeface="Nunito" pitchFamily="2" charset="0"/>
              </a:rPr>
              <a:t>gia</a:t>
            </a:r>
            <a:r>
              <a:rPr lang="en-US" dirty="0">
                <a:latin typeface="Nunito" pitchFamily="2" charset="0"/>
              </a:rPr>
              <a:t> </a:t>
            </a:r>
            <a:r>
              <a:rPr lang="en-US" dirty="0" err="1">
                <a:latin typeface="Nunito" pitchFamily="2" charset="0"/>
              </a:rPr>
              <a:t>tăng</a:t>
            </a:r>
            <a:r>
              <a:rPr lang="en-US" dirty="0">
                <a:latin typeface="Nunito" pitchFamily="2" charset="0"/>
              </a:rPr>
              <a:t> </a:t>
            </a:r>
            <a:r>
              <a:rPr lang="en-US" dirty="0" err="1">
                <a:latin typeface="Nunito" pitchFamily="2" charset="0"/>
              </a:rPr>
              <a:t>tình</a:t>
            </a:r>
            <a:r>
              <a:rPr lang="en-US" dirty="0">
                <a:latin typeface="Nunito" pitchFamily="2" charset="0"/>
              </a:rPr>
              <a:t> </a:t>
            </a:r>
            <a:r>
              <a:rPr lang="en-US" dirty="0" err="1">
                <a:latin typeface="Nunito" pitchFamily="2" charset="0"/>
              </a:rPr>
              <a:t>cảm</a:t>
            </a:r>
            <a:r>
              <a:rPr lang="en-US" dirty="0">
                <a:latin typeface="Nunito" pitchFamily="2" charset="0"/>
              </a:rPr>
              <a:t> </a:t>
            </a:r>
            <a:r>
              <a:rPr lang="en-US" dirty="0" err="1">
                <a:latin typeface="Nunito" pitchFamily="2" charset="0"/>
              </a:rPr>
              <a:t>trong</a:t>
            </a:r>
            <a:r>
              <a:rPr lang="en-US" dirty="0">
                <a:latin typeface="Nunito" pitchFamily="2" charset="0"/>
              </a:rPr>
              <a:t> </a:t>
            </a:r>
            <a:r>
              <a:rPr lang="en-US" dirty="0" err="1">
                <a:latin typeface="Nunito" pitchFamily="2" charset="0"/>
              </a:rPr>
              <a:t>lời</a:t>
            </a:r>
            <a:r>
              <a:rPr lang="en-US" dirty="0">
                <a:latin typeface="Nunito" pitchFamily="2" charset="0"/>
              </a:rPr>
              <a:t> </a:t>
            </a:r>
            <a:r>
              <a:rPr lang="en-US" dirty="0" err="1">
                <a:latin typeface="Nunito" pitchFamily="2" charset="0"/>
              </a:rPr>
              <a:t>nói</a:t>
            </a:r>
            <a:endParaRPr lang="en-US" dirty="0">
              <a:latin typeface="Nunito" pitchFamily="2" charset="0"/>
            </a:endParaRPr>
          </a:p>
          <a:p>
            <a:pPr algn="just">
              <a:lnSpc>
                <a:spcPct val="150000"/>
              </a:lnSpc>
            </a:pPr>
            <a:r>
              <a:rPr lang="en-US" dirty="0">
                <a:latin typeface="Nunito" pitchFamily="2" charset="0"/>
              </a:rPr>
              <a:t>- </a:t>
            </a:r>
            <a:r>
              <a:rPr lang="en-US" dirty="0" err="1">
                <a:latin typeface="Nunito" pitchFamily="2" charset="0"/>
              </a:rPr>
              <a:t>Xưng</a:t>
            </a:r>
            <a:r>
              <a:rPr lang="en-US" dirty="0">
                <a:latin typeface="Nunito" pitchFamily="2" charset="0"/>
              </a:rPr>
              <a:t> </a:t>
            </a:r>
            <a:r>
              <a:rPr lang="en-US" dirty="0" err="1">
                <a:latin typeface="Nunito" pitchFamily="2" charset="0"/>
              </a:rPr>
              <a:t>hô</a:t>
            </a:r>
            <a:r>
              <a:rPr lang="en-US" dirty="0">
                <a:latin typeface="Nunito" pitchFamily="2" charset="0"/>
              </a:rPr>
              <a:t> : </a:t>
            </a:r>
            <a:r>
              <a:rPr lang="en-US" dirty="0" err="1">
                <a:latin typeface="Nunito" pitchFamily="2" charset="0"/>
              </a:rPr>
              <a:t>Chị</a:t>
            </a:r>
            <a:r>
              <a:rPr lang="en-US" dirty="0">
                <a:latin typeface="Nunito" pitchFamily="2" charset="0"/>
              </a:rPr>
              <a:t> - </a:t>
            </a:r>
            <a:r>
              <a:rPr lang="en-US" dirty="0" err="1">
                <a:latin typeface="Nunito" pitchFamily="2" charset="0"/>
              </a:rPr>
              <a:t>các</a:t>
            </a:r>
            <a:r>
              <a:rPr lang="en-US" dirty="0">
                <a:latin typeface="Nunito" pitchFamily="2" charset="0"/>
              </a:rPr>
              <a:t> </a:t>
            </a:r>
            <a:r>
              <a:rPr lang="en-US" dirty="0" err="1">
                <a:latin typeface="Nunito" pitchFamily="2" charset="0"/>
              </a:rPr>
              <a:t>chú</a:t>
            </a:r>
            <a:endParaRPr lang="en-US" dirty="0">
              <a:latin typeface="Nunito" pitchFamily="2" charset="0"/>
            </a:endParaRPr>
          </a:p>
          <a:p>
            <a:pPr algn="just">
              <a:lnSpc>
                <a:spcPct val="150000"/>
              </a:lnSpc>
            </a:pPr>
            <a:r>
              <a:rPr lang="en-US" dirty="0">
                <a:latin typeface="Nunito" pitchFamily="2" charset="0"/>
              </a:rPr>
              <a:t>- </a:t>
            </a:r>
            <a:r>
              <a:rPr lang="en-US" dirty="0" err="1">
                <a:latin typeface="Nunito" pitchFamily="2" charset="0"/>
              </a:rPr>
              <a:t>Thể</a:t>
            </a:r>
            <a:r>
              <a:rPr lang="en-US" dirty="0">
                <a:latin typeface="Nunito" pitchFamily="2" charset="0"/>
              </a:rPr>
              <a:t> </a:t>
            </a:r>
            <a:r>
              <a:rPr lang="en-US" dirty="0" err="1">
                <a:latin typeface="Nunito" pitchFamily="2" charset="0"/>
              </a:rPr>
              <a:t>hiện</a:t>
            </a:r>
            <a:r>
              <a:rPr lang="en-US" dirty="0">
                <a:latin typeface="Nunito" pitchFamily="2" charset="0"/>
              </a:rPr>
              <a:t> </a:t>
            </a:r>
            <a:r>
              <a:rPr lang="en-US" dirty="0" err="1">
                <a:latin typeface="Nunito" pitchFamily="2" charset="0"/>
              </a:rPr>
              <a:t>mối</a:t>
            </a:r>
            <a:r>
              <a:rPr lang="en-US" dirty="0">
                <a:latin typeface="Nunito" pitchFamily="2" charset="0"/>
              </a:rPr>
              <a:t> </a:t>
            </a:r>
            <a:r>
              <a:rPr lang="en-US" dirty="0" err="1">
                <a:latin typeface="Nunito" pitchFamily="2" charset="0"/>
              </a:rPr>
              <a:t>quan</a:t>
            </a:r>
            <a:r>
              <a:rPr lang="en-US" dirty="0">
                <a:latin typeface="Nunito" pitchFamily="2" charset="0"/>
              </a:rPr>
              <a:t> </a:t>
            </a:r>
            <a:r>
              <a:rPr lang="en-US" dirty="0" err="1">
                <a:latin typeface="Nunito" pitchFamily="2" charset="0"/>
              </a:rPr>
              <a:t>hệ</a:t>
            </a:r>
            <a:r>
              <a:rPr lang="en-US" dirty="0">
                <a:latin typeface="Nunito" pitchFamily="2" charset="0"/>
              </a:rPr>
              <a:t> </a:t>
            </a:r>
            <a:r>
              <a:rPr lang="en-US" dirty="0" err="1">
                <a:latin typeface="Nunito" pitchFamily="2" charset="0"/>
              </a:rPr>
              <a:t>gần</a:t>
            </a:r>
            <a:r>
              <a:rPr lang="en-US" dirty="0">
                <a:latin typeface="Nunito" pitchFamily="2" charset="0"/>
              </a:rPr>
              <a:t> </a:t>
            </a:r>
            <a:r>
              <a:rPr lang="en-US" dirty="0" err="1">
                <a:latin typeface="Nunito" pitchFamily="2" charset="0"/>
              </a:rPr>
              <a:t>gũi</a:t>
            </a:r>
            <a:r>
              <a:rPr lang="en-US" dirty="0">
                <a:latin typeface="Nunito" pitchFamily="2" charset="0"/>
              </a:rPr>
              <a:t>, </a:t>
            </a:r>
            <a:r>
              <a:rPr lang="en-US" dirty="0" err="1">
                <a:latin typeface="Nunito" pitchFamily="2" charset="0"/>
              </a:rPr>
              <a:t>như</a:t>
            </a:r>
            <a:r>
              <a:rPr lang="en-US" dirty="0">
                <a:latin typeface="Nunito" pitchFamily="2" charset="0"/>
              </a:rPr>
              <a:t> </a:t>
            </a:r>
            <a:r>
              <a:rPr lang="en-US" dirty="0" err="1">
                <a:latin typeface="Nunito" pitchFamily="2" charset="0"/>
              </a:rPr>
              <a:t>anh</a:t>
            </a:r>
            <a:r>
              <a:rPr lang="en-US" dirty="0">
                <a:latin typeface="Nunito" pitchFamily="2" charset="0"/>
              </a:rPr>
              <a:t> </a:t>
            </a:r>
            <a:r>
              <a:rPr lang="en-US" dirty="0" err="1">
                <a:latin typeface="Nunito" pitchFamily="2" charset="0"/>
              </a:rPr>
              <a:t>chị</a:t>
            </a:r>
            <a:r>
              <a:rPr lang="en-US" dirty="0">
                <a:latin typeface="Nunito" pitchFamily="2" charset="0"/>
              </a:rPr>
              <a:t> </a:t>
            </a:r>
            <a:r>
              <a:rPr lang="en-US" dirty="0" err="1">
                <a:latin typeface="Nunito" pitchFamily="2" charset="0"/>
              </a:rPr>
              <a:t>em</a:t>
            </a:r>
            <a:r>
              <a:rPr lang="en-US" dirty="0">
                <a:latin typeface="Nunito" pitchFamily="2" charset="0"/>
              </a:rPr>
              <a:t> </a:t>
            </a:r>
            <a:r>
              <a:rPr lang="en-US" dirty="0" err="1">
                <a:latin typeface="Nunito" pitchFamily="2" charset="0"/>
              </a:rPr>
              <a:t>trong</a:t>
            </a:r>
            <a:r>
              <a:rPr lang="en-US" dirty="0">
                <a:latin typeface="Nunito" pitchFamily="2" charset="0"/>
              </a:rPr>
              <a:t> </a:t>
            </a:r>
            <a:r>
              <a:rPr lang="en-US" dirty="0" err="1">
                <a:latin typeface="Nunito" pitchFamily="2" charset="0"/>
              </a:rPr>
              <a:t>nhà</a:t>
            </a:r>
            <a:r>
              <a:rPr lang="en-US" dirty="0">
                <a:latin typeface="Nunito" pitchFamily="2" charset="0"/>
              </a:rPr>
              <a:t> </a:t>
            </a:r>
            <a:r>
              <a:rPr lang="en-US" dirty="0" err="1">
                <a:latin typeface="Nunito" pitchFamily="2" charset="0"/>
              </a:rPr>
              <a:t>đang</a:t>
            </a:r>
            <a:r>
              <a:rPr lang="en-US" dirty="0">
                <a:latin typeface="Nunito" pitchFamily="2" charset="0"/>
              </a:rPr>
              <a:t> </a:t>
            </a:r>
            <a:r>
              <a:rPr lang="en-US" dirty="0" err="1">
                <a:latin typeface="Nunito" pitchFamily="2" charset="0"/>
              </a:rPr>
              <a:t>tâm</a:t>
            </a:r>
            <a:r>
              <a:rPr lang="en-US" dirty="0">
                <a:latin typeface="Nunito" pitchFamily="2" charset="0"/>
              </a:rPr>
              <a:t> </a:t>
            </a:r>
            <a:r>
              <a:rPr lang="en-US" dirty="0" err="1">
                <a:latin typeface="Nunito" pitchFamily="2" charset="0"/>
              </a:rPr>
              <a:t>sự</a:t>
            </a:r>
            <a:r>
              <a:rPr lang="en-US" dirty="0">
                <a:latin typeface="Nunito" pitchFamily="2" charset="0"/>
              </a:rPr>
              <a:t>, </a:t>
            </a:r>
            <a:r>
              <a:rPr lang="en-US" dirty="0" err="1">
                <a:latin typeface="Nunito" pitchFamily="2" charset="0"/>
              </a:rPr>
              <a:t>bàn</a:t>
            </a:r>
            <a:r>
              <a:rPr lang="en-US" dirty="0">
                <a:latin typeface="Nunito" pitchFamily="2" charset="0"/>
              </a:rPr>
              <a:t> </a:t>
            </a:r>
            <a:r>
              <a:rPr lang="en-US" dirty="0" err="1">
                <a:latin typeface="Nunito" pitchFamily="2" charset="0"/>
              </a:rPr>
              <a:t>bạc</a:t>
            </a:r>
            <a:r>
              <a:rPr lang="en-US" dirty="0">
                <a:latin typeface="Nunito" pitchFamily="2" charset="0"/>
              </a:rPr>
              <a:t> </a:t>
            </a:r>
            <a:r>
              <a:rPr lang="en-US" dirty="0" err="1">
                <a:latin typeface="Nunito" pitchFamily="2" charset="0"/>
              </a:rPr>
              <a:t>với</a:t>
            </a:r>
            <a:r>
              <a:rPr lang="en-US" dirty="0">
                <a:latin typeface="Nunito" pitchFamily="2" charset="0"/>
              </a:rPr>
              <a:t> </a:t>
            </a:r>
            <a:r>
              <a:rPr lang="en-US" dirty="0" err="1">
                <a:latin typeface="Nunito" pitchFamily="2" charset="0"/>
              </a:rPr>
              <a:t>nhau</a:t>
            </a:r>
            <a:r>
              <a:rPr lang="en-US" dirty="0">
                <a:latin typeface="Nunito" pitchFamily="2" charset="0"/>
              </a:rPr>
              <a:t>.</a:t>
            </a:r>
          </a:p>
        </p:txBody>
      </p:sp>
    </p:spTree>
    <p:extLst>
      <p:ext uri="{BB962C8B-B14F-4D97-AF65-F5344CB8AC3E}">
        <p14:creationId xmlns:p14="http://schemas.microsoft.com/office/powerpoint/2010/main" val="32905239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F2F8A0E-5866-9167-6E7B-73C6EAC51A0D}"/>
              </a:ext>
            </a:extLst>
          </p:cNvPr>
          <p:cNvSpPr>
            <a:spLocks noGrp="1"/>
          </p:cNvSpPr>
          <p:nvPr>
            <p:ph type="title"/>
          </p:nvPr>
        </p:nvSpPr>
        <p:spPr>
          <a:xfrm>
            <a:off x="113357" y="207776"/>
            <a:ext cx="1944043" cy="489900"/>
          </a:xfrm>
        </p:spPr>
        <p:style>
          <a:lnRef idx="2">
            <a:schemeClr val="accent1">
              <a:shade val="15000"/>
            </a:schemeClr>
          </a:lnRef>
          <a:fillRef idx="1">
            <a:schemeClr val="accent1"/>
          </a:fillRef>
          <a:effectRef idx="0">
            <a:schemeClr val="accent1"/>
          </a:effectRef>
          <a:fontRef idx="minor">
            <a:schemeClr val="lt1"/>
          </a:fontRef>
        </p:style>
        <p:txBody>
          <a:bodyPr/>
          <a:lstStyle/>
          <a:p>
            <a:pPr algn="just">
              <a:lnSpc>
                <a:spcPct val="150000"/>
              </a:lnSpc>
            </a:pPr>
            <a:r>
              <a:rPr lang="en-US" sz="1600" b="1" dirty="0" err="1">
                <a:latin typeface="Nunito" pitchFamily="2" charset="0"/>
                <a:ea typeface="Calibri" panose="020F0502020204030204" pitchFamily="34" charset="0"/>
                <a:cs typeface="Calibri" panose="020F0502020204030204" pitchFamily="34" charset="0"/>
              </a:rPr>
              <a:t>Bài</a:t>
            </a:r>
            <a:r>
              <a:rPr lang="en-US" sz="1600" b="1" dirty="0">
                <a:latin typeface="Nunito" pitchFamily="2" charset="0"/>
                <a:ea typeface="Calibri" panose="020F0502020204030204" pitchFamily="34" charset="0"/>
                <a:cs typeface="Calibri" panose="020F0502020204030204" pitchFamily="34" charset="0"/>
              </a:rPr>
              <a:t> </a:t>
            </a:r>
            <a:r>
              <a:rPr lang="en-US" sz="1600" b="1" dirty="0" err="1">
                <a:latin typeface="Nunito" pitchFamily="2" charset="0"/>
                <a:ea typeface="Calibri" panose="020F0502020204030204" pitchFamily="34" charset="0"/>
                <a:cs typeface="Calibri" panose="020F0502020204030204" pitchFamily="34" charset="0"/>
              </a:rPr>
              <a:t>tập</a:t>
            </a:r>
            <a:r>
              <a:rPr lang="en-US" sz="1600" b="1" dirty="0">
                <a:latin typeface="Nunito" pitchFamily="2" charset="0"/>
                <a:ea typeface="Calibri" panose="020F0502020204030204" pitchFamily="34" charset="0"/>
                <a:cs typeface="Calibri" panose="020F0502020204030204" pitchFamily="34" charset="0"/>
              </a:rPr>
              <a:t> 2</a:t>
            </a:r>
            <a:endParaRPr lang="en-US" sz="1600" dirty="0">
              <a:latin typeface="Nunito" pitchFamily="2" charset="0"/>
            </a:endParaRPr>
          </a:p>
        </p:txBody>
      </p:sp>
      <p:sp>
        <p:nvSpPr>
          <p:cNvPr id="5" name="TextBox 4">
            <a:extLst>
              <a:ext uri="{FF2B5EF4-FFF2-40B4-BE49-F238E27FC236}">
                <a16:creationId xmlns:a16="http://schemas.microsoft.com/office/drawing/2014/main" id="{BB7DDAE3-CFCF-9CA1-BCF2-AAF7A1AF80FA}"/>
              </a:ext>
            </a:extLst>
          </p:cNvPr>
          <p:cNvSpPr txBox="1"/>
          <p:nvPr/>
        </p:nvSpPr>
        <p:spPr>
          <a:xfrm>
            <a:off x="203164" y="902469"/>
            <a:ext cx="4932172" cy="3927998"/>
          </a:xfrm>
          <a:prstGeom prst="rect">
            <a:avLst/>
          </a:prstGeom>
          <a:noFill/>
        </p:spPr>
        <p:txBody>
          <a:bodyPr wrap="square">
            <a:spAutoFit/>
          </a:bodyPr>
          <a:lstStyle/>
          <a:p>
            <a:pPr marL="30480" marR="30480" algn="just">
              <a:lnSpc>
                <a:spcPct val="150000"/>
              </a:lnSpc>
              <a:spcBef>
                <a:spcPts val="0"/>
              </a:spcBef>
              <a:spcAft>
                <a:spcPts val="1200"/>
              </a:spcAft>
            </a:pPr>
            <a:r>
              <a:rPr lang="en-US" b="1" dirty="0" err="1">
                <a:solidFill>
                  <a:srgbClr val="000000"/>
                </a:solidFill>
                <a:effectLst/>
                <a:latin typeface="Nunito" pitchFamily="2" charset="0"/>
                <a:ea typeface="Times New Roman" panose="02020603050405020304" pitchFamily="18" charset="0"/>
              </a:rPr>
              <a:t>Câu</a:t>
            </a:r>
            <a:r>
              <a:rPr lang="en-US" b="1" dirty="0">
                <a:solidFill>
                  <a:srgbClr val="000000"/>
                </a:solidFill>
                <a:effectLst/>
                <a:latin typeface="Nunito" pitchFamily="2" charset="0"/>
                <a:ea typeface="Times New Roman" panose="02020603050405020304" pitchFamily="18" charset="0"/>
              </a:rPr>
              <a:t> 2 (</a:t>
            </a:r>
            <a:r>
              <a:rPr lang="en-US" b="1" dirty="0" err="1">
                <a:solidFill>
                  <a:srgbClr val="000000"/>
                </a:solidFill>
                <a:effectLst/>
                <a:latin typeface="Nunito" pitchFamily="2" charset="0"/>
                <a:ea typeface="Times New Roman" panose="02020603050405020304" pitchFamily="18" charset="0"/>
              </a:rPr>
              <a:t>trang</a:t>
            </a:r>
            <a:r>
              <a:rPr lang="en-US" b="1" dirty="0">
                <a:solidFill>
                  <a:srgbClr val="000000"/>
                </a:solidFill>
                <a:effectLst/>
                <a:latin typeface="Nunito" pitchFamily="2" charset="0"/>
                <a:ea typeface="Times New Roman" panose="02020603050405020304" pitchFamily="18" charset="0"/>
              </a:rPr>
              <a:t> 34 </a:t>
            </a:r>
            <a:r>
              <a:rPr lang="en-US" b="1" dirty="0" err="1">
                <a:solidFill>
                  <a:srgbClr val="000000"/>
                </a:solidFill>
                <a:effectLst/>
                <a:latin typeface="Nunito" pitchFamily="2" charset="0"/>
                <a:ea typeface="Times New Roman" panose="02020603050405020304" pitchFamily="18" charset="0"/>
              </a:rPr>
              <a:t>sgk</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Ngữ</a:t>
            </a:r>
            <a:r>
              <a:rPr lang="en-US" b="1" dirty="0">
                <a:solidFill>
                  <a:srgbClr val="000000"/>
                </a:solidFill>
                <a:effectLst/>
                <a:latin typeface="Nunito" pitchFamily="2" charset="0"/>
                <a:ea typeface="Times New Roman" panose="02020603050405020304" pitchFamily="18" charset="0"/>
              </a:rPr>
              <a:t> </a:t>
            </a:r>
            <a:r>
              <a:rPr lang="en-US" b="1" dirty="0" err="1">
                <a:solidFill>
                  <a:srgbClr val="000000"/>
                </a:solidFill>
                <a:effectLst/>
                <a:latin typeface="Nunito" pitchFamily="2" charset="0"/>
                <a:ea typeface="Times New Roman" panose="02020603050405020304" pitchFamily="18" charset="0"/>
              </a:rPr>
              <a:t>văn</a:t>
            </a:r>
            <a:r>
              <a:rPr lang="en-US" b="1" dirty="0">
                <a:solidFill>
                  <a:srgbClr val="000000"/>
                </a:solidFill>
                <a:effectLst/>
                <a:latin typeface="Nunito" pitchFamily="2" charset="0"/>
                <a:ea typeface="Times New Roman" panose="02020603050405020304" pitchFamily="18" charset="0"/>
              </a:rPr>
              <a:t> 12 </a:t>
            </a:r>
            <a:r>
              <a:rPr lang="en-US" b="1" dirty="0" err="1">
                <a:solidFill>
                  <a:srgbClr val="000000"/>
                </a:solidFill>
                <a:effectLst/>
                <a:latin typeface="Nunito" pitchFamily="2" charset="0"/>
                <a:ea typeface="Times New Roman" panose="02020603050405020304" pitchFamily="18" charset="0"/>
              </a:rPr>
              <a:t>Tập</a:t>
            </a:r>
            <a:r>
              <a:rPr lang="en-US" b="1" dirty="0">
                <a:solidFill>
                  <a:srgbClr val="000000"/>
                </a:solidFill>
                <a:effectLst/>
                <a:latin typeface="Nunito" pitchFamily="2" charset="0"/>
                <a:ea typeface="Times New Roman" panose="02020603050405020304" pitchFamily="18" charset="0"/>
              </a:rPr>
              <a:t> 1):</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Tìm</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nhận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xét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của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người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kể</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chuyện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trong</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mỗi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đoạn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văn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dưới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đây</a:t>
            </a:r>
            <a:r>
              <a:rPr lang="en-US" dirty="0">
                <a:solidFill>
                  <a:srgbClr val="000000"/>
                </a:solidFill>
                <a:effectLst/>
                <a:latin typeface="Nunito" pitchFamily="2" charset="0"/>
                <a:ea typeface="Times New Roman" panose="02020603050405020304" pitchFamily="18" charset="0"/>
              </a:rPr>
              <a:t> </a:t>
            </a:r>
            <a:r>
              <a:rPr lang="en-US" i="1" dirty="0">
                <a:solidFill>
                  <a:srgbClr val="000000"/>
                </a:solidFill>
                <a:effectLst/>
                <a:latin typeface="Nunito" pitchFamily="2" charset="0"/>
                <a:ea typeface="Times New Roman" panose="02020603050405020304" pitchFamily="18" charset="0"/>
              </a:rPr>
              <a:t>(</a:t>
            </a:r>
            <a:r>
              <a:rPr lang="en-US" i="1" dirty="0" err="1">
                <a:solidFill>
                  <a:srgbClr val="000000"/>
                </a:solidFill>
                <a:effectLst/>
                <a:latin typeface="Nunito" pitchFamily="2" charset="0"/>
                <a:ea typeface="Times New Roman" panose="02020603050405020304" pitchFamily="18" charset="0"/>
              </a:rPr>
              <a:t>trích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Chiếc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thuyền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ngoài</a:t>
            </a:r>
            <a:r>
              <a:rPr lang="en-US" i="1" dirty="0">
                <a:solidFill>
                  <a:srgbClr val="000000"/>
                </a:solidFill>
                <a:effectLst/>
                <a:latin typeface="Nunito" pitchFamily="2" charset="0"/>
                <a:ea typeface="Times New Roman" panose="02020603050405020304" pitchFamily="18" charset="0"/>
              </a:rPr>
              <a:t> xa – </a:t>
            </a:r>
            <a:r>
              <a:rPr lang="en-US" i="1" dirty="0" err="1">
                <a:solidFill>
                  <a:srgbClr val="000000"/>
                </a:solidFill>
                <a:effectLst/>
                <a:latin typeface="Nunito" pitchFamily="2" charset="0"/>
                <a:ea typeface="Times New Roman" panose="02020603050405020304" pitchFamily="18" charset="0"/>
              </a:rPr>
              <a:t>Nguyễn</a:t>
            </a:r>
            <a:r>
              <a:rPr lang="en-US" i="1" dirty="0">
                <a:solidFill>
                  <a:srgbClr val="000000"/>
                </a:solidFill>
                <a:effectLst/>
                <a:latin typeface="Nunito" pitchFamily="2" charset="0"/>
                <a:ea typeface="Times New Roman" panose="02020603050405020304" pitchFamily="18" charset="0"/>
              </a:rPr>
              <a:t> Minh Châu)</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về</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ngôn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ngữ</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của</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nhân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vật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Đẩu</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Vì</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sao</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người</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kể</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chuyện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nhận</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xét</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như</a:t>
            </a:r>
            <a:r>
              <a:rPr lang="en-US" dirty="0">
                <a:solidFill>
                  <a:srgbClr val="000000"/>
                </a:solidFill>
                <a:effectLst/>
                <a:latin typeface="Nunito" pitchFamily="2" charset="0"/>
                <a:ea typeface="Times New Roman" panose="02020603050405020304" pitchFamily="18" charset="0"/>
              </a:rPr>
              <a:t> </a:t>
            </a:r>
            <a:r>
              <a:rPr lang="en-US" dirty="0" err="1">
                <a:solidFill>
                  <a:srgbClr val="000000"/>
                </a:solidFill>
                <a:effectLst/>
                <a:latin typeface="Nunito" pitchFamily="2" charset="0"/>
                <a:ea typeface="Times New Roman" panose="02020603050405020304" pitchFamily="18" charset="0"/>
              </a:rPr>
              <a:t>vậy</a:t>
            </a:r>
            <a:r>
              <a:rPr lang="en-US"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dirty="0">
                <a:solidFill>
                  <a:srgbClr val="000000"/>
                </a:solidFill>
                <a:effectLst/>
                <a:latin typeface="Nunito" pitchFamily="2" charset="0"/>
                <a:ea typeface="Times New Roman" panose="02020603050405020304" pitchFamily="18" charset="0"/>
              </a:rPr>
              <a:t>a) </a:t>
            </a:r>
            <a:r>
              <a:rPr lang="en-US" i="1" dirty="0" err="1">
                <a:solidFill>
                  <a:srgbClr val="000000"/>
                </a:solidFill>
                <a:effectLst/>
                <a:latin typeface="Nunito" pitchFamily="2" charset="0"/>
                <a:ea typeface="Times New Roman" panose="02020603050405020304" pitchFamily="18" charset="0"/>
              </a:rPr>
              <a:t>Tự</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nhiên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anh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rời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chiếc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bàn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đến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đúng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vịn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vào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lưng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ghế</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người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đàn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ngồi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giọng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trở</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nên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đầy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giận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dữ</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khác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hẳn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với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giọng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một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vị</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chánh</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án</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a:p>
            <a:pPr marL="30480" marR="30480" algn="just">
              <a:lnSpc>
                <a:spcPct val="150000"/>
              </a:lnSpc>
              <a:spcBef>
                <a:spcPts val="0"/>
              </a:spcBef>
              <a:spcAft>
                <a:spcPts val="1200"/>
              </a:spcAft>
            </a:pPr>
            <a:r>
              <a:rPr lang="en-US" i="1" dirty="0">
                <a:solidFill>
                  <a:srgbClr val="000000"/>
                </a:solidFill>
                <a:effectLst/>
                <a:latin typeface="Nunito" pitchFamily="2" charset="0"/>
                <a:ea typeface="Times New Roman" panose="02020603050405020304" pitchFamily="18" charset="0"/>
              </a:rPr>
              <a:t>– Ba </a:t>
            </a:r>
            <a:r>
              <a:rPr lang="en-US" i="1" dirty="0" err="1">
                <a:solidFill>
                  <a:srgbClr val="000000"/>
                </a:solidFill>
                <a:effectLst/>
                <a:latin typeface="Nunito" pitchFamily="2" charset="0"/>
                <a:ea typeface="Times New Roman" panose="02020603050405020304" pitchFamily="18" charset="0"/>
              </a:rPr>
              <a:t>ngày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một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trận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nhẹ</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năm</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ngày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một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trận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nặng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Cả</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nước</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không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có</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một</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người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chồng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nào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như</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hắn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Tôi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chưa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hỏi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tội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của</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hắn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mà</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tôi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chỉ</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muốn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bảo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ngay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với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chị</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Chị</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không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sống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nổi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với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cái</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lão</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đàn</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ông</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vũ</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phu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ấy</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đâu</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Chị</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nghĩ</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thế</a:t>
            </a:r>
            <a:r>
              <a:rPr lang="en-US" i="1" dirty="0">
                <a:solidFill>
                  <a:srgbClr val="000000"/>
                </a:solidFill>
                <a:effectLst/>
                <a:latin typeface="Nunito" pitchFamily="2" charset="0"/>
                <a:ea typeface="Times New Roman" panose="02020603050405020304" pitchFamily="18" charset="0"/>
              </a:rPr>
              <a:t> </a:t>
            </a:r>
            <a:r>
              <a:rPr lang="en-US" i="1" dirty="0" err="1">
                <a:solidFill>
                  <a:srgbClr val="000000"/>
                </a:solidFill>
                <a:effectLst/>
                <a:latin typeface="Nunito" pitchFamily="2" charset="0"/>
                <a:ea typeface="Times New Roman" panose="02020603050405020304" pitchFamily="18" charset="0"/>
              </a:rPr>
              <a:t>nào</a:t>
            </a:r>
            <a:r>
              <a:rPr lang="en-US" i="1" dirty="0">
                <a:solidFill>
                  <a:srgbClr val="000000"/>
                </a:solidFill>
                <a:effectLst/>
                <a:latin typeface="Nunito" pitchFamily="2" charset="0"/>
                <a:ea typeface="Times New Roman" panose="02020603050405020304" pitchFamily="18" charset="0"/>
              </a:rPr>
              <a:t>?</a:t>
            </a:r>
            <a:endParaRPr lang="en-US" dirty="0">
              <a:effectLst/>
              <a:latin typeface="Nunito" pitchFamily="2"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07EF7AD9-AB04-B2D4-695A-68673C8F5E82}"/>
              </a:ext>
            </a:extLst>
          </p:cNvPr>
          <p:cNvSpPr/>
          <p:nvPr/>
        </p:nvSpPr>
        <p:spPr>
          <a:xfrm>
            <a:off x="5135336" y="207776"/>
            <a:ext cx="3903472" cy="4751614"/>
          </a:xfrm>
          <a:prstGeom prst="roundRect">
            <a:avLst>
              <a:gd name="adj" fmla="val 68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dirty="0">
                <a:latin typeface="Nunito" pitchFamily="2" charset="0"/>
              </a:rPr>
              <a:t>- </a:t>
            </a:r>
            <a:r>
              <a:rPr lang="en-US" dirty="0" err="1">
                <a:latin typeface="Nunito" pitchFamily="2" charset="0"/>
              </a:rPr>
              <a:t>Nhận</a:t>
            </a:r>
            <a:r>
              <a:rPr lang="en-US" dirty="0">
                <a:latin typeface="Nunito" pitchFamily="2" charset="0"/>
              </a:rPr>
              <a:t> </a:t>
            </a:r>
            <a:r>
              <a:rPr lang="en-US" dirty="0" err="1">
                <a:latin typeface="Nunito" pitchFamily="2" charset="0"/>
              </a:rPr>
              <a:t>xét</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kể</a:t>
            </a:r>
            <a:r>
              <a:rPr lang="en-US" dirty="0">
                <a:latin typeface="Nunito" pitchFamily="2" charset="0"/>
              </a:rPr>
              <a:t> </a:t>
            </a:r>
            <a:r>
              <a:rPr lang="en-US" dirty="0" err="1">
                <a:latin typeface="Nunito" pitchFamily="2" charset="0"/>
              </a:rPr>
              <a:t>chuyện</a:t>
            </a:r>
            <a:r>
              <a:rPr lang="en-US" dirty="0">
                <a:latin typeface="Nunito" pitchFamily="2" charset="0"/>
              </a:rPr>
              <a:t> </a:t>
            </a:r>
            <a:r>
              <a:rPr lang="en-US" dirty="0" err="1">
                <a:latin typeface="Nunito" pitchFamily="2" charset="0"/>
              </a:rPr>
              <a:t>về</a:t>
            </a:r>
            <a:r>
              <a:rPr lang="en-US" dirty="0">
                <a:latin typeface="Nunito" pitchFamily="2" charset="0"/>
              </a:rPr>
              <a:t> </a:t>
            </a:r>
            <a:r>
              <a:rPr lang="en-US" dirty="0" err="1">
                <a:latin typeface="Nunito" pitchFamily="2" charset="0"/>
              </a:rPr>
              <a:t>ngôn</a:t>
            </a:r>
            <a:r>
              <a:rPr lang="en-US" dirty="0">
                <a:latin typeface="Nunito" pitchFamily="2" charset="0"/>
              </a:rPr>
              <a:t> </a:t>
            </a:r>
            <a:r>
              <a:rPr lang="en-US" dirty="0" err="1">
                <a:latin typeface="Nunito" pitchFamily="2" charset="0"/>
              </a:rPr>
              <a:t>ngữ</a:t>
            </a:r>
            <a:r>
              <a:rPr lang="en-US" dirty="0">
                <a:latin typeface="Nunito" pitchFamily="2" charset="0"/>
              </a:rPr>
              <a:t> </a:t>
            </a:r>
            <a:r>
              <a:rPr lang="en-US" dirty="0" err="1">
                <a:latin typeface="Nunito" pitchFamily="2" charset="0"/>
              </a:rPr>
              <a:t>của</a:t>
            </a:r>
            <a:r>
              <a:rPr lang="en-US" dirty="0">
                <a:latin typeface="Nunito" pitchFamily="2" charset="0"/>
              </a:rPr>
              <a:t> </a:t>
            </a:r>
            <a:r>
              <a:rPr lang="en-US" dirty="0" err="1">
                <a:latin typeface="Nunito" pitchFamily="2" charset="0"/>
              </a:rPr>
              <a:t>nhân</a:t>
            </a:r>
            <a:r>
              <a:rPr lang="en-US" dirty="0">
                <a:latin typeface="Nunito" pitchFamily="2" charset="0"/>
              </a:rPr>
              <a:t> </a:t>
            </a:r>
            <a:r>
              <a:rPr lang="en-US" dirty="0" err="1">
                <a:latin typeface="Nunito" pitchFamily="2" charset="0"/>
              </a:rPr>
              <a:t>vật</a:t>
            </a:r>
            <a:r>
              <a:rPr lang="en-US" dirty="0">
                <a:latin typeface="Nunito" pitchFamily="2" charset="0"/>
              </a:rPr>
              <a:t> </a:t>
            </a:r>
            <a:r>
              <a:rPr lang="en-US" dirty="0" err="1">
                <a:latin typeface="Nunito" pitchFamily="2" charset="0"/>
              </a:rPr>
              <a:t>Đẩu</a:t>
            </a:r>
            <a:r>
              <a:rPr lang="en-US" dirty="0">
                <a:latin typeface="Nunito" pitchFamily="2" charset="0"/>
              </a:rPr>
              <a:t> : </a:t>
            </a:r>
            <a:r>
              <a:rPr lang="en-US" i="1" dirty="0" err="1">
                <a:latin typeface="Nunito" pitchFamily="2" charset="0"/>
              </a:rPr>
              <a:t>giọng</a:t>
            </a:r>
            <a:r>
              <a:rPr lang="en-US" i="1" dirty="0">
                <a:latin typeface="Nunito" pitchFamily="2" charset="0"/>
              </a:rPr>
              <a:t> </a:t>
            </a:r>
            <a:r>
              <a:rPr lang="en-US" i="1" dirty="0" err="1">
                <a:latin typeface="Nunito" pitchFamily="2" charset="0"/>
              </a:rPr>
              <a:t>trở</a:t>
            </a:r>
            <a:r>
              <a:rPr lang="en-US" i="1" dirty="0">
                <a:latin typeface="Nunito" pitchFamily="2" charset="0"/>
              </a:rPr>
              <a:t> </a:t>
            </a:r>
            <a:r>
              <a:rPr lang="en-US" i="1" dirty="0" err="1">
                <a:latin typeface="Nunito" pitchFamily="2" charset="0"/>
              </a:rPr>
              <a:t>nên</a:t>
            </a:r>
            <a:r>
              <a:rPr lang="en-US" i="1" dirty="0">
                <a:latin typeface="Nunito" pitchFamily="2" charset="0"/>
              </a:rPr>
              <a:t> </a:t>
            </a:r>
            <a:r>
              <a:rPr lang="en-US" i="1" dirty="0" err="1">
                <a:latin typeface="Nunito" pitchFamily="2" charset="0"/>
              </a:rPr>
              <a:t>đầy</a:t>
            </a:r>
            <a:r>
              <a:rPr lang="en-US" i="1" dirty="0">
                <a:latin typeface="Nunito" pitchFamily="2" charset="0"/>
              </a:rPr>
              <a:t> </a:t>
            </a:r>
            <a:r>
              <a:rPr lang="en-US" i="1" dirty="0" err="1">
                <a:latin typeface="Nunito" pitchFamily="2" charset="0"/>
              </a:rPr>
              <a:t>giận</a:t>
            </a:r>
            <a:r>
              <a:rPr lang="en-US" i="1" dirty="0">
                <a:latin typeface="Nunito" pitchFamily="2" charset="0"/>
              </a:rPr>
              <a:t> </a:t>
            </a:r>
            <a:r>
              <a:rPr lang="en-US" i="1" dirty="0" err="1">
                <a:latin typeface="Nunito" pitchFamily="2" charset="0"/>
              </a:rPr>
              <a:t>dữ</a:t>
            </a:r>
            <a:r>
              <a:rPr lang="en-US" i="1" dirty="0">
                <a:latin typeface="Nunito" pitchFamily="2" charset="0"/>
              </a:rPr>
              <a:t>, </a:t>
            </a:r>
            <a:r>
              <a:rPr lang="en-US" i="1" dirty="0" err="1">
                <a:latin typeface="Nunito" pitchFamily="2" charset="0"/>
              </a:rPr>
              <a:t>khác</a:t>
            </a:r>
            <a:r>
              <a:rPr lang="en-US" i="1" dirty="0">
                <a:latin typeface="Nunito" pitchFamily="2" charset="0"/>
              </a:rPr>
              <a:t> </a:t>
            </a:r>
            <a:r>
              <a:rPr lang="en-US" i="1" dirty="0" err="1">
                <a:latin typeface="Nunito" pitchFamily="2" charset="0"/>
              </a:rPr>
              <a:t>hẳn</a:t>
            </a:r>
            <a:r>
              <a:rPr lang="en-US" i="1" dirty="0">
                <a:latin typeface="Nunito" pitchFamily="2" charset="0"/>
              </a:rPr>
              <a:t> </a:t>
            </a:r>
            <a:r>
              <a:rPr lang="en-US" i="1" dirty="0" err="1">
                <a:latin typeface="Nunito" pitchFamily="2" charset="0"/>
              </a:rPr>
              <a:t>với</a:t>
            </a:r>
            <a:r>
              <a:rPr lang="en-US" i="1" dirty="0">
                <a:latin typeface="Nunito" pitchFamily="2" charset="0"/>
              </a:rPr>
              <a:t> </a:t>
            </a:r>
            <a:r>
              <a:rPr lang="en-US" i="1" dirty="0" err="1">
                <a:latin typeface="Nunito" pitchFamily="2" charset="0"/>
              </a:rPr>
              <a:t>giọng</a:t>
            </a:r>
            <a:r>
              <a:rPr lang="en-US" i="1" dirty="0">
                <a:latin typeface="Nunito" pitchFamily="2" charset="0"/>
              </a:rPr>
              <a:t> </a:t>
            </a:r>
            <a:r>
              <a:rPr lang="en-US" i="1" dirty="0" err="1">
                <a:latin typeface="Nunito" pitchFamily="2" charset="0"/>
              </a:rPr>
              <a:t>một</a:t>
            </a:r>
            <a:r>
              <a:rPr lang="en-US" i="1" dirty="0">
                <a:latin typeface="Nunito" pitchFamily="2" charset="0"/>
              </a:rPr>
              <a:t> </a:t>
            </a:r>
            <a:r>
              <a:rPr lang="en-US" i="1" dirty="0" err="1">
                <a:latin typeface="Nunito" pitchFamily="2" charset="0"/>
              </a:rPr>
              <a:t>vị</a:t>
            </a:r>
            <a:r>
              <a:rPr lang="en-US" i="1" dirty="0">
                <a:latin typeface="Nunito" pitchFamily="2" charset="0"/>
              </a:rPr>
              <a:t> </a:t>
            </a:r>
            <a:r>
              <a:rPr lang="en-US" i="1" dirty="0" err="1">
                <a:latin typeface="Nunito" pitchFamily="2" charset="0"/>
              </a:rPr>
              <a:t>chánh</a:t>
            </a:r>
            <a:r>
              <a:rPr lang="en-US" i="1" dirty="0">
                <a:latin typeface="Nunito" pitchFamily="2" charset="0"/>
              </a:rPr>
              <a:t> </a:t>
            </a:r>
            <a:r>
              <a:rPr lang="en-US" i="1" dirty="0" err="1">
                <a:latin typeface="Nunito" pitchFamily="2" charset="0"/>
              </a:rPr>
              <a:t>án</a:t>
            </a:r>
            <a:endParaRPr lang="en-US" dirty="0">
              <a:latin typeface="Nunito" pitchFamily="2" charset="0"/>
            </a:endParaRPr>
          </a:p>
          <a:p>
            <a:pPr algn="just">
              <a:lnSpc>
                <a:spcPct val="150000"/>
              </a:lnSpc>
            </a:pPr>
            <a:r>
              <a:rPr lang="en-US" i="1"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kể</a:t>
            </a:r>
            <a:r>
              <a:rPr lang="en-US" dirty="0">
                <a:latin typeface="Nunito" pitchFamily="2" charset="0"/>
              </a:rPr>
              <a:t> </a:t>
            </a:r>
            <a:r>
              <a:rPr lang="en-US" dirty="0" err="1">
                <a:latin typeface="Nunito" pitchFamily="2" charset="0"/>
              </a:rPr>
              <a:t>chuyện</a:t>
            </a:r>
            <a:r>
              <a:rPr lang="en-US" dirty="0">
                <a:latin typeface="Nunito" pitchFamily="2" charset="0"/>
              </a:rPr>
              <a:t> </a:t>
            </a:r>
            <a:r>
              <a:rPr lang="en-US" dirty="0" err="1">
                <a:latin typeface="Nunito" pitchFamily="2" charset="0"/>
              </a:rPr>
              <a:t>nhận</a:t>
            </a:r>
            <a:r>
              <a:rPr lang="en-US" dirty="0">
                <a:latin typeface="Nunito" pitchFamily="2" charset="0"/>
              </a:rPr>
              <a:t> </a:t>
            </a:r>
            <a:r>
              <a:rPr lang="en-US" dirty="0" err="1">
                <a:latin typeface="Nunito" pitchFamily="2" charset="0"/>
              </a:rPr>
              <a:t>xét</a:t>
            </a:r>
            <a:r>
              <a:rPr lang="en-US" dirty="0">
                <a:latin typeface="Nunito" pitchFamily="2" charset="0"/>
              </a:rPr>
              <a:t> </a:t>
            </a:r>
            <a:r>
              <a:rPr lang="en-US" dirty="0" err="1">
                <a:latin typeface="Nunito" pitchFamily="2" charset="0"/>
              </a:rPr>
              <a:t>như</a:t>
            </a:r>
            <a:r>
              <a:rPr lang="en-US" dirty="0">
                <a:latin typeface="Nunito" pitchFamily="2" charset="0"/>
              </a:rPr>
              <a:t> </a:t>
            </a:r>
            <a:r>
              <a:rPr lang="en-US" dirty="0" err="1">
                <a:latin typeface="Nunito" pitchFamily="2" charset="0"/>
              </a:rPr>
              <a:t>vậy</a:t>
            </a:r>
            <a:r>
              <a:rPr lang="en-US" dirty="0">
                <a:latin typeface="Nunito" pitchFamily="2" charset="0"/>
              </a:rPr>
              <a:t> </a:t>
            </a:r>
            <a:r>
              <a:rPr lang="en-US" dirty="0" err="1">
                <a:latin typeface="Nunito" pitchFamily="2" charset="0"/>
              </a:rPr>
              <a:t>là</a:t>
            </a:r>
            <a:r>
              <a:rPr lang="en-US" dirty="0">
                <a:latin typeface="Nunito" pitchFamily="2" charset="0"/>
              </a:rPr>
              <a:t> </a:t>
            </a:r>
            <a:r>
              <a:rPr lang="en-US" dirty="0" err="1">
                <a:latin typeface="Nunito" pitchFamily="2" charset="0"/>
              </a:rPr>
              <a:t>bởi</a:t>
            </a:r>
            <a:r>
              <a:rPr lang="en-US" dirty="0">
                <a:latin typeface="Nunito" pitchFamily="2" charset="0"/>
              </a:rPr>
              <a:t> </a:t>
            </a:r>
            <a:r>
              <a:rPr lang="en-US" dirty="0" err="1">
                <a:latin typeface="Nunito" pitchFamily="2" charset="0"/>
              </a:rPr>
              <a:t>lẽ</a:t>
            </a:r>
            <a:r>
              <a:rPr lang="en-US" dirty="0">
                <a:latin typeface="Nunito" pitchFamily="2" charset="0"/>
              </a:rPr>
              <a:t> </a:t>
            </a:r>
            <a:r>
              <a:rPr lang="en-US" dirty="0" err="1">
                <a:latin typeface="Nunito" pitchFamily="2" charset="0"/>
              </a:rPr>
              <a:t>một</a:t>
            </a:r>
            <a:r>
              <a:rPr lang="en-US" dirty="0">
                <a:latin typeface="Nunito" pitchFamily="2" charset="0"/>
              </a:rPr>
              <a:t> </a:t>
            </a:r>
            <a:r>
              <a:rPr lang="en-US" dirty="0" err="1">
                <a:latin typeface="Nunito" pitchFamily="2" charset="0"/>
              </a:rPr>
              <a:t>vị</a:t>
            </a:r>
            <a:r>
              <a:rPr lang="en-US" dirty="0">
                <a:latin typeface="Nunito" pitchFamily="2" charset="0"/>
              </a:rPr>
              <a:t> </a:t>
            </a:r>
            <a:r>
              <a:rPr lang="en-US" dirty="0" err="1">
                <a:latin typeface="Nunito" pitchFamily="2" charset="0"/>
              </a:rPr>
              <a:t>chánh</a:t>
            </a:r>
            <a:r>
              <a:rPr lang="en-US" dirty="0">
                <a:latin typeface="Nunito" pitchFamily="2" charset="0"/>
              </a:rPr>
              <a:t> </a:t>
            </a:r>
            <a:r>
              <a:rPr lang="en-US" dirty="0" err="1">
                <a:latin typeface="Nunito" pitchFamily="2" charset="0"/>
              </a:rPr>
              <a:t>án</a:t>
            </a:r>
            <a:r>
              <a:rPr lang="en-US" dirty="0">
                <a:latin typeface="Nunito" pitchFamily="2" charset="0"/>
              </a:rPr>
              <a:t> </a:t>
            </a:r>
            <a:r>
              <a:rPr lang="en-US" dirty="0" err="1">
                <a:latin typeface="Nunito" pitchFamily="2" charset="0"/>
              </a:rPr>
              <a:t>thường</a:t>
            </a:r>
            <a:r>
              <a:rPr lang="en-US" dirty="0">
                <a:latin typeface="Nunito" pitchFamily="2" charset="0"/>
              </a:rPr>
              <a:t> </a:t>
            </a:r>
            <a:r>
              <a:rPr lang="en-US" dirty="0" err="1">
                <a:latin typeface="Nunito" pitchFamily="2" charset="0"/>
              </a:rPr>
              <a:t>sử</a:t>
            </a:r>
            <a:r>
              <a:rPr lang="en-US" dirty="0">
                <a:latin typeface="Nunito" pitchFamily="2" charset="0"/>
              </a:rPr>
              <a:t> </a:t>
            </a:r>
            <a:r>
              <a:rPr lang="en-US" dirty="0" err="1">
                <a:latin typeface="Nunito" pitchFamily="2" charset="0"/>
              </a:rPr>
              <a:t>dụng</a:t>
            </a:r>
            <a:r>
              <a:rPr lang="en-US" dirty="0">
                <a:latin typeface="Nunito" pitchFamily="2" charset="0"/>
              </a:rPr>
              <a:t> </a:t>
            </a:r>
            <a:r>
              <a:rPr lang="en-US" dirty="0" err="1">
                <a:latin typeface="Nunito" pitchFamily="2" charset="0"/>
              </a:rPr>
              <a:t>ngôn</a:t>
            </a:r>
            <a:r>
              <a:rPr lang="en-US" dirty="0">
                <a:latin typeface="Nunito" pitchFamily="2" charset="0"/>
              </a:rPr>
              <a:t> </a:t>
            </a:r>
            <a:r>
              <a:rPr lang="en-US" dirty="0" err="1">
                <a:latin typeface="Nunito" pitchFamily="2" charset="0"/>
              </a:rPr>
              <a:t>ngữ</a:t>
            </a:r>
            <a:r>
              <a:rPr lang="en-US" dirty="0">
                <a:latin typeface="Nunito" pitchFamily="2" charset="0"/>
              </a:rPr>
              <a:t> </a:t>
            </a:r>
            <a:r>
              <a:rPr lang="en-US" dirty="0" err="1">
                <a:latin typeface="Nunito" pitchFamily="2" charset="0"/>
              </a:rPr>
              <a:t>trang</a:t>
            </a:r>
            <a:r>
              <a:rPr lang="en-US" dirty="0">
                <a:latin typeface="Nunito" pitchFamily="2" charset="0"/>
              </a:rPr>
              <a:t> </a:t>
            </a:r>
            <a:r>
              <a:rPr lang="en-US" dirty="0" err="1">
                <a:latin typeface="Nunito" pitchFamily="2" charset="0"/>
              </a:rPr>
              <a:t>trọng</a:t>
            </a:r>
            <a:r>
              <a:rPr lang="en-US" dirty="0">
                <a:latin typeface="Nunito" pitchFamily="2" charset="0"/>
              </a:rPr>
              <a:t>, </a:t>
            </a:r>
            <a:r>
              <a:rPr lang="en-US" dirty="0" err="1">
                <a:latin typeface="Nunito" pitchFamily="2" charset="0"/>
              </a:rPr>
              <a:t>hạn</a:t>
            </a:r>
            <a:r>
              <a:rPr lang="en-US" dirty="0">
                <a:latin typeface="Nunito" pitchFamily="2" charset="0"/>
              </a:rPr>
              <a:t> </a:t>
            </a:r>
            <a:r>
              <a:rPr lang="en-US" dirty="0" err="1">
                <a:latin typeface="Nunito" pitchFamily="2" charset="0"/>
              </a:rPr>
              <a:t>chế</a:t>
            </a:r>
            <a:r>
              <a:rPr lang="en-US" dirty="0">
                <a:latin typeface="Nunito" pitchFamily="2" charset="0"/>
              </a:rPr>
              <a:t> </a:t>
            </a:r>
            <a:r>
              <a:rPr lang="en-US" dirty="0" err="1">
                <a:latin typeface="Nunito" pitchFamily="2" charset="0"/>
              </a:rPr>
              <a:t>biểu</a:t>
            </a:r>
            <a:r>
              <a:rPr lang="en-US" dirty="0">
                <a:latin typeface="Nunito" pitchFamily="2" charset="0"/>
              </a:rPr>
              <a:t> </a:t>
            </a:r>
            <a:r>
              <a:rPr lang="en-US" dirty="0" err="1">
                <a:latin typeface="Nunito" pitchFamily="2" charset="0"/>
              </a:rPr>
              <a:t>lộ</a:t>
            </a:r>
            <a:r>
              <a:rPr lang="en-US" dirty="0">
                <a:latin typeface="Nunito" pitchFamily="2" charset="0"/>
              </a:rPr>
              <a:t> </a:t>
            </a:r>
            <a:r>
              <a:rPr lang="en-US" dirty="0" err="1">
                <a:latin typeface="Nunito" pitchFamily="2" charset="0"/>
              </a:rPr>
              <a:t>cảm</a:t>
            </a:r>
            <a:r>
              <a:rPr lang="en-US" dirty="0">
                <a:latin typeface="Nunito" pitchFamily="2" charset="0"/>
              </a:rPr>
              <a:t> </a:t>
            </a:r>
            <a:r>
              <a:rPr lang="en-US" dirty="0" err="1">
                <a:latin typeface="Nunito" pitchFamily="2" charset="0"/>
              </a:rPr>
              <a:t>xúc</a:t>
            </a:r>
            <a:r>
              <a:rPr lang="en-US" dirty="0">
                <a:latin typeface="Nunito" pitchFamily="2" charset="0"/>
              </a:rPr>
              <a:t>. </a:t>
            </a:r>
            <a:r>
              <a:rPr lang="en-US" dirty="0" err="1">
                <a:latin typeface="Nunito" pitchFamily="2" charset="0"/>
              </a:rPr>
              <a:t>Đại</a:t>
            </a:r>
            <a:r>
              <a:rPr lang="en-US" dirty="0">
                <a:latin typeface="Nunito" pitchFamily="2" charset="0"/>
              </a:rPr>
              <a:t> </a:t>
            </a:r>
            <a:r>
              <a:rPr lang="en-US" dirty="0" err="1">
                <a:latin typeface="Nunito" pitchFamily="2" charset="0"/>
              </a:rPr>
              <a:t>diện</a:t>
            </a:r>
            <a:r>
              <a:rPr lang="en-US" dirty="0">
                <a:latin typeface="Nunito" pitchFamily="2" charset="0"/>
              </a:rPr>
              <a:t> </a:t>
            </a:r>
            <a:r>
              <a:rPr lang="en-US" dirty="0" err="1">
                <a:latin typeface="Nunito" pitchFamily="2" charset="0"/>
              </a:rPr>
              <a:t>cho</a:t>
            </a:r>
            <a:r>
              <a:rPr lang="en-US" dirty="0">
                <a:latin typeface="Nunito" pitchFamily="2" charset="0"/>
              </a:rPr>
              <a:t> </a:t>
            </a:r>
            <a:r>
              <a:rPr lang="en-US" dirty="0" err="1">
                <a:latin typeface="Nunito" pitchFamily="2" charset="0"/>
              </a:rPr>
              <a:t>cán</a:t>
            </a:r>
            <a:r>
              <a:rPr lang="en-US" dirty="0">
                <a:latin typeface="Nunito" pitchFamily="2" charset="0"/>
              </a:rPr>
              <a:t> </a:t>
            </a:r>
            <a:r>
              <a:rPr lang="en-US" dirty="0" err="1">
                <a:latin typeface="Nunito" pitchFamily="2" charset="0"/>
              </a:rPr>
              <a:t>cân</a:t>
            </a:r>
            <a:r>
              <a:rPr lang="en-US" dirty="0">
                <a:latin typeface="Nunito" pitchFamily="2" charset="0"/>
              </a:rPr>
              <a:t> </a:t>
            </a:r>
            <a:r>
              <a:rPr lang="en-US" dirty="0" err="1">
                <a:latin typeface="Nunito" pitchFamily="2" charset="0"/>
              </a:rPr>
              <a:t>công</a:t>
            </a:r>
            <a:r>
              <a:rPr lang="en-US" dirty="0">
                <a:latin typeface="Nunito" pitchFamily="2" charset="0"/>
              </a:rPr>
              <a:t> </a:t>
            </a:r>
            <a:r>
              <a:rPr lang="en-US" dirty="0" err="1">
                <a:latin typeface="Nunito" pitchFamily="2" charset="0"/>
              </a:rPr>
              <a:t>lý</a:t>
            </a:r>
            <a:r>
              <a:rPr lang="en-US" dirty="0">
                <a:latin typeface="Nunito" pitchFamily="2" charset="0"/>
              </a:rPr>
              <a:t>, </a:t>
            </a:r>
            <a:r>
              <a:rPr lang="en-US" dirty="0" err="1">
                <a:latin typeface="Nunito" pitchFamily="2" charset="0"/>
              </a:rPr>
              <a:t>là</a:t>
            </a:r>
            <a:r>
              <a:rPr lang="en-US" dirty="0">
                <a:latin typeface="Nunito" pitchFamily="2" charset="0"/>
              </a:rPr>
              <a:t> </a:t>
            </a:r>
            <a:r>
              <a:rPr lang="en-US" dirty="0" err="1">
                <a:latin typeface="Nunito" pitchFamily="2" charset="0"/>
              </a:rPr>
              <a:t>người</a:t>
            </a:r>
            <a:r>
              <a:rPr lang="en-US" dirty="0">
                <a:latin typeface="Nunito" pitchFamily="2" charset="0"/>
              </a:rPr>
              <a:t> </a:t>
            </a:r>
            <a:r>
              <a:rPr lang="en-US" dirty="0" err="1">
                <a:latin typeface="Nunito" pitchFamily="2" charset="0"/>
              </a:rPr>
              <a:t>đứng</a:t>
            </a:r>
            <a:r>
              <a:rPr lang="en-US" dirty="0">
                <a:latin typeface="Nunito" pitchFamily="2" charset="0"/>
              </a:rPr>
              <a:t> </a:t>
            </a:r>
            <a:r>
              <a:rPr lang="en-US" dirty="0" err="1">
                <a:latin typeface="Nunito" pitchFamily="2" charset="0"/>
              </a:rPr>
              <a:t>đầu</a:t>
            </a:r>
            <a:r>
              <a:rPr lang="en-US" dirty="0">
                <a:latin typeface="Nunito" pitchFamily="2" charset="0"/>
              </a:rPr>
              <a:t> </a:t>
            </a:r>
            <a:r>
              <a:rPr lang="en-US" dirty="0" err="1">
                <a:latin typeface="Nunito" pitchFamily="2" charset="0"/>
              </a:rPr>
              <a:t>xét</a:t>
            </a:r>
            <a:r>
              <a:rPr lang="en-US" dirty="0">
                <a:latin typeface="Nunito" pitchFamily="2" charset="0"/>
              </a:rPr>
              <a:t> </a:t>
            </a:r>
            <a:r>
              <a:rPr lang="en-US" dirty="0" err="1">
                <a:latin typeface="Nunito" pitchFamily="2" charset="0"/>
              </a:rPr>
              <a:t>xử</a:t>
            </a:r>
            <a:r>
              <a:rPr lang="en-US" dirty="0">
                <a:latin typeface="Nunito" pitchFamily="2" charset="0"/>
              </a:rPr>
              <a:t> </a:t>
            </a:r>
            <a:r>
              <a:rPr lang="en-US" dirty="0" err="1">
                <a:latin typeface="Nunito" pitchFamily="2" charset="0"/>
              </a:rPr>
              <a:t>nên</a:t>
            </a:r>
            <a:r>
              <a:rPr lang="en-US" dirty="0">
                <a:latin typeface="Nunito" pitchFamily="2" charset="0"/>
              </a:rPr>
              <a:t> </a:t>
            </a:r>
            <a:r>
              <a:rPr lang="en-US" dirty="0" err="1">
                <a:latin typeface="Nunito" pitchFamily="2" charset="0"/>
              </a:rPr>
              <a:t>cần</a:t>
            </a:r>
            <a:r>
              <a:rPr lang="en-US" dirty="0">
                <a:latin typeface="Nunito" pitchFamily="2" charset="0"/>
              </a:rPr>
              <a:t> </a:t>
            </a:r>
            <a:r>
              <a:rPr lang="en-US" dirty="0" err="1">
                <a:latin typeface="Nunito" pitchFamily="2" charset="0"/>
              </a:rPr>
              <a:t>phải</a:t>
            </a:r>
            <a:r>
              <a:rPr lang="en-US" dirty="0">
                <a:latin typeface="Nunito" pitchFamily="2" charset="0"/>
              </a:rPr>
              <a:t> </a:t>
            </a:r>
            <a:r>
              <a:rPr lang="en-US" dirty="0" err="1">
                <a:latin typeface="Nunito" pitchFamily="2" charset="0"/>
              </a:rPr>
              <a:t>công</a:t>
            </a:r>
            <a:r>
              <a:rPr lang="en-US" dirty="0">
                <a:latin typeface="Nunito" pitchFamily="2" charset="0"/>
              </a:rPr>
              <a:t> </a:t>
            </a:r>
            <a:r>
              <a:rPr lang="en-US" dirty="0" err="1">
                <a:latin typeface="Nunito" pitchFamily="2" charset="0"/>
              </a:rPr>
              <a:t>bằng</a:t>
            </a:r>
            <a:r>
              <a:rPr lang="en-US" dirty="0">
                <a:latin typeface="Nunito" pitchFamily="2" charset="0"/>
              </a:rPr>
              <a:t>, </a:t>
            </a:r>
            <a:r>
              <a:rPr lang="en-US" dirty="0" err="1">
                <a:latin typeface="Nunito" pitchFamily="2" charset="0"/>
              </a:rPr>
              <a:t>phân</a:t>
            </a:r>
            <a:r>
              <a:rPr lang="en-US" dirty="0">
                <a:latin typeface="Nunito" pitchFamily="2" charset="0"/>
              </a:rPr>
              <a:t> </a:t>
            </a:r>
            <a:r>
              <a:rPr lang="en-US" dirty="0" err="1">
                <a:latin typeface="Nunito" pitchFamily="2" charset="0"/>
              </a:rPr>
              <a:t>minh</a:t>
            </a:r>
            <a:r>
              <a:rPr lang="en-US" dirty="0">
                <a:latin typeface="Nunito" pitchFamily="2" charset="0"/>
              </a:rPr>
              <a:t>.</a:t>
            </a:r>
          </a:p>
          <a:p>
            <a:pPr algn="just">
              <a:lnSpc>
                <a:spcPct val="150000"/>
              </a:lnSpc>
            </a:pPr>
            <a:r>
              <a:rPr lang="en-US" dirty="0">
                <a:latin typeface="Nunito" pitchFamily="2" charset="0"/>
              </a:rPr>
              <a:t>- </a:t>
            </a:r>
            <a:r>
              <a:rPr lang="en-US" dirty="0" err="1">
                <a:latin typeface="Nunito" pitchFamily="2" charset="0"/>
              </a:rPr>
              <a:t>Nhưng</a:t>
            </a:r>
            <a:r>
              <a:rPr lang="en-US" dirty="0">
                <a:latin typeface="Nunito" pitchFamily="2" charset="0"/>
              </a:rPr>
              <a:t> ở </a:t>
            </a:r>
            <a:r>
              <a:rPr lang="en-US" dirty="0" err="1">
                <a:latin typeface="Nunito" pitchFamily="2" charset="0"/>
              </a:rPr>
              <a:t>đây</a:t>
            </a:r>
            <a:r>
              <a:rPr lang="en-US" dirty="0">
                <a:latin typeface="Nunito" pitchFamily="2" charset="0"/>
              </a:rPr>
              <a:t>, </a:t>
            </a:r>
            <a:r>
              <a:rPr lang="en-US" dirty="0" err="1">
                <a:latin typeface="Nunito" pitchFamily="2" charset="0"/>
              </a:rPr>
              <a:t>nhân</a:t>
            </a:r>
            <a:r>
              <a:rPr lang="en-US" dirty="0">
                <a:latin typeface="Nunito" pitchFamily="2" charset="0"/>
              </a:rPr>
              <a:t> </a:t>
            </a:r>
            <a:r>
              <a:rPr lang="en-US" dirty="0" err="1">
                <a:latin typeface="Nunito" pitchFamily="2" charset="0"/>
              </a:rPr>
              <a:t>vật</a:t>
            </a:r>
            <a:r>
              <a:rPr lang="en-US" dirty="0">
                <a:latin typeface="Nunito" pitchFamily="2" charset="0"/>
              </a:rPr>
              <a:t> </a:t>
            </a:r>
            <a:r>
              <a:rPr lang="en-US" dirty="0" err="1">
                <a:latin typeface="Nunito" pitchFamily="2" charset="0"/>
              </a:rPr>
              <a:t>Đẩu</a:t>
            </a:r>
            <a:r>
              <a:rPr lang="en-US" dirty="0">
                <a:latin typeface="Nunito" pitchFamily="2" charset="0"/>
              </a:rPr>
              <a:t> </a:t>
            </a:r>
            <a:r>
              <a:rPr lang="en-US" dirty="0" err="1">
                <a:latin typeface="Nunito" pitchFamily="2" charset="0"/>
              </a:rPr>
              <a:t>đã</a:t>
            </a:r>
            <a:r>
              <a:rPr lang="en-US" dirty="0">
                <a:latin typeface="Nunito" pitchFamily="2" charset="0"/>
              </a:rPr>
              <a:t> </a:t>
            </a:r>
            <a:r>
              <a:rPr lang="en-US" dirty="0" err="1">
                <a:latin typeface="Nunito" pitchFamily="2" charset="0"/>
              </a:rPr>
              <a:t>không</a:t>
            </a:r>
            <a:r>
              <a:rPr lang="en-US" dirty="0">
                <a:latin typeface="Nunito" pitchFamily="2" charset="0"/>
              </a:rPr>
              <a:t> </a:t>
            </a:r>
            <a:r>
              <a:rPr lang="en-US" dirty="0" err="1">
                <a:latin typeface="Nunito" pitchFamily="2" charset="0"/>
              </a:rPr>
              <a:t>sử</a:t>
            </a:r>
            <a:r>
              <a:rPr lang="en-US" dirty="0">
                <a:latin typeface="Nunito" pitchFamily="2" charset="0"/>
              </a:rPr>
              <a:t> </a:t>
            </a:r>
            <a:r>
              <a:rPr lang="en-US" dirty="0" err="1">
                <a:latin typeface="Nunito" pitchFamily="2" charset="0"/>
              </a:rPr>
              <a:t>dụng</a:t>
            </a:r>
            <a:r>
              <a:rPr lang="en-US" dirty="0">
                <a:latin typeface="Nunito" pitchFamily="2" charset="0"/>
              </a:rPr>
              <a:t> </a:t>
            </a:r>
            <a:r>
              <a:rPr lang="en-US" dirty="0" err="1">
                <a:latin typeface="Nunito" pitchFamily="2" charset="0"/>
              </a:rPr>
              <a:t>ngôn</a:t>
            </a:r>
            <a:r>
              <a:rPr lang="en-US" dirty="0">
                <a:latin typeface="Nunito" pitchFamily="2" charset="0"/>
              </a:rPr>
              <a:t> </a:t>
            </a:r>
            <a:r>
              <a:rPr lang="en-US" dirty="0" err="1">
                <a:latin typeface="Nunito" pitchFamily="2" charset="0"/>
              </a:rPr>
              <a:t>ngữ</a:t>
            </a:r>
            <a:r>
              <a:rPr lang="en-US" dirty="0">
                <a:latin typeface="Nunito" pitchFamily="2" charset="0"/>
              </a:rPr>
              <a:t> </a:t>
            </a:r>
            <a:r>
              <a:rPr lang="en-US" dirty="0" err="1">
                <a:latin typeface="Nunito" pitchFamily="2" charset="0"/>
              </a:rPr>
              <a:t>trang</a:t>
            </a:r>
            <a:r>
              <a:rPr lang="en-US" dirty="0">
                <a:latin typeface="Nunito" pitchFamily="2" charset="0"/>
              </a:rPr>
              <a:t> </a:t>
            </a:r>
            <a:r>
              <a:rPr lang="en-US" dirty="0" err="1">
                <a:latin typeface="Nunito" pitchFamily="2" charset="0"/>
              </a:rPr>
              <a:t>trọng</a:t>
            </a:r>
            <a:r>
              <a:rPr lang="en-US" dirty="0">
                <a:latin typeface="Nunito" pitchFamily="2" charset="0"/>
              </a:rPr>
              <a:t>. </a:t>
            </a:r>
            <a:r>
              <a:rPr lang="en-US" dirty="0" err="1">
                <a:latin typeface="Nunito" pitchFamily="2" charset="0"/>
              </a:rPr>
              <a:t>Thể</a:t>
            </a:r>
            <a:r>
              <a:rPr lang="en-US" dirty="0">
                <a:latin typeface="Nunito" pitchFamily="2" charset="0"/>
              </a:rPr>
              <a:t> </a:t>
            </a:r>
            <a:r>
              <a:rPr lang="en-US" dirty="0" err="1">
                <a:latin typeface="Nunito" pitchFamily="2" charset="0"/>
              </a:rPr>
              <a:t>hiện</a:t>
            </a:r>
            <a:r>
              <a:rPr lang="en-US" dirty="0">
                <a:latin typeface="Nunito" pitchFamily="2" charset="0"/>
              </a:rPr>
              <a:t> qua </a:t>
            </a:r>
            <a:r>
              <a:rPr lang="en-US" dirty="0" err="1">
                <a:latin typeface="Nunito" pitchFamily="2" charset="0"/>
              </a:rPr>
              <a:t>từ</a:t>
            </a:r>
            <a:r>
              <a:rPr lang="en-US" dirty="0">
                <a:latin typeface="Nunito" pitchFamily="2" charset="0"/>
              </a:rPr>
              <a:t> </a:t>
            </a:r>
            <a:r>
              <a:rPr lang="en-US" dirty="0" err="1">
                <a:latin typeface="Nunito" pitchFamily="2" charset="0"/>
              </a:rPr>
              <a:t>ngữ</a:t>
            </a:r>
            <a:r>
              <a:rPr lang="en-US" dirty="0">
                <a:latin typeface="Nunito" pitchFamily="2" charset="0"/>
              </a:rPr>
              <a:t> </a:t>
            </a:r>
            <a:r>
              <a:rPr lang="en-US" i="1" dirty="0">
                <a:latin typeface="Nunito" pitchFamily="2" charset="0"/>
              </a:rPr>
              <a:t>“</a:t>
            </a:r>
            <a:r>
              <a:rPr lang="en-US" i="1" dirty="0" err="1">
                <a:latin typeface="Nunito" pitchFamily="2" charset="0"/>
              </a:rPr>
              <a:t>hắn</a:t>
            </a:r>
            <a:r>
              <a:rPr lang="en-US" i="1" dirty="0">
                <a:latin typeface="Nunito" pitchFamily="2" charset="0"/>
              </a:rPr>
              <a:t>”; “</a:t>
            </a:r>
            <a:r>
              <a:rPr lang="en-US" i="1" dirty="0" err="1">
                <a:latin typeface="Nunito" pitchFamily="2" charset="0"/>
              </a:rPr>
              <a:t>cái</a:t>
            </a:r>
            <a:r>
              <a:rPr lang="en-US" i="1" dirty="0">
                <a:latin typeface="Nunito" pitchFamily="2" charset="0"/>
              </a:rPr>
              <a:t> </a:t>
            </a:r>
            <a:r>
              <a:rPr lang="en-US" i="1" dirty="0" err="1">
                <a:latin typeface="Nunito" pitchFamily="2" charset="0"/>
              </a:rPr>
              <a:t>lão</a:t>
            </a:r>
            <a:r>
              <a:rPr lang="en-US" i="1" dirty="0">
                <a:latin typeface="Nunito" pitchFamily="2" charset="0"/>
              </a:rPr>
              <a:t> </a:t>
            </a:r>
            <a:r>
              <a:rPr lang="en-US" i="1" dirty="0" err="1">
                <a:latin typeface="Nunito" pitchFamily="2" charset="0"/>
              </a:rPr>
              <a:t>đàn</a:t>
            </a:r>
            <a:r>
              <a:rPr lang="en-US" i="1" dirty="0">
                <a:latin typeface="Nunito" pitchFamily="2" charset="0"/>
              </a:rPr>
              <a:t> </a:t>
            </a:r>
            <a:r>
              <a:rPr lang="en-US" i="1" dirty="0" err="1">
                <a:latin typeface="Nunito" pitchFamily="2" charset="0"/>
              </a:rPr>
              <a:t>ông</a:t>
            </a:r>
            <a:r>
              <a:rPr lang="en-US" i="1" dirty="0">
                <a:latin typeface="Nunito" pitchFamily="2" charset="0"/>
              </a:rPr>
              <a:t> </a:t>
            </a:r>
            <a:r>
              <a:rPr lang="en-US" i="1" dirty="0" err="1">
                <a:latin typeface="Nunito" pitchFamily="2" charset="0"/>
              </a:rPr>
              <a:t>vũ</a:t>
            </a:r>
            <a:r>
              <a:rPr lang="en-US" i="1" dirty="0">
                <a:latin typeface="Nunito" pitchFamily="2" charset="0"/>
              </a:rPr>
              <a:t> </a:t>
            </a:r>
            <a:r>
              <a:rPr lang="en-US" i="1" dirty="0" err="1">
                <a:latin typeface="Nunito" pitchFamily="2" charset="0"/>
              </a:rPr>
              <a:t>phu</a:t>
            </a:r>
            <a:r>
              <a:rPr lang="en-US" i="1" dirty="0">
                <a:latin typeface="Nunito" pitchFamily="2" charset="0"/>
              </a:rPr>
              <a:t>”</a:t>
            </a:r>
            <a:r>
              <a:rPr lang="en-US" dirty="0">
                <a:latin typeface="Nunito" pitchFamily="2" charset="0"/>
              </a:rPr>
              <a:t>. </a:t>
            </a:r>
            <a:r>
              <a:rPr lang="en-US" dirty="0" err="1">
                <a:latin typeface="Nunito" pitchFamily="2" charset="0"/>
              </a:rPr>
              <a:t>Xưng</a:t>
            </a:r>
            <a:r>
              <a:rPr lang="en-US" dirty="0">
                <a:latin typeface="Nunito" pitchFamily="2" charset="0"/>
              </a:rPr>
              <a:t> </a:t>
            </a:r>
            <a:r>
              <a:rPr lang="en-US" dirty="0" err="1">
                <a:latin typeface="Nunito" pitchFamily="2" charset="0"/>
              </a:rPr>
              <a:t>hô</a:t>
            </a:r>
            <a:r>
              <a:rPr lang="en-US" dirty="0">
                <a:latin typeface="Nunito" pitchFamily="2" charset="0"/>
              </a:rPr>
              <a:t> </a:t>
            </a:r>
            <a:r>
              <a:rPr lang="en-US" dirty="0" err="1">
                <a:latin typeface="Nunito" pitchFamily="2" charset="0"/>
              </a:rPr>
              <a:t>chị</a:t>
            </a:r>
            <a:r>
              <a:rPr lang="en-US" dirty="0">
                <a:latin typeface="Nunito" pitchFamily="2" charset="0"/>
              </a:rPr>
              <a:t> - </a:t>
            </a:r>
            <a:r>
              <a:rPr lang="en-US" dirty="0" err="1">
                <a:latin typeface="Nunito" pitchFamily="2" charset="0"/>
              </a:rPr>
              <a:t>tôi</a:t>
            </a:r>
            <a:r>
              <a:rPr lang="en-US" dirty="0">
                <a:latin typeface="Nunito" pitchFamily="2" charset="0"/>
              </a:rPr>
              <a:t>. </a:t>
            </a:r>
            <a:r>
              <a:rPr lang="en-US" dirty="0" err="1">
                <a:latin typeface="Nunito" pitchFamily="2" charset="0"/>
              </a:rPr>
              <a:t>Kiểu</a:t>
            </a:r>
            <a:r>
              <a:rPr lang="en-US" dirty="0">
                <a:latin typeface="Nunito" pitchFamily="2" charset="0"/>
              </a:rPr>
              <a:t> </a:t>
            </a:r>
            <a:r>
              <a:rPr lang="en-US" dirty="0" err="1">
                <a:latin typeface="Nunito" pitchFamily="2" charset="0"/>
              </a:rPr>
              <a:t>câu</a:t>
            </a:r>
            <a:r>
              <a:rPr lang="en-US" dirty="0">
                <a:latin typeface="Nunito" pitchFamily="2" charset="0"/>
              </a:rPr>
              <a:t> </a:t>
            </a:r>
            <a:r>
              <a:rPr lang="en-US" dirty="0" err="1">
                <a:latin typeface="Nunito" pitchFamily="2" charset="0"/>
              </a:rPr>
              <a:t>đặc</a:t>
            </a:r>
            <a:r>
              <a:rPr lang="en-US" dirty="0">
                <a:latin typeface="Nunito" pitchFamily="2" charset="0"/>
              </a:rPr>
              <a:t> </a:t>
            </a:r>
            <a:r>
              <a:rPr lang="en-US" dirty="0" err="1">
                <a:latin typeface="Nunito" pitchFamily="2" charset="0"/>
              </a:rPr>
              <a:t>biệt</a:t>
            </a:r>
            <a:r>
              <a:rPr lang="en-US" dirty="0">
                <a:latin typeface="Nunito" pitchFamily="2" charset="0"/>
              </a:rPr>
              <a:t> “</a:t>
            </a:r>
            <a:r>
              <a:rPr lang="en-US" i="1" dirty="0">
                <a:latin typeface="Nunito" pitchFamily="2" charset="0"/>
              </a:rPr>
              <a:t>Ba </a:t>
            </a:r>
            <a:r>
              <a:rPr lang="en-US" i="1" dirty="0" err="1">
                <a:latin typeface="Nunito" pitchFamily="2" charset="0"/>
              </a:rPr>
              <a:t>ngày</a:t>
            </a:r>
            <a:r>
              <a:rPr lang="en-US" i="1" dirty="0">
                <a:latin typeface="Nunito" pitchFamily="2" charset="0"/>
              </a:rPr>
              <a:t> </a:t>
            </a:r>
            <a:r>
              <a:rPr lang="en-US" i="1" dirty="0" err="1">
                <a:latin typeface="Nunito" pitchFamily="2" charset="0"/>
              </a:rPr>
              <a:t>một</a:t>
            </a:r>
            <a:r>
              <a:rPr lang="en-US" i="1" dirty="0">
                <a:latin typeface="Nunito" pitchFamily="2" charset="0"/>
              </a:rPr>
              <a:t> </a:t>
            </a:r>
            <a:r>
              <a:rPr lang="en-US" i="1" dirty="0" err="1">
                <a:latin typeface="Nunito" pitchFamily="2" charset="0"/>
              </a:rPr>
              <a:t>trận</a:t>
            </a:r>
            <a:r>
              <a:rPr lang="en-US" i="1" dirty="0">
                <a:latin typeface="Nunito" pitchFamily="2" charset="0"/>
              </a:rPr>
              <a:t> </a:t>
            </a:r>
            <a:r>
              <a:rPr lang="en-US" i="1" dirty="0" err="1">
                <a:latin typeface="Nunito" pitchFamily="2" charset="0"/>
              </a:rPr>
              <a:t>nhẹ</a:t>
            </a:r>
            <a:r>
              <a:rPr lang="en-US" i="1" dirty="0">
                <a:latin typeface="Nunito" pitchFamily="2" charset="0"/>
              </a:rPr>
              <a:t>, </a:t>
            </a:r>
            <a:r>
              <a:rPr lang="en-US" i="1" dirty="0" err="1">
                <a:latin typeface="Nunito" pitchFamily="2" charset="0"/>
              </a:rPr>
              <a:t>năm</a:t>
            </a:r>
            <a:r>
              <a:rPr lang="en-US" i="1" dirty="0">
                <a:latin typeface="Nunito" pitchFamily="2" charset="0"/>
              </a:rPr>
              <a:t> </a:t>
            </a:r>
            <a:r>
              <a:rPr lang="en-US" i="1" dirty="0" err="1">
                <a:latin typeface="Nunito" pitchFamily="2" charset="0"/>
              </a:rPr>
              <a:t>ngày</a:t>
            </a:r>
            <a:r>
              <a:rPr lang="en-US" i="1" dirty="0">
                <a:latin typeface="Nunito" pitchFamily="2" charset="0"/>
              </a:rPr>
              <a:t> </a:t>
            </a:r>
            <a:r>
              <a:rPr lang="en-US" i="1" dirty="0" err="1">
                <a:latin typeface="Nunito" pitchFamily="2" charset="0"/>
              </a:rPr>
              <a:t>một</a:t>
            </a:r>
            <a:r>
              <a:rPr lang="en-US" i="1" dirty="0">
                <a:latin typeface="Nunito" pitchFamily="2" charset="0"/>
              </a:rPr>
              <a:t> </a:t>
            </a:r>
            <a:r>
              <a:rPr lang="en-US" i="1" dirty="0" err="1">
                <a:latin typeface="Nunito" pitchFamily="2" charset="0"/>
              </a:rPr>
              <a:t>trận</a:t>
            </a:r>
            <a:r>
              <a:rPr lang="en-US" i="1" dirty="0">
                <a:latin typeface="Nunito" pitchFamily="2" charset="0"/>
              </a:rPr>
              <a:t> </a:t>
            </a:r>
            <a:r>
              <a:rPr lang="en-US" i="1" dirty="0" err="1">
                <a:latin typeface="Nunito" pitchFamily="2" charset="0"/>
              </a:rPr>
              <a:t>nặng</a:t>
            </a:r>
            <a:r>
              <a:rPr lang="en-US" i="1" dirty="0">
                <a:latin typeface="Nunito" pitchFamily="2" charset="0"/>
              </a:rPr>
              <a:t>”.</a:t>
            </a:r>
            <a:endParaRPr lang="en-US" dirty="0">
              <a:latin typeface="Nunito" pitchFamily="2" charset="0"/>
            </a:endParaRPr>
          </a:p>
        </p:txBody>
      </p:sp>
    </p:spTree>
    <p:extLst>
      <p:ext uri="{BB962C8B-B14F-4D97-AF65-F5344CB8AC3E}">
        <p14:creationId xmlns:p14="http://schemas.microsoft.com/office/powerpoint/2010/main" val="4250968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Fertilizer Allowances Meeting Infographics by Slidesgo">
  <a:themeElements>
    <a:clrScheme name="Simple Light">
      <a:dk1>
        <a:srgbClr val="143B36"/>
      </a:dk1>
      <a:lt1>
        <a:srgbClr val="E7ECDB"/>
      </a:lt1>
      <a:dk2>
        <a:srgbClr val="4E7151"/>
      </a:dk2>
      <a:lt2>
        <a:srgbClr val="B5C397"/>
      </a:lt2>
      <a:accent1>
        <a:srgbClr val="8EA8CA"/>
      </a:accent1>
      <a:accent2>
        <a:srgbClr val="C9DDF8"/>
      </a:accent2>
      <a:accent3>
        <a:srgbClr val="FCF9F1"/>
      </a:accent3>
      <a:accent4>
        <a:srgbClr val="FFFFFF"/>
      </a:accent4>
      <a:accent5>
        <a:srgbClr val="FFFFFF"/>
      </a:accent5>
      <a:accent6>
        <a:srgbClr val="FFFFFF"/>
      </a:accent6>
      <a:hlink>
        <a:srgbClr val="143B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981</Words>
  <Application>Microsoft Office PowerPoint</Application>
  <PresentationFormat>On-screen Show (16:9)</PresentationFormat>
  <Paragraphs>113</Paragraphs>
  <Slides>15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Cormorant</vt:lpstr>
      <vt:lpstr>Nunito</vt:lpstr>
      <vt:lpstr>Times New Roman</vt:lpstr>
      <vt:lpstr>Arial</vt:lpstr>
      <vt:lpstr>Nunito Light</vt:lpstr>
      <vt:lpstr>Archivo Black</vt:lpstr>
      <vt:lpstr>Bebas Neue</vt:lpstr>
      <vt:lpstr>Jost</vt:lpstr>
      <vt:lpstr>Calibri</vt:lpstr>
      <vt:lpstr>Fertilizer Allowances Meeting Infographics by Slidesgo</vt:lpstr>
      <vt:lpstr> NGÔN NGỮ TRANG TRỌNG VÀ NGÔN NGỮ THÂN MẬT </vt:lpstr>
      <vt:lpstr>KHỞI ĐỘNG – TÌM TỪ ĐỒNG NGHĨA</vt:lpstr>
      <vt:lpstr>LÝ THUYẾT</vt:lpstr>
      <vt:lpstr>LÝ THUYẾT</vt:lpstr>
      <vt:lpstr>LÝ THUYẾT</vt:lpstr>
      <vt:lpstr>LÝ THUYẾT</vt:lpstr>
      <vt:lpstr>Bài tập 1</vt:lpstr>
      <vt:lpstr>Bài tập 1</vt:lpstr>
      <vt:lpstr>Bài tập 2</vt:lpstr>
      <vt:lpstr>Bài tập 2</vt:lpstr>
      <vt:lpstr>Bài tập 3</vt:lpstr>
      <vt:lpstr>Bài tập 3</vt:lpstr>
      <vt:lpstr>Bài tập 3</vt:lpstr>
      <vt:lpstr>Bài tập 3</vt:lpstr>
      <vt:lpstr>Bài tập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TU TỪ NGHĨA CỦA TỪ</dc:title>
  <dc:creator>Dell</dc:creator>
  <cp:lastModifiedBy>Dell</cp:lastModifiedBy>
  <cp:revision>2</cp:revision>
  <dcterms:modified xsi:type="dcterms:W3CDTF">2024-07-11T00:40:06Z</dcterms:modified>
</cp:coreProperties>
</file>